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06" r:id="rId3"/>
    <p:sldId id="308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0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9FED33-BA96-4B18-A866-6F2D298A5E1B}">
          <p14:sldIdLst>
            <p14:sldId id="256"/>
            <p14:sldId id="306"/>
            <p14:sldId id="308"/>
            <p14:sldId id="317"/>
            <p14:sldId id="318"/>
            <p14:sldId id="319"/>
            <p14:sldId id="320"/>
            <p14:sldId id="321"/>
            <p14:sldId id="322"/>
            <p14:sldId id="323"/>
            <p14:sldId id="30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BD620-E440-43B3-981B-3E5DE84619F1}" v="69" dt="2024-10-06T17:05:10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0226" autoAdjust="0"/>
  </p:normalViewPr>
  <p:slideViewPr>
    <p:cSldViewPr snapToGrid="0">
      <p:cViewPr varScale="1">
        <p:scale>
          <a:sx n="77" d="100"/>
          <a:sy n="77" d="100"/>
        </p:scale>
        <p:origin x="13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Rahman" userId="b9e812219a1db5d0" providerId="LiveId" clId="{D8BBD620-E440-43B3-981B-3E5DE84619F1}"/>
    <pc:docChg chg="undo redo custSel addSld delSld modSld sldOrd modSection">
      <pc:chgData name="Tanveer Rahman" userId="b9e812219a1db5d0" providerId="LiveId" clId="{D8BBD620-E440-43B3-981B-3E5DE84619F1}" dt="2024-10-06T17:05:20.323" v="158"/>
      <pc:docMkLst>
        <pc:docMk/>
      </pc:docMkLst>
      <pc:sldChg chg="modSp mod modAnim">
        <pc:chgData name="Tanveer Rahman" userId="b9e812219a1db5d0" providerId="LiveId" clId="{D8BBD620-E440-43B3-981B-3E5DE84619F1}" dt="2024-10-06T16:45:13.595" v="6" actId="20577"/>
        <pc:sldMkLst>
          <pc:docMk/>
          <pc:sldMk cId="3508605874" sldId="256"/>
        </pc:sldMkLst>
        <pc:spChg chg="mod">
          <ac:chgData name="Tanveer Rahman" userId="b9e812219a1db5d0" providerId="LiveId" clId="{D8BBD620-E440-43B3-981B-3E5DE84619F1}" dt="2024-10-06T16:44:18.196" v="0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D8BBD620-E440-43B3-981B-3E5DE84619F1}" dt="2024-10-06T16:44:38.115" v="3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D8BBD620-E440-43B3-981B-3E5DE84619F1}" dt="2024-10-06T16:45:13.595" v="6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D8BBD620-E440-43B3-981B-3E5DE84619F1}" dt="2024-10-06T16:45:43.045" v="7" actId="2696"/>
        <pc:sldMkLst>
          <pc:docMk/>
          <pc:sldMk cId="4018513048" sldId="299"/>
        </pc:sldMkLst>
      </pc:sldChg>
      <pc:sldChg chg="modSp mod">
        <pc:chgData name="Tanveer Rahman" userId="b9e812219a1db5d0" providerId="LiveId" clId="{D8BBD620-E440-43B3-981B-3E5DE84619F1}" dt="2024-10-06T17:05:20.323" v="158"/>
        <pc:sldMkLst>
          <pc:docMk/>
          <pc:sldMk cId="104509562" sldId="305"/>
        </pc:sldMkLst>
        <pc:spChg chg="mod">
          <ac:chgData name="Tanveer Rahman" userId="b9e812219a1db5d0" providerId="LiveId" clId="{D8BBD620-E440-43B3-981B-3E5DE84619F1}" dt="2024-10-06T17:05:20.323" v="158"/>
          <ac:spMkLst>
            <pc:docMk/>
            <pc:sldMk cId="104509562" sldId="305"/>
            <ac:spMk id="2" creationId="{6B0E4B90-2B52-00FB-6BE8-8CB8926F5FC6}"/>
          </ac:spMkLst>
        </pc:spChg>
        <pc:graphicFrameChg chg="mod">
          <ac:chgData name="Tanveer Rahman" userId="b9e812219a1db5d0" providerId="LiveId" clId="{D8BBD620-E440-43B3-981B-3E5DE84619F1}" dt="2024-10-06T17:05:10.050" v="157"/>
          <ac:graphicFrameMkLst>
            <pc:docMk/>
            <pc:sldMk cId="104509562" sldId="305"/>
            <ac:graphicFrameMk id="7" creationId="{AC6D646E-51C7-6A01-83E3-9074C71CCBB4}"/>
          </ac:graphicFrameMkLst>
        </pc:graphicFrameChg>
      </pc:sldChg>
      <pc:sldChg chg="modSp mod">
        <pc:chgData name="Tanveer Rahman" userId="b9e812219a1db5d0" providerId="LiveId" clId="{D8BBD620-E440-43B3-981B-3E5DE84619F1}" dt="2024-10-06T16:46:58.244" v="13" actId="255"/>
        <pc:sldMkLst>
          <pc:docMk/>
          <pc:sldMk cId="276965363" sldId="306"/>
        </pc:sldMkLst>
        <pc:spChg chg="mod">
          <ac:chgData name="Tanveer Rahman" userId="b9e812219a1db5d0" providerId="LiveId" clId="{D8BBD620-E440-43B3-981B-3E5DE84619F1}" dt="2024-10-06T16:45:59.691" v="8"/>
          <ac:spMkLst>
            <pc:docMk/>
            <pc:sldMk cId="276965363" sldId="306"/>
            <ac:spMk id="2" creationId="{621F330D-3B3E-D007-E717-1A1002C2214C}"/>
          </ac:spMkLst>
        </pc:spChg>
        <pc:graphicFrameChg chg="mod">
          <ac:chgData name="Tanveer Rahman" userId="b9e812219a1db5d0" providerId="LiveId" clId="{D8BBD620-E440-43B3-981B-3E5DE84619F1}" dt="2024-10-06T16:46:58.244" v="13" actId="255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del">
        <pc:chgData name="Tanveer Rahman" userId="b9e812219a1db5d0" providerId="LiveId" clId="{D8BBD620-E440-43B3-981B-3E5DE84619F1}" dt="2024-10-06T16:47:40.948" v="14" actId="47"/>
        <pc:sldMkLst>
          <pc:docMk/>
          <pc:sldMk cId="914896178" sldId="307"/>
        </pc:sldMkLst>
      </pc:sldChg>
      <pc:sldChg chg="addSp modSp mod">
        <pc:chgData name="Tanveer Rahman" userId="b9e812219a1db5d0" providerId="LiveId" clId="{D8BBD620-E440-43B3-981B-3E5DE84619F1}" dt="2024-10-06T16:50:45.173" v="51" actId="1076"/>
        <pc:sldMkLst>
          <pc:docMk/>
          <pc:sldMk cId="3553542440" sldId="308"/>
        </pc:sldMkLst>
        <pc:spChg chg="mod">
          <ac:chgData name="Tanveer Rahman" userId="b9e812219a1db5d0" providerId="LiveId" clId="{D8BBD620-E440-43B3-981B-3E5DE84619F1}" dt="2024-10-06T16:47:49.806" v="15"/>
          <ac:spMkLst>
            <pc:docMk/>
            <pc:sldMk cId="3553542440" sldId="308"/>
            <ac:spMk id="2" creationId="{D8F6403B-5392-3109-1102-71B2240ADCEA}"/>
          </ac:spMkLst>
        </pc:spChg>
        <pc:graphicFrameChg chg="mod">
          <ac:chgData name="Tanveer Rahman" userId="b9e812219a1db5d0" providerId="LiveId" clId="{D8BBD620-E440-43B3-981B-3E5DE84619F1}" dt="2024-10-06T16:50:38.939" v="50"/>
          <ac:graphicFrameMkLst>
            <pc:docMk/>
            <pc:sldMk cId="3553542440" sldId="308"/>
            <ac:graphicFrameMk id="6" creationId="{4F84941B-88E3-A461-4D9D-C04BA60CAED3}"/>
          </ac:graphicFrameMkLst>
        </pc:graphicFrameChg>
        <pc:picChg chg="add mod">
          <ac:chgData name="Tanveer Rahman" userId="b9e812219a1db5d0" providerId="LiveId" clId="{D8BBD620-E440-43B3-981B-3E5DE84619F1}" dt="2024-10-06T16:50:45.173" v="51" actId="1076"/>
          <ac:picMkLst>
            <pc:docMk/>
            <pc:sldMk cId="3553542440" sldId="308"/>
            <ac:picMk id="4" creationId="{DCF5A148-F612-2EFD-A025-FFA1AA1A3C06}"/>
          </ac:picMkLst>
        </pc:picChg>
      </pc:sldChg>
      <pc:sldChg chg="addSp delSp modSp del mod">
        <pc:chgData name="Tanveer Rahman" userId="b9e812219a1db5d0" providerId="LiveId" clId="{D8BBD620-E440-43B3-981B-3E5DE84619F1}" dt="2024-10-06T16:58:23.928" v="90" actId="47"/>
        <pc:sldMkLst>
          <pc:docMk/>
          <pc:sldMk cId="2596509376" sldId="309"/>
        </pc:sldMkLst>
        <pc:spChg chg="mod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2" creationId="{DFE8ADB5-357F-F712-8FCB-BF2863EB8A5E}"/>
          </ac:spMkLst>
        </pc:spChg>
        <pc:spChg chg="mod">
          <ac:chgData name="Tanveer Rahman" userId="b9e812219a1db5d0" providerId="LiveId" clId="{D8BBD620-E440-43B3-981B-3E5DE84619F1}" dt="2024-10-06T16:56:21.748" v="81" actId="18245"/>
          <ac:spMkLst>
            <pc:docMk/>
            <pc:sldMk cId="2596509376" sldId="309"/>
            <ac:spMk id="4" creationId="{2D5B2741-5093-51D6-18BC-29791D7EA1F0}"/>
          </ac:spMkLst>
        </pc:spChg>
        <pc:spChg chg="mod">
          <ac:chgData name="Tanveer Rahman" userId="b9e812219a1db5d0" providerId="LiveId" clId="{D8BBD620-E440-43B3-981B-3E5DE84619F1}" dt="2024-10-06T16:56:16.410" v="80" actId="18245"/>
          <ac:spMkLst>
            <pc:docMk/>
            <pc:sldMk cId="2596509376" sldId="309"/>
            <ac:spMk id="5" creationId="{3921A3FB-F682-C082-AB3F-B9210ADA47C9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0" creationId="{BF7BC237-77DF-4DFB-94F7-DB493EDA1C7C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5" creationId="{E2A96188-384C-4341-9EEB-967A9341CD86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7" creationId="{280331C3-DDF5-48A9-8947-D71EAAFFAB0E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9" creationId="{C535A640-1948-4AFD-A0B7-19AFDA955322}"/>
          </ac:spMkLst>
        </pc:spChg>
        <pc:grpChg chg="mod">
          <ac:chgData name="Tanveer Rahman" userId="b9e812219a1db5d0" providerId="LiveId" clId="{D8BBD620-E440-43B3-981B-3E5DE84619F1}" dt="2024-10-06T16:56:21.748" v="81" actId="18245"/>
          <ac:grpSpMkLst>
            <pc:docMk/>
            <pc:sldMk cId="2596509376" sldId="309"/>
            <ac:grpSpMk id="3" creationId="{CCAC65AF-69AC-6759-11BD-FAB488A87661}"/>
          </ac:grpSpMkLst>
        </pc:grpChg>
        <pc:graphicFrameChg chg="add del mod modGraphic">
          <ac:chgData name="Tanveer Rahman" userId="b9e812219a1db5d0" providerId="LiveId" clId="{D8BBD620-E440-43B3-981B-3E5DE84619F1}" dt="2024-10-06T16:58:12.961" v="89" actId="26606"/>
          <ac:graphicFrameMkLst>
            <pc:docMk/>
            <pc:sldMk cId="2596509376" sldId="309"/>
            <ac:graphicFrameMk id="6" creationId="{271C71B8-A806-0A6D-AE20-9AEC56B769CD}"/>
          </ac:graphicFrameMkLst>
        </pc:graphicFrameChg>
      </pc:sldChg>
      <pc:sldChg chg="del">
        <pc:chgData name="Tanveer Rahman" userId="b9e812219a1db5d0" providerId="LiveId" clId="{D8BBD620-E440-43B3-981B-3E5DE84619F1}" dt="2024-10-06T17:04:37.147" v="148" actId="47"/>
        <pc:sldMkLst>
          <pc:docMk/>
          <pc:sldMk cId="2793183589" sldId="310"/>
        </pc:sldMkLst>
      </pc:sldChg>
      <pc:sldChg chg="del">
        <pc:chgData name="Tanveer Rahman" userId="b9e812219a1db5d0" providerId="LiveId" clId="{D8BBD620-E440-43B3-981B-3E5DE84619F1}" dt="2024-10-06T17:04:37.399" v="149" actId="47"/>
        <pc:sldMkLst>
          <pc:docMk/>
          <pc:sldMk cId="1455766127" sldId="311"/>
        </pc:sldMkLst>
      </pc:sldChg>
      <pc:sldChg chg="del">
        <pc:chgData name="Tanveer Rahman" userId="b9e812219a1db5d0" providerId="LiveId" clId="{D8BBD620-E440-43B3-981B-3E5DE84619F1}" dt="2024-10-06T17:04:37.963" v="150" actId="47"/>
        <pc:sldMkLst>
          <pc:docMk/>
          <pc:sldMk cId="3903823491" sldId="312"/>
        </pc:sldMkLst>
      </pc:sldChg>
      <pc:sldChg chg="del">
        <pc:chgData name="Tanveer Rahman" userId="b9e812219a1db5d0" providerId="LiveId" clId="{D8BBD620-E440-43B3-981B-3E5DE84619F1}" dt="2024-10-06T17:04:38.517" v="151" actId="47"/>
        <pc:sldMkLst>
          <pc:docMk/>
          <pc:sldMk cId="2176705402" sldId="313"/>
        </pc:sldMkLst>
      </pc:sldChg>
      <pc:sldChg chg="del">
        <pc:chgData name="Tanveer Rahman" userId="b9e812219a1db5d0" providerId="LiveId" clId="{D8BBD620-E440-43B3-981B-3E5DE84619F1}" dt="2024-10-06T17:04:39.706" v="153" actId="47"/>
        <pc:sldMkLst>
          <pc:docMk/>
          <pc:sldMk cId="1020840037" sldId="314"/>
        </pc:sldMkLst>
      </pc:sldChg>
      <pc:sldChg chg="del">
        <pc:chgData name="Tanveer Rahman" userId="b9e812219a1db5d0" providerId="LiveId" clId="{D8BBD620-E440-43B3-981B-3E5DE84619F1}" dt="2024-10-06T17:04:40.586" v="154" actId="47"/>
        <pc:sldMkLst>
          <pc:docMk/>
          <pc:sldMk cId="2081243053" sldId="315"/>
        </pc:sldMkLst>
      </pc:sldChg>
      <pc:sldChg chg="del">
        <pc:chgData name="Tanveer Rahman" userId="b9e812219a1db5d0" providerId="LiveId" clId="{D8BBD620-E440-43B3-981B-3E5DE84619F1}" dt="2024-10-06T17:04:39.050" v="152" actId="47"/>
        <pc:sldMkLst>
          <pc:docMk/>
          <pc:sldMk cId="776411478" sldId="316"/>
        </pc:sldMkLst>
      </pc:sldChg>
      <pc:sldChg chg="modSp new mod">
        <pc:chgData name="Tanveer Rahman" userId="b9e812219a1db5d0" providerId="LiveId" clId="{D8BBD620-E440-43B3-981B-3E5DE84619F1}" dt="2024-10-06T16:52:55.107" v="65" actId="20577"/>
        <pc:sldMkLst>
          <pc:docMk/>
          <pc:sldMk cId="3025970860" sldId="317"/>
        </pc:sldMkLst>
        <pc:spChg chg="mod">
          <ac:chgData name="Tanveer Rahman" userId="b9e812219a1db5d0" providerId="LiveId" clId="{D8BBD620-E440-43B3-981B-3E5DE84619F1}" dt="2024-10-06T16:52:55.107" v="65" actId="20577"/>
          <ac:spMkLst>
            <pc:docMk/>
            <pc:sldMk cId="3025970860" sldId="317"/>
            <ac:spMk id="2" creationId="{8E1A3A73-0BBD-2890-B7A3-81DE7ED531B7}"/>
          </ac:spMkLst>
        </pc:spChg>
        <pc:spChg chg="mod">
          <ac:chgData name="Tanveer Rahman" userId="b9e812219a1db5d0" providerId="LiveId" clId="{D8BBD620-E440-43B3-981B-3E5DE84619F1}" dt="2024-10-06T16:52:38.801" v="55" actId="2711"/>
          <ac:spMkLst>
            <pc:docMk/>
            <pc:sldMk cId="3025970860" sldId="317"/>
            <ac:spMk id="3" creationId="{0D7B1352-5FA2-4F7A-A7A3-A0E5D05799D4}"/>
          </ac:spMkLst>
        </pc:spChg>
      </pc:sldChg>
      <pc:sldChg chg="addSp delSp modSp add mod ord">
        <pc:chgData name="Tanveer Rahman" userId="b9e812219a1db5d0" providerId="LiveId" clId="{D8BBD620-E440-43B3-981B-3E5DE84619F1}" dt="2024-10-06T16:54:49.556" v="76" actId="1076"/>
        <pc:sldMkLst>
          <pc:docMk/>
          <pc:sldMk cId="1416911540" sldId="318"/>
        </pc:sldMkLst>
        <pc:spChg chg="mod">
          <ac:chgData name="Tanveer Rahman" userId="b9e812219a1db5d0" providerId="LiveId" clId="{D8BBD620-E440-43B3-981B-3E5DE84619F1}" dt="2024-10-06T16:53:48.717" v="69"/>
          <ac:spMkLst>
            <pc:docMk/>
            <pc:sldMk cId="1416911540" sldId="318"/>
            <ac:spMk id="2" creationId="{50CE0B97-6183-20C9-FF9C-923A1BC4CAC6}"/>
          </ac:spMkLst>
        </pc:spChg>
        <pc:graphicFrameChg chg="mod">
          <ac:chgData name="Tanveer Rahman" userId="b9e812219a1db5d0" providerId="LiveId" clId="{D8BBD620-E440-43B3-981B-3E5DE84619F1}" dt="2024-10-06T16:54:23.572" v="72" actId="20577"/>
          <ac:graphicFrameMkLst>
            <pc:docMk/>
            <pc:sldMk cId="1416911540" sldId="318"/>
            <ac:graphicFrameMk id="6" creationId="{7119DED1-95F7-24D5-872E-72FD491A681A}"/>
          </ac:graphicFrameMkLst>
        </pc:graphicFrameChg>
        <pc:picChg chg="del">
          <ac:chgData name="Tanveer Rahman" userId="b9e812219a1db5d0" providerId="LiveId" clId="{D8BBD620-E440-43B3-981B-3E5DE84619F1}" dt="2024-10-06T16:54:26.705" v="73" actId="478"/>
          <ac:picMkLst>
            <pc:docMk/>
            <pc:sldMk cId="1416911540" sldId="318"/>
            <ac:picMk id="4" creationId="{F4404B08-DB65-CBCE-E5FC-EC240E576425}"/>
          </ac:picMkLst>
        </pc:picChg>
        <pc:picChg chg="add mod">
          <ac:chgData name="Tanveer Rahman" userId="b9e812219a1db5d0" providerId="LiveId" clId="{D8BBD620-E440-43B3-981B-3E5DE84619F1}" dt="2024-10-06T16:54:49.556" v="76" actId="1076"/>
          <ac:picMkLst>
            <pc:docMk/>
            <pc:sldMk cId="1416911540" sldId="318"/>
            <ac:picMk id="5" creationId="{20B4EAEF-66C8-8356-289A-6335A4CB5D9A}"/>
          </ac:picMkLst>
        </pc:picChg>
      </pc:sldChg>
      <pc:sldChg chg="addSp delSp modSp new mod">
        <pc:chgData name="Tanveer Rahman" userId="b9e812219a1db5d0" providerId="LiveId" clId="{D8BBD620-E440-43B3-981B-3E5DE84619F1}" dt="2024-10-06T16:59:20.165" v="96" actId="26606"/>
        <pc:sldMkLst>
          <pc:docMk/>
          <pc:sldMk cId="344893153" sldId="319"/>
        </pc:sldMkLst>
        <pc:spChg chg="mod">
          <ac:chgData name="Tanveer Rahman" userId="b9e812219a1db5d0" providerId="LiveId" clId="{D8BBD620-E440-43B3-981B-3E5DE84619F1}" dt="2024-10-06T16:58:35.567" v="92"/>
          <ac:spMkLst>
            <pc:docMk/>
            <pc:sldMk cId="344893153" sldId="319"/>
            <ac:spMk id="2" creationId="{43A8F811-7993-5538-BC3B-FE066E4CCBD5}"/>
          </ac:spMkLst>
        </pc:spChg>
        <pc:spChg chg="del">
          <ac:chgData name="Tanveer Rahman" userId="b9e812219a1db5d0" providerId="LiveId" clId="{D8BBD620-E440-43B3-981B-3E5DE84619F1}" dt="2024-10-06T16:58:42.062" v="93"/>
          <ac:spMkLst>
            <pc:docMk/>
            <pc:sldMk cId="344893153" sldId="319"/>
            <ac:spMk id="3" creationId="{A213E722-6169-672C-4BE5-E90805685E93}"/>
          </ac:spMkLst>
        </pc:spChg>
        <pc:spChg chg="add del mod">
          <ac:chgData name="Tanveer Rahman" userId="b9e812219a1db5d0" providerId="LiveId" clId="{D8BBD620-E440-43B3-981B-3E5DE84619F1}" dt="2024-10-06T16:59:20.165" v="96" actId="26606"/>
          <ac:spMkLst>
            <pc:docMk/>
            <pc:sldMk cId="344893153" sldId="319"/>
            <ac:spMk id="4" creationId="{8CE41EF1-A260-880E-1DFA-8B9E1DBE4E8B}"/>
          </ac:spMkLst>
        </pc:spChg>
        <pc:graphicFrameChg chg="add del">
          <ac:chgData name="Tanveer Rahman" userId="b9e812219a1db5d0" providerId="LiveId" clId="{D8BBD620-E440-43B3-981B-3E5DE84619F1}" dt="2024-10-06T16:59:20.165" v="96" actId="26606"/>
          <ac:graphicFrameMkLst>
            <pc:docMk/>
            <pc:sldMk cId="344893153" sldId="319"/>
            <ac:graphicFrameMk id="6" creationId="{94F72BCD-EBB0-5F10-F03D-FEB59074F496}"/>
          </ac:graphicFrameMkLst>
        </pc:graphicFrameChg>
      </pc:sldChg>
      <pc:sldChg chg="addSp delSp modSp new mod">
        <pc:chgData name="Tanveer Rahman" userId="b9e812219a1db5d0" providerId="LiveId" clId="{D8BBD620-E440-43B3-981B-3E5DE84619F1}" dt="2024-10-06T16:59:44.536" v="100" actId="26606"/>
        <pc:sldMkLst>
          <pc:docMk/>
          <pc:sldMk cId="3122281089" sldId="320"/>
        </pc:sldMkLst>
        <pc:spChg chg="mod">
          <ac:chgData name="Tanveer Rahman" userId="b9e812219a1db5d0" providerId="LiveId" clId="{D8BBD620-E440-43B3-981B-3E5DE84619F1}" dt="2024-10-06T16:59:27.984" v="98"/>
          <ac:spMkLst>
            <pc:docMk/>
            <pc:sldMk cId="3122281089" sldId="320"/>
            <ac:spMk id="2" creationId="{FED13E6B-4CDB-D960-9054-A8F272A44625}"/>
          </ac:spMkLst>
        </pc:spChg>
        <pc:spChg chg="del">
          <ac:chgData name="Tanveer Rahman" userId="b9e812219a1db5d0" providerId="LiveId" clId="{D8BBD620-E440-43B3-981B-3E5DE84619F1}" dt="2024-10-06T16:59:40.688" v="99"/>
          <ac:spMkLst>
            <pc:docMk/>
            <pc:sldMk cId="3122281089" sldId="320"/>
            <ac:spMk id="3" creationId="{2E28B7EF-F7AC-88E5-A5D3-5C46A17B847E}"/>
          </ac:spMkLst>
        </pc:spChg>
        <pc:spChg chg="add del mod">
          <ac:chgData name="Tanveer Rahman" userId="b9e812219a1db5d0" providerId="LiveId" clId="{D8BBD620-E440-43B3-981B-3E5DE84619F1}" dt="2024-10-06T16:59:44.536" v="100" actId="26606"/>
          <ac:spMkLst>
            <pc:docMk/>
            <pc:sldMk cId="3122281089" sldId="320"/>
            <ac:spMk id="4" creationId="{7DDFD64D-E982-5EF3-862E-0BDE88AC3028}"/>
          </ac:spMkLst>
        </pc:spChg>
        <pc:graphicFrameChg chg="add">
          <ac:chgData name="Tanveer Rahman" userId="b9e812219a1db5d0" providerId="LiveId" clId="{D8BBD620-E440-43B3-981B-3E5DE84619F1}" dt="2024-10-06T16:59:44.536" v="100" actId="26606"/>
          <ac:graphicFrameMkLst>
            <pc:docMk/>
            <pc:sldMk cId="3122281089" sldId="320"/>
            <ac:graphicFrameMk id="6" creationId="{C7EFDD8B-E9E0-E23C-EBD7-651EF94C86CF}"/>
          </ac:graphicFrameMkLst>
        </pc:graphicFrameChg>
      </pc:sldChg>
      <pc:sldChg chg="new del">
        <pc:chgData name="Tanveer Rahman" userId="b9e812219a1db5d0" providerId="LiveId" clId="{D8BBD620-E440-43B3-981B-3E5DE84619F1}" dt="2024-10-06T17:00:07.692" v="102" actId="47"/>
        <pc:sldMkLst>
          <pc:docMk/>
          <pc:sldMk cId="3025924209" sldId="321"/>
        </pc:sldMkLst>
      </pc:sldChg>
      <pc:sldChg chg="modSp add mod ord">
        <pc:chgData name="Tanveer Rahman" userId="b9e812219a1db5d0" providerId="LiveId" clId="{D8BBD620-E440-43B3-981B-3E5DE84619F1}" dt="2024-10-06T17:00:55.207" v="109" actId="207"/>
        <pc:sldMkLst>
          <pc:docMk/>
          <pc:sldMk cId="3397526076" sldId="321"/>
        </pc:sldMkLst>
        <pc:spChg chg="mod">
          <ac:chgData name="Tanveer Rahman" userId="b9e812219a1db5d0" providerId="LiveId" clId="{D8BBD620-E440-43B3-981B-3E5DE84619F1}" dt="2024-10-06T17:00:39.634" v="106"/>
          <ac:spMkLst>
            <pc:docMk/>
            <pc:sldMk cId="3397526076" sldId="321"/>
            <ac:spMk id="2" creationId="{6E75CFE4-8F62-46C7-6CB5-09F44BCD0585}"/>
          </ac:spMkLst>
        </pc:spChg>
        <pc:spChg chg="mod">
          <ac:chgData name="Tanveer Rahman" userId="b9e812219a1db5d0" providerId="LiveId" clId="{D8BBD620-E440-43B3-981B-3E5DE84619F1}" dt="2024-10-06T17:00:55.207" v="109" actId="207"/>
          <ac:spMkLst>
            <pc:docMk/>
            <pc:sldMk cId="3397526076" sldId="321"/>
            <ac:spMk id="3" creationId="{DDE310DB-01FC-0CC7-99E0-30DD0EE4AB05}"/>
          </ac:spMkLst>
        </pc:spChg>
      </pc:sldChg>
      <pc:sldChg chg="addSp delSp modSp new mod">
        <pc:chgData name="Tanveer Rahman" userId="b9e812219a1db5d0" providerId="LiveId" clId="{D8BBD620-E440-43B3-981B-3E5DE84619F1}" dt="2024-10-06T17:03:30.592" v="134" actId="14100"/>
        <pc:sldMkLst>
          <pc:docMk/>
          <pc:sldMk cId="2244896379" sldId="322"/>
        </pc:sldMkLst>
        <pc:spChg chg="mod">
          <ac:chgData name="Tanveer Rahman" userId="b9e812219a1db5d0" providerId="LiveId" clId="{D8BBD620-E440-43B3-981B-3E5DE84619F1}" dt="2024-10-06T17:01:19.018" v="111"/>
          <ac:spMkLst>
            <pc:docMk/>
            <pc:sldMk cId="2244896379" sldId="322"/>
            <ac:spMk id="2" creationId="{94D72925-274A-7584-5C72-29776A54D133}"/>
          </ac:spMkLst>
        </pc:spChg>
        <pc:spChg chg="add del">
          <ac:chgData name="Tanveer Rahman" userId="b9e812219a1db5d0" providerId="LiveId" clId="{D8BBD620-E440-43B3-981B-3E5DE84619F1}" dt="2024-10-06T17:01:57.138" v="118" actId="3680"/>
          <ac:spMkLst>
            <pc:docMk/>
            <pc:sldMk cId="2244896379" sldId="322"/>
            <ac:spMk id="3" creationId="{789A6053-6A8F-745B-516F-251B915F1864}"/>
          </ac:spMkLst>
        </pc:spChg>
        <pc:graphicFrameChg chg="add mod">
          <ac:chgData name="Tanveer Rahman" userId="b9e812219a1db5d0" providerId="LiveId" clId="{D8BBD620-E440-43B3-981B-3E5DE84619F1}" dt="2024-10-06T17:01:38.734" v="117"/>
          <ac:graphicFrameMkLst>
            <pc:docMk/>
            <pc:sldMk cId="2244896379" sldId="322"/>
            <ac:graphicFrameMk id="4" creationId="{051029C2-3425-45E7-DEA5-BF3D94717A99}"/>
          </ac:graphicFrameMkLst>
        </pc:graphicFrameChg>
        <pc:graphicFrameChg chg="add mod">
          <ac:chgData name="Tanveer Rahman" userId="b9e812219a1db5d0" providerId="LiveId" clId="{D8BBD620-E440-43B3-981B-3E5DE84619F1}" dt="2024-10-06T17:01:25.987" v="112"/>
          <ac:graphicFrameMkLst>
            <pc:docMk/>
            <pc:sldMk cId="2244896379" sldId="322"/>
            <ac:graphicFrameMk id="5" creationId="{B8416CAE-5DF0-79C9-1E31-E420FD47AC16}"/>
          </ac:graphicFrameMkLst>
        </pc:graphicFrameChg>
        <pc:graphicFrameChg chg="add mod">
          <ac:chgData name="Tanveer Rahman" userId="b9e812219a1db5d0" providerId="LiveId" clId="{D8BBD620-E440-43B3-981B-3E5DE84619F1}" dt="2024-10-06T17:01:25.987" v="112"/>
          <ac:graphicFrameMkLst>
            <pc:docMk/>
            <pc:sldMk cId="2244896379" sldId="322"/>
            <ac:graphicFrameMk id="6" creationId="{33715546-9037-38B4-8A42-8996663C57E5}"/>
          </ac:graphicFrameMkLst>
        </pc:graphicFrameChg>
        <pc:graphicFrameChg chg="add mod modGraphic">
          <ac:chgData name="Tanveer Rahman" userId="b9e812219a1db5d0" providerId="LiveId" clId="{D8BBD620-E440-43B3-981B-3E5DE84619F1}" dt="2024-10-06T17:01:38.402" v="116" actId="14100"/>
          <ac:graphicFrameMkLst>
            <pc:docMk/>
            <pc:sldMk cId="2244896379" sldId="322"/>
            <ac:graphicFrameMk id="7" creationId="{022E3EF4-63DC-5C30-41DE-8924D84D83E3}"/>
          </ac:graphicFrameMkLst>
        </pc:graphicFrameChg>
        <pc:graphicFrameChg chg="add mod ord modGraphic">
          <ac:chgData name="Tanveer Rahman" userId="b9e812219a1db5d0" providerId="LiveId" clId="{D8BBD620-E440-43B3-981B-3E5DE84619F1}" dt="2024-10-06T17:03:30.592" v="134" actId="14100"/>
          <ac:graphicFrameMkLst>
            <pc:docMk/>
            <pc:sldMk cId="2244896379" sldId="322"/>
            <ac:graphicFrameMk id="8" creationId="{6746C0CC-E328-655E-3995-D2AD52C16044}"/>
          </ac:graphicFrameMkLst>
        </pc:graphicFrameChg>
      </pc:sldChg>
      <pc:sldChg chg="modSp new mod">
        <pc:chgData name="Tanveer Rahman" userId="b9e812219a1db5d0" providerId="LiveId" clId="{D8BBD620-E440-43B3-981B-3E5DE84619F1}" dt="2024-10-06T17:04:22.565" v="147" actId="20577"/>
        <pc:sldMkLst>
          <pc:docMk/>
          <pc:sldMk cId="2474011177" sldId="323"/>
        </pc:sldMkLst>
        <pc:spChg chg="mod">
          <ac:chgData name="Tanveer Rahman" userId="b9e812219a1db5d0" providerId="LiveId" clId="{D8BBD620-E440-43B3-981B-3E5DE84619F1}" dt="2024-10-06T17:04:22.565" v="147" actId="20577"/>
          <ac:spMkLst>
            <pc:docMk/>
            <pc:sldMk cId="2474011177" sldId="323"/>
            <ac:spMk id="2" creationId="{A2CDEDEA-F17B-54BD-13A6-B98267DCC3B7}"/>
          </ac:spMkLst>
        </pc:spChg>
        <pc:spChg chg="mod">
          <ac:chgData name="Tanveer Rahman" userId="b9e812219a1db5d0" providerId="LiveId" clId="{D8BBD620-E440-43B3-981B-3E5DE84619F1}" dt="2024-10-06T17:04:10.143" v="137"/>
          <ac:spMkLst>
            <pc:docMk/>
            <pc:sldMk cId="2474011177" sldId="323"/>
            <ac:spMk id="3" creationId="{F0D56E67-51AB-C784-66F0-EBE4F4355234}"/>
          </ac:spMkLst>
        </pc:spChg>
      </pc:sldChg>
    </pc:docChg>
  </pc:docChgLst>
  <pc:docChgLst>
    <pc:chgData name="Tanveer Rahman" userId="b9e812219a1db5d0" providerId="LiveId" clId="{B449DAF8-D16F-42EE-A4B0-6C0967EADD20}"/>
    <pc:docChg chg="undo redo custSel addSld delSld modSld sldOrd addSection delSection modSection">
      <pc:chgData name="Tanveer Rahman" userId="b9e812219a1db5d0" providerId="LiveId" clId="{B449DAF8-D16F-42EE-A4B0-6C0967EADD20}" dt="2024-09-19T17:43:01.152" v="895" actId="20577"/>
      <pc:docMkLst>
        <pc:docMk/>
      </pc:docMkLst>
      <pc:sldChg chg="modSp mod">
        <pc:chgData name="Tanveer Rahman" userId="b9e812219a1db5d0" providerId="LiveId" clId="{B449DAF8-D16F-42EE-A4B0-6C0967EADD20}" dt="2024-09-19T17:43:01.152" v="895" actId="20577"/>
        <pc:sldMkLst>
          <pc:docMk/>
          <pc:sldMk cId="3508605874" sldId="256"/>
        </pc:sldMkLst>
        <pc:spChg chg="mod">
          <ac:chgData name="Tanveer Rahman" userId="b9e812219a1db5d0" providerId="LiveId" clId="{B449DAF8-D16F-42EE-A4B0-6C0967EADD20}" dt="2024-09-19T16:53:52.040" v="514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449DAF8-D16F-42EE-A4B0-6C0967EADD20}" dt="2024-09-19T16:54:10.836" v="515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449DAF8-D16F-42EE-A4B0-6C0967EADD20}" dt="2024-09-19T17:43:01.152" v="895" actId="20577"/>
          <ac:spMkLst>
            <pc:docMk/>
            <pc:sldMk cId="3508605874" sldId="256"/>
            <ac:spMk id="4" creationId="{61D730FD-92EB-CE76-905C-84A0C29FF41F}"/>
          </ac:spMkLst>
        </pc:spChg>
        <pc:picChg chg="mod">
          <ac:chgData name="Tanveer Rahman" userId="b9e812219a1db5d0" providerId="LiveId" clId="{B449DAF8-D16F-42EE-A4B0-6C0967EADD20}" dt="2024-09-14T15:16:43.148" v="508" actId="1076"/>
          <ac:picMkLst>
            <pc:docMk/>
            <pc:sldMk cId="3508605874" sldId="256"/>
            <ac:picMk id="5" creationId="{3069EE9E-FB46-F45B-E6B6-8929F8163E9D}"/>
          </ac:picMkLst>
        </pc:picChg>
      </pc:sldChg>
      <pc:sldChg chg="modSp del mod">
        <pc:chgData name="Tanveer Rahman" userId="b9e812219a1db5d0" providerId="LiveId" clId="{B449DAF8-D16F-42EE-A4B0-6C0967EADD20}" dt="2024-09-14T13:52:52.316" v="4" actId="2696"/>
        <pc:sldMkLst>
          <pc:docMk/>
          <pc:sldMk cId="1162764334" sldId="257"/>
        </pc:sldMkLst>
        <pc:spChg chg="mod">
          <ac:chgData name="Tanveer Rahman" userId="b9e812219a1db5d0" providerId="LiveId" clId="{B449DAF8-D16F-42EE-A4B0-6C0967EADD20}" dt="2024-09-14T13:52:38.298" v="3"/>
          <ac:spMkLst>
            <pc:docMk/>
            <pc:sldMk cId="1162764334" sldId="257"/>
            <ac:spMk id="2" creationId="{C490383A-6DF6-8A85-38A8-100947843724}"/>
          </ac:spMkLst>
        </pc:spChg>
      </pc:sldChg>
      <pc:sldChg chg="addSp delSp modSp del mod">
        <pc:chgData name="Tanveer Rahman" userId="b9e812219a1db5d0" providerId="LiveId" clId="{B449DAF8-D16F-42EE-A4B0-6C0967EADD20}" dt="2024-09-14T13:54:47.323" v="27" actId="2696"/>
        <pc:sldMkLst>
          <pc:docMk/>
          <pc:sldMk cId="3370208062" sldId="258"/>
        </pc:sldMkLst>
        <pc:spChg chg="mod">
          <ac:chgData name="Tanveer Rahman" userId="b9e812219a1db5d0" providerId="LiveId" clId="{B449DAF8-D16F-42EE-A4B0-6C0967EADD20}" dt="2024-09-14T13:52:56.189" v="5"/>
          <ac:spMkLst>
            <pc:docMk/>
            <pc:sldMk cId="3370208062" sldId="258"/>
            <ac:spMk id="2" creationId="{1C35EE73-7794-047B-12A2-7937979E3982}"/>
          </ac:spMkLst>
        </pc:spChg>
        <pc:spChg chg="add del mod">
          <ac:chgData name="Tanveer Rahman" userId="b9e812219a1db5d0" providerId="LiveId" clId="{B449DAF8-D16F-42EE-A4B0-6C0967EADD20}" dt="2024-09-14T13:54:40.903" v="25" actId="478"/>
          <ac:spMkLst>
            <pc:docMk/>
            <pc:sldMk cId="3370208062" sldId="258"/>
            <ac:spMk id="4" creationId="{DE31B812-EE7B-A08E-837D-B0C14C69C2FF}"/>
          </ac:spMkLst>
        </pc:spChg>
        <pc:graphicFrameChg chg="del mod">
          <ac:chgData name="Tanveer Rahman" userId="b9e812219a1db5d0" providerId="LiveId" clId="{B449DAF8-D16F-42EE-A4B0-6C0967EADD20}" dt="2024-09-14T13:54:23.595" v="18" actId="478"/>
          <ac:graphicFrameMkLst>
            <pc:docMk/>
            <pc:sldMk cId="3370208062" sldId="258"/>
            <ac:graphicFrameMk id="6" creationId="{AE16444C-C41A-AC09-8586-E502F6FB2369}"/>
          </ac:graphicFrameMkLst>
        </pc:graphicFrameChg>
      </pc:sldChg>
      <pc:sldChg chg="modSp del mod">
        <pc:chgData name="Tanveer Rahman" userId="b9e812219a1db5d0" providerId="LiveId" clId="{B449DAF8-D16F-42EE-A4B0-6C0967EADD20}" dt="2024-09-14T13:55:59.096" v="34" actId="2696"/>
        <pc:sldMkLst>
          <pc:docMk/>
          <pc:sldMk cId="2465892125" sldId="259"/>
        </pc:sldMkLst>
        <pc:spChg chg="mod">
          <ac:chgData name="Tanveer Rahman" userId="b9e812219a1db5d0" providerId="LiveId" clId="{B449DAF8-D16F-42EE-A4B0-6C0967EADD20}" dt="2024-09-14T13:55:53.903" v="33" actId="6549"/>
          <ac:spMkLst>
            <pc:docMk/>
            <pc:sldMk cId="2465892125" sldId="259"/>
            <ac:spMk id="2" creationId="{87623491-8198-66B3-D9F6-11AFB1B929C1}"/>
          </ac:spMkLst>
        </pc:spChg>
      </pc:sldChg>
      <pc:sldChg chg="del">
        <pc:chgData name="Tanveer Rahman" userId="b9e812219a1db5d0" providerId="LiveId" clId="{B449DAF8-D16F-42EE-A4B0-6C0967EADD20}" dt="2024-09-14T14:10:14.455" v="217" actId="47"/>
        <pc:sldMkLst>
          <pc:docMk/>
          <pc:sldMk cId="2787894543" sldId="260"/>
        </pc:sldMkLst>
      </pc:sldChg>
      <pc:sldChg chg="del">
        <pc:chgData name="Tanveer Rahman" userId="b9e812219a1db5d0" providerId="LiveId" clId="{B449DAF8-D16F-42EE-A4B0-6C0967EADD20}" dt="2024-09-14T14:10:15.170" v="218" actId="47"/>
        <pc:sldMkLst>
          <pc:docMk/>
          <pc:sldMk cId="1473917199" sldId="261"/>
        </pc:sldMkLst>
      </pc:sldChg>
      <pc:sldChg chg="del">
        <pc:chgData name="Tanveer Rahman" userId="b9e812219a1db5d0" providerId="LiveId" clId="{B449DAF8-D16F-42EE-A4B0-6C0967EADD20}" dt="2024-09-14T14:10:15.574" v="219" actId="47"/>
        <pc:sldMkLst>
          <pc:docMk/>
          <pc:sldMk cId="2962933536" sldId="262"/>
        </pc:sldMkLst>
      </pc:sldChg>
      <pc:sldChg chg="del">
        <pc:chgData name="Tanveer Rahman" userId="b9e812219a1db5d0" providerId="LiveId" clId="{B449DAF8-D16F-42EE-A4B0-6C0967EADD20}" dt="2024-09-14T14:10:15.890" v="220" actId="47"/>
        <pc:sldMkLst>
          <pc:docMk/>
          <pc:sldMk cId="566299311" sldId="263"/>
        </pc:sldMkLst>
      </pc:sldChg>
      <pc:sldChg chg="del">
        <pc:chgData name="Tanveer Rahman" userId="b9e812219a1db5d0" providerId="LiveId" clId="{B449DAF8-D16F-42EE-A4B0-6C0967EADD20}" dt="2024-09-14T14:10:16.117" v="221" actId="47"/>
        <pc:sldMkLst>
          <pc:docMk/>
          <pc:sldMk cId="1734012237" sldId="264"/>
        </pc:sldMkLst>
      </pc:sldChg>
      <pc:sldChg chg="del">
        <pc:chgData name="Tanveer Rahman" userId="b9e812219a1db5d0" providerId="LiveId" clId="{B449DAF8-D16F-42EE-A4B0-6C0967EADD20}" dt="2024-09-14T14:10:16.327" v="222" actId="47"/>
        <pc:sldMkLst>
          <pc:docMk/>
          <pc:sldMk cId="3192775371" sldId="265"/>
        </pc:sldMkLst>
      </pc:sldChg>
      <pc:sldChg chg="del">
        <pc:chgData name="Tanveer Rahman" userId="b9e812219a1db5d0" providerId="LiveId" clId="{B449DAF8-D16F-42EE-A4B0-6C0967EADD20}" dt="2024-09-14T14:10:16.505" v="223" actId="47"/>
        <pc:sldMkLst>
          <pc:docMk/>
          <pc:sldMk cId="1458061361" sldId="266"/>
        </pc:sldMkLst>
      </pc:sldChg>
      <pc:sldChg chg="del">
        <pc:chgData name="Tanveer Rahman" userId="b9e812219a1db5d0" providerId="LiveId" clId="{B449DAF8-D16F-42EE-A4B0-6C0967EADD20}" dt="2024-09-14T14:10:16.698" v="224" actId="47"/>
        <pc:sldMkLst>
          <pc:docMk/>
          <pc:sldMk cId="1027191968" sldId="267"/>
        </pc:sldMkLst>
      </pc:sldChg>
      <pc:sldChg chg="add del">
        <pc:chgData name="Tanveer Rahman" userId="b9e812219a1db5d0" providerId="LiveId" clId="{B449DAF8-D16F-42EE-A4B0-6C0967EADD20}" dt="2024-09-14T14:10:21.766" v="227" actId="47"/>
        <pc:sldMkLst>
          <pc:docMk/>
          <pc:sldMk cId="2248587460" sldId="268"/>
        </pc:sldMkLst>
      </pc:sldChg>
      <pc:sldChg chg="del">
        <pc:chgData name="Tanveer Rahman" userId="b9e812219a1db5d0" providerId="LiveId" clId="{B449DAF8-D16F-42EE-A4B0-6C0967EADD20}" dt="2024-09-14T14:10:22.240" v="228" actId="47"/>
        <pc:sldMkLst>
          <pc:docMk/>
          <pc:sldMk cId="444647789" sldId="269"/>
        </pc:sldMkLst>
      </pc:sldChg>
      <pc:sldChg chg="del">
        <pc:chgData name="Tanveer Rahman" userId="b9e812219a1db5d0" providerId="LiveId" clId="{B449DAF8-D16F-42EE-A4B0-6C0967EADD20}" dt="2024-09-14T14:10:23.154" v="229" actId="47"/>
        <pc:sldMkLst>
          <pc:docMk/>
          <pc:sldMk cId="2518175932" sldId="270"/>
        </pc:sldMkLst>
      </pc:sldChg>
      <pc:sldChg chg="del">
        <pc:chgData name="Tanveer Rahman" userId="b9e812219a1db5d0" providerId="LiveId" clId="{B449DAF8-D16F-42EE-A4B0-6C0967EADD20}" dt="2024-09-14T14:10:23.400" v="230" actId="47"/>
        <pc:sldMkLst>
          <pc:docMk/>
          <pc:sldMk cId="1230824567" sldId="271"/>
        </pc:sldMkLst>
      </pc:sldChg>
      <pc:sldChg chg="del">
        <pc:chgData name="Tanveer Rahman" userId="b9e812219a1db5d0" providerId="LiveId" clId="{B449DAF8-D16F-42EE-A4B0-6C0967EADD20}" dt="2024-09-14T14:10:23.640" v="231" actId="47"/>
        <pc:sldMkLst>
          <pc:docMk/>
          <pc:sldMk cId="2018878169" sldId="272"/>
        </pc:sldMkLst>
      </pc:sldChg>
      <pc:sldChg chg="del">
        <pc:chgData name="Tanveer Rahman" userId="b9e812219a1db5d0" providerId="LiveId" clId="{B449DAF8-D16F-42EE-A4B0-6C0967EADD20}" dt="2024-09-14T14:10:23.886" v="232" actId="47"/>
        <pc:sldMkLst>
          <pc:docMk/>
          <pc:sldMk cId="2848249634" sldId="273"/>
        </pc:sldMkLst>
      </pc:sldChg>
      <pc:sldChg chg="del">
        <pc:chgData name="Tanveer Rahman" userId="b9e812219a1db5d0" providerId="LiveId" clId="{B449DAF8-D16F-42EE-A4B0-6C0967EADD20}" dt="2024-09-14T14:10:24.672" v="233" actId="47"/>
        <pc:sldMkLst>
          <pc:docMk/>
          <pc:sldMk cId="4286514183" sldId="274"/>
        </pc:sldMkLst>
      </pc:sldChg>
      <pc:sldChg chg="del">
        <pc:chgData name="Tanveer Rahman" userId="b9e812219a1db5d0" providerId="LiveId" clId="{B449DAF8-D16F-42EE-A4B0-6C0967EADD20}" dt="2024-09-14T14:10:25.281" v="234" actId="47"/>
        <pc:sldMkLst>
          <pc:docMk/>
          <pc:sldMk cId="296204284" sldId="275"/>
        </pc:sldMkLst>
      </pc:sldChg>
      <pc:sldChg chg="del">
        <pc:chgData name="Tanveer Rahman" userId="b9e812219a1db5d0" providerId="LiveId" clId="{B449DAF8-D16F-42EE-A4B0-6C0967EADD20}" dt="2024-09-14T14:57:49.954" v="475" actId="47"/>
        <pc:sldMkLst>
          <pc:docMk/>
          <pc:sldMk cId="3539260393" sldId="276"/>
        </pc:sldMkLst>
      </pc:sldChg>
      <pc:sldChg chg="ord">
        <pc:chgData name="Tanveer Rahman" userId="b9e812219a1db5d0" providerId="LiveId" clId="{B449DAF8-D16F-42EE-A4B0-6C0967EADD20}" dt="2024-09-19T17:42:21.364" v="886"/>
        <pc:sldMkLst>
          <pc:docMk/>
          <pc:sldMk cId="3379497101" sldId="277"/>
        </pc:sldMkLst>
      </pc:sldChg>
      <pc:sldChg chg="addSp delSp modSp new del mod setBg">
        <pc:chgData name="Tanveer Rahman" userId="b9e812219a1db5d0" providerId="LiveId" clId="{B449DAF8-D16F-42EE-A4B0-6C0967EADD20}" dt="2024-09-19T17:08:42.346" v="634" actId="2696"/>
        <pc:sldMkLst>
          <pc:docMk/>
          <pc:sldMk cId="842999298" sldId="278"/>
        </pc:sldMkLst>
        <pc:spChg chg="mod">
          <ac:chgData name="Tanveer Rahman" userId="b9e812219a1db5d0" providerId="LiveId" clId="{B449DAF8-D16F-42EE-A4B0-6C0967EADD20}" dt="2024-09-19T16:54:36.998" v="516"/>
          <ac:spMkLst>
            <pc:docMk/>
            <pc:sldMk cId="842999298" sldId="278"/>
            <ac:spMk id="2" creationId="{35610885-5847-0CEC-67FB-6F40E081067F}"/>
          </ac:spMkLst>
        </pc:spChg>
        <pc:spChg chg="add mod">
          <ac:chgData name="Tanveer Rahman" userId="b9e812219a1db5d0" providerId="LiveId" clId="{B449DAF8-D16F-42EE-A4B0-6C0967EADD20}" dt="2024-09-19T17:01:27.056" v="591" actId="14100"/>
          <ac:spMkLst>
            <pc:docMk/>
            <pc:sldMk cId="842999298" sldId="278"/>
            <ac:spMk id="3" creationId="{331D4EE6-1D81-30A7-5C3D-B18824194D7A}"/>
          </ac:spMkLst>
        </pc:spChg>
        <pc:spChg chg="del">
          <ac:chgData name="Tanveer Rahman" userId="b9e812219a1db5d0" providerId="LiveId" clId="{B449DAF8-D16F-42EE-A4B0-6C0967EADD20}" dt="2024-09-14T13:55:01.948" v="29"/>
          <ac:spMkLst>
            <pc:docMk/>
            <pc:sldMk cId="842999298" sldId="278"/>
            <ac:spMk id="3" creationId="{E1BD25E3-73EF-6631-8A0F-59482A84BA2B}"/>
          </ac:spMkLst>
        </pc:spChg>
        <pc:spChg chg="add del mo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4" creationId="{8EB1F147-92B2-17A4-53EB-56AC7B4E7D9A}"/>
          </ac:spMkLst>
        </pc:spChg>
        <pc:spChg chg="add mod">
          <ac:chgData name="Tanveer Rahman" userId="b9e812219a1db5d0" providerId="LiveId" clId="{B449DAF8-D16F-42EE-A4B0-6C0967EADD20}" dt="2024-09-19T17:01:55.342" v="596" actId="1076"/>
          <ac:spMkLst>
            <pc:docMk/>
            <pc:sldMk cId="842999298" sldId="278"/>
            <ac:spMk id="4" creationId="{D6EA3844-2181-345A-DFD5-17C314FF58CB}"/>
          </ac:spMkLst>
        </pc:spChg>
        <pc:spChg chg="add mod">
          <ac:chgData name="Tanveer Rahman" userId="b9e812219a1db5d0" providerId="LiveId" clId="{B449DAF8-D16F-42EE-A4B0-6C0967EADD20}" dt="2024-09-19T17:02:00.835" v="597" actId="1076"/>
          <ac:spMkLst>
            <pc:docMk/>
            <pc:sldMk cId="842999298" sldId="278"/>
            <ac:spMk id="5" creationId="{2FF478AF-7ECA-FC80-3276-CD91E8492613}"/>
          </ac:spMkLst>
        </pc:spChg>
        <pc:spChg chg="add del">
          <ac:chgData name="Tanveer Rahman" userId="b9e812219a1db5d0" providerId="LiveId" clId="{B449DAF8-D16F-42EE-A4B0-6C0967EADD20}" dt="2024-09-14T13:55:35.068" v="31" actId="26606"/>
          <ac:spMkLst>
            <pc:docMk/>
            <pc:sldMk cId="842999298" sldId="278"/>
            <ac:spMk id="10" creationId="{AD30EFE3-9611-4841-9BC3-E51D7A359650}"/>
          </ac:spMkLst>
        </pc:spChg>
        <pc:spChg chg="ad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1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3:55:35.068" v="31" actId="26606"/>
          <ac:graphicFrameMkLst>
            <pc:docMk/>
            <pc:sldMk cId="842999298" sldId="278"/>
            <ac:graphicFrameMk id="6" creationId="{2C171C69-3AD2-F122-1B22-40FAF39F03F2}"/>
          </ac:graphicFrameMkLst>
        </pc:graphicFrameChg>
        <pc:graphicFrameChg chg="add mod modGraphic">
          <ac:chgData name="Tanveer Rahman" userId="b9e812219a1db5d0" providerId="LiveId" clId="{B449DAF8-D16F-42EE-A4B0-6C0967EADD20}" dt="2024-09-19T17:03:46.484" v="605" actId="20577"/>
          <ac:graphicFrameMkLst>
            <pc:docMk/>
            <pc:sldMk cId="842999298" sldId="278"/>
            <ac:graphicFrameMk id="13" creationId="{3869CC69-AF52-6BF8-FCFE-C39551D8D190}"/>
          </ac:graphicFrameMkLst>
        </pc:graphicFrameChg>
      </pc:sldChg>
      <pc:sldChg chg="addSp delSp modSp new mod setBg">
        <pc:chgData name="Tanveer Rahman" userId="b9e812219a1db5d0" providerId="LiveId" clId="{B449DAF8-D16F-42EE-A4B0-6C0967EADD20}" dt="2024-09-19T17:08:23.308" v="633" actId="20577"/>
        <pc:sldMkLst>
          <pc:docMk/>
          <pc:sldMk cId="1661767384" sldId="279"/>
        </pc:sldMkLst>
        <pc:spChg chg="mod">
          <ac:chgData name="Tanveer Rahman" userId="b9e812219a1db5d0" providerId="LiveId" clId="{B449DAF8-D16F-42EE-A4B0-6C0967EADD20}" dt="2024-09-19T17:06:10.819" v="607"/>
          <ac:spMkLst>
            <pc:docMk/>
            <pc:sldMk cId="1661767384" sldId="279"/>
            <ac:spMk id="2" creationId="{62A5887E-E171-FF0E-943B-587A4EC7D85D}"/>
          </ac:spMkLst>
        </pc:spChg>
        <pc:spChg chg="del">
          <ac:chgData name="Tanveer Rahman" userId="b9e812219a1db5d0" providerId="LiveId" clId="{B449DAF8-D16F-42EE-A4B0-6C0967EADD20}" dt="2024-09-14T13:56:32.333" v="37"/>
          <ac:spMkLst>
            <pc:docMk/>
            <pc:sldMk cId="1661767384" sldId="279"/>
            <ac:spMk id="3" creationId="{1B220A65-50A9-F3CB-28DB-856C36DFA561}"/>
          </ac:spMkLst>
        </pc:spChg>
        <pc:spChg chg="add del mod">
          <ac:chgData name="Tanveer Rahman" userId="b9e812219a1db5d0" providerId="LiveId" clId="{B449DAF8-D16F-42EE-A4B0-6C0967EADD20}" dt="2024-09-14T13:57:49.991" v="98"/>
          <ac:spMkLst>
            <pc:docMk/>
            <pc:sldMk cId="1661767384" sldId="279"/>
            <ac:spMk id="4" creationId="{D52F6EDE-1CE3-DD81-A099-F195A3C9513B}"/>
          </ac:spMkLst>
        </pc:spChg>
        <pc:spChg chg="add del mod">
          <ac:chgData name="Tanveer Rahman" userId="b9e812219a1db5d0" providerId="LiveId" clId="{B449DAF8-D16F-42EE-A4B0-6C0967EADD20}" dt="2024-09-14T13:58:06.847" v="99" actId="478"/>
          <ac:spMkLst>
            <pc:docMk/>
            <pc:sldMk cId="1661767384" sldId="279"/>
            <ac:spMk id="5" creationId="{8204C4E1-C853-5692-28DC-783CEFA32C4F}"/>
          </ac:spMkLst>
        </pc:spChg>
        <pc:spChg chg="add del mod">
          <ac:chgData name="Tanveer Rahman" userId="b9e812219a1db5d0" providerId="LiveId" clId="{B449DAF8-D16F-42EE-A4B0-6C0967EADD20}" dt="2024-09-14T13:58:08.921" v="100"/>
          <ac:spMkLst>
            <pc:docMk/>
            <pc:sldMk cId="1661767384" sldId="279"/>
            <ac:spMk id="6" creationId="{C1A9455B-DAF5-D76F-9E47-903EE9C62CEA}"/>
          </ac:spMkLst>
        </pc:spChg>
        <pc:spChg chg="add del mo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7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7:13.993" v="167" actId="26606"/>
          <ac:spMkLst>
            <pc:docMk/>
            <pc:sldMk cId="1661767384" sldId="279"/>
            <ac:spMk id="11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12" creationId="{7B753AB3-5C40-4FBB-AD51-F3611E60769D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4" creationId="{E2A96188-384C-4341-9EEB-967A9341CD86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5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6" creationId="{759E7E4E-81AC-4FFE-A96F-B398ED3E94EF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8" creationId="{CBFD6B65-6A90-4C50-9533-D82D6901300C}"/>
          </ac:spMkLst>
        </pc:spChg>
        <pc:spChg chg="add del">
          <ac:chgData name="Tanveer Rahman" userId="b9e812219a1db5d0" providerId="LiveId" clId="{B449DAF8-D16F-42EE-A4B0-6C0967EADD20}" dt="2024-09-14T14:02:38.647" v="119" actId="26606"/>
          <ac:spMkLst>
            <pc:docMk/>
            <pc:sldMk cId="1661767384" sldId="279"/>
            <ac:spMk id="19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4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5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7:16.553" v="169" actId="26606"/>
          <ac:spMkLst>
            <pc:docMk/>
            <pc:sldMk cId="1661767384" sldId="279"/>
            <ac:spMk id="27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8" creationId="{83987EAF-F491-43B5-AE03-AECA2EAD961F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9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30" creationId="{462A1995-1F16-43C8-8570-1ADCFA5C50F6}"/>
          </ac:spMkLst>
        </pc:spChg>
        <pc:spChg chg="add del">
          <ac:chgData name="Tanveer Rahman" userId="b9e812219a1db5d0" providerId="LiveId" clId="{B449DAF8-D16F-42EE-A4B0-6C0967EADD20}" dt="2024-09-14T14:02:58.331" v="125" actId="26606"/>
          <ac:spMkLst>
            <pc:docMk/>
            <pc:sldMk cId="1661767384" sldId="279"/>
            <ac:spMk id="32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7:23.155" v="171" actId="26606"/>
          <ac:spMkLst>
            <pc:docMk/>
            <pc:sldMk cId="1661767384" sldId="279"/>
            <ac:spMk id="34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5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6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5:20.742" v="144" actId="26606"/>
          <ac:spMkLst>
            <pc:docMk/>
            <pc:sldMk cId="1661767384" sldId="279"/>
            <ac:spMk id="40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4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4:02:24.301" v="117" actId="26606"/>
          <ac:graphicFrameMkLst>
            <pc:docMk/>
            <pc:sldMk cId="1661767384" sldId="279"/>
            <ac:graphicFrameMk id="10" creationId="{6D534E3B-1447-975D-1F65-86B7A48431E9}"/>
          </ac:graphicFrameMkLst>
        </pc:graphicFrameChg>
        <pc:graphicFrameChg chg="add del modGraphic">
          <ac:chgData name="Tanveer Rahman" userId="b9e812219a1db5d0" providerId="LiveId" clId="{B449DAF8-D16F-42EE-A4B0-6C0967EADD20}" dt="2024-09-14T14:00:32.323" v="111" actId="26606"/>
          <ac:graphicFrameMkLst>
            <pc:docMk/>
            <pc:sldMk cId="1661767384" sldId="279"/>
            <ac:graphicFrameMk id="20" creationId="{3A3FC795-6C47-536D-86FF-A6251027E445}"/>
          </ac:graphicFrameMkLst>
        </pc:graphicFrameChg>
        <pc:graphicFrameChg chg="add del">
          <ac:chgData name="Tanveer Rahman" userId="b9e812219a1db5d0" providerId="LiveId" clId="{B449DAF8-D16F-42EE-A4B0-6C0967EADD20}" dt="2024-09-14T14:02:38.647" v="119" actId="26606"/>
          <ac:graphicFrameMkLst>
            <pc:docMk/>
            <pc:sldMk cId="1661767384" sldId="279"/>
            <ac:graphicFrameMk id="21" creationId="{DB13C5E9-CF83-8EC1-B221-0D553A2FD62C}"/>
          </ac:graphicFrameMkLst>
        </pc:graphicFrameChg>
        <pc:graphicFrameChg chg="add del">
          <ac:chgData name="Tanveer Rahman" userId="b9e812219a1db5d0" providerId="LiveId" clId="{B449DAF8-D16F-42EE-A4B0-6C0967EADD20}" dt="2024-09-14T14:07:13.993" v="167" actId="26606"/>
          <ac:graphicFrameMkLst>
            <pc:docMk/>
            <pc:sldMk cId="1661767384" sldId="279"/>
            <ac:graphicFrameMk id="22" creationId="{705B252C-B9E9-24A1-83EB-13E62ED73BD8}"/>
          </ac:graphicFrameMkLst>
        </pc:graphicFrameChg>
        <pc:graphicFrameChg chg="add del">
          <ac:chgData name="Tanveer Rahman" userId="b9e812219a1db5d0" providerId="LiveId" clId="{B449DAF8-D16F-42EE-A4B0-6C0967EADD20}" dt="2024-09-14T14:02:44.746" v="121" actId="26606"/>
          <ac:graphicFrameMkLst>
            <pc:docMk/>
            <pc:sldMk cId="1661767384" sldId="279"/>
            <ac:graphicFrameMk id="26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16.553" v="169" actId="26606"/>
          <ac:graphicFrameMkLst>
            <pc:docMk/>
            <pc:sldMk cId="1661767384" sldId="279"/>
            <ac:graphicFrameMk id="31" creationId="{98E323D9-1599-C083-B1B4-D2C12B4F3B3C}"/>
          </ac:graphicFrameMkLst>
        </pc:graphicFrameChg>
        <pc:graphicFrameChg chg="add del">
          <ac:chgData name="Tanveer Rahman" userId="b9e812219a1db5d0" providerId="LiveId" clId="{B449DAF8-D16F-42EE-A4B0-6C0967EADD20}" dt="2024-09-14T14:02:58.331" v="125" actId="26606"/>
          <ac:graphicFrameMkLst>
            <pc:docMk/>
            <pc:sldMk cId="1661767384" sldId="279"/>
            <ac:graphicFrameMk id="33" creationId="{123535D0-FEA7-E2EC-85F3-7A260D10051F}"/>
          </ac:graphicFrameMkLst>
        </pc:graphicFrameChg>
        <pc:graphicFrameChg chg="add del">
          <ac:chgData name="Tanveer Rahman" userId="b9e812219a1db5d0" providerId="LiveId" clId="{B449DAF8-D16F-42EE-A4B0-6C0967EADD20}" dt="2024-09-14T14:03:01.917" v="127" actId="26606"/>
          <ac:graphicFrameMkLst>
            <pc:docMk/>
            <pc:sldMk cId="1661767384" sldId="279"/>
            <ac:graphicFrameMk id="38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23.155" v="171" actId="26606"/>
          <ac:graphicFrameMkLst>
            <pc:docMk/>
            <pc:sldMk cId="1661767384" sldId="279"/>
            <ac:graphicFrameMk id="39" creationId="{781E3FE8-4EC9-CF81-D2E4-FE4BFE2E97F3}"/>
          </ac:graphicFrameMkLst>
        </pc:graphicFrameChg>
        <pc:graphicFrameChg chg="add del mod">
          <ac:chgData name="Tanveer Rahman" userId="b9e812219a1db5d0" providerId="LiveId" clId="{B449DAF8-D16F-42EE-A4B0-6C0967EADD20}" dt="2024-09-14T14:05:20.742" v="144" actId="26606"/>
          <ac:graphicFrameMkLst>
            <pc:docMk/>
            <pc:sldMk cId="1661767384" sldId="279"/>
            <ac:graphicFrameMk id="41" creationId="{DB13C5E9-CF83-8EC1-B221-0D553A2FD62C}"/>
          </ac:graphicFrameMkLst>
        </pc:graphicFrameChg>
        <pc:graphicFrameChg chg="add mod">
          <ac:chgData name="Tanveer Rahman" userId="b9e812219a1db5d0" providerId="LiveId" clId="{B449DAF8-D16F-42EE-A4B0-6C0967EADD20}" dt="2024-09-19T17:08:23.308" v="633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  <pc:picChg chg="add del mod modCrop">
          <ac:chgData name="Tanveer Rahman" userId="b9e812219a1db5d0" providerId="LiveId" clId="{B449DAF8-D16F-42EE-A4B0-6C0967EADD20}" dt="2024-09-14T14:01:19.494" v="114" actId="478"/>
          <ac:picMkLst>
            <pc:docMk/>
            <pc:sldMk cId="1661767384" sldId="279"/>
            <ac:picMk id="9" creationId="{ECDCD993-3C53-8F1A-20E2-43B2D414A109}"/>
          </ac:picMkLst>
        </pc:picChg>
      </pc:sldChg>
      <pc:sldChg chg="addSp delSp modSp new mod">
        <pc:chgData name="Tanveer Rahman" userId="b9e812219a1db5d0" providerId="LiveId" clId="{B449DAF8-D16F-42EE-A4B0-6C0967EADD20}" dt="2024-09-19T17:14:19.867" v="671" actId="14100"/>
        <pc:sldMkLst>
          <pc:docMk/>
          <pc:sldMk cId="2649869804" sldId="280"/>
        </pc:sldMkLst>
        <pc:spChg chg="mod">
          <ac:chgData name="Tanveer Rahman" userId="b9e812219a1db5d0" providerId="LiveId" clId="{B449DAF8-D16F-42EE-A4B0-6C0967EADD20}" dt="2024-09-19T17:08:57.537" v="635"/>
          <ac:spMkLst>
            <pc:docMk/>
            <pc:sldMk cId="2649869804" sldId="280"/>
            <ac:spMk id="2" creationId="{73EDFDF7-112C-E610-6E8D-A58995AD9EEC}"/>
          </ac:spMkLst>
        </pc:spChg>
        <pc:spChg chg="del">
          <ac:chgData name="Tanveer Rahman" userId="b9e812219a1db5d0" providerId="LiveId" clId="{B449DAF8-D16F-42EE-A4B0-6C0967EADD20}" dt="2024-09-14T14:11:07.467" v="237" actId="22"/>
          <ac:spMkLst>
            <pc:docMk/>
            <pc:sldMk cId="2649869804" sldId="280"/>
            <ac:spMk id="3" creationId="{0313370A-BC2A-F6FD-E07E-EE076DD881F8}"/>
          </ac:spMkLst>
        </pc:spChg>
        <pc:spChg chg="add mod">
          <ac:chgData name="Tanveer Rahman" userId="b9e812219a1db5d0" providerId="LiveId" clId="{B449DAF8-D16F-42EE-A4B0-6C0967EADD20}" dt="2024-09-19T17:12:44.081" v="663" actId="1076"/>
          <ac:spMkLst>
            <pc:docMk/>
            <pc:sldMk cId="2649869804" sldId="280"/>
            <ac:spMk id="4" creationId="{7E8E2AE8-D6F3-9C53-6711-4B69336C6360}"/>
          </ac:spMkLst>
        </pc:spChg>
        <pc:spChg chg="add mod">
          <ac:chgData name="Tanveer Rahman" userId="b9e812219a1db5d0" providerId="LiveId" clId="{B449DAF8-D16F-42EE-A4B0-6C0967EADD20}" dt="2024-09-19T17:14:12.614" v="669" actId="1076"/>
          <ac:spMkLst>
            <pc:docMk/>
            <pc:sldMk cId="2649869804" sldId="280"/>
            <ac:spMk id="7" creationId="{504ADF18-2858-BE13-DB0B-9F498AE4E0BD}"/>
          </ac:spMkLst>
        </pc:spChg>
        <pc:picChg chg="add del mod ord">
          <ac:chgData name="Tanveer Rahman" userId="b9e812219a1db5d0" providerId="LiveId" clId="{B449DAF8-D16F-42EE-A4B0-6C0967EADD20}" dt="2024-09-19T17:09:08.401" v="636" actId="478"/>
          <ac:picMkLst>
            <pc:docMk/>
            <pc:sldMk cId="2649869804" sldId="280"/>
            <ac:picMk id="5" creationId="{8A9622CE-26DD-4F6C-D566-073D539ACEFF}"/>
          </ac:picMkLst>
        </pc:picChg>
        <pc:picChg chg="add mod">
          <ac:chgData name="Tanveer Rahman" userId="b9e812219a1db5d0" providerId="LiveId" clId="{B449DAF8-D16F-42EE-A4B0-6C0967EADD20}" dt="2024-09-19T17:14:07.315" v="668" actId="1076"/>
          <ac:picMkLst>
            <pc:docMk/>
            <pc:sldMk cId="2649869804" sldId="280"/>
            <ac:picMk id="8" creationId="{6EC19748-1DE3-A2DE-96BD-B9527EAE8602}"/>
          </ac:picMkLst>
        </pc:picChg>
        <pc:picChg chg="add mod">
          <ac:chgData name="Tanveer Rahman" userId="b9e812219a1db5d0" providerId="LiveId" clId="{B449DAF8-D16F-42EE-A4B0-6C0967EADD20}" dt="2024-09-19T17:14:19.867" v="671" actId="14100"/>
          <ac:picMkLst>
            <pc:docMk/>
            <pc:sldMk cId="2649869804" sldId="280"/>
            <ac:picMk id="10" creationId="{96BB4E51-4E74-B31E-0541-1395878DAD3C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15:06.665" v="672" actId="47"/>
        <pc:sldMkLst>
          <pc:docMk/>
          <pc:sldMk cId="1980346643" sldId="281"/>
        </pc:sldMkLst>
        <pc:spChg chg="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2" creationId="{47487806-41EC-2B7D-B720-952EF13700A1}"/>
          </ac:spMkLst>
        </pc:spChg>
        <pc:spChg chg="del">
          <ac:chgData name="Tanveer Rahman" userId="b9e812219a1db5d0" providerId="LiveId" clId="{B449DAF8-D16F-42EE-A4B0-6C0967EADD20}" dt="2024-09-14T14:13:00.635" v="257"/>
          <ac:spMkLst>
            <pc:docMk/>
            <pc:sldMk cId="1980346643" sldId="281"/>
            <ac:spMk id="3" creationId="{3E626D2B-5E96-3466-6AA2-E8791087186A}"/>
          </ac:spMkLst>
        </pc:spChg>
        <pc:spChg chg="add del 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4" creationId="{03F964E0-E522-2261-AD97-1082F29C1C7D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0" creationId="{C4474318-9BA9-4C58-85CC-EAF141DDB165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2" creationId="{9F9F0D99-A2D7-4650-BA53-99550E8F6808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4" creationId="{9ADBC609-A264-4706-8FCD-C3B072E7CF0B}"/>
          </ac:spMkLst>
        </pc:spChg>
        <pc:graphicFrameChg chg="add mod">
          <ac:chgData name="Tanveer Rahman" userId="b9e812219a1db5d0" providerId="LiveId" clId="{B449DAF8-D16F-42EE-A4B0-6C0967EADD20}" dt="2024-09-14T14:38:20.885" v="301" actId="20577"/>
          <ac:graphicFrameMkLst>
            <pc:docMk/>
            <pc:sldMk cId="1980346643" sldId="281"/>
            <ac:graphicFrameMk id="6" creationId="{FA7E51B1-4E66-3EE9-DED1-2D153BDA6087}"/>
          </ac:graphicFrameMkLst>
        </pc:graphicFrameChg>
      </pc:sldChg>
      <pc:sldChg chg="addSp delSp modSp new mod">
        <pc:chgData name="Tanveer Rahman" userId="b9e812219a1db5d0" providerId="LiveId" clId="{B449DAF8-D16F-42EE-A4B0-6C0967EADD20}" dt="2024-09-19T17:17:55.067" v="698" actId="20577"/>
        <pc:sldMkLst>
          <pc:docMk/>
          <pc:sldMk cId="1635262452" sldId="282"/>
        </pc:sldMkLst>
        <pc:spChg chg="mod">
          <ac:chgData name="Tanveer Rahman" userId="b9e812219a1db5d0" providerId="LiveId" clId="{B449DAF8-D16F-42EE-A4B0-6C0967EADD20}" dt="2024-09-19T17:15:29.324" v="675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B449DAF8-D16F-42EE-A4B0-6C0967EADD20}" dt="2024-09-14T14:39:16.637" v="304" actId="22"/>
          <ac:spMkLst>
            <pc:docMk/>
            <pc:sldMk cId="1635262452" sldId="282"/>
            <ac:spMk id="3" creationId="{7FF0B589-52E1-659D-C27F-7BDD05E956BD}"/>
          </ac:spMkLst>
        </pc:spChg>
        <pc:spChg chg="add mod">
          <ac:chgData name="Tanveer Rahman" userId="b9e812219a1db5d0" providerId="LiveId" clId="{B449DAF8-D16F-42EE-A4B0-6C0967EADD20}" dt="2024-09-19T17:17:18.405" v="691"/>
          <ac:spMkLst>
            <pc:docMk/>
            <pc:sldMk cId="1635262452" sldId="282"/>
            <ac:spMk id="4" creationId="{43ED18E3-A783-3B86-D528-D37E6A1ADCE6}"/>
          </ac:spMkLst>
        </pc:spChg>
        <pc:spChg chg="add mod">
          <ac:chgData name="Tanveer Rahman" userId="b9e812219a1db5d0" providerId="LiveId" clId="{B449DAF8-D16F-42EE-A4B0-6C0967EADD20}" dt="2024-09-19T17:17:55.067" v="698" actId="20577"/>
          <ac:spMkLst>
            <pc:docMk/>
            <pc:sldMk cId="1635262452" sldId="282"/>
            <ac:spMk id="7" creationId="{AAC9D5EF-7A70-393B-1BBD-CB48BE608D09}"/>
          </ac:spMkLst>
        </pc:spChg>
        <pc:picChg chg="add del mod ord">
          <ac:chgData name="Tanveer Rahman" userId="b9e812219a1db5d0" providerId="LiveId" clId="{B449DAF8-D16F-42EE-A4B0-6C0967EADD20}" dt="2024-09-19T17:15:32.010" v="676" actId="478"/>
          <ac:picMkLst>
            <pc:docMk/>
            <pc:sldMk cId="1635262452" sldId="282"/>
            <ac:picMk id="5" creationId="{F8F13C3F-670A-83E9-3A37-42E75C360C95}"/>
          </ac:picMkLst>
        </pc:picChg>
        <pc:picChg chg="add mod">
          <ac:chgData name="Tanveer Rahman" userId="b9e812219a1db5d0" providerId="LiveId" clId="{B449DAF8-D16F-42EE-A4B0-6C0967EADD20}" dt="2024-09-19T17:17:40.938" v="695" actId="14100"/>
          <ac:picMkLst>
            <pc:docMk/>
            <pc:sldMk cId="1635262452" sldId="282"/>
            <ac:picMk id="8" creationId="{716C2D10-64CF-B327-4F43-7C4434261D49}"/>
          </ac:picMkLst>
        </pc:picChg>
      </pc:sldChg>
      <pc:sldChg chg="addSp delSp modSp new mod setBg">
        <pc:chgData name="Tanveer Rahman" userId="b9e812219a1db5d0" providerId="LiveId" clId="{B449DAF8-D16F-42EE-A4B0-6C0967EADD20}" dt="2024-09-19T17:24:19.945" v="721" actId="2711"/>
        <pc:sldMkLst>
          <pc:docMk/>
          <pc:sldMk cId="2824127553" sldId="283"/>
        </pc:sldMkLst>
        <pc:spChg chg="mod">
          <ac:chgData name="Tanveer Rahman" userId="b9e812219a1db5d0" providerId="LiveId" clId="{B449DAF8-D16F-42EE-A4B0-6C0967EADD20}" dt="2024-09-19T17:18:51.865" v="699"/>
          <ac:spMkLst>
            <pc:docMk/>
            <pc:sldMk cId="2824127553" sldId="283"/>
            <ac:spMk id="2" creationId="{5A1772BB-0BE5-81B9-6793-47C4B23C6EFD}"/>
          </ac:spMkLst>
        </pc:spChg>
        <pc:spChg chg="del mo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3" creationId="{B8378530-5857-A48F-4A85-48C242DA566D}"/>
          </ac:spMkLst>
        </pc:spChg>
        <pc:spChg chg="add">
          <ac:chgData name="Tanveer Rahman" userId="b9e812219a1db5d0" providerId="LiveId" clId="{B449DAF8-D16F-42EE-A4B0-6C0967EADD20}" dt="2024-09-14T14:41:55.735" v="325"/>
          <ac:spMkLst>
            <pc:docMk/>
            <pc:sldMk cId="2824127553" sldId="283"/>
            <ac:spMk id="4" creationId="{23D2F689-287A-8709-A1FD-8D3CD3577F3D}"/>
          </ac:spMkLst>
        </pc:spChg>
        <pc:spChg chg="add">
          <ac:chgData name="Tanveer Rahman" userId="b9e812219a1db5d0" providerId="LiveId" clId="{B449DAF8-D16F-42EE-A4B0-6C0967EADD20}" dt="2024-09-14T14:41:58.635" v="326"/>
          <ac:spMkLst>
            <pc:docMk/>
            <pc:sldMk cId="2824127553" sldId="283"/>
            <ac:spMk id="5" creationId="{AFA43F94-FF0B-220C-5395-56259CB3EDF1}"/>
          </ac:spMkLst>
        </pc:spChg>
        <pc:spChg chg="add">
          <ac:chgData name="Tanveer Rahman" userId="b9e812219a1db5d0" providerId="LiveId" clId="{B449DAF8-D16F-42EE-A4B0-6C0967EADD20}" dt="2024-09-14T14:42:09.548" v="327"/>
          <ac:spMkLst>
            <pc:docMk/>
            <pc:sldMk cId="2824127553" sldId="283"/>
            <ac:spMk id="6" creationId="{E373F392-FDB9-0F5C-3CC2-AB58D1DF6DF1}"/>
          </ac:spMkLst>
        </pc:spChg>
        <pc:spChg chg="ad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9" creationId="{BF7BC237-77DF-4DFB-94F7-DB493EDA1C7C}"/>
          </ac:spMkLst>
        </pc:spChg>
        <pc:graphicFrameChg chg="add mod modGraphic">
          <ac:chgData name="Tanveer Rahman" userId="b9e812219a1db5d0" providerId="LiveId" clId="{B449DAF8-D16F-42EE-A4B0-6C0967EADD20}" dt="2024-09-19T17:24:19.945" v="721" actId="2711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1190415266" sldId="284"/>
        </pc:sldMkLst>
        <pc:spChg chg="mod">
          <ac:chgData name="Tanveer Rahman" userId="b9e812219a1db5d0" providerId="LiveId" clId="{B449DAF8-D16F-42EE-A4B0-6C0967EADD20}" dt="2024-09-19T17:25:34.561" v="722"/>
          <ac:spMkLst>
            <pc:docMk/>
            <pc:sldMk cId="1190415266" sldId="284"/>
            <ac:spMk id="2" creationId="{4E9321C7-DD75-6446-BA33-E63AF93CBE79}"/>
          </ac:spMkLst>
        </pc:spChg>
        <pc:spChg chg="del">
          <ac:chgData name="Tanveer Rahman" userId="b9e812219a1db5d0" providerId="LiveId" clId="{B449DAF8-D16F-42EE-A4B0-6C0967EADD20}" dt="2024-09-14T14:47:23.527" v="407" actId="22"/>
          <ac:spMkLst>
            <pc:docMk/>
            <pc:sldMk cId="1190415266" sldId="284"/>
            <ac:spMk id="3" creationId="{23EE6021-7228-7A1B-3307-5CF52A39187E}"/>
          </ac:spMkLst>
        </pc:spChg>
        <pc:spChg chg="add mod">
          <ac:chgData name="Tanveer Rahman" userId="b9e812219a1db5d0" providerId="LiveId" clId="{B449DAF8-D16F-42EE-A4B0-6C0967EADD20}" dt="2024-09-19T17:30:10.308" v="783" actId="20577"/>
          <ac:spMkLst>
            <pc:docMk/>
            <pc:sldMk cId="1190415266" sldId="284"/>
            <ac:spMk id="4" creationId="{3286BB84-B95D-27D0-2AC3-7FCE139C9EE1}"/>
          </ac:spMkLst>
        </pc:spChg>
        <pc:spChg chg="add del mod">
          <ac:chgData name="Tanveer Rahman" userId="b9e812219a1db5d0" providerId="LiveId" clId="{B449DAF8-D16F-42EE-A4B0-6C0967EADD20}" dt="2024-09-19T17:26:22.892" v="726" actId="478"/>
          <ac:spMkLst>
            <pc:docMk/>
            <pc:sldMk cId="1190415266" sldId="284"/>
            <ac:spMk id="8" creationId="{5306B20A-4443-8C9D-A864-226405AE7743}"/>
          </ac:spMkLst>
        </pc:spChg>
        <pc:spChg chg="add del mod">
          <ac:chgData name="Tanveer Rahman" userId="b9e812219a1db5d0" providerId="LiveId" clId="{B449DAF8-D16F-42EE-A4B0-6C0967EADD20}" dt="2024-09-19T17:26:25.298" v="727" actId="478"/>
          <ac:spMkLst>
            <pc:docMk/>
            <pc:sldMk cId="1190415266" sldId="284"/>
            <ac:spMk id="13" creationId="{7FF1F36B-41F1-B4C4-B9FA-CB7B2335F4C1}"/>
          </ac:spMkLst>
        </pc:spChg>
        <pc:picChg chg="add del mod ord">
          <ac:chgData name="Tanveer Rahman" userId="b9e812219a1db5d0" providerId="LiveId" clId="{B449DAF8-D16F-42EE-A4B0-6C0967EADD20}" dt="2024-09-19T17:26:04.968" v="723" actId="478"/>
          <ac:picMkLst>
            <pc:docMk/>
            <pc:sldMk cId="1190415266" sldId="284"/>
            <ac:picMk id="5" creationId="{052E05BC-DFC3-B942-84D8-448826382E2A}"/>
          </ac:picMkLst>
        </pc:picChg>
        <pc:picChg chg="add mod">
          <ac:chgData name="Tanveer Rahman" userId="b9e812219a1db5d0" providerId="LiveId" clId="{B449DAF8-D16F-42EE-A4B0-6C0967EADD20}" dt="2024-09-19T17:30:29.261" v="786" actId="1076"/>
          <ac:picMkLst>
            <pc:docMk/>
            <pc:sldMk cId="1190415266" sldId="284"/>
            <ac:picMk id="7" creationId="{3E7FB312-5FCA-8C03-416D-59F196E5F055}"/>
          </ac:picMkLst>
        </pc:picChg>
        <pc:picChg chg="add del mod">
          <ac:chgData name="Tanveer Rahman" userId="b9e812219a1db5d0" providerId="LiveId" clId="{B449DAF8-D16F-42EE-A4B0-6C0967EADD20}" dt="2024-09-14T14:51:07.794" v="423" actId="478"/>
          <ac:picMkLst>
            <pc:docMk/>
            <pc:sldMk cId="1190415266" sldId="284"/>
            <ac:picMk id="7" creationId="{7DF31358-5739-C351-87E6-8C78AFA3DD8F}"/>
          </ac:picMkLst>
        </pc:picChg>
        <pc:picChg chg="add mod">
          <ac:chgData name="Tanveer Rahman" userId="b9e812219a1db5d0" providerId="LiveId" clId="{B449DAF8-D16F-42EE-A4B0-6C0967EADD20}" dt="2024-09-19T17:33:32.045" v="790" actId="14100"/>
          <ac:picMkLst>
            <pc:docMk/>
            <pc:sldMk cId="1190415266" sldId="284"/>
            <ac:picMk id="10" creationId="{3B39E221-4551-4B4A-D1E4-E2A1FB580A54}"/>
          </ac:picMkLst>
        </pc:picChg>
        <pc:picChg chg="add del mod">
          <ac:chgData name="Tanveer Rahman" userId="b9e812219a1db5d0" providerId="LiveId" clId="{B449DAF8-D16F-42EE-A4B0-6C0967EADD20}" dt="2024-09-14T14:51:26.967" v="429" actId="478"/>
          <ac:picMkLst>
            <pc:docMk/>
            <pc:sldMk cId="1190415266" sldId="284"/>
            <ac:picMk id="10" creationId="{B8B861E6-C57F-EFEB-9EB2-377B95216B53}"/>
          </ac:picMkLst>
        </pc:picChg>
        <pc:picChg chg="add del mod">
          <ac:chgData name="Tanveer Rahman" userId="b9e812219a1db5d0" providerId="LiveId" clId="{B449DAF8-D16F-42EE-A4B0-6C0967EADD20}" dt="2024-09-19T17:26:11.198" v="724" actId="478"/>
          <ac:picMkLst>
            <pc:docMk/>
            <pc:sldMk cId="1190415266" sldId="284"/>
            <ac:picMk id="12" creationId="{D2929E04-AD78-E7A8-9FCB-E5B3FA7BBF04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34:32.871" v="791" actId="47"/>
        <pc:sldMkLst>
          <pc:docMk/>
          <pc:sldMk cId="1441142565" sldId="285"/>
        </pc:sldMkLst>
        <pc:spChg chg="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2" creationId="{46EEBF34-B8BB-84AB-E8F8-A1E5D67073B7}"/>
          </ac:spMkLst>
        </pc:spChg>
        <pc:spChg chg="del">
          <ac:chgData name="Tanveer Rahman" userId="b9e812219a1db5d0" providerId="LiveId" clId="{B449DAF8-D16F-42EE-A4B0-6C0967EADD20}" dt="2024-09-14T14:53:24.241" v="441"/>
          <ac:spMkLst>
            <pc:docMk/>
            <pc:sldMk cId="1441142565" sldId="285"/>
            <ac:spMk id="3" creationId="{A0B1EE92-4AC0-3199-AC99-FB832CA8D211}"/>
          </ac:spMkLst>
        </pc:spChg>
        <pc:spChg chg="add del 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4" creationId="{74A0ED81-E7BF-35B5-D28D-58FE5154B2DC}"/>
          </ac:spMkLst>
        </pc:spChg>
        <pc:spChg chg="add del">
          <ac:chgData name="Tanveer Rahman" userId="b9e812219a1db5d0" providerId="LiveId" clId="{B449DAF8-D16F-42EE-A4B0-6C0967EADD20}" dt="2024-09-14T14:53:41.158" v="443" actId="26606"/>
          <ac:spMkLst>
            <pc:docMk/>
            <pc:sldMk cId="1441142565" sldId="285"/>
            <ac:spMk id="10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53:43.415" v="445" actId="26606"/>
          <ac:spMkLst>
            <pc:docMk/>
            <pc:sldMk cId="1441142565" sldId="285"/>
            <ac:spMk id="12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3:44.791" v="447" actId="26606"/>
          <ac:spMkLst>
            <pc:docMk/>
            <pc:sldMk cId="1441142565" sldId="285"/>
            <ac:spMk id="15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18" creationId="{AD30EFE3-9611-4841-9BC3-E51D7A359650}"/>
          </ac:spMkLst>
        </pc:spChg>
        <pc:graphicFrameChg chg="add del">
          <ac:chgData name="Tanveer Rahman" userId="b9e812219a1db5d0" providerId="LiveId" clId="{B449DAF8-D16F-42EE-A4B0-6C0967EADD20}" dt="2024-09-14T14:53:41.158" v="443" actId="26606"/>
          <ac:graphicFrameMkLst>
            <pc:docMk/>
            <pc:sldMk cId="1441142565" sldId="285"/>
            <ac:graphicFrameMk id="6" creationId="{E37E56C4-CF10-72DB-737A-C785B723C3CA}"/>
          </ac:graphicFrameMkLst>
        </pc:graphicFrameChg>
        <pc:graphicFrameChg chg="add del">
          <ac:chgData name="Tanveer Rahman" userId="b9e812219a1db5d0" providerId="LiveId" clId="{B449DAF8-D16F-42EE-A4B0-6C0967EADD20}" dt="2024-09-14T14:53:43.415" v="445" actId="26606"/>
          <ac:graphicFrameMkLst>
            <pc:docMk/>
            <pc:sldMk cId="1441142565" sldId="285"/>
            <ac:graphicFrameMk id="13" creationId="{24388292-1149-E25B-2A40-D63D789E6667}"/>
          </ac:graphicFrameMkLst>
        </pc:graphicFrameChg>
        <pc:graphicFrameChg chg="add del">
          <ac:chgData name="Tanveer Rahman" userId="b9e812219a1db5d0" providerId="LiveId" clId="{B449DAF8-D16F-42EE-A4B0-6C0967EADD20}" dt="2024-09-14T14:53:44.791" v="447" actId="26606"/>
          <ac:graphicFrameMkLst>
            <pc:docMk/>
            <pc:sldMk cId="1441142565" sldId="285"/>
            <ac:graphicFrameMk id="16" creationId="{9B670118-34F5-D6E8-8A34-336FE422C3D5}"/>
          </ac:graphicFrameMkLst>
        </pc:graphicFrameChg>
        <pc:graphicFrameChg chg="add mod modGraphic">
          <ac:chgData name="Tanveer Rahman" userId="b9e812219a1db5d0" providerId="LiveId" clId="{B449DAF8-D16F-42EE-A4B0-6C0967EADD20}" dt="2024-09-14T14:54:44.662" v="452" actId="207"/>
          <ac:graphicFrameMkLst>
            <pc:docMk/>
            <pc:sldMk cId="1441142565" sldId="285"/>
            <ac:graphicFrameMk id="19" creationId="{E37E56C4-CF10-72DB-737A-C785B723C3CA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2711411429" sldId="286"/>
        </pc:sldMkLst>
        <pc:spChg chg="mod">
          <ac:chgData name="Tanveer Rahman" userId="b9e812219a1db5d0" providerId="LiveId" clId="{B449DAF8-D16F-42EE-A4B0-6C0967EADD20}" dt="2024-09-19T17:34:54.971" v="801" actId="20577"/>
          <ac:spMkLst>
            <pc:docMk/>
            <pc:sldMk cId="2711411429" sldId="286"/>
            <ac:spMk id="2" creationId="{2465671B-8942-1684-7A67-5FC106BC48A9}"/>
          </ac:spMkLst>
        </pc:spChg>
        <pc:spChg chg="del">
          <ac:chgData name="Tanveer Rahman" userId="b9e812219a1db5d0" providerId="LiveId" clId="{B449DAF8-D16F-42EE-A4B0-6C0967EADD20}" dt="2024-09-14T14:55:35.833" v="466" actId="22"/>
          <ac:spMkLst>
            <pc:docMk/>
            <pc:sldMk cId="2711411429" sldId="286"/>
            <ac:spMk id="3" creationId="{A71482F4-2BBA-22FC-0D8F-840B8B3F7528}"/>
          </ac:spMkLst>
        </pc:spChg>
        <pc:spChg chg="add del mod">
          <ac:chgData name="Tanveer Rahman" userId="b9e812219a1db5d0" providerId="LiveId" clId="{B449DAF8-D16F-42EE-A4B0-6C0967EADD20}" dt="2024-09-19T17:36:15.241" v="826"/>
          <ac:spMkLst>
            <pc:docMk/>
            <pc:sldMk cId="2711411429" sldId="286"/>
            <ac:spMk id="4" creationId="{DA57DBAF-F5AF-9CBB-C146-09E831AFCE55}"/>
          </ac:spMkLst>
        </pc:spChg>
        <pc:spChg chg="add">
          <ac:chgData name="Tanveer Rahman" userId="b9e812219a1db5d0" providerId="LiveId" clId="{B449DAF8-D16F-42EE-A4B0-6C0967EADD20}" dt="2024-09-19T17:35:51.976" v="813"/>
          <ac:spMkLst>
            <pc:docMk/>
            <pc:sldMk cId="2711411429" sldId="286"/>
            <ac:spMk id="6" creationId="{F8965CB4-D549-F563-8B34-D62C6E017141}"/>
          </ac:spMkLst>
        </pc:spChg>
        <pc:spChg chg="add del mod">
          <ac:chgData name="Tanveer Rahman" userId="b9e812219a1db5d0" providerId="LiveId" clId="{B449DAF8-D16F-42EE-A4B0-6C0967EADD20}" dt="2024-09-19T17:37:05.376" v="831" actId="478"/>
          <ac:spMkLst>
            <pc:docMk/>
            <pc:sldMk cId="2711411429" sldId="286"/>
            <ac:spMk id="7" creationId="{438C1980-7AE1-6B4D-DCBE-4FAD44879A8A}"/>
          </ac:spMkLst>
        </pc:spChg>
        <pc:spChg chg="add">
          <ac:chgData name="Tanveer Rahman" userId="b9e812219a1db5d0" providerId="LiveId" clId="{B449DAF8-D16F-42EE-A4B0-6C0967EADD20}" dt="2024-09-19T17:35:58.789" v="816"/>
          <ac:spMkLst>
            <pc:docMk/>
            <pc:sldMk cId="2711411429" sldId="286"/>
            <ac:spMk id="8" creationId="{F5A77E60-AE75-F0A3-055E-B2C0079D7A5B}"/>
          </ac:spMkLst>
        </pc:spChg>
        <pc:spChg chg="add">
          <ac:chgData name="Tanveer Rahman" userId="b9e812219a1db5d0" providerId="LiveId" clId="{B449DAF8-D16F-42EE-A4B0-6C0967EADD20}" dt="2024-09-19T17:36:05.546" v="817"/>
          <ac:spMkLst>
            <pc:docMk/>
            <pc:sldMk cId="2711411429" sldId="286"/>
            <ac:spMk id="9" creationId="{5FB5172F-2F4A-DD72-26F3-C5F59FF65E2D}"/>
          </ac:spMkLst>
        </pc:spChg>
        <pc:spChg chg="add mod">
          <ac:chgData name="Tanveer Rahman" userId="b9e812219a1db5d0" providerId="LiveId" clId="{B449DAF8-D16F-42EE-A4B0-6C0967EADD20}" dt="2024-09-19T17:38:11.264" v="842" actId="20577"/>
          <ac:spMkLst>
            <pc:docMk/>
            <pc:sldMk cId="2711411429" sldId="286"/>
            <ac:spMk id="10" creationId="{764A2550-00CA-8F7D-8841-7EAA7B2B7213}"/>
          </ac:spMkLst>
        </pc:spChg>
        <pc:picChg chg="add del mod ord">
          <ac:chgData name="Tanveer Rahman" userId="b9e812219a1db5d0" providerId="LiveId" clId="{B449DAF8-D16F-42EE-A4B0-6C0967EADD20}" dt="2024-09-19T17:34:58.487" v="802" actId="478"/>
          <ac:picMkLst>
            <pc:docMk/>
            <pc:sldMk cId="2711411429" sldId="286"/>
            <ac:picMk id="5" creationId="{FED99E31-D4AF-4B41-568B-AE65DA1CC72D}"/>
          </ac:picMkLst>
        </pc:picChg>
      </pc:sldChg>
      <pc:sldChg chg="addSp delSp modSp new mod ord setBg">
        <pc:chgData name="Tanveer Rahman" userId="b9e812219a1db5d0" providerId="LiveId" clId="{B449DAF8-D16F-42EE-A4B0-6C0967EADD20}" dt="2024-09-19T17:42:21.364" v="886"/>
        <pc:sldMkLst>
          <pc:docMk/>
          <pc:sldMk cId="1159926968" sldId="287"/>
        </pc:sldMkLst>
        <pc:spChg chg="mod">
          <ac:chgData name="Tanveer Rahman" userId="b9e812219a1db5d0" providerId="LiveId" clId="{B449DAF8-D16F-42EE-A4B0-6C0967EADD20}" dt="2024-09-19T17:39:56.320" v="871" actId="1076"/>
          <ac:spMkLst>
            <pc:docMk/>
            <pc:sldMk cId="1159926968" sldId="287"/>
            <ac:spMk id="2" creationId="{1637915B-9CFB-025C-58BE-A60CAA29071B}"/>
          </ac:spMkLst>
        </pc:spChg>
        <pc:spChg chg="del">
          <ac:chgData name="Tanveer Rahman" userId="b9e812219a1db5d0" providerId="LiveId" clId="{B449DAF8-D16F-42EE-A4B0-6C0967EADD20}" dt="2024-09-14T14:58:02.452" v="486"/>
          <ac:spMkLst>
            <pc:docMk/>
            <pc:sldMk cId="1159926968" sldId="287"/>
            <ac:spMk id="3" creationId="{40E3C9C9-51C1-AACE-6BF0-A7921C7AC3D4}"/>
          </ac:spMkLst>
        </pc:spChg>
        <pc:spChg chg="add del mo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4" creationId="{1CD8F5CE-DB7E-AA97-205C-C8676AB8A443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9" creationId="{6795E2AC-53C4-48AB-A681-BAF4A9F98CB9}"/>
          </ac:spMkLst>
        </pc:spChg>
        <pc:spChg chg="ad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10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1" creationId="{881A9CD8-5D8E-48DD-B6AE-196C15A2167F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3" creationId="{4D4029AB-A2F8-4F5D-BC7C-A0F1F66599B9}"/>
          </ac:spMkLst>
        </pc:spChg>
        <pc:graphicFrameChg chg="add mod">
          <ac:chgData name="Tanveer Rahman" userId="b9e812219a1db5d0" providerId="LiveId" clId="{B449DAF8-D16F-42EE-A4B0-6C0967EADD20}" dt="2024-09-19T17:39:55.326" v="870" actId="113"/>
          <ac:graphicFrameMkLst>
            <pc:docMk/>
            <pc:sldMk cId="1159926968" sldId="287"/>
            <ac:graphicFrameMk id="6" creationId="{8F404857-84A6-65D7-1B01-B48D5D02A5C2}"/>
          </ac:graphicFrameMkLst>
        </pc:graphicFrameChg>
      </pc:sldChg>
      <pc:sldChg chg="new del">
        <pc:chgData name="Tanveer Rahman" userId="b9e812219a1db5d0" providerId="LiveId" clId="{B449DAF8-D16F-42EE-A4B0-6C0967EADD20}" dt="2024-09-14T14:57:53.018" v="477" actId="680"/>
        <pc:sldMkLst>
          <pc:docMk/>
          <pc:sldMk cId="3661490043" sldId="287"/>
        </pc:sldMkLst>
      </pc:sldChg>
    </pc:docChg>
  </pc:docChgLst>
  <pc:docChgLst>
    <pc:chgData name="Tanveer Rahman" userId="b9e812219a1db5d0" providerId="LiveId" clId="{9655C8D1-C5BA-4ECE-A970-6BB4D195B8AB}"/>
    <pc:docChg chg="undo redo custSel addSld delSld modSld sldOrd modSection">
      <pc:chgData name="Tanveer Rahman" userId="b9e812219a1db5d0" providerId="LiveId" clId="{9655C8D1-C5BA-4ECE-A970-6BB4D195B8AB}" dt="2024-09-21T15:04:24.225" v="1129" actId="20577"/>
      <pc:docMkLst>
        <pc:docMk/>
      </pc:docMkLst>
      <pc:sldChg chg="modSp mod modAnim">
        <pc:chgData name="Tanveer Rahman" userId="b9e812219a1db5d0" providerId="LiveId" clId="{9655C8D1-C5BA-4ECE-A970-6BB4D195B8AB}" dt="2024-09-21T15:04:24.225" v="1129" actId="20577"/>
        <pc:sldMkLst>
          <pc:docMk/>
          <pc:sldMk cId="3508605874" sldId="256"/>
        </pc:sldMkLst>
        <pc:spChg chg="mod">
          <ac:chgData name="Tanveer Rahman" userId="b9e812219a1db5d0" providerId="LiveId" clId="{9655C8D1-C5BA-4ECE-A970-6BB4D195B8AB}" dt="2024-09-21T08:17:16.095" v="55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9655C8D1-C5BA-4ECE-A970-6BB4D195B8AB}" dt="2024-09-21T08:17:31.649" v="61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9655C8D1-C5BA-4ECE-A970-6BB4D195B8AB}" dt="2024-09-21T15:04:24.225" v="1129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9655C8D1-C5BA-4ECE-A970-6BB4D195B8AB}" dt="2024-09-21T08:23:02.290" v="276" actId="20577"/>
        <pc:sldMkLst>
          <pc:docMk/>
          <pc:sldMk cId="1661767384" sldId="279"/>
        </pc:sldMkLst>
        <pc:spChg chg="mod">
          <ac:chgData name="Tanveer Rahman" userId="b9e812219a1db5d0" providerId="LiveId" clId="{9655C8D1-C5BA-4ECE-A970-6BB4D195B8AB}" dt="2024-09-21T08:20:00.165" v="134" actId="20577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9655C8D1-C5BA-4ECE-A970-6BB4D195B8AB}" dt="2024-09-21T08:23:02.290" v="276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9655C8D1-C5BA-4ECE-A970-6BB4D195B8AB}" dt="2024-09-21T08:55:27.435" v="632" actId="20577"/>
        <pc:sldMkLst>
          <pc:docMk/>
          <pc:sldMk cId="1635262452" sldId="282"/>
        </pc:sldMkLst>
        <pc:spChg chg="mod">
          <ac:chgData name="Tanveer Rahman" userId="b9e812219a1db5d0" providerId="LiveId" clId="{9655C8D1-C5BA-4ECE-A970-6BB4D195B8AB}" dt="2024-09-21T08:48:14.862" v="485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9655C8D1-C5BA-4ECE-A970-6BB4D195B8AB}" dt="2024-09-21T08:55:27.435" v="632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del">
        <pc:chgData name="Tanveer Rahman" userId="b9e812219a1db5d0" providerId="LiveId" clId="{9655C8D1-C5BA-4ECE-A970-6BB4D195B8AB}" dt="2024-09-21T08:19:14.758" v="86" actId="47"/>
        <pc:sldMkLst>
          <pc:docMk/>
          <pc:sldMk cId="2711411429" sldId="286"/>
        </pc:sldMkLst>
      </pc:sldChg>
      <pc:sldChg chg="del">
        <pc:chgData name="Tanveer Rahman" userId="b9e812219a1db5d0" providerId="LiveId" clId="{9655C8D1-C5BA-4ECE-A970-6BB4D195B8AB}" dt="2024-09-21T08:19:14.232" v="85" actId="47"/>
        <pc:sldMkLst>
          <pc:docMk/>
          <pc:sldMk cId="2622895799" sldId="288"/>
        </pc:sldMkLst>
      </pc:sldChg>
      <pc:sldChg chg="del">
        <pc:chgData name="Tanveer Rahman" userId="b9e812219a1db5d0" providerId="LiveId" clId="{9655C8D1-C5BA-4ECE-A970-6BB4D195B8AB}" dt="2024-09-21T08:19:15.470" v="87" actId="47"/>
        <pc:sldMkLst>
          <pc:docMk/>
          <pc:sldMk cId="3461950675" sldId="289"/>
        </pc:sldMkLst>
      </pc:sldChg>
      <pc:sldChg chg="del">
        <pc:chgData name="Tanveer Rahman" userId="b9e812219a1db5d0" providerId="LiveId" clId="{9655C8D1-C5BA-4ECE-A970-6BB4D195B8AB}" dt="2024-09-21T08:19:15.706" v="88" actId="47"/>
        <pc:sldMkLst>
          <pc:docMk/>
          <pc:sldMk cId="3805431316" sldId="290"/>
        </pc:sldMkLst>
      </pc:sldChg>
      <pc:sldChg chg="del">
        <pc:chgData name="Tanveer Rahman" userId="b9e812219a1db5d0" providerId="LiveId" clId="{9655C8D1-C5BA-4ECE-A970-6BB4D195B8AB}" dt="2024-09-21T08:19:15.885" v="89" actId="47"/>
        <pc:sldMkLst>
          <pc:docMk/>
          <pc:sldMk cId="3232377008" sldId="291"/>
        </pc:sldMkLst>
      </pc:sldChg>
      <pc:sldChg chg="del">
        <pc:chgData name="Tanveer Rahman" userId="b9e812219a1db5d0" providerId="LiveId" clId="{9655C8D1-C5BA-4ECE-A970-6BB4D195B8AB}" dt="2024-09-21T08:19:16.738" v="91" actId="47"/>
        <pc:sldMkLst>
          <pc:docMk/>
          <pc:sldMk cId="738376830" sldId="292"/>
        </pc:sldMkLst>
      </pc:sldChg>
      <pc:sldChg chg="del">
        <pc:chgData name="Tanveer Rahman" userId="b9e812219a1db5d0" providerId="LiveId" clId="{9655C8D1-C5BA-4ECE-A970-6BB4D195B8AB}" dt="2024-09-21T08:19:16.061" v="90" actId="47"/>
        <pc:sldMkLst>
          <pc:docMk/>
          <pc:sldMk cId="3051086967" sldId="294"/>
        </pc:sldMkLst>
      </pc:sldChg>
      <pc:sldChg chg="del">
        <pc:chgData name="Tanveer Rahman" userId="b9e812219a1db5d0" providerId="LiveId" clId="{9655C8D1-C5BA-4ECE-A970-6BB4D195B8AB}" dt="2024-09-21T08:19:17.663" v="93" actId="47"/>
        <pc:sldMkLst>
          <pc:docMk/>
          <pc:sldMk cId="2383588863" sldId="295"/>
        </pc:sldMkLst>
      </pc:sldChg>
      <pc:sldChg chg="del">
        <pc:chgData name="Tanveer Rahman" userId="b9e812219a1db5d0" providerId="LiveId" clId="{9655C8D1-C5BA-4ECE-A970-6BB4D195B8AB}" dt="2024-09-21T08:19:17.192" v="92" actId="47"/>
        <pc:sldMkLst>
          <pc:docMk/>
          <pc:sldMk cId="2065918430" sldId="297"/>
        </pc:sldMkLst>
      </pc:sldChg>
      <pc:sldChg chg="del">
        <pc:chgData name="Tanveer Rahman" userId="b9e812219a1db5d0" providerId="LiveId" clId="{9655C8D1-C5BA-4ECE-A970-6BB4D195B8AB}" dt="2024-09-21T09:37:57.386" v="907" actId="47"/>
        <pc:sldMkLst>
          <pc:docMk/>
          <pc:sldMk cId="3056543191" sldId="298"/>
        </pc:sldMkLst>
      </pc:sldChg>
      <pc:sldChg chg="addSp delSp modSp new mod setBg">
        <pc:chgData name="Tanveer Rahman" userId="b9e812219a1db5d0" providerId="LiveId" clId="{9655C8D1-C5BA-4ECE-A970-6BB4D195B8AB}" dt="2024-09-21T08:18:51.527" v="84" actId="20577"/>
        <pc:sldMkLst>
          <pc:docMk/>
          <pc:sldMk cId="4018513048" sldId="299"/>
        </pc:sldMkLst>
        <pc:spChg chg="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2" creationId="{6596EC65-E7B5-40ED-9C6D-F2BC3FB19372}"/>
          </ac:spMkLst>
        </pc:spChg>
        <pc:spChg chg="del">
          <ac:chgData name="Tanveer Rahman" userId="b9e812219a1db5d0" providerId="LiveId" clId="{9655C8D1-C5BA-4ECE-A970-6BB4D195B8AB}" dt="2024-09-21T08:17:58.032" v="64"/>
          <ac:spMkLst>
            <pc:docMk/>
            <pc:sldMk cId="4018513048" sldId="299"/>
            <ac:spMk id="3" creationId="{7BDE03C0-6D77-0F95-A8B3-F18AA407B0C4}"/>
          </ac:spMkLst>
        </pc:spChg>
        <pc:spChg chg="add del 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4" creationId="{A1D81596-D1C4-49CD-A061-9F109D839532}"/>
          </ac:spMkLst>
        </pc:spChg>
        <pc:spChg chg="ad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10" creationId="{AD30EFE3-9611-4841-9BC3-E51D7A359650}"/>
          </ac:spMkLst>
        </pc:spChg>
        <pc:graphicFrameChg chg="add mod">
          <ac:chgData name="Tanveer Rahman" userId="b9e812219a1db5d0" providerId="LiveId" clId="{9655C8D1-C5BA-4ECE-A970-6BB4D195B8AB}" dt="2024-09-21T08:18:51.527" v="84" actId="2057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new del mod">
        <pc:chgData name="Tanveer Rahman" userId="b9e812219a1db5d0" providerId="LiveId" clId="{9655C8D1-C5BA-4ECE-A970-6BB4D195B8AB}" dt="2024-09-21T08:26:06.305" v="282" actId="2696"/>
        <pc:sldMkLst>
          <pc:docMk/>
          <pc:sldMk cId="2063069834" sldId="300"/>
        </pc:sldMkLst>
        <pc:spChg chg="mod">
          <ac:chgData name="Tanveer Rahman" userId="b9e812219a1db5d0" providerId="LiveId" clId="{9655C8D1-C5BA-4ECE-A970-6BB4D195B8AB}" dt="2024-09-21T08:26:00.289" v="281"/>
          <ac:spMkLst>
            <pc:docMk/>
            <pc:sldMk cId="2063069834" sldId="300"/>
            <ac:spMk id="2" creationId="{3411AFC7-5522-9936-2D41-E3E82C02A726}"/>
          </ac:spMkLst>
        </pc:spChg>
        <pc:spChg chg="mod">
          <ac:chgData name="Tanveer Rahman" userId="b9e812219a1db5d0" providerId="LiveId" clId="{9655C8D1-C5BA-4ECE-A970-6BB4D195B8AB}" dt="2024-09-21T08:25:58.203" v="280"/>
          <ac:spMkLst>
            <pc:docMk/>
            <pc:sldMk cId="2063069834" sldId="300"/>
            <ac:spMk id="3" creationId="{6CD77DA7-5319-0036-C6E8-F20C05175655}"/>
          </ac:spMkLst>
        </pc:spChg>
      </pc:sldChg>
      <pc:sldChg chg="modSp add mod">
        <pc:chgData name="Tanveer Rahman" userId="b9e812219a1db5d0" providerId="LiveId" clId="{9655C8D1-C5BA-4ECE-A970-6BB4D195B8AB}" dt="2024-09-21T08:37:06.264" v="403" actId="113"/>
        <pc:sldMkLst>
          <pc:docMk/>
          <pc:sldMk cId="2338296894" sldId="300"/>
        </pc:sldMkLst>
        <pc:spChg chg="mod">
          <ac:chgData name="Tanveer Rahman" userId="b9e812219a1db5d0" providerId="LiveId" clId="{9655C8D1-C5BA-4ECE-A970-6BB4D195B8AB}" dt="2024-09-21T08:26:20.805" v="284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37:06.264" v="403" actId="113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10.213" v="405" actId="680"/>
        <pc:sldMkLst>
          <pc:docMk/>
          <pc:sldMk cId="2370540158" sldId="301"/>
        </pc:sldMkLst>
      </pc:sldChg>
      <pc:sldChg chg="modSp add mod">
        <pc:chgData name="Tanveer Rahman" userId="b9e812219a1db5d0" providerId="LiveId" clId="{9655C8D1-C5BA-4ECE-A970-6BB4D195B8AB}" dt="2024-09-21T08:46:08.776" v="476"/>
        <pc:sldMkLst>
          <pc:docMk/>
          <pc:sldMk cId="3373664822" sldId="301"/>
        </pc:sldMkLst>
        <pc:spChg chg="mod">
          <ac:chgData name="Tanveer Rahman" userId="b9e812219a1db5d0" providerId="LiveId" clId="{9655C8D1-C5BA-4ECE-A970-6BB4D195B8AB}" dt="2024-09-21T08:38:33.033" v="409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46:08.776" v="476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25.949" v="407" actId="680"/>
        <pc:sldMkLst>
          <pc:docMk/>
          <pc:sldMk cId="4098671068" sldId="301"/>
        </pc:sldMkLst>
      </pc:sldChg>
      <pc:sldChg chg="addSp modSp new mod">
        <pc:chgData name="Tanveer Rahman" userId="b9e812219a1db5d0" providerId="LiveId" clId="{9655C8D1-C5BA-4ECE-A970-6BB4D195B8AB}" dt="2024-09-21T09:00:09.641" v="682" actId="20577"/>
        <pc:sldMkLst>
          <pc:docMk/>
          <pc:sldMk cId="3129355429" sldId="302"/>
        </pc:sldMkLst>
        <pc:spChg chg="mod">
          <ac:chgData name="Tanveer Rahman" userId="b9e812219a1db5d0" providerId="LiveId" clId="{9655C8D1-C5BA-4ECE-A970-6BB4D195B8AB}" dt="2024-09-21T08:57:16.763" v="639" actId="20577"/>
          <ac:spMkLst>
            <pc:docMk/>
            <pc:sldMk cId="3129355429" sldId="302"/>
            <ac:spMk id="2" creationId="{0F7AB698-1A12-783B-EEB4-1ABE13D3BAD7}"/>
          </ac:spMkLst>
        </pc:spChg>
        <pc:spChg chg="mod">
          <ac:chgData name="Tanveer Rahman" userId="b9e812219a1db5d0" providerId="LiveId" clId="{9655C8D1-C5BA-4ECE-A970-6BB4D195B8AB}" dt="2024-09-21T09:00:09.641" v="682" actId="20577"/>
          <ac:spMkLst>
            <pc:docMk/>
            <pc:sldMk cId="3129355429" sldId="302"/>
            <ac:spMk id="3" creationId="{CCE091B9-5C83-AB1E-CE8A-D68DA91092DD}"/>
          </ac:spMkLst>
        </pc:spChg>
        <pc:spChg chg="add">
          <ac:chgData name="Tanveer Rahman" userId="b9e812219a1db5d0" providerId="LiveId" clId="{9655C8D1-C5BA-4ECE-A970-6BB4D195B8AB}" dt="2024-09-21T08:58:22.014" v="661"/>
          <ac:spMkLst>
            <pc:docMk/>
            <pc:sldMk cId="3129355429" sldId="302"/>
            <ac:spMk id="4" creationId="{4783C138-4463-816A-D4BC-57FD7F2B524A}"/>
          </ac:spMkLst>
        </pc:spChg>
      </pc:sldChg>
      <pc:sldChg chg="addSp delSp modSp new mod setBg">
        <pc:chgData name="Tanveer Rahman" userId="b9e812219a1db5d0" providerId="LiveId" clId="{9655C8D1-C5BA-4ECE-A970-6BB4D195B8AB}" dt="2024-09-21T09:09:17.905" v="717" actId="113"/>
        <pc:sldMkLst>
          <pc:docMk/>
          <pc:sldMk cId="3505707627" sldId="303"/>
        </pc:sldMkLst>
        <pc:spChg chg="mod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" creationId="{8960C86F-2F7E-BFB0-D816-81ED23F98830}"/>
          </ac:spMkLst>
        </pc:spChg>
        <pc:spChg chg="add del mod">
          <ac:chgData name="Tanveer Rahman" userId="b9e812219a1db5d0" providerId="LiveId" clId="{9655C8D1-C5BA-4ECE-A970-6BB4D195B8AB}" dt="2024-09-21T09:02:01.002" v="692" actId="26606"/>
          <ac:spMkLst>
            <pc:docMk/>
            <pc:sldMk cId="3505707627" sldId="303"/>
            <ac:spMk id="3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1:53.914" v="687" actId="26606"/>
          <ac:spMkLst>
            <pc:docMk/>
            <pc:sldMk cId="3505707627" sldId="303"/>
            <ac:spMk id="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0" creationId="{E2A96188-384C-4341-9EEB-967A9341CD86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1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2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3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6" creationId="{280331C3-DDF5-48A9-8947-D71EAAFFAB0E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7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8" creationId="{C535A640-1948-4AFD-A0B7-19AFDA955322}"/>
          </ac:spMkLst>
        </pc:spChg>
        <pc:spChg chg="add del">
          <ac:chgData name="Tanveer Rahman" userId="b9e812219a1db5d0" providerId="LiveId" clId="{9655C8D1-C5BA-4ECE-A970-6BB4D195B8AB}" dt="2024-09-21T09:02:35.246" v="694" actId="26606"/>
          <ac:spMkLst>
            <pc:docMk/>
            <pc:sldMk cId="3505707627" sldId="303"/>
            <ac:spMk id="2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1.694" v="696" actId="26606"/>
          <ac:spMkLst>
            <pc:docMk/>
            <pc:sldMk cId="3505707627" sldId="303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9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1" creationId="{9F9F0D99-A2D7-4650-BA53-99550E8F6808}"/>
          </ac:spMkLst>
        </pc:spChg>
        <pc:graphicFrameChg chg="add del">
          <ac:chgData name="Tanveer Rahman" userId="b9e812219a1db5d0" providerId="LiveId" clId="{9655C8D1-C5BA-4ECE-A970-6BB4D195B8AB}" dt="2024-09-21T09:01:53.914" v="687" actId="26606"/>
          <ac:graphicFrameMkLst>
            <pc:docMk/>
            <pc:sldMk cId="3505707627" sldId="303"/>
            <ac:graphicFrameMk id="5" creationId="{9958F82A-7F4F-4600-A049-320B5D52CCD9}"/>
          </ac:graphicFrameMkLst>
        </pc:graphicFrameChg>
        <pc:graphicFrameChg chg="add del">
          <ac:chgData name="Tanveer Rahman" userId="b9e812219a1db5d0" providerId="LiveId" clId="{9655C8D1-C5BA-4ECE-A970-6BB4D195B8AB}" dt="2024-09-21T09:01:56.059" v="689" actId="26606"/>
          <ac:graphicFrameMkLst>
            <pc:docMk/>
            <pc:sldMk cId="3505707627" sldId="303"/>
            <ac:graphicFrameMk id="14" creationId="{FC58C28B-9D0A-DE3D-C29B-EBCFDDB59812}"/>
          </ac:graphicFrameMkLst>
        </pc:graphicFrameChg>
        <pc:graphicFrameChg chg="add mod modGraphic">
          <ac:chgData name="Tanveer Rahman" userId="b9e812219a1db5d0" providerId="LiveId" clId="{9655C8D1-C5BA-4ECE-A970-6BB4D195B8AB}" dt="2024-09-21T09:09:17.905" v="717" actId="113"/>
          <ac:graphicFrameMkLst>
            <pc:docMk/>
            <pc:sldMk cId="3505707627" sldId="303"/>
            <ac:graphicFrameMk id="20" creationId="{B4A64249-EFE0-CDD3-D790-AE98C23B9D90}"/>
          </ac:graphicFrameMkLst>
        </pc:graphicFrameChg>
        <pc:picChg chg="add mod">
          <ac:chgData name="Tanveer Rahman" userId="b9e812219a1db5d0" providerId="LiveId" clId="{9655C8D1-C5BA-4ECE-A970-6BB4D195B8AB}" dt="2024-09-21T09:08:20.187" v="712" actId="931"/>
          <ac:picMkLst>
            <pc:docMk/>
            <pc:sldMk cId="3505707627" sldId="303"/>
            <ac:picMk id="6" creationId="{84177193-8543-2DCE-5A00-E32C13384ADF}"/>
          </ac:picMkLst>
        </pc:picChg>
        <pc:picChg chg="add del">
          <ac:chgData name="Tanveer Rahman" userId="b9e812219a1db5d0" providerId="LiveId" clId="{9655C8D1-C5BA-4ECE-A970-6BB4D195B8AB}" dt="2024-09-21T09:02:00.993" v="691" actId="26606"/>
          <ac:picMkLst>
            <pc:docMk/>
            <pc:sldMk cId="3505707627" sldId="303"/>
            <ac:picMk id="7" creationId="{D7C321C6-8FF2-D29D-E716-24EB968B8607}"/>
          </ac:picMkLst>
        </pc:picChg>
      </pc:sldChg>
      <pc:sldChg chg="addSp delSp modSp new mod setBg">
        <pc:chgData name="Tanveer Rahman" userId="b9e812219a1db5d0" providerId="LiveId" clId="{9655C8D1-C5BA-4ECE-A970-6BB4D195B8AB}" dt="2024-09-21T09:22:50.815" v="799" actId="12269"/>
        <pc:sldMkLst>
          <pc:docMk/>
          <pc:sldMk cId="235978342" sldId="304"/>
        </pc:sldMkLst>
        <pc:spChg chg="mo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2" creationId="{49058C40-D8EF-C6A2-3552-E6E59CFB3C59}"/>
          </ac:spMkLst>
        </pc:spChg>
        <pc:spChg chg="add del">
          <ac:chgData name="Tanveer Rahman" userId="b9e812219a1db5d0" providerId="LiveId" clId="{9655C8D1-C5BA-4ECE-A970-6BB4D195B8AB}" dt="2024-09-21T09:10:17.665" v="722"/>
          <ac:spMkLst>
            <pc:docMk/>
            <pc:sldMk cId="235978342" sldId="304"/>
            <ac:spMk id="3" creationId="{D9D9DF97-4D2A-3E06-01B7-13E81614E60D}"/>
          </ac:spMkLst>
        </pc:spChg>
        <pc:spChg chg="add del mod">
          <ac:chgData name="Tanveer Rahman" userId="b9e812219a1db5d0" providerId="LiveId" clId="{9655C8D1-C5BA-4ECE-A970-6BB4D195B8AB}" dt="2024-09-21T09:11:01.693" v="736" actId="26606"/>
          <ac:spMkLst>
            <pc:docMk/>
            <pc:sldMk cId="235978342" sldId="304"/>
            <ac:spMk id="4" creationId="{33BC4EF1-1ADA-5043-FB97-9B72FD4106ED}"/>
          </ac:spMkLst>
        </pc:spChg>
        <pc:spChg chg="add del">
          <ac:chgData name="Tanveer Rahman" userId="b9e812219a1db5d0" providerId="LiveId" clId="{9655C8D1-C5BA-4ECE-A970-6BB4D195B8AB}" dt="2024-09-21T09:10:46.096" v="729" actId="26606"/>
          <ac:spMkLst>
            <pc:docMk/>
            <pc:sldMk cId="235978342" sldId="304"/>
            <ac:spMk id="10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0:51.602" v="731" actId="26606"/>
          <ac:spMkLst>
            <pc:docMk/>
            <pc:sldMk cId="235978342" sldId="304"/>
            <ac:spMk id="12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4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0:57.316" v="733" actId="26606"/>
          <ac:spMkLst>
            <pc:docMk/>
            <pc:sldMk cId="235978342" sldId="304"/>
            <ac:spMk id="1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5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6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4:35.609" v="738" actId="26606"/>
          <ac:spMkLst>
            <pc:docMk/>
            <pc:sldMk cId="235978342" sldId="304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2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29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0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1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2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3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5" creationId="{8A999995-1D1C-4F39-90BB-6C6361589FF6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6" creationId="{4170CBFC-D57B-44BB-A5FB-03860A53FFFA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7" creationId="{59B8D541-F0F1-448D-B481-76E8390D3633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39" creationId="{6795E2AC-53C4-48AB-A681-BAF4A9F98CB9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0" creationId="{5A016028-7ACB-48E8-9930-4666F8D47F66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1" creationId="{78A227CC-CFCF-494C-BFDB-192532C829D3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3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4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5:17.297" v="756" actId="26606"/>
          <ac:spMkLst>
            <pc:docMk/>
            <pc:sldMk cId="235978342" sldId="304"/>
            <ac:spMk id="47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6:17.110" v="764" actId="26606"/>
          <ac:spMkLst>
            <pc:docMk/>
            <pc:sldMk cId="235978342" sldId="304"/>
            <ac:spMk id="4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6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8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0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1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2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4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5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6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8.952" v="769" actId="26606"/>
          <ac:spMkLst>
            <pc:docMk/>
            <pc:sldMk cId="235978342" sldId="304"/>
            <ac:spMk id="7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3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5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2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4" creationId="{5F408001-0904-4508-B1EC-DE5E735F8EBA}"/>
          </ac:spMkLst>
        </pc:spChg>
        <pc:spChg chg="ad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86" creationId="{AD30EFE3-9611-4841-9BC3-E51D7A359650}"/>
          </ac:spMkLst>
        </pc:spChg>
        <pc:graphicFrameChg chg="add del">
          <ac:chgData name="Tanveer Rahman" userId="b9e812219a1db5d0" providerId="LiveId" clId="{9655C8D1-C5BA-4ECE-A970-6BB4D195B8AB}" dt="2024-09-21T09:10:46.096" v="729" actId="26606"/>
          <ac:graphicFrameMkLst>
            <pc:docMk/>
            <pc:sldMk cId="235978342" sldId="304"/>
            <ac:graphicFrameMk id="6" creationId="{507B92BF-39C5-35E6-8572-82CC2AB5BA94}"/>
          </ac:graphicFrameMkLst>
        </pc:graphicFrameChg>
        <pc:graphicFrameChg chg="add del">
          <ac:chgData name="Tanveer Rahman" userId="b9e812219a1db5d0" providerId="LiveId" clId="{9655C8D1-C5BA-4ECE-A970-6BB4D195B8AB}" dt="2024-09-21T09:10:51.602" v="731" actId="26606"/>
          <ac:graphicFrameMkLst>
            <pc:docMk/>
            <pc:sldMk cId="235978342" sldId="304"/>
            <ac:graphicFrameMk id="13" creationId="{C05D16D0-36A0-103B-4A13-619D861EA0A1}"/>
          </ac:graphicFrameMkLst>
        </pc:graphicFrameChg>
        <pc:graphicFrameChg chg="add del">
          <ac:chgData name="Tanveer Rahman" userId="b9e812219a1db5d0" providerId="LiveId" clId="{9655C8D1-C5BA-4ECE-A970-6BB4D195B8AB}" dt="2024-09-21T09:10:57.316" v="733" actId="26606"/>
          <ac:graphicFrameMkLst>
            <pc:docMk/>
            <pc:sldMk cId="235978342" sldId="304"/>
            <ac:graphicFrameMk id="16" creationId="{7E3DAC3C-4399-2686-637B-4D3DD8A8D696}"/>
          </ac:graphicFrameMkLst>
        </pc:graphicFrameChg>
        <pc:graphicFrameChg chg="add del">
          <ac:chgData name="Tanveer Rahman" userId="b9e812219a1db5d0" providerId="LiveId" clId="{9655C8D1-C5BA-4ECE-A970-6BB4D195B8AB}" dt="2024-09-21T09:11:01.667" v="735" actId="26606"/>
          <ac:graphicFrameMkLst>
            <pc:docMk/>
            <pc:sldMk cId="235978342" sldId="304"/>
            <ac:graphicFrameMk id="20" creationId="{E903A8D5-B171-C120-2517-4F6F9E60D057}"/>
          </ac:graphicFrameMkLst>
        </pc:graphicFrameChg>
        <pc:graphicFrameChg chg="add mod modGraphic">
          <ac:chgData name="Tanveer Rahman" userId="b9e812219a1db5d0" providerId="LiveId" clId="{9655C8D1-C5BA-4ECE-A970-6BB4D195B8AB}" dt="2024-09-21T09:22:50.815" v="799" actId="12269"/>
          <ac:graphicFrameMkLst>
            <pc:docMk/>
            <pc:sldMk cId="235978342" sldId="304"/>
            <ac:graphicFrameMk id="22" creationId="{2D12377F-E656-457F-CB37-C13FFBE3CB90}"/>
          </ac:graphicFrameMkLst>
        </pc:graphicFrameChg>
      </pc:sldChg>
      <pc:sldChg chg="addSp delSp modSp new mod">
        <pc:chgData name="Tanveer Rahman" userId="b9e812219a1db5d0" providerId="LiveId" clId="{9655C8D1-C5BA-4ECE-A970-6BB4D195B8AB}" dt="2024-09-21T09:27:01.825" v="805" actId="26606"/>
        <pc:sldMkLst>
          <pc:docMk/>
          <pc:sldMk cId="104509562" sldId="305"/>
        </pc:sldMkLst>
        <pc:spChg chg="mod">
          <ac:chgData name="Tanveer Rahman" userId="b9e812219a1db5d0" providerId="LiveId" clId="{9655C8D1-C5BA-4ECE-A970-6BB4D195B8AB}" dt="2024-09-21T09:26:43.043" v="801"/>
          <ac:spMkLst>
            <pc:docMk/>
            <pc:sldMk cId="104509562" sldId="305"/>
            <ac:spMk id="2" creationId="{6B0E4B90-2B52-00FB-6BE8-8CB8926F5FC6}"/>
          </ac:spMkLst>
        </pc:spChg>
        <pc:spChg chg="del">
          <ac:chgData name="Tanveer Rahman" userId="b9e812219a1db5d0" providerId="LiveId" clId="{9655C8D1-C5BA-4ECE-A970-6BB4D195B8AB}" dt="2024-09-21T09:26:51.013" v="802"/>
          <ac:spMkLst>
            <pc:docMk/>
            <pc:sldMk cId="104509562" sldId="305"/>
            <ac:spMk id="3" creationId="{0EB3E086-679F-D75F-FFBE-BDEAD6551630}"/>
          </ac:spMkLst>
        </pc:spChg>
        <pc:spChg chg="add del mod">
          <ac:chgData name="Tanveer Rahman" userId="b9e812219a1db5d0" providerId="LiveId" clId="{9655C8D1-C5BA-4ECE-A970-6BB4D195B8AB}" dt="2024-09-21T09:27:01.825" v="805" actId="26606"/>
          <ac:spMkLst>
            <pc:docMk/>
            <pc:sldMk cId="104509562" sldId="305"/>
            <ac:spMk id="4" creationId="{4FFD0CDD-D48A-6FB1-C057-550942FE65C0}"/>
          </ac:spMkLst>
        </pc:spChg>
        <pc:graphicFrameChg chg="add del">
          <ac:chgData name="Tanveer Rahman" userId="b9e812219a1db5d0" providerId="LiveId" clId="{9655C8D1-C5BA-4ECE-A970-6BB4D195B8AB}" dt="2024-09-21T09:27:01.806" v="804" actId="26606"/>
          <ac:graphicFrameMkLst>
            <pc:docMk/>
            <pc:sldMk cId="104509562" sldId="305"/>
            <ac:graphicFrameMk id="6" creationId="{8E036203-BB86-AD15-2BAD-AFB2E4056F24}"/>
          </ac:graphicFrameMkLst>
        </pc:graphicFrameChg>
        <pc:graphicFrameChg chg="add">
          <ac:chgData name="Tanveer Rahman" userId="b9e812219a1db5d0" providerId="LiveId" clId="{9655C8D1-C5BA-4ECE-A970-6BB4D195B8AB}" dt="2024-09-21T09:27:01.825" v="805" actId="26606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modSp new mod">
        <pc:chgData name="Tanveer Rahman" userId="b9e812219a1db5d0" providerId="LiveId" clId="{9655C8D1-C5BA-4ECE-A970-6BB4D195B8AB}" dt="2024-09-21T09:36:48.246" v="905" actId="14100"/>
        <pc:sldMkLst>
          <pc:docMk/>
          <pc:sldMk cId="1840386387" sldId="306"/>
        </pc:sldMkLst>
        <pc:spChg chg="mod">
          <ac:chgData name="Tanveer Rahman" userId="b9e812219a1db5d0" providerId="LiveId" clId="{9655C8D1-C5BA-4ECE-A970-6BB4D195B8AB}" dt="2024-09-21T09:27:44.308" v="812" actId="20577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9655C8D1-C5BA-4ECE-A970-6BB4D195B8AB}" dt="2024-09-21T09:36:41.845" v="903" actId="20577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9655C8D1-C5BA-4ECE-A970-6BB4D195B8AB}" dt="2024-09-21T09:28:48.548" v="819"/>
          <ac:spMkLst>
            <pc:docMk/>
            <pc:sldMk cId="1840386387" sldId="306"/>
            <ac:spMk id="4" creationId="{BF84408C-BB5F-2185-3C02-29B0B3EFAAA0}"/>
          </ac:spMkLst>
        </pc:spChg>
        <pc:picChg chg="add mod">
          <ac:chgData name="Tanveer Rahman" userId="b9e812219a1db5d0" providerId="LiveId" clId="{9655C8D1-C5BA-4ECE-A970-6BB4D195B8AB}" dt="2024-09-21T09:36:48.246" v="905" actId="14100"/>
          <ac:picMkLst>
            <pc:docMk/>
            <pc:sldMk cId="1840386387" sldId="306"/>
            <ac:picMk id="5" creationId="{BEF725CA-2ECB-9B87-7973-3306B660BC1A}"/>
          </ac:picMkLst>
        </pc:picChg>
      </pc:sldChg>
      <pc:sldChg chg="addSp delSp modSp new del mod">
        <pc:chgData name="Tanveer Rahman" userId="b9e812219a1db5d0" providerId="LiveId" clId="{9655C8D1-C5BA-4ECE-A970-6BB4D195B8AB}" dt="2024-09-21T09:36:59.789" v="906" actId="2696"/>
        <pc:sldMkLst>
          <pc:docMk/>
          <pc:sldMk cId="1440761686" sldId="307"/>
        </pc:sldMkLst>
        <pc:spChg chg="mod">
          <ac:chgData name="Tanveer Rahman" userId="b9e812219a1db5d0" providerId="LiveId" clId="{9655C8D1-C5BA-4ECE-A970-6BB4D195B8AB}" dt="2024-09-21T09:34:37.563" v="867" actId="20577"/>
          <ac:spMkLst>
            <pc:docMk/>
            <pc:sldMk cId="1440761686" sldId="307"/>
            <ac:spMk id="2" creationId="{63AE1EDC-23C3-6610-7DA0-EE14DED8F6F4}"/>
          </ac:spMkLst>
        </pc:spChg>
        <pc:spChg chg="del mod">
          <ac:chgData name="Tanveer Rahman" userId="b9e812219a1db5d0" providerId="LiveId" clId="{9655C8D1-C5BA-4ECE-A970-6BB4D195B8AB}" dt="2024-09-21T09:35:49.140" v="878" actId="22"/>
          <ac:spMkLst>
            <pc:docMk/>
            <pc:sldMk cId="1440761686" sldId="307"/>
            <ac:spMk id="3" creationId="{9A31D5D9-D823-7D75-B2D5-E808A64572A0}"/>
          </ac:spMkLst>
        </pc:spChg>
        <pc:picChg chg="add mod ord">
          <ac:chgData name="Tanveer Rahman" userId="b9e812219a1db5d0" providerId="LiveId" clId="{9655C8D1-C5BA-4ECE-A970-6BB4D195B8AB}" dt="2024-09-21T09:35:53.496" v="879" actId="1076"/>
          <ac:picMkLst>
            <pc:docMk/>
            <pc:sldMk cId="1440761686" sldId="307"/>
            <ac:picMk id="5" creationId="{F7BBB13D-90BE-10A5-7162-8FF97FF3B1B9}"/>
          </ac:picMkLst>
        </pc:picChg>
      </pc:sldChg>
      <pc:sldChg chg="addSp delSp modSp new mod ord setBg">
        <pc:chgData name="Tanveer Rahman" userId="b9e812219a1db5d0" providerId="LiveId" clId="{9655C8D1-C5BA-4ECE-A970-6BB4D195B8AB}" dt="2024-09-21T09:44:47.118" v="972"/>
        <pc:sldMkLst>
          <pc:docMk/>
          <pc:sldMk cId="1605137676" sldId="307"/>
        </pc:sldMkLst>
        <pc:spChg chg="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2" creationId="{0B76F196-5B47-F7F0-2CDD-029D663BFB69}"/>
          </ac:spMkLst>
        </pc:spChg>
        <pc:spChg chg="del">
          <ac:chgData name="Tanveer Rahman" userId="b9e812219a1db5d0" providerId="LiveId" clId="{9655C8D1-C5BA-4ECE-A970-6BB4D195B8AB}" dt="2024-09-21T09:38:08.633" v="918"/>
          <ac:spMkLst>
            <pc:docMk/>
            <pc:sldMk cId="1605137676" sldId="307"/>
            <ac:spMk id="3" creationId="{B2EC677B-CFB9-BA76-4D41-D55955000857}"/>
          </ac:spMkLst>
        </pc:spChg>
        <pc:spChg chg="add del 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4" creationId="{1DCCA096-2B6F-E9DE-9301-A7981054DBFB}"/>
          </ac:spMkLst>
        </pc:spChg>
        <pc:spChg chg="ad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10" creationId="{BF7BC237-77DF-4DFB-94F7-DB493EDA1C7C}"/>
          </ac:spMkLst>
        </pc:spChg>
        <pc:graphicFrameChg chg="add">
          <ac:chgData name="Tanveer Rahman" userId="b9e812219a1db5d0" providerId="LiveId" clId="{9655C8D1-C5BA-4ECE-A970-6BB4D195B8AB}" dt="2024-09-21T09:44:27.076" v="970" actId="26606"/>
          <ac:graphicFrameMkLst>
            <pc:docMk/>
            <pc:sldMk cId="1605137676" sldId="307"/>
            <ac:graphicFrameMk id="6" creationId="{2FF83D74-94E4-BF3C-3610-813F4475EA58}"/>
          </ac:graphicFrameMkLst>
        </pc:graphicFrameChg>
      </pc:sldChg>
      <pc:sldChg chg="addSp delSp modSp new mod setBg">
        <pc:chgData name="Tanveer Rahman" userId="b9e812219a1db5d0" providerId="LiveId" clId="{9655C8D1-C5BA-4ECE-A970-6BB4D195B8AB}" dt="2024-09-21T09:52:58.297" v="1120" actId="26606"/>
        <pc:sldMkLst>
          <pc:docMk/>
          <pc:sldMk cId="3345224351" sldId="308"/>
        </pc:sldMkLst>
        <pc:spChg chg="mod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" creationId="{037E12C2-8BED-E84A-4BAD-5347B6ACE86F}"/>
          </ac:spMkLst>
        </pc:spChg>
        <pc:spChg chg="del mod">
          <ac:chgData name="Tanveer Rahman" userId="b9e812219a1db5d0" providerId="LiveId" clId="{9655C8D1-C5BA-4ECE-A970-6BB4D195B8AB}" dt="2024-09-21T09:48:11.213" v="1000"/>
          <ac:spMkLst>
            <pc:docMk/>
            <pc:sldMk cId="3345224351" sldId="308"/>
            <ac:spMk id="3" creationId="{785786DD-04B5-4CAB-A55F-3E01D9938709}"/>
          </ac:spMkLst>
        </pc:spChg>
        <pc:spChg chg="add del mod">
          <ac:chgData name="Tanveer Rahman" userId="b9e812219a1db5d0" providerId="LiveId" clId="{9655C8D1-C5BA-4ECE-A970-6BB4D195B8AB}" dt="2024-09-21T09:52:24.180" v="1108" actId="26606"/>
          <ac:spMkLst>
            <pc:docMk/>
            <pc:sldMk cId="3345224351" sldId="308"/>
            <ac:spMk id="4" creationId="{048077B0-C5C3-A1D0-3658-9DB54BE96018}"/>
          </ac:spMkLst>
        </pc:spChg>
        <pc:spChg chg="add">
          <ac:chgData name="Tanveer Rahman" userId="b9e812219a1db5d0" providerId="LiveId" clId="{9655C8D1-C5BA-4ECE-A970-6BB4D195B8AB}" dt="2024-09-21T09:51:10.539" v="1094"/>
          <ac:spMkLst>
            <pc:docMk/>
            <pc:sldMk cId="3345224351" sldId="308"/>
            <ac:spMk id="5" creationId="{45C415DA-A541-B171-261E-9889FD53CFC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7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01.739" v="1103" actId="26606"/>
          <ac:spMkLst>
            <pc:docMk/>
            <pc:sldMk cId="3345224351" sldId="308"/>
            <ac:spMk id="10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1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2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4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1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0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2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4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6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30" creationId="{9ADBC609-A264-4706-8FCD-C3B072E7CF0B}"/>
          </ac:spMkLst>
        </pc:spChg>
        <pc:graphicFrameChg chg="add del">
          <ac:chgData name="Tanveer Rahman" userId="b9e812219a1db5d0" providerId="LiveId" clId="{9655C8D1-C5BA-4ECE-A970-6BB4D195B8AB}" dt="2024-09-21T09:52:01.739" v="1103" actId="26606"/>
          <ac:graphicFrameMkLst>
            <pc:docMk/>
            <pc:sldMk cId="3345224351" sldId="308"/>
            <ac:graphicFrameMk id="6" creationId="{3FFE8109-C540-DE65-2903-9BC171FF14D1}"/>
          </ac:graphicFrameMkLst>
        </pc:graphicFrameChg>
        <pc:graphicFrameChg chg="add del">
          <ac:chgData name="Tanveer Rahman" userId="b9e812219a1db5d0" providerId="LiveId" clId="{9655C8D1-C5BA-4ECE-A970-6BB4D195B8AB}" dt="2024-09-21T09:52:05.589" v="1105" actId="26606"/>
          <ac:graphicFrameMkLst>
            <pc:docMk/>
            <pc:sldMk cId="3345224351" sldId="308"/>
            <ac:graphicFrameMk id="8" creationId="{F280D901-8410-1A5C-74DA-C351433F340C}"/>
          </ac:graphicFrameMkLst>
        </pc:graphicFrameChg>
        <pc:graphicFrameChg chg="add del">
          <ac:chgData name="Tanveer Rahman" userId="b9e812219a1db5d0" providerId="LiveId" clId="{9655C8D1-C5BA-4ECE-A970-6BB4D195B8AB}" dt="2024-09-21T09:52:13.476" v="1107" actId="26606"/>
          <ac:graphicFrameMkLst>
            <pc:docMk/>
            <pc:sldMk cId="3345224351" sldId="308"/>
            <ac:graphicFrameMk id="9" creationId="{D0755455-1A95-664D-D810-33879CCA9C2F}"/>
          </ac:graphicFrameMkLst>
        </pc:graphicFrameChg>
        <pc:graphicFrameChg chg="add mod modGraphic">
          <ac:chgData name="Tanveer Rahman" userId="b9e812219a1db5d0" providerId="LiveId" clId="{9655C8D1-C5BA-4ECE-A970-6BB4D195B8AB}" dt="2024-09-21T09:52:58.297" v="1120" actId="26606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</pc:docChg>
  </pc:docChgLst>
  <pc:docChgLst>
    <pc:chgData name="Tanveer Rahman" userId="b9e812219a1db5d0" providerId="LiveId" clId="{B79C434A-7EAA-4005-9763-68EAF420686B}"/>
    <pc:docChg chg="undo redo custSel addSld delSld modSld modSection">
      <pc:chgData name="Tanveer Rahman" userId="b9e812219a1db5d0" providerId="LiveId" clId="{B79C434A-7EAA-4005-9763-68EAF420686B}" dt="2024-10-04T01:05:28.051" v="566" actId="255"/>
      <pc:docMkLst>
        <pc:docMk/>
      </pc:docMkLst>
      <pc:sldChg chg="modSp mod">
        <pc:chgData name="Tanveer Rahman" userId="b9e812219a1db5d0" providerId="LiveId" clId="{B79C434A-7EAA-4005-9763-68EAF420686B}" dt="2024-10-04T01:03:20.546" v="557" actId="20577"/>
        <pc:sldMkLst>
          <pc:docMk/>
          <pc:sldMk cId="3508605874" sldId="256"/>
        </pc:sldMkLst>
        <pc:spChg chg="mod">
          <ac:chgData name="Tanveer Rahman" userId="b9e812219a1db5d0" providerId="LiveId" clId="{B79C434A-7EAA-4005-9763-68EAF420686B}" dt="2024-10-04T00:08:15.820" v="2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79C434A-7EAA-4005-9763-68EAF420686B}" dt="2024-10-04T00:09:05.710" v="70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79C434A-7EAA-4005-9763-68EAF420686B}" dt="2024-10-04T01:03:20.546" v="55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B79C434A-7EAA-4005-9763-68EAF420686B}" dt="2024-10-04T00:11:26.471" v="113" actId="47"/>
        <pc:sldMkLst>
          <pc:docMk/>
          <pc:sldMk cId="1635262452" sldId="282"/>
        </pc:sldMkLst>
      </pc:sldChg>
      <pc:sldChg chg="modSp">
        <pc:chgData name="Tanveer Rahman" userId="b9e812219a1db5d0" providerId="LiveId" clId="{B79C434A-7EAA-4005-9763-68EAF420686B}" dt="2024-10-04T00:11:07.087" v="94"/>
        <pc:sldMkLst>
          <pc:docMk/>
          <pc:sldMk cId="4018513048" sldId="299"/>
        </pc:sldMkLst>
        <pc:graphicFrameChg chg="mod">
          <ac:chgData name="Tanveer Rahman" userId="b9e812219a1db5d0" providerId="LiveId" clId="{B79C434A-7EAA-4005-9763-68EAF420686B}" dt="2024-10-04T00:11:07.087" v="94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del">
        <pc:chgData name="Tanveer Rahman" userId="b9e812219a1db5d0" providerId="LiveId" clId="{B79C434A-7EAA-4005-9763-68EAF420686B}" dt="2024-10-04T00:11:25.315" v="110" actId="47"/>
        <pc:sldMkLst>
          <pc:docMk/>
          <pc:sldMk cId="2338296894" sldId="300"/>
        </pc:sldMkLst>
      </pc:sldChg>
      <pc:sldChg chg="del">
        <pc:chgData name="Tanveer Rahman" userId="b9e812219a1db5d0" providerId="LiveId" clId="{B79C434A-7EAA-4005-9763-68EAF420686B}" dt="2024-10-04T00:11:26.028" v="112" actId="47"/>
        <pc:sldMkLst>
          <pc:docMk/>
          <pc:sldMk cId="3373664822" sldId="301"/>
        </pc:sldMkLst>
      </pc:sldChg>
      <pc:sldChg chg="modSp add del">
        <pc:chgData name="Tanveer Rahman" userId="b9e812219a1db5d0" providerId="LiveId" clId="{B79C434A-7EAA-4005-9763-68EAF420686B}" dt="2024-10-04T01:02:29.346" v="534"/>
        <pc:sldMkLst>
          <pc:docMk/>
          <pc:sldMk cId="104509562" sldId="305"/>
        </pc:sldMkLst>
        <pc:graphicFrameChg chg="mod">
          <ac:chgData name="Tanveer Rahman" userId="b9e812219a1db5d0" providerId="LiveId" clId="{B79C434A-7EAA-4005-9763-68EAF420686B}" dt="2024-10-04T01:02:29.346" v="534"/>
          <ac:graphicFrameMkLst>
            <pc:docMk/>
            <pc:sldMk cId="104509562" sldId="305"/>
            <ac:graphicFrameMk id="7" creationId="{AC6D646E-51C7-6A01-83E3-9074C71CCBB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1:05:28.051" v="566" actId="255"/>
        <pc:sldMkLst>
          <pc:docMk/>
          <pc:sldMk cId="276965363" sldId="306"/>
        </pc:sldMkLst>
        <pc:spChg chg="mod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2" creationId="{621F330D-3B3E-D007-E717-1A1002C2214C}"/>
          </ac:spMkLst>
        </pc:spChg>
        <pc:spChg chg="del">
          <ac:chgData name="Tanveer Rahman" userId="b9e812219a1db5d0" providerId="LiveId" clId="{B79C434A-7EAA-4005-9763-68EAF420686B}" dt="2024-10-04T00:11:55.083" v="118"/>
          <ac:spMkLst>
            <pc:docMk/>
            <pc:sldMk cId="276965363" sldId="306"/>
            <ac:spMk id="3" creationId="{E7425BE5-8CD9-732B-78B9-2DE4882A7119}"/>
          </ac:spMkLst>
        </pc:spChg>
        <pc:spChg chg="add del mod">
          <ac:chgData name="Tanveer Rahman" userId="b9e812219a1db5d0" providerId="LiveId" clId="{B79C434A-7EAA-4005-9763-68EAF420686B}" dt="2024-10-04T00:12:44.602" v="122" actId="26606"/>
          <ac:spMkLst>
            <pc:docMk/>
            <pc:sldMk cId="276965363" sldId="306"/>
            <ac:spMk id="4" creationId="{DBF99A57-3168-B171-BD5C-EB8AAFFD0FCF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0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2" creationId="{35871F2E-3032-48BF-98ED-67B87BFB02D1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4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7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8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4" creationId="{C4474318-9BA9-4C58-85CC-EAF141DDB165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6" creationId="{9F9F0D99-A2D7-4650-BA53-99550E8F680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8" creationId="{9ADBC609-A264-4706-8FCD-C3B072E7CF0B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0" creationId="{6795E2AC-53C4-48AB-A681-BAF4A9F98CB9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1" creationId="{5A016028-7ACB-48E8-9930-4666F8D47F66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2" creationId="{78A227CC-CFCF-494C-BFDB-192532C829D3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7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9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41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8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50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55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60" creationId="{BF7BC237-77DF-4DFB-94F7-DB493EDA1C7C}"/>
          </ac:spMkLst>
        </pc:spChg>
        <pc:graphicFrameChg chg="add del">
          <ac:chgData name="Tanveer Rahman" userId="b9e812219a1db5d0" providerId="LiveId" clId="{B79C434A-7EAA-4005-9763-68EAF420686B}" dt="2024-10-04T00:12:44.555" v="121" actId="26606"/>
          <ac:graphicFrameMkLst>
            <pc:docMk/>
            <pc:sldMk cId="276965363" sldId="306"/>
            <ac:graphicFrameMk id="6" creationId="{5C440054-4C6D-56A5-7562-A40EA24E0D57}"/>
          </ac:graphicFrameMkLst>
        </pc:graphicFrameChg>
        <pc:graphicFrameChg chg="add mod modGraphic">
          <ac:chgData name="Tanveer Rahman" userId="b9e812219a1db5d0" providerId="LiveId" clId="{B79C434A-7EAA-4005-9763-68EAF420686B}" dt="2024-10-04T01:05:28.051" v="566" actId="255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new mod">
        <pc:chgData name="Tanveer Rahman" userId="b9e812219a1db5d0" providerId="LiveId" clId="{B79C434A-7EAA-4005-9763-68EAF420686B}" dt="2024-10-04T00:15:26.139" v="135" actId="26606"/>
        <pc:sldMkLst>
          <pc:docMk/>
          <pc:sldMk cId="914896178" sldId="307"/>
        </pc:sldMkLst>
        <pc:spChg chg="mod">
          <ac:chgData name="Tanveer Rahman" userId="b9e812219a1db5d0" providerId="LiveId" clId="{B79C434A-7EAA-4005-9763-68EAF420686B}" dt="2024-10-04T00:15:09.305" v="133"/>
          <ac:spMkLst>
            <pc:docMk/>
            <pc:sldMk cId="914896178" sldId="307"/>
            <ac:spMk id="2" creationId="{2AB75AED-EC9C-90CF-36CC-B6BAA6D9D32A}"/>
          </ac:spMkLst>
        </pc:spChg>
        <pc:spChg chg="del">
          <ac:chgData name="Tanveer Rahman" userId="b9e812219a1db5d0" providerId="LiveId" clId="{B79C434A-7EAA-4005-9763-68EAF420686B}" dt="2024-10-04T00:15:17.887" v="134"/>
          <ac:spMkLst>
            <pc:docMk/>
            <pc:sldMk cId="914896178" sldId="307"/>
            <ac:spMk id="3" creationId="{5787F5F0-AA71-2B11-8D95-E04829F3867C}"/>
          </ac:spMkLst>
        </pc:spChg>
        <pc:spChg chg="add del mod">
          <ac:chgData name="Tanveer Rahman" userId="b9e812219a1db5d0" providerId="LiveId" clId="{B79C434A-7EAA-4005-9763-68EAF420686B}" dt="2024-10-04T00:15:26.139" v="135" actId="26606"/>
          <ac:spMkLst>
            <pc:docMk/>
            <pc:sldMk cId="914896178" sldId="307"/>
            <ac:spMk id="4" creationId="{075E7E6C-8FF1-4E54-53D1-F36F3FD8BA29}"/>
          </ac:spMkLst>
        </pc:spChg>
        <pc:graphicFrameChg chg="add">
          <ac:chgData name="Tanveer Rahman" userId="b9e812219a1db5d0" providerId="LiveId" clId="{B79C434A-7EAA-4005-9763-68EAF420686B}" dt="2024-10-04T00:15:26.139" v="135" actId="26606"/>
          <ac:graphicFrameMkLst>
            <pc:docMk/>
            <pc:sldMk cId="914896178" sldId="307"/>
            <ac:graphicFrameMk id="6" creationId="{9BEC3107-D8AB-6A14-0DF5-439B68627E4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20:28.325" v="173" actId="2711"/>
        <pc:sldMkLst>
          <pc:docMk/>
          <pc:sldMk cId="3553542440" sldId="308"/>
        </pc:sldMkLst>
        <pc:spChg chg="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2" creationId="{D8F6403B-5392-3109-1102-71B2240ADCEA}"/>
          </ac:spMkLst>
        </pc:spChg>
        <pc:spChg chg="del">
          <ac:chgData name="Tanveer Rahman" userId="b9e812219a1db5d0" providerId="LiveId" clId="{B79C434A-7EAA-4005-9763-68EAF420686B}" dt="2024-10-04T00:16:06.169" v="138"/>
          <ac:spMkLst>
            <pc:docMk/>
            <pc:sldMk cId="3553542440" sldId="308"/>
            <ac:spMk id="3" creationId="{FFFCA1F3-76E5-DC56-D83B-E83AA226C8A8}"/>
          </ac:spMkLst>
        </pc:spChg>
        <pc:spChg chg="add del 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4" creationId="{95FD7A9A-0660-C3B4-70A8-BCBDE4745747}"/>
          </ac:spMkLst>
        </pc:spChg>
        <pc:spChg chg="add del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0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5" creationId="{BF7BC237-77DF-4DFB-94F7-DB493EDA1C7C}"/>
          </ac:spMkLst>
        </pc:spChg>
        <pc:graphicFrameChg chg="add mod modGraphic">
          <ac:chgData name="Tanveer Rahman" userId="b9e812219a1db5d0" providerId="LiveId" clId="{B79C434A-7EAA-4005-9763-68EAF420686B}" dt="2024-10-04T00:20:28.325" v="173" actId="2711"/>
          <ac:graphicFrameMkLst>
            <pc:docMk/>
            <pc:sldMk cId="3553542440" sldId="308"/>
            <ac:graphicFrameMk id="6" creationId="{4F84941B-88E3-A461-4D9D-C04BA60CAED3}"/>
          </ac:graphicFrameMkLst>
        </pc:graphicFrameChg>
      </pc:sldChg>
      <pc:sldChg chg="del">
        <pc:chgData name="Tanveer Rahman" userId="b9e812219a1db5d0" providerId="LiveId" clId="{B79C434A-7EAA-4005-9763-68EAF420686B}" dt="2024-10-04T00:11:25.100" v="104" actId="47"/>
        <pc:sldMkLst>
          <pc:docMk/>
          <pc:sldMk cId="1913755889" sldId="309"/>
        </pc:sldMkLst>
      </pc:sldChg>
      <pc:sldChg chg="addSp delSp modSp new mod setBg">
        <pc:chgData name="Tanveer Rahman" userId="b9e812219a1db5d0" providerId="LiveId" clId="{B79C434A-7EAA-4005-9763-68EAF420686B}" dt="2024-10-04T00:25:47.048" v="213" actId="20577"/>
        <pc:sldMkLst>
          <pc:docMk/>
          <pc:sldMk cId="2596509376" sldId="309"/>
        </pc:sldMkLst>
        <pc:spChg chg="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2" creationId="{DFE8ADB5-357F-F712-8FCB-BF2863EB8A5E}"/>
          </ac:spMkLst>
        </pc:spChg>
        <pc:spChg chg="del">
          <ac:chgData name="Tanveer Rahman" userId="b9e812219a1db5d0" providerId="LiveId" clId="{B79C434A-7EAA-4005-9763-68EAF420686B}" dt="2024-10-04T00:21:30.865" v="176"/>
          <ac:spMkLst>
            <pc:docMk/>
            <pc:sldMk cId="2596509376" sldId="309"/>
            <ac:spMk id="3" creationId="{225C5B9D-E054-FD88-7603-06A68764773F}"/>
          </ac:spMkLst>
        </pc:spChg>
        <pc:spChg chg="add del 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4" creationId="{014B1C79-A4F7-3B1C-0E00-E6CD1A558F2E}"/>
          </ac:spMkLst>
        </pc:spChg>
        <pc:spChg chg="ad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10" creationId="{BF7BC237-77DF-4DFB-94F7-DB493EDA1C7C}"/>
          </ac:spMkLst>
        </pc:spChg>
        <pc:graphicFrameChg chg="add mod">
          <ac:chgData name="Tanveer Rahman" userId="b9e812219a1db5d0" providerId="LiveId" clId="{B79C434A-7EAA-4005-9763-68EAF420686B}" dt="2024-10-04T00:25:47.048" v="213" actId="20577"/>
          <ac:graphicFrameMkLst>
            <pc:docMk/>
            <pc:sldMk cId="2596509376" sldId="309"/>
            <ac:graphicFrameMk id="6" creationId="{271C71B8-A806-0A6D-AE20-9AEC56B769CD}"/>
          </ac:graphicFrameMkLst>
        </pc:graphicFrameChg>
      </pc:sldChg>
      <pc:sldChg chg="del">
        <pc:chgData name="Tanveer Rahman" userId="b9e812219a1db5d0" providerId="LiveId" clId="{B79C434A-7EAA-4005-9763-68EAF420686B}" dt="2024-10-04T00:11:25.153" v="105" actId="47"/>
        <pc:sldMkLst>
          <pc:docMk/>
          <pc:sldMk cId="2354524528" sldId="310"/>
        </pc:sldMkLst>
      </pc:sldChg>
      <pc:sldChg chg="addSp delSp modSp new mod setBg">
        <pc:chgData name="Tanveer Rahman" userId="b9e812219a1db5d0" providerId="LiveId" clId="{B79C434A-7EAA-4005-9763-68EAF420686B}" dt="2024-10-04T00:27:31.361" v="219" actId="26606"/>
        <pc:sldMkLst>
          <pc:docMk/>
          <pc:sldMk cId="2793183589" sldId="310"/>
        </pc:sldMkLst>
        <pc:spChg chg="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2" creationId="{7BCEC830-750B-FB61-2DAF-D4F4F14F0D82}"/>
          </ac:spMkLst>
        </pc:spChg>
        <pc:spChg chg="del">
          <ac:chgData name="Tanveer Rahman" userId="b9e812219a1db5d0" providerId="LiveId" clId="{B79C434A-7EAA-4005-9763-68EAF420686B}" dt="2024-10-04T00:26:26.990" v="216"/>
          <ac:spMkLst>
            <pc:docMk/>
            <pc:sldMk cId="2793183589" sldId="310"/>
            <ac:spMk id="3" creationId="{87356AA2-BC77-17BF-D601-DE1C86561F05}"/>
          </ac:spMkLst>
        </pc:spChg>
        <pc:spChg chg="add del 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4" creationId="{2BF70871-ABD1-5828-CDD9-A8AB97F384C8}"/>
          </ac:spMkLst>
        </pc:spChg>
        <pc:spChg chg="ad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10" creationId="{BF7BC237-77DF-4DFB-94F7-DB493EDA1C7C}"/>
          </ac:spMkLst>
        </pc:spChg>
        <pc:graphicFrameChg chg="add">
          <ac:chgData name="Tanveer Rahman" userId="b9e812219a1db5d0" providerId="LiveId" clId="{B79C434A-7EAA-4005-9763-68EAF420686B}" dt="2024-10-04T00:27:31.361" v="219" actId="26606"/>
          <ac:graphicFrameMkLst>
            <pc:docMk/>
            <pc:sldMk cId="2793183589" sldId="310"/>
            <ac:graphicFrameMk id="6" creationId="{869BED36-E4AD-909F-6ECA-618F97EE0338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34:42.662" v="260" actId="14100"/>
        <pc:sldMkLst>
          <pc:docMk/>
          <pc:sldMk cId="1455766127" sldId="311"/>
        </pc:sldMkLst>
        <pc:spChg chg="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2" creationId="{FC1DCDBB-191E-3D33-711E-2F2B99AAE598}"/>
          </ac:spMkLst>
        </pc:spChg>
        <pc:spChg chg="del">
          <ac:chgData name="Tanveer Rahman" userId="b9e812219a1db5d0" providerId="LiveId" clId="{B79C434A-7EAA-4005-9763-68EAF420686B}" dt="2024-10-04T00:29:07.841" v="237"/>
          <ac:spMkLst>
            <pc:docMk/>
            <pc:sldMk cId="1455766127" sldId="311"/>
            <ac:spMk id="3" creationId="{19299B4A-77BA-3FE3-2EE8-2D0515543AD6}"/>
          </ac:spMkLst>
        </pc:spChg>
        <pc:spChg chg="add 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4" creationId="{608CD0BF-C39B-30DE-BF64-7AC79B14459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49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0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1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2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3" creationId="{B20DF01A-DAD0-4D16-BEDE-ED085CCC3B73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4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6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8" creationId="{6F7FF329-CA33-4304-B33D-1E52A8B67217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60" creationId="{51C5BA47-AC72-466B-8AB1-0D0991EC7082}"/>
          </ac:spMkLst>
        </pc:spChg>
        <pc:picChg chg="add del mo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5" creationId="{CB302D6C-4547-30D3-3FD7-EA8D35B5B170}"/>
          </ac:picMkLst>
        </pc:picChg>
        <pc:picChg chg="add mod">
          <ac:chgData name="Tanveer Rahman" userId="b9e812219a1db5d0" providerId="LiveId" clId="{B79C434A-7EAA-4005-9763-68EAF420686B}" dt="2024-10-04T00:34:42.662" v="260" actId="14100"/>
          <ac:picMkLst>
            <pc:docMk/>
            <pc:sldMk cId="1455766127" sldId="311"/>
            <ac:picMk id="6" creationId="{DC1E9383-41AB-6914-19E1-1E12515B1534}"/>
          </ac:picMkLst>
        </pc:picChg>
        <pc:picChg chg="add del mod or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6147" creationId="{19C23758-D0EF-F15B-4EC4-39D42ABF47E3}"/>
          </ac:picMkLst>
        </pc:picChg>
      </pc:sldChg>
      <pc:sldChg chg="del">
        <pc:chgData name="Tanveer Rahman" userId="b9e812219a1db5d0" providerId="LiveId" clId="{B79C434A-7EAA-4005-9763-68EAF420686B}" dt="2024-10-04T00:11:25.176" v="106" actId="47"/>
        <pc:sldMkLst>
          <pc:docMk/>
          <pc:sldMk cId="3571079786" sldId="311"/>
        </pc:sldMkLst>
      </pc:sldChg>
      <pc:sldChg chg="del">
        <pc:chgData name="Tanveer Rahman" userId="b9e812219a1db5d0" providerId="LiveId" clId="{B79C434A-7EAA-4005-9763-68EAF420686B}" dt="2024-10-04T00:11:25.220" v="107" actId="47"/>
        <pc:sldMkLst>
          <pc:docMk/>
          <pc:sldMk cId="3623052662" sldId="312"/>
        </pc:sldMkLst>
      </pc:sldChg>
      <pc:sldChg chg="addSp delSp modSp new mod">
        <pc:chgData name="Tanveer Rahman" userId="b9e812219a1db5d0" providerId="LiveId" clId="{B79C434A-7EAA-4005-9763-68EAF420686B}" dt="2024-10-04T00:42:31.196" v="320" actId="20577"/>
        <pc:sldMkLst>
          <pc:docMk/>
          <pc:sldMk cId="3903823491" sldId="312"/>
        </pc:sldMkLst>
        <pc:spChg chg="mod">
          <ac:chgData name="Tanveer Rahman" userId="b9e812219a1db5d0" providerId="LiveId" clId="{B79C434A-7EAA-4005-9763-68EAF420686B}" dt="2024-10-04T00:42:31.196" v="320" actId="20577"/>
          <ac:spMkLst>
            <pc:docMk/>
            <pc:sldMk cId="3903823491" sldId="312"/>
            <ac:spMk id="2" creationId="{CDBE7E29-FED0-BB08-D431-0CA7D7FB13A6}"/>
          </ac:spMkLst>
        </pc:spChg>
        <pc:spChg chg="add del mod">
          <ac:chgData name="Tanveer Rahman" userId="b9e812219a1db5d0" providerId="LiveId" clId="{B79C434A-7EAA-4005-9763-68EAF420686B}" dt="2024-10-04T00:42:09.113" v="312" actId="207"/>
          <ac:spMkLst>
            <pc:docMk/>
            <pc:sldMk cId="3903823491" sldId="312"/>
            <ac:spMk id="3" creationId="{C139C536-2E4E-402B-9DEA-48A83C30F4F3}"/>
          </ac:spMkLst>
        </pc:spChg>
        <pc:spChg chg="add mod">
          <ac:chgData name="Tanveer Rahman" userId="b9e812219a1db5d0" providerId="LiveId" clId="{B79C434A-7EAA-4005-9763-68EAF420686B}" dt="2024-10-04T00:37:52.179" v="264"/>
          <ac:spMkLst>
            <pc:docMk/>
            <pc:sldMk cId="3903823491" sldId="312"/>
            <ac:spMk id="4" creationId="{530CC862-EE05-D0C0-0D4C-9463C0C275D0}"/>
          </ac:spMkLst>
        </pc:spChg>
        <pc:picChg chg="add mod">
          <ac:chgData name="Tanveer Rahman" userId="b9e812219a1db5d0" providerId="LiveId" clId="{B79C434A-7EAA-4005-9763-68EAF420686B}" dt="2024-10-04T00:41:22.118" v="310" actId="1076"/>
          <ac:picMkLst>
            <pc:docMk/>
            <pc:sldMk cId="3903823491" sldId="312"/>
            <ac:picMk id="6" creationId="{047B5590-C061-2799-DF2D-0B00EBF7CBD8}"/>
          </ac:picMkLst>
        </pc:picChg>
      </pc:sldChg>
      <pc:sldChg chg="addSp modSp new mod">
        <pc:chgData name="Tanveer Rahman" userId="b9e812219a1db5d0" providerId="LiveId" clId="{B79C434A-7EAA-4005-9763-68EAF420686B}" dt="2024-10-04T00:46:18.954" v="360" actId="1076"/>
        <pc:sldMkLst>
          <pc:docMk/>
          <pc:sldMk cId="2176705402" sldId="313"/>
        </pc:sldMkLst>
        <pc:spChg chg="mod">
          <ac:chgData name="Tanveer Rahman" userId="b9e812219a1db5d0" providerId="LiveId" clId="{B79C434A-7EAA-4005-9763-68EAF420686B}" dt="2024-10-04T00:43:10.996" v="326" actId="20577"/>
          <ac:spMkLst>
            <pc:docMk/>
            <pc:sldMk cId="2176705402" sldId="313"/>
            <ac:spMk id="2" creationId="{D6701B80-EABE-C3D3-FEB6-EEDCC72C0FF5}"/>
          </ac:spMkLst>
        </pc:spChg>
        <pc:spChg chg="mod">
          <ac:chgData name="Tanveer Rahman" userId="b9e812219a1db5d0" providerId="LiveId" clId="{B79C434A-7EAA-4005-9763-68EAF420686B}" dt="2024-10-04T00:45:19.719" v="357" actId="207"/>
          <ac:spMkLst>
            <pc:docMk/>
            <pc:sldMk cId="2176705402" sldId="313"/>
            <ac:spMk id="3" creationId="{2F547965-F022-D768-83BF-F4A5DEA9979C}"/>
          </ac:spMkLst>
        </pc:spChg>
        <pc:picChg chg="add mod">
          <ac:chgData name="Tanveer Rahman" userId="b9e812219a1db5d0" providerId="LiveId" clId="{B79C434A-7EAA-4005-9763-68EAF420686B}" dt="2024-10-04T00:46:18.954" v="360" actId="1076"/>
          <ac:picMkLst>
            <pc:docMk/>
            <pc:sldMk cId="2176705402" sldId="313"/>
            <ac:picMk id="5" creationId="{43384519-70EB-209B-58A1-C95165FD9B35}"/>
          </ac:picMkLst>
        </pc:picChg>
      </pc:sldChg>
      <pc:sldChg chg="del">
        <pc:chgData name="Tanveer Rahman" userId="b9e812219a1db5d0" providerId="LiveId" clId="{B79C434A-7EAA-4005-9763-68EAF420686B}" dt="2024-10-04T00:11:25.232" v="108" actId="47"/>
        <pc:sldMkLst>
          <pc:docMk/>
          <pc:sldMk cId="3134165366" sldId="313"/>
        </pc:sldMkLst>
      </pc:sldChg>
      <pc:sldChg chg="addSp modSp new mod">
        <pc:chgData name="Tanveer Rahman" userId="b9e812219a1db5d0" providerId="LiveId" clId="{B79C434A-7EAA-4005-9763-68EAF420686B}" dt="2024-10-04T00:54:45.394" v="457" actId="14100"/>
        <pc:sldMkLst>
          <pc:docMk/>
          <pc:sldMk cId="1020840037" sldId="314"/>
        </pc:sldMkLst>
        <pc:spChg chg="mod">
          <ac:chgData name="Tanveer Rahman" userId="b9e812219a1db5d0" providerId="LiveId" clId="{B79C434A-7EAA-4005-9763-68EAF420686B}" dt="2024-10-04T00:48:58.748" v="371" actId="20577"/>
          <ac:spMkLst>
            <pc:docMk/>
            <pc:sldMk cId="1020840037" sldId="314"/>
            <ac:spMk id="2" creationId="{16AF6EC0-3C29-9EB6-5DAA-F6D2A581C8E6}"/>
          </ac:spMkLst>
        </pc:spChg>
        <pc:spChg chg="mod">
          <ac:chgData name="Tanveer Rahman" userId="b9e812219a1db5d0" providerId="LiveId" clId="{B79C434A-7EAA-4005-9763-68EAF420686B}" dt="2024-10-04T00:54:40.485" v="455" actId="1076"/>
          <ac:spMkLst>
            <pc:docMk/>
            <pc:sldMk cId="1020840037" sldId="314"/>
            <ac:spMk id="3" creationId="{EDB33657-7DA6-18A3-D692-FC3BFE1DCEC8}"/>
          </ac:spMkLst>
        </pc:spChg>
        <pc:picChg chg="add mod">
          <ac:chgData name="Tanveer Rahman" userId="b9e812219a1db5d0" providerId="LiveId" clId="{B79C434A-7EAA-4005-9763-68EAF420686B}" dt="2024-10-04T00:54:45.394" v="457" actId="14100"/>
          <ac:picMkLst>
            <pc:docMk/>
            <pc:sldMk cId="1020840037" sldId="314"/>
            <ac:picMk id="5" creationId="{0DA13C78-0422-E410-C32C-806AF13360D5}"/>
          </ac:picMkLst>
        </pc:picChg>
      </pc:sldChg>
      <pc:sldChg chg="del">
        <pc:chgData name="Tanveer Rahman" userId="b9e812219a1db5d0" providerId="LiveId" clId="{B79C434A-7EAA-4005-9763-68EAF420686B}" dt="2024-10-04T00:11:25.285" v="109" actId="47"/>
        <pc:sldMkLst>
          <pc:docMk/>
          <pc:sldMk cId="3882184487" sldId="314"/>
        </pc:sldMkLst>
      </pc:sldChg>
      <pc:sldChg chg="del">
        <pc:chgData name="Tanveer Rahman" userId="b9e812219a1db5d0" providerId="LiveId" clId="{B79C434A-7EAA-4005-9763-68EAF420686B}" dt="2024-10-04T00:11:24.333" v="95" actId="47"/>
        <pc:sldMkLst>
          <pc:docMk/>
          <pc:sldMk cId="1575829345" sldId="315"/>
        </pc:sldMkLst>
      </pc:sldChg>
      <pc:sldChg chg="addSp modSp new mod">
        <pc:chgData name="Tanveer Rahman" userId="b9e812219a1db5d0" providerId="LiveId" clId="{B79C434A-7EAA-4005-9763-68EAF420686B}" dt="2024-10-04T01:00:59.886" v="531" actId="20577"/>
        <pc:sldMkLst>
          <pc:docMk/>
          <pc:sldMk cId="2081243053" sldId="315"/>
        </pc:sldMkLst>
        <pc:spChg chg="mod">
          <ac:chgData name="Tanveer Rahman" userId="b9e812219a1db5d0" providerId="LiveId" clId="{B79C434A-7EAA-4005-9763-68EAF420686B}" dt="2024-10-04T00:52:48.172" v="438" actId="20577"/>
          <ac:spMkLst>
            <pc:docMk/>
            <pc:sldMk cId="2081243053" sldId="315"/>
            <ac:spMk id="2" creationId="{1825E10E-E816-8C6B-655C-55030B61D0C7}"/>
          </ac:spMkLst>
        </pc:spChg>
        <pc:spChg chg="mod">
          <ac:chgData name="Tanveer Rahman" userId="b9e812219a1db5d0" providerId="LiveId" clId="{B79C434A-7EAA-4005-9763-68EAF420686B}" dt="2024-10-04T01:00:59.886" v="531" actId="20577"/>
          <ac:spMkLst>
            <pc:docMk/>
            <pc:sldMk cId="2081243053" sldId="315"/>
            <ac:spMk id="3" creationId="{86D52B0A-596A-78C1-4851-24DD349266D4}"/>
          </ac:spMkLst>
        </pc:spChg>
        <pc:picChg chg="add mod">
          <ac:chgData name="Tanveer Rahman" userId="b9e812219a1db5d0" providerId="LiveId" clId="{B79C434A-7EAA-4005-9763-68EAF420686B}" dt="2024-10-04T00:59:38.773" v="521" actId="1076"/>
          <ac:picMkLst>
            <pc:docMk/>
            <pc:sldMk cId="2081243053" sldId="315"/>
            <ac:picMk id="5" creationId="{8F42F77B-0520-37F6-E275-BC4F58A16993}"/>
          </ac:picMkLst>
        </pc:picChg>
      </pc:sldChg>
      <pc:sldChg chg="addSp modSp new mod">
        <pc:chgData name="Tanveer Rahman" userId="b9e812219a1db5d0" providerId="LiveId" clId="{B79C434A-7EAA-4005-9763-68EAF420686B}" dt="2024-10-04T00:59:00.754" v="505" actId="207"/>
        <pc:sldMkLst>
          <pc:docMk/>
          <pc:sldMk cId="776411478" sldId="316"/>
        </pc:sldMkLst>
        <pc:spChg chg="mod">
          <ac:chgData name="Tanveer Rahman" userId="b9e812219a1db5d0" providerId="LiveId" clId="{B79C434A-7EAA-4005-9763-68EAF420686B}" dt="2024-10-04T00:56:12.542" v="470" actId="20577"/>
          <ac:spMkLst>
            <pc:docMk/>
            <pc:sldMk cId="776411478" sldId="316"/>
            <ac:spMk id="2" creationId="{7BB35CF6-7FDE-2042-C031-71165FDCB904}"/>
          </ac:spMkLst>
        </pc:spChg>
        <pc:spChg chg="mod">
          <ac:chgData name="Tanveer Rahman" userId="b9e812219a1db5d0" providerId="LiveId" clId="{B79C434A-7EAA-4005-9763-68EAF420686B}" dt="2024-10-04T00:59:00.754" v="505" actId="207"/>
          <ac:spMkLst>
            <pc:docMk/>
            <pc:sldMk cId="776411478" sldId="316"/>
            <ac:spMk id="3" creationId="{C59A7E43-3D59-A9B9-BBF2-855AB5A38242}"/>
          </ac:spMkLst>
        </pc:spChg>
        <pc:picChg chg="add mod">
          <ac:chgData name="Tanveer Rahman" userId="b9e812219a1db5d0" providerId="LiveId" clId="{B79C434A-7EAA-4005-9763-68EAF420686B}" dt="2024-10-04T00:58:11.264" v="493" actId="1076"/>
          <ac:picMkLst>
            <pc:docMk/>
            <pc:sldMk cId="776411478" sldId="316"/>
            <ac:picMk id="5" creationId="{3402E91A-B7F1-45CC-2916-2F89612B7045}"/>
          </ac:picMkLst>
        </pc:picChg>
      </pc:sldChg>
      <pc:sldChg chg="del">
        <pc:chgData name="Tanveer Rahman" userId="b9e812219a1db5d0" providerId="LiveId" clId="{B79C434A-7EAA-4005-9763-68EAF420686B}" dt="2024-10-04T00:11:24.844" v="96" actId="47"/>
        <pc:sldMkLst>
          <pc:docMk/>
          <pc:sldMk cId="2727157415" sldId="316"/>
        </pc:sldMkLst>
      </pc:sldChg>
      <pc:sldChg chg="new del">
        <pc:chgData name="Tanveer Rahman" userId="b9e812219a1db5d0" providerId="LiveId" clId="{B79C434A-7EAA-4005-9763-68EAF420686B}" dt="2024-10-04T00:59:26.984" v="514" actId="680"/>
        <pc:sldMkLst>
          <pc:docMk/>
          <pc:sldMk cId="423328465" sldId="317"/>
        </pc:sldMkLst>
      </pc:sldChg>
      <pc:sldChg chg="del">
        <pc:chgData name="Tanveer Rahman" userId="b9e812219a1db5d0" providerId="LiveId" clId="{B79C434A-7EAA-4005-9763-68EAF420686B}" dt="2024-10-04T00:11:25.070" v="103" actId="47"/>
        <pc:sldMkLst>
          <pc:docMk/>
          <pc:sldMk cId="829403732" sldId="317"/>
        </pc:sldMkLst>
      </pc:sldChg>
      <pc:sldChg chg="del">
        <pc:chgData name="Tanveer Rahman" userId="b9e812219a1db5d0" providerId="LiveId" clId="{B79C434A-7EAA-4005-9763-68EAF420686B}" dt="2024-10-04T00:11:24.883" v="97" actId="47"/>
        <pc:sldMkLst>
          <pc:docMk/>
          <pc:sldMk cId="3663300134" sldId="318"/>
        </pc:sldMkLst>
      </pc:sldChg>
      <pc:sldChg chg="del">
        <pc:chgData name="Tanveer Rahman" userId="b9e812219a1db5d0" providerId="LiveId" clId="{B79C434A-7EAA-4005-9763-68EAF420686B}" dt="2024-10-04T00:11:24.910" v="98" actId="47"/>
        <pc:sldMkLst>
          <pc:docMk/>
          <pc:sldMk cId="1444302102" sldId="319"/>
        </pc:sldMkLst>
      </pc:sldChg>
      <pc:sldChg chg="del">
        <pc:chgData name="Tanveer Rahman" userId="b9e812219a1db5d0" providerId="LiveId" clId="{B79C434A-7EAA-4005-9763-68EAF420686B}" dt="2024-10-04T00:11:24.937" v="99" actId="47"/>
        <pc:sldMkLst>
          <pc:docMk/>
          <pc:sldMk cId="516546460" sldId="320"/>
        </pc:sldMkLst>
      </pc:sldChg>
      <pc:sldChg chg="del">
        <pc:chgData name="Tanveer Rahman" userId="b9e812219a1db5d0" providerId="LiveId" clId="{B79C434A-7EAA-4005-9763-68EAF420686B}" dt="2024-10-04T00:11:24.964" v="100" actId="47"/>
        <pc:sldMkLst>
          <pc:docMk/>
          <pc:sldMk cId="2148812687" sldId="321"/>
        </pc:sldMkLst>
      </pc:sldChg>
      <pc:sldChg chg="del">
        <pc:chgData name="Tanveer Rahman" userId="b9e812219a1db5d0" providerId="LiveId" clId="{B79C434A-7EAA-4005-9763-68EAF420686B}" dt="2024-10-04T00:11:24.993" v="101" actId="47"/>
        <pc:sldMkLst>
          <pc:docMk/>
          <pc:sldMk cId="958538281" sldId="322"/>
        </pc:sldMkLst>
      </pc:sldChg>
      <pc:sldChg chg="del">
        <pc:chgData name="Tanveer Rahman" userId="b9e812219a1db5d0" providerId="LiveId" clId="{B79C434A-7EAA-4005-9763-68EAF420686B}" dt="2024-10-04T00:11:25.040" v="102" actId="47"/>
        <pc:sldMkLst>
          <pc:docMk/>
          <pc:sldMk cId="749508823" sldId="323"/>
        </pc:sldMkLst>
      </pc:sldChg>
      <pc:sldChg chg="del">
        <pc:chgData name="Tanveer Rahman" userId="b9e812219a1db5d0" providerId="LiveId" clId="{B79C434A-7EAA-4005-9763-68EAF420686B}" dt="2024-10-04T00:11:25.337" v="111" actId="47"/>
        <pc:sldMkLst>
          <pc:docMk/>
          <pc:sldMk cId="2840878732" sldId="324"/>
        </pc:sldMkLst>
      </pc:sldChg>
    </pc:docChg>
  </pc:docChgLst>
  <pc:docChgLst>
    <pc:chgData name="Tanveer Rahman" userId="b9e812219a1db5d0" providerId="LiveId" clId="{87853D51-E7F5-4C19-BDC4-FCA9012290F1}"/>
    <pc:docChg chg="undo redo custSel addSld delSld modSld sldOrd modSection">
      <pc:chgData name="Tanveer Rahman" userId="b9e812219a1db5d0" providerId="LiveId" clId="{87853D51-E7F5-4C19-BDC4-FCA9012290F1}" dt="2024-09-26T18:44:43.942" v="1674" actId="20577"/>
      <pc:docMkLst>
        <pc:docMk/>
      </pc:docMkLst>
      <pc:sldChg chg="modSp mod modAnim">
        <pc:chgData name="Tanveer Rahman" userId="b9e812219a1db5d0" providerId="LiveId" clId="{87853D51-E7F5-4C19-BDC4-FCA9012290F1}" dt="2024-09-26T18:43:28.434" v="1672" actId="27636"/>
        <pc:sldMkLst>
          <pc:docMk/>
          <pc:sldMk cId="3508605874" sldId="256"/>
        </pc:sldMkLst>
        <pc:spChg chg="mod">
          <ac:chgData name="Tanveer Rahman" userId="b9e812219a1db5d0" providerId="LiveId" clId="{87853D51-E7F5-4C19-BDC4-FCA9012290F1}" dt="2024-09-26T15:46:25.846" v="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87853D51-E7F5-4C19-BDC4-FCA9012290F1}" dt="2024-09-26T18:43:28.434" v="1672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87853D51-E7F5-4C19-BDC4-FCA9012290F1}" dt="2024-09-26T16:00:52.927" v="106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87853D51-E7F5-4C19-BDC4-FCA9012290F1}" dt="2024-09-26T18:09:43.802" v="931" actId="47"/>
        <pc:sldMkLst>
          <pc:docMk/>
          <pc:sldMk cId="1661767384" sldId="279"/>
        </pc:sldMkLst>
      </pc:sldChg>
      <pc:sldChg chg="modSp mod">
        <pc:chgData name="Tanveer Rahman" userId="b9e812219a1db5d0" providerId="LiveId" clId="{87853D51-E7F5-4C19-BDC4-FCA9012290F1}" dt="2024-09-26T18:44:43.942" v="1674" actId="20577"/>
        <pc:sldMkLst>
          <pc:docMk/>
          <pc:sldMk cId="1635262452" sldId="282"/>
        </pc:sldMkLst>
        <pc:spChg chg="mod">
          <ac:chgData name="Tanveer Rahman" userId="b9e812219a1db5d0" providerId="LiveId" clId="{87853D51-E7F5-4C19-BDC4-FCA9012290F1}" dt="2024-09-26T18:33:26.169" v="1286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87853D51-E7F5-4C19-BDC4-FCA9012290F1}" dt="2024-09-26T18:44:43.942" v="1674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modSp">
        <pc:chgData name="Tanveer Rahman" userId="b9e812219a1db5d0" providerId="LiveId" clId="{87853D51-E7F5-4C19-BDC4-FCA9012290F1}" dt="2024-09-26T16:10:28.878" v="257"/>
        <pc:sldMkLst>
          <pc:docMk/>
          <pc:sldMk cId="4018513048" sldId="299"/>
        </pc:sldMkLst>
        <pc:graphicFrameChg chg="mod">
          <ac:chgData name="Tanveer Rahman" userId="b9e812219a1db5d0" providerId="LiveId" clId="{87853D51-E7F5-4C19-BDC4-FCA9012290F1}" dt="2024-09-26T16:10:28.878" v="25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mod">
        <pc:chgData name="Tanveer Rahman" userId="b9e812219a1db5d0" providerId="LiveId" clId="{87853D51-E7F5-4C19-BDC4-FCA9012290F1}" dt="2024-09-26T18:24:56.398" v="1234" actId="20577"/>
        <pc:sldMkLst>
          <pc:docMk/>
          <pc:sldMk cId="2338296894" sldId="300"/>
        </pc:sldMkLst>
        <pc:spChg chg="mod">
          <ac:chgData name="Tanveer Rahman" userId="b9e812219a1db5d0" providerId="LiveId" clId="{87853D51-E7F5-4C19-BDC4-FCA9012290F1}" dt="2024-09-26T18:24:56.398" v="1234" actId="20577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22:03.346" v="1202" actId="207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87853D51-E7F5-4C19-BDC4-FCA9012290F1}" dt="2024-09-26T18:32:32.688" v="1285" actId="478"/>
        <pc:sldMkLst>
          <pc:docMk/>
          <pc:sldMk cId="3373664822" sldId="301"/>
        </pc:sldMkLst>
        <pc:spChg chg="mod">
          <ac:chgData name="Tanveer Rahman" userId="b9e812219a1db5d0" providerId="LiveId" clId="{87853D51-E7F5-4C19-BDC4-FCA9012290F1}" dt="2024-09-26T18:25:07.666" v="1235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32:32.688" v="1285" actId="478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87853D51-E7F5-4C19-BDC4-FCA9012290F1}" dt="2024-09-26T18:40:49.535" v="1616" actId="47"/>
        <pc:sldMkLst>
          <pc:docMk/>
          <pc:sldMk cId="3129355429" sldId="302"/>
        </pc:sldMkLst>
      </pc:sldChg>
      <pc:sldChg chg="del">
        <pc:chgData name="Tanveer Rahman" userId="b9e812219a1db5d0" providerId="LiveId" clId="{87853D51-E7F5-4C19-BDC4-FCA9012290F1}" dt="2024-09-26T18:40:50.284" v="1617" actId="47"/>
        <pc:sldMkLst>
          <pc:docMk/>
          <pc:sldMk cId="3505707627" sldId="303"/>
        </pc:sldMkLst>
      </pc:sldChg>
      <pc:sldChg chg="del">
        <pc:chgData name="Tanveer Rahman" userId="b9e812219a1db5d0" providerId="LiveId" clId="{87853D51-E7F5-4C19-BDC4-FCA9012290F1}" dt="2024-09-26T18:40:50.975" v="1618" actId="47"/>
        <pc:sldMkLst>
          <pc:docMk/>
          <pc:sldMk cId="235978342" sldId="304"/>
        </pc:sldMkLst>
      </pc:sldChg>
      <pc:sldChg chg="addSp delSp modSp add del mod setBg">
        <pc:chgData name="Tanveer Rahman" userId="b9e812219a1db5d0" providerId="LiveId" clId="{87853D51-E7F5-4C19-BDC4-FCA9012290F1}" dt="2024-09-26T18:42:35.998" v="1668" actId="26606"/>
        <pc:sldMkLst>
          <pc:docMk/>
          <pc:sldMk cId="104509562" sldId="305"/>
        </pc:sldMkLst>
        <pc:spChg chg="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2" creationId="{6B0E4B90-2B52-00FB-6BE8-8CB8926F5FC6}"/>
          </ac:spMkLst>
        </pc:spChg>
        <pc:spChg chg="add del mod">
          <ac:chgData name="Tanveer Rahman" userId="b9e812219a1db5d0" providerId="LiveId" clId="{87853D51-E7F5-4C19-BDC4-FCA9012290F1}" dt="2024-09-26T18:42:05.597" v="1635"/>
          <ac:spMkLst>
            <pc:docMk/>
            <pc:sldMk cId="104509562" sldId="305"/>
            <ac:spMk id="4" creationId="{D93A931B-A1BD-4EF8-839D-57AABA28B2C6}"/>
          </ac:spMkLst>
        </pc:spChg>
        <pc:spChg chg="add del 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5" creationId="{FA9F5F62-E243-5BAE-7D8F-29705019CA9C}"/>
          </ac:spMkLst>
        </pc:spChg>
        <pc:spChg chg="ad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11" creationId="{BF7BC237-77DF-4DFB-94F7-DB493EDA1C7C}"/>
          </ac:spMkLst>
        </pc:spChg>
        <pc:graphicFrameChg chg="add">
          <ac:chgData name="Tanveer Rahman" userId="b9e812219a1db5d0" providerId="LiveId" clId="{87853D51-E7F5-4C19-BDC4-FCA9012290F1}" dt="2024-09-26T18:42:35.998" v="1668" actId="26606"/>
          <ac:graphicFrameMkLst>
            <pc:docMk/>
            <pc:sldMk cId="104509562" sldId="305"/>
            <ac:graphicFrameMk id="7" creationId="{AC6D646E-51C7-6A01-83E3-9074C71CCBB4}"/>
          </ac:graphicFrameMkLst>
        </pc:graphicFrameChg>
        <pc:graphicFrameChg chg="del mod">
          <ac:chgData name="Tanveer Rahman" userId="b9e812219a1db5d0" providerId="LiveId" clId="{87853D51-E7F5-4C19-BDC4-FCA9012290F1}" dt="2024-09-26T18:41:51.636" v="1629" actId="478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delSp modSp del mod ord setBg">
        <pc:chgData name="Tanveer Rahman" userId="b9e812219a1db5d0" providerId="LiveId" clId="{87853D51-E7F5-4C19-BDC4-FCA9012290F1}" dt="2024-09-26T16:52:44.360" v="467" actId="2696"/>
        <pc:sldMkLst>
          <pc:docMk/>
          <pc:sldMk cId="1840386387" sldId="306"/>
        </pc:sldMkLst>
        <pc:spChg chg="mo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52:39.807" v="466" actId="12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47:24.209" v="452"/>
          <ac:spMkLst>
            <pc:docMk/>
            <pc:sldMk cId="1840386387" sldId="306"/>
            <ac:spMk id="7" creationId="{3C89E150-4B05-6895-1A11-E33A8CF9DE01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1" creationId="{E2A96188-384C-4341-9EEB-967A9341CD86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3" creationId="{280331C3-DDF5-48A9-8947-D71EAAFFAB0E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5" creationId="{C535A640-1948-4AFD-A0B7-19AFDA955322}"/>
          </ac:spMkLst>
        </pc:spChg>
        <pc:picChg chg="del">
          <ac:chgData name="Tanveer Rahman" userId="b9e812219a1db5d0" providerId="LiveId" clId="{87853D51-E7F5-4C19-BDC4-FCA9012290F1}" dt="2024-09-26T16:05:53.259" v="228" actId="478"/>
          <ac:picMkLst>
            <pc:docMk/>
            <pc:sldMk cId="1840386387" sldId="306"/>
            <ac:picMk id="5" creationId="{BEF725CA-2ECB-9B87-7973-3306B660BC1A}"/>
          </ac:picMkLst>
        </pc:picChg>
        <pc:picChg chg="add del mod">
          <ac:chgData name="Tanveer Rahman" userId="b9e812219a1db5d0" providerId="LiveId" clId="{87853D51-E7F5-4C19-BDC4-FCA9012290F1}" dt="2024-09-26T16:48:24.668" v="461" actId="478"/>
          <ac:picMkLst>
            <pc:docMk/>
            <pc:sldMk cId="1840386387" sldId="306"/>
            <ac:picMk id="6" creationId="{7C75A40A-2E6F-C363-E5B6-9CE357FD5718}"/>
          </ac:picMkLst>
        </pc:picChg>
        <pc:picChg chg="add mod">
          <ac:chgData name="Tanveer Rahman" userId="b9e812219a1db5d0" providerId="LiveId" clId="{87853D51-E7F5-4C19-BDC4-FCA9012290F1}" dt="2024-09-26T16:48:28.596" v="462" actId="1076"/>
          <ac:picMkLst>
            <pc:docMk/>
            <pc:sldMk cId="1840386387" sldId="306"/>
            <ac:picMk id="9" creationId="{E49F47C3-B938-5537-08F9-31379D412207}"/>
          </ac:picMkLst>
        </pc:picChg>
      </pc:sldChg>
      <pc:sldChg chg="del">
        <pc:chgData name="Tanveer Rahman" userId="b9e812219a1db5d0" providerId="LiveId" clId="{87853D51-E7F5-4C19-BDC4-FCA9012290F1}" dt="2024-09-26T18:09:49.575" v="932" actId="47"/>
        <pc:sldMkLst>
          <pc:docMk/>
          <pc:sldMk cId="1605137676" sldId="307"/>
        </pc:sldMkLst>
      </pc:sldChg>
      <pc:sldChg chg="addSp delSp modSp del mod">
        <pc:chgData name="Tanveer Rahman" userId="b9e812219a1db5d0" providerId="LiveId" clId="{87853D51-E7F5-4C19-BDC4-FCA9012290F1}" dt="2024-09-26T18:41:24.969" v="1625" actId="47"/>
        <pc:sldMkLst>
          <pc:docMk/>
          <pc:sldMk cId="3345224351" sldId="308"/>
        </pc:sldMkLst>
        <pc:spChg chg="add del mod">
          <ac:chgData name="Tanveer Rahman" userId="b9e812219a1db5d0" providerId="LiveId" clId="{87853D51-E7F5-4C19-BDC4-FCA9012290F1}" dt="2024-09-26T18:41:16.013" v="1623" actId="478"/>
          <ac:spMkLst>
            <pc:docMk/>
            <pc:sldMk cId="3345224351" sldId="308"/>
            <ac:spMk id="4" creationId="{4570D401-29C9-F169-FD7F-18B816EA1D06}"/>
          </ac:spMkLst>
        </pc:spChg>
        <pc:graphicFrameChg chg="add del mod">
          <ac:chgData name="Tanveer Rahman" userId="b9e812219a1db5d0" providerId="LiveId" clId="{87853D51-E7F5-4C19-BDC4-FCA9012290F1}" dt="2024-09-26T18:41:16.013" v="1623" actId="478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  <pc:sldChg chg="addSp delSp modSp add mod">
        <pc:chgData name="Tanveer Rahman" userId="b9e812219a1db5d0" providerId="LiveId" clId="{87853D51-E7F5-4C19-BDC4-FCA9012290F1}" dt="2024-09-26T16:23:58.861" v="365" actId="27636"/>
        <pc:sldMkLst>
          <pc:docMk/>
          <pc:sldMk cId="1913755889" sldId="309"/>
        </pc:sldMkLst>
        <pc:spChg chg="mod">
          <ac:chgData name="Tanveer Rahman" userId="b9e812219a1db5d0" providerId="LiveId" clId="{87853D51-E7F5-4C19-BDC4-FCA9012290F1}" dt="2024-09-26T16:12:31.159" v="273" actId="20577"/>
          <ac:spMkLst>
            <pc:docMk/>
            <pc:sldMk cId="1913755889" sldId="30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8.861" v="365" actId="27636"/>
          <ac:spMkLst>
            <pc:docMk/>
            <pc:sldMk cId="1913755889" sldId="309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19:21.288" v="311" actId="1076"/>
          <ac:picMkLst>
            <pc:docMk/>
            <pc:sldMk cId="1913755889" sldId="309"/>
            <ac:picMk id="5" creationId="{F1BC14D3-9D5C-AAC7-4653-DD35CDA40B0E}"/>
          </ac:picMkLst>
        </pc:picChg>
        <pc:picChg chg="del">
          <ac:chgData name="Tanveer Rahman" userId="b9e812219a1db5d0" providerId="LiveId" clId="{87853D51-E7F5-4C19-BDC4-FCA9012290F1}" dt="2024-09-26T16:18:48.041" v="306" actId="478"/>
          <ac:picMkLst>
            <pc:docMk/>
            <pc:sldMk cId="1913755889" sldId="309"/>
            <ac:picMk id="6" creationId="{7C75A40A-2E6F-C363-E5B6-9CE357FD5718}"/>
          </ac:picMkLst>
        </pc:picChg>
      </pc:sldChg>
      <pc:sldChg chg="addSp delSp modSp add mod">
        <pc:chgData name="Tanveer Rahman" userId="b9e812219a1db5d0" providerId="LiveId" clId="{87853D51-E7F5-4C19-BDC4-FCA9012290F1}" dt="2024-09-26T16:23:53.474" v="363" actId="27636"/>
        <pc:sldMkLst>
          <pc:docMk/>
          <pc:sldMk cId="2354524528" sldId="310"/>
        </pc:sldMkLst>
        <pc:spChg chg="mod">
          <ac:chgData name="Tanveer Rahman" userId="b9e812219a1db5d0" providerId="LiveId" clId="{87853D51-E7F5-4C19-BDC4-FCA9012290F1}" dt="2024-09-26T16:19:44.719" v="321" actId="20577"/>
          <ac:spMkLst>
            <pc:docMk/>
            <pc:sldMk cId="2354524528" sldId="31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3.474" v="363" actId="27636"/>
          <ac:spMkLst>
            <pc:docMk/>
            <pc:sldMk cId="2354524528" sldId="310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19:58.637" v="322" actId="478"/>
          <ac:picMkLst>
            <pc:docMk/>
            <pc:sldMk cId="2354524528" sldId="310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0:52.705" v="343" actId="1076"/>
          <ac:picMkLst>
            <pc:docMk/>
            <pc:sldMk cId="2354524528" sldId="310"/>
            <ac:picMk id="6" creationId="{D6066BB1-5E50-690B-0ECB-039C6663DBA3}"/>
          </ac:picMkLst>
        </pc:picChg>
      </pc:sldChg>
      <pc:sldChg chg="addSp delSp modSp add mod ord">
        <pc:chgData name="Tanveer Rahman" userId="b9e812219a1db5d0" providerId="LiveId" clId="{87853D51-E7F5-4C19-BDC4-FCA9012290F1}" dt="2024-09-26T16:25:56.759" v="385" actId="207"/>
        <pc:sldMkLst>
          <pc:docMk/>
          <pc:sldMk cId="3571079786" sldId="311"/>
        </pc:sldMkLst>
        <pc:spChg chg="mod">
          <ac:chgData name="Tanveer Rahman" userId="b9e812219a1db5d0" providerId="LiveId" clId="{87853D51-E7F5-4C19-BDC4-FCA9012290F1}" dt="2024-09-26T16:22:41.659" v="347" actId="20577"/>
          <ac:spMkLst>
            <pc:docMk/>
            <pc:sldMk cId="3571079786" sldId="31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5:56.759" v="385" actId="207"/>
          <ac:spMkLst>
            <pc:docMk/>
            <pc:sldMk cId="3571079786" sldId="311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24:41.598" v="368" actId="478"/>
          <ac:picMkLst>
            <pc:docMk/>
            <pc:sldMk cId="3571079786" sldId="311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4:54.734" v="372" actId="14100"/>
          <ac:picMkLst>
            <pc:docMk/>
            <pc:sldMk cId="3571079786" sldId="311"/>
            <ac:picMk id="6" creationId="{630AE7C2-8BBE-BFDC-6164-23634EC53262}"/>
          </ac:picMkLst>
        </pc:picChg>
      </pc:sldChg>
      <pc:sldChg chg="modSp add del mod">
        <pc:chgData name="Tanveer Rahman" userId="b9e812219a1db5d0" providerId="LiveId" clId="{87853D51-E7F5-4C19-BDC4-FCA9012290F1}" dt="2024-09-26T16:25:19.705" v="378" actId="2890"/>
        <pc:sldMkLst>
          <pc:docMk/>
          <pc:sldMk cId="1165844365" sldId="312"/>
        </pc:sldMkLst>
        <pc:spChg chg="mod">
          <ac:chgData name="Tanveer Rahman" userId="b9e812219a1db5d0" providerId="LiveId" clId="{87853D51-E7F5-4C19-BDC4-FCA9012290F1}" dt="2024-09-26T16:25:19.379" v="377" actId="20577"/>
          <ac:spMkLst>
            <pc:docMk/>
            <pc:sldMk cId="1165844365" sldId="312"/>
            <ac:spMk id="2" creationId="{DB66DD81-4AA6-7D28-2224-EB7215E6F3CE}"/>
          </ac:spMkLst>
        </pc:spChg>
      </pc:sldChg>
      <pc:sldChg chg="new del">
        <pc:chgData name="Tanveer Rahman" userId="b9e812219a1db5d0" providerId="LiveId" clId="{87853D51-E7F5-4C19-BDC4-FCA9012290F1}" dt="2024-09-26T16:26:08.946" v="387" actId="680"/>
        <pc:sldMkLst>
          <pc:docMk/>
          <pc:sldMk cId="2501224595" sldId="312"/>
        </pc:sldMkLst>
      </pc:sldChg>
      <pc:sldChg chg="addSp delSp modSp add mod">
        <pc:chgData name="Tanveer Rahman" userId="b9e812219a1db5d0" providerId="LiveId" clId="{87853D51-E7F5-4C19-BDC4-FCA9012290F1}" dt="2024-09-26T16:27:45.570" v="406" actId="20577"/>
        <pc:sldMkLst>
          <pc:docMk/>
          <pc:sldMk cId="3623052662" sldId="312"/>
        </pc:sldMkLst>
        <pc:spChg chg="mod">
          <ac:chgData name="Tanveer Rahman" userId="b9e812219a1db5d0" providerId="LiveId" clId="{87853D51-E7F5-4C19-BDC4-FCA9012290F1}" dt="2024-09-26T16:26:24.115" v="397" actId="20577"/>
          <ac:spMkLst>
            <pc:docMk/>
            <pc:sldMk cId="3623052662" sldId="31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7:45.570" v="406" actId="20577"/>
          <ac:spMkLst>
            <pc:docMk/>
            <pc:sldMk cId="3623052662" sldId="31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27:21.855" v="404" actId="14100"/>
          <ac:picMkLst>
            <pc:docMk/>
            <pc:sldMk cId="3623052662" sldId="312"/>
            <ac:picMk id="5" creationId="{C92A2E3A-E07F-2940-5073-B9F63CC83117}"/>
          </ac:picMkLst>
        </pc:picChg>
        <pc:picChg chg="del mod">
          <ac:chgData name="Tanveer Rahman" userId="b9e812219a1db5d0" providerId="LiveId" clId="{87853D51-E7F5-4C19-BDC4-FCA9012290F1}" dt="2024-09-26T16:27:07.701" v="399" actId="478"/>
          <ac:picMkLst>
            <pc:docMk/>
            <pc:sldMk cId="3623052662" sldId="312"/>
            <ac:picMk id="6" creationId="{630AE7C2-8BBE-BFDC-6164-23634EC53262}"/>
          </ac:picMkLst>
        </pc:picChg>
      </pc:sldChg>
      <pc:sldChg chg="addSp delSp modSp add mod ord">
        <pc:chgData name="Tanveer Rahman" userId="b9e812219a1db5d0" providerId="LiveId" clId="{87853D51-E7F5-4C19-BDC4-FCA9012290F1}" dt="2024-09-26T16:43:10.004" v="427" actId="207"/>
        <pc:sldMkLst>
          <pc:docMk/>
          <pc:sldMk cId="3134165366" sldId="313"/>
        </pc:sldMkLst>
        <pc:spChg chg="mod">
          <ac:chgData name="Tanveer Rahman" userId="b9e812219a1db5d0" providerId="LiveId" clId="{87853D51-E7F5-4C19-BDC4-FCA9012290F1}" dt="2024-09-26T16:39:58.655" v="412" actId="20577"/>
          <ac:spMkLst>
            <pc:docMk/>
            <pc:sldMk cId="3134165366" sldId="31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3:10.004" v="427" actId="207"/>
          <ac:spMkLst>
            <pc:docMk/>
            <pc:sldMk cId="3134165366" sldId="313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42:31.262" v="420" actId="1076"/>
          <ac:picMkLst>
            <pc:docMk/>
            <pc:sldMk cId="3134165366" sldId="313"/>
            <ac:picMk id="5" creationId="{3C296948-8EE0-724A-63C8-D2AE4769FC52}"/>
          </ac:picMkLst>
        </pc:picChg>
        <pc:picChg chg="del">
          <ac:chgData name="Tanveer Rahman" userId="b9e812219a1db5d0" providerId="LiveId" clId="{87853D51-E7F5-4C19-BDC4-FCA9012290F1}" dt="2024-09-26T16:42:27.092" v="418" actId="478"/>
          <ac:picMkLst>
            <pc:docMk/>
            <pc:sldMk cId="3134165366" sldId="313"/>
            <ac:picMk id="6" creationId="{630AE7C2-8BBE-BFDC-6164-23634EC53262}"/>
          </ac:picMkLst>
        </pc:picChg>
      </pc:sldChg>
      <pc:sldChg chg="new del">
        <pc:chgData name="Tanveer Rahman" userId="b9e812219a1db5d0" providerId="LiveId" clId="{87853D51-E7F5-4C19-BDC4-FCA9012290F1}" dt="2024-09-26T16:39:47.409" v="408" actId="680"/>
        <pc:sldMkLst>
          <pc:docMk/>
          <pc:sldMk cId="3752760534" sldId="313"/>
        </pc:sldMkLst>
      </pc:sldChg>
      <pc:sldChg chg="addSp delSp modSp add mod">
        <pc:chgData name="Tanveer Rahman" userId="b9e812219a1db5d0" providerId="LiveId" clId="{87853D51-E7F5-4C19-BDC4-FCA9012290F1}" dt="2024-09-26T16:44:45.202" v="445" actId="1076"/>
        <pc:sldMkLst>
          <pc:docMk/>
          <pc:sldMk cId="3882184487" sldId="314"/>
        </pc:sldMkLst>
        <pc:spChg chg="mod">
          <ac:chgData name="Tanveer Rahman" userId="b9e812219a1db5d0" providerId="LiveId" clId="{87853D51-E7F5-4C19-BDC4-FCA9012290F1}" dt="2024-09-26T16:43:50.234" v="437" actId="20577"/>
          <ac:spMkLst>
            <pc:docMk/>
            <pc:sldMk cId="3882184487" sldId="31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4:08.702" v="438"/>
          <ac:spMkLst>
            <pc:docMk/>
            <pc:sldMk cId="3882184487" sldId="31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44:11.609" v="439" actId="478"/>
          <ac:picMkLst>
            <pc:docMk/>
            <pc:sldMk cId="3882184487" sldId="314"/>
            <ac:picMk id="5" creationId="{3C296948-8EE0-724A-63C8-D2AE4769FC52}"/>
          </ac:picMkLst>
        </pc:picChg>
        <pc:picChg chg="add mod">
          <ac:chgData name="Tanveer Rahman" userId="b9e812219a1db5d0" providerId="LiveId" clId="{87853D51-E7F5-4C19-BDC4-FCA9012290F1}" dt="2024-09-26T16:44:45.202" v="445" actId="1076"/>
          <ac:picMkLst>
            <pc:docMk/>
            <pc:sldMk cId="3882184487" sldId="314"/>
            <ac:picMk id="6" creationId="{0396586B-9E59-EEFC-CBD6-8ED60FAC4229}"/>
          </ac:picMkLst>
        </pc:picChg>
      </pc:sldChg>
      <pc:sldChg chg="addSp delSp modSp add mod">
        <pc:chgData name="Tanveer Rahman" userId="b9e812219a1db5d0" providerId="LiveId" clId="{87853D51-E7F5-4C19-BDC4-FCA9012290F1}" dt="2024-09-26T17:48:36.508" v="790" actId="20577"/>
        <pc:sldMkLst>
          <pc:docMk/>
          <pc:sldMk cId="1575829345" sldId="315"/>
        </pc:sldMkLst>
        <pc:spChg chg="mod">
          <ac:chgData name="Tanveer Rahman" userId="b9e812219a1db5d0" providerId="LiveId" clId="{87853D51-E7F5-4C19-BDC4-FCA9012290F1}" dt="2024-09-26T16:52:57.074" v="469"/>
          <ac:spMkLst>
            <pc:docMk/>
            <pc:sldMk cId="1575829345" sldId="315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0:16.375" v="643" actId="27636"/>
          <ac:spMkLst>
            <pc:docMk/>
            <pc:sldMk cId="1575829345" sldId="315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53:10.686" v="470"/>
          <ac:spMkLst>
            <pc:docMk/>
            <pc:sldMk cId="1575829345" sldId="315"/>
            <ac:spMk id="4" creationId="{553905CC-016F-7D44-A1C1-7CD0A9B2A1F7}"/>
          </ac:spMkLst>
        </pc:spChg>
        <pc:spChg chg="add mod">
          <ac:chgData name="Tanveer Rahman" userId="b9e812219a1db5d0" providerId="LiveId" clId="{87853D51-E7F5-4C19-BDC4-FCA9012290F1}" dt="2024-09-26T17:48:36.508" v="790" actId="20577"/>
          <ac:spMkLst>
            <pc:docMk/>
            <pc:sldMk cId="1575829345" sldId="315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6:53:55.275" v="486" actId="478"/>
          <ac:picMkLst>
            <pc:docMk/>
            <pc:sldMk cId="1575829345" sldId="315"/>
            <ac:picMk id="6" creationId="{7C75A40A-2E6F-C363-E5B6-9CE357FD5718}"/>
          </ac:picMkLst>
        </pc:picChg>
        <pc:picChg chg="add del mod">
          <ac:chgData name="Tanveer Rahman" userId="b9e812219a1db5d0" providerId="LiveId" clId="{87853D51-E7F5-4C19-BDC4-FCA9012290F1}" dt="2024-09-26T17:34:16.563" v="701" actId="478"/>
          <ac:picMkLst>
            <pc:docMk/>
            <pc:sldMk cId="1575829345" sldId="315"/>
            <ac:picMk id="7" creationId="{E7228B37-3F51-F347-D478-B073DA369EF2}"/>
          </ac:picMkLst>
        </pc:picChg>
        <pc:picChg chg="add del mod">
          <ac:chgData name="Tanveer Rahman" userId="b9e812219a1db5d0" providerId="LiveId" clId="{87853D51-E7F5-4C19-BDC4-FCA9012290F1}" dt="2024-09-26T17:47:00.802" v="718" actId="478"/>
          <ac:picMkLst>
            <pc:docMk/>
            <pc:sldMk cId="1575829345" sldId="315"/>
            <ac:picMk id="10" creationId="{2775FE64-099C-0A53-0352-7B1A3F174884}"/>
          </ac:picMkLst>
        </pc:picChg>
        <pc:picChg chg="add mod">
          <ac:chgData name="Tanveer Rahman" userId="b9e812219a1db5d0" providerId="LiveId" clId="{87853D51-E7F5-4C19-BDC4-FCA9012290F1}" dt="2024-09-26T17:47:06.232" v="721" actId="1076"/>
          <ac:picMkLst>
            <pc:docMk/>
            <pc:sldMk cId="1575829345" sldId="315"/>
            <ac:picMk id="12" creationId="{C840A689-461B-AAAC-80FF-9E8DE3EAB510}"/>
          </ac:picMkLst>
        </pc:picChg>
      </pc:sldChg>
      <pc:sldChg chg="delSp modSp add mod">
        <pc:chgData name="Tanveer Rahman" userId="b9e812219a1db5d0" providerId="LiveId" clId="{87853D51-E7F5-4C19-BDC4-FCA9012290F1}" dt="2024-09-26T17:08:49.158" v="627" actId="207"/>
        <pc:sldMkLst>
          <pc:docMk/>
          <pc:sldMk cId="2727157415" sldId="316"/>
        </pc:sldMkLst>
        <pc:spChg chg="mod">
          <ac:chgData name="Tanveer Rahman" userId="b9e812219a1db5d0" providerId="LiveId" clId="{87853D51-E7F5-4C19-BDC4-FCA9012290F1}" dt="2024-09-26T16:59:03.144" v="541" actId="20577"/>
          <ac:spMkLst>
            <pc:docMk/>
            <pc:sldMk cId="2727157415" sldId="31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08:49.158" v="627" actId="207"/>
          <ac:spMkLst>
            <pc:docMk/>
            <pc:sldMk cId="2727157415" sldId="316"/>
            <ac:spMk id="3" creationId="{CDB5FC77-94F8-DB5A-A284-4615770942E1}"/>
          </ac:spMkLst>
        </pc:spChg>
        <pc:picChg chg="del mod">
          <ac:chgData name="Tanveer Rahman" userId="b9e812219a1db5d0" providerId="LiveId" clId="{87853D51-E7F5-4C19-BDC4-FCA9012290F1}" dt="2024-09-26T17:00:01.517" v="562" actId="478"/>
          <ac:picMkLst>
            <pc:docMk/>
            <pc:sldMk cId="2727157415" sldId="316"/>
            <ac:picMk id="6" creationId="{7C75A40A-2E6F-C363-E5B6-9CE357FD5718}"/>
          </ac:picMkLst>
        </pc:picChg>
      </pc:sldChg>
      <pc:sldChg chg="add">
        <pc:chgData name="Tanveer Rahman" userId="b9e812219a1db5d0" providerId="LiveId" clId="{87853D51-E7F5-4C19-BDC4-FCA9012290F1}" dt="2024-09-26T16:58:58.449" v="539" actId="2890"/>
        <pc:sldMkLst>
          <pc:docMk/>
          <pc:sldMk cId="829403732" sldId="317"/>
        </pc:sldMkLst>
      </pc:sldChg>
      <pc:sldChg chg="addSp delSp modSp add mod ord">
        <pc:chgData name="Tanveer Rahman" userId="b9e812219a1db5d0" providerId="LiveId" clId="{87853D51-E7F5-4C19-BDC4-FCA9012290F1}" dt="2024-09-26T17:14:52.016" v="673" actId="207"/>
        <pc:sldMkLst>
          <pc:docMk/>
          <pc:sldMk cId="3663300134" sldId="318"/>
        </pc:sldMkLst>
        <pc:spChg chg="mod">
          <ac:chgData name="Tanveer Rahman" userId="b9e812219a1db5d0" providerId="LiveId" clId="{87853D51-E7F5-4C19-BDC4-FCA9012290F1}" dt="2024-09-26T17:10:42.422" v="644"/>
          <ac:spMkLst>
            <pc:docMk/>
            <pc:sldMk cId="3663300134" sldId="318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1:32.809" v="653" actId="27636"/>
          <ac:spMkLst>
            <pc:docMk/>
            <pc:sldMk cId="3663300134" sldId="318"/>
            <ac:spMk id="3" creationId="{CDB5FC77-94F8-DB5A-A284-4615770942E1}"/>
          </ac:spMkLst>
        </pc:spChg>
        <pc:spChg chg="mod">
          <ac:chgData name="Tanveer Rahman" userId="b9e812219a1db5d0" providerId="LiveId" clId="{87853D51-E7F5-4C19-BDC4-FCA9012290F1}" dt="2024-09-26T17:14:52.016" v="673" actId="207"/>
          <ac:spMkLst>
            <pc:docMk/>
            <pc:sldMk cId="3663300134" sldId="318"/>
            <ac:spMk id="8" creationId="{3F0DBA04-3EB7-D2DB-3BC4-BA3A92EC1455}"/>
          </ac:spMkLst>
        </pc:spChg>
        <pc:picChg chg="add mod">
          <ac:chgData name="Tanveer Rahman" userId="b9e812219a1db5d0" providerId="LiveId" clId="{87853D51-E7F5-4C19-BDC4-FCA9012290F1}" dt="2024-09-26T17:12:11.380" v="657" actId="1076"/>
          <ac:picMkLst>
            <pc:docMk/>
            <pc:sldMk cId="3663300134" sldId="318"/>
            <ac:picMk id="5" creationId="{BBDA000E-001F-4374-9F29-9C1D9E1470B2}"/>
          </ac:picMkLst>
        </pc:picChg>
        <pc:picChg chg="del">
          <ac:chgData name="Tanveer Rahman" userId="b9e812219a1db5d0" providerId="LiveId" clId="{87853D51-E7F5-4C19-BDC4-FCA9012290F1}" dt="2024-09-26T17:12:03.529" v="654" actId="478"/>
          <ac:picMkLst>
            <pc:docMk/>
            <pc:sldMk cId="3663300134" sldId="318"/>
            <ac:picMk id="7" creationId="{E7228B37-3F51-F347-D478-B073DA369EF2}"/>
          </ac:picMkLst>
        </pc:picChg>
      </pc:sldChg>
      <pc:sldChg chg="modSp add mod ord">
        <pc:chgData name="Tanveer Rahman" userId="b9e812219a1db5d0" providerId="LiveId" clId="{87853D51-E7F5-4C19-BDC4-FCA9012290F1}" dt="2024-09-26T17:30:00.898" v="700" actId="207"/>
        <pc:sldMkLst>
          <pc:docMk/>
          <pc:sldMk cId="1444302102" sldId="319"/>
        </pc:sldMkLst>
        <pc:spChg chg="mod">
          <ac:chgData name="Tanveer Rahman" userId="b9e812219a1db5d0" providerId="LiveId" clId="{87853D51-E7F5-4C19-BDC4-FCA9012290F1}" dt="2024-09-26T17:15:51.977" v="678" actId="20577"/>
          <ac:spMkLst>
            <pc:docMk/>
            <pc:sldMk cId="1444302102" sldId="31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30:00.898" v="700" actId="207"/>
          <ac:spMkLst>
            <pc:docMk/>
            <pc:sldMk cId="1444302102" sldId="319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7:57:48.096" v="805" actId="14100"/>
        <pc:sldMkLst>
          <pc:docMk/>
          <pc:sldMk cId="516546460" sldId="320"/>
        </pc:sldMkLst>
        <pc:spChg chg="mod">
          <ac:chgData name="Tanveer Rahman" userId="b9e812219a1db5d0" providerId="LiveId" clId="{87853D51-E7F5-4C19-BDC4-FCA9012290F1}" dt="2024-09-26T17:56:47.425" v="794"/>
          <ac:spMkLst>
            <pc:docMk/>
            <pc:sldMk cId="516546460" sldId="32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7:23.181" v="802" actId="27636"/>
          <ac:spMkLst>
            <pc:docMk/>
            <pc:sldMk cId="516546460" sldId="320"/>
            <ac:spMk id="3" creationId="{CDB5FC77-94F8-DB5A-A284-4615770942E1}"/>
          </ac:spMkLst>
        </pc:spChg>
        <pc:spChg chg="del">
          <ac:chgData name="Tanveer Rahman" userId="b9e812219a1db5d0" providerId="LiveId" clId="{87853D51-E7F5-4C19-BDC4-FCA9012290F1}" dt="2024-09-26T17:57:18.615" v="800" actId="478"/>
          <ac:spMkLst>
            <pc:docMk/>
            <pc:sldMk cId="516546460" sldId="320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7:57:14.462" v="799" actId="478"/>
          <ac:picMkLst>
            <pc:docMk/>
            <pc:sldMk cId="516546460" sldId="320"/>
            <ac:picMk id="5" creationId="{BBDA000E-001F-4374-9F29-9C1D9E1470B2}"/>
          </ac:picMkLst>
        </pc:picChg>
        <pc:picChg chg="add mod">
          <ac:chgData name="Tanveer Rahman" userId="b9e812219a1db5d0" providerId="LiveId" clId="{87853D51-E7F5-4C19-BDC4-FCA9012290F1}" dt="2024-09-26T17:57:48.096" v="805" actId="14100"/>
          <ac:picMkLst>
            <pc:docMk/>
            <pc:sldMk cId="516546460" sldId="320"/>
            <ac:picMk id="6" creationId="{9B0F08F7-1BA4-8022-8D97-CE105F35D57B}"/>
          </ac:picMkLst>
        </pc:picChg>
      </pc:sldChg>
      <pc:sldChg chg="modSp add mod ord">
        <pc:chgData name="Tanveer Rahman" userId="b9e812219a1db5d0" providerId="LiveId" clId="{87853D51-E7F5-4C19-BDC4-FCA9012290F1}" dt="2024-09-26T18:04:59.906" v="894" actId="20577"/>
        <pc:sldMkLst>
          <pc:docMk/>
          <pc:sldMk cId="2148812687" sldId="321"/>
        </pc:sldMkLst>
        <pc:spChg chg="mod">
          <ac:chgData name="Tanveer Rahman" userId="b9e812219a1db5d0" providerId="LiveId" clId="{87853D51-E7F5-4C19-BDC4-FCA9012290F1}" dt="2024-09-26T18:04:59.906" v="894" actId="20577"/>
          <ac:spMkLst>
            <pc:docMk/>
            <pc:sldMk cId="2148812687" sldId="32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9:52.285" v="825" actId="20577"/>
          <ac:spMkLst>
            <pc:docMk/>
            <pc:sldMk cId="2148812687" sldId="321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8:06:47.166" v="906" actId="1076"/>
        <pc:sldMkLst>
          <pc:docMk/>
          <pc:sldMk cId="958538281" sldId="322"/>
        </pc:sldMkLst>
        <pc:spChg chg="mod">
          <ac:chgData name="Tanveer Rahman" userId="b9e812219a1db5d0" providerId="LiveId" clId="{87853D51-E7F5-4C19-BDC4-FCA9012290F1}" dt="2024-09-26T18:05:43.057" v="898"/>
          <ac:spMkLst>
            <pc:docMk/>
            <pc:sldMk cId="958538281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6:01.228" v="901" actId="20577"/>
          <ac:spMkLst>
            <pc:docMk/>
            <pc:sldMk cId="958538281" sldId="32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8:06:47.166" v="906" actId="1076"/>
          <ac:picMkLst>
            <pc:docMk/>
            <pc:sldMk cId="958538281" sldId="322"/>
            <ac:picMk id="5" creationId="{A53AB792-405E-8708-1646-D3DD7768F294}"/>
          </ac:picMkLst>
        </pc:picChg>
        <pc:picChg chg="del mod">
          <ac:chgData name="Tanveer Rahman" userId="b9e812219a1db5d0" providerId="LiveId" clId="{87853D51-E7F5-4C19-BDC4-FCA9012290F1}" dt="2024-09-26T18:06:42.581" v="903" actId="478"/>
          <ac:picMkLst>
            <pc:docMk/>
            <pc:sldMk cId="958538281" sldId="322"/>
            <ac:picMk id="6" creationId="{9B0F08F7-1BA4-8022-8D97-CE105F35D57B}"/>
          </ac:picMkLst>
        </pc:picChg>
      </pc:sldChg>
      <pc:sldChg chg="addSp modSp add del mod">
        <pc:chgData name="Tanveer Rahman" userId="b9e812219a1db5d0" providerId="LiveId" clId="{87853D51-E7F5-4C19-BDC4-FCA9012290F1}" dt="2024-09-26T18:04:53.973" v="893" actId="2696"/>
        <pc:sldMkLst>
          <pc:docMk/>
          <pc:sldMk cId="1664381555" sldId="322"/>
        </pc:sldMkLst>
        <pc:spChg chg="mod">
          <ac:chgData name="Tanveer Rahman" userId="b9e812219a1db5d0" providerId="LiveId" clId="{87853D51-E7F5-4C19-BDC4-FCA9012290F1}" dt="2024-09-26T18:00:06.476" v="827" actId="20577"/>
          <ac:spMkLst>
            <pc:docMk/>
            <pc:sldMk cId="1664381555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4:13.763" v="892" actId="207"/>
          <ac:spMkLst>
            <pc:docMk/>
            <pc:sldMk cId="1664381555" sldId="322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0:33.698" v="845"/>
          <ac:spMkLst>
            <pc:docMk/>
            <pc:sldMk cId="1664381555" sldId="322"/>
            <ac:spMk id="4" creationId="{AC0031C1-BF6A-09BF-41DA-606B568B24D7}"/>
          </ac:spMkLst>
        </pc:spChg>
        <pc:picChg chg="add mod">
          <ac:chgData name="Tanveer Rahman" userId="b9e812219a1db5d0" providerId="LiveId" clId="{87853D51-E7F5-4C19-BDC4-FCA9012290F1}" dt="2024-09-26T18:03:39.387" v="861" actId="1076"/>
          <ac:picMkLst>
            <pc:docMk/>
            <pc:sldMk cId="1664381555" sldId="322"/>
            <ac:picMk id="6" creationId="{974E3437-91F0-9A9D-4B16-DD5404A01705}"/>
          </ac:picMkLst>
        </pc:picChg>
      </pc:sldChg>
      <pc:sldChg chg="addSp modSp add mod ord">
        <pc:chgData name="Tanveer Rahman" userId="b9e812219a1db5d0" providerId="LiveId" clId="{87853D51-E7F5-4C19-BDC4-FCA9012290F1}" dt="2024-09-26T18:08:55.883" v="930" actId="207"/>
        <pc:sldMkLst>
          <pc:docMk/>
          <pc:sldMk cId="749508823" sldId="323"/>
        </pc:sldMkLst>
        <pc:spChg chg="mod">
          <ac:chgData name="Tanveer Rahman" userId="b9e812219a1db5d0" providerId="LiveId" clId="{87853D51-E7F5-4C19-BDC4-FCA9012290F1}" dt="2024-09-26T18:07:17.942" v="908" actId="20577"/>
          <ac:spMkLst>
            <pc:docMk/>
            <pc:sldMk cId="749508823" sldId="32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8:55.883" v="930" actId="207"/>
          <ac:spMkLst>
            <pc:docMk/>
            <pc:sldMk cId="749508823" sldId="323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7:43.698" v="920"/>
          <ac:spMkLst>
            <pc:docMk/>
            <pc:sldMk cId="749508823" sldId="323"/>
            <ac:spMk id="4" creationId="{9B0C1F06-FB96-82A2-87B6-3C344F5525A5}"/>
          </ac:spMkLst>
        </pc:spChg>
      </pc:sldChg>
      <pc:sldChg chg="delSp modSp add mod ord">
        <pc:chgData name="Tanveer Rahman" userId="b9e812219a1db5d0" providerId="LiveId" clId="{87853D51-E7F5-4C19-BDC4-FCA9012290F1}" dt="2024-09-26T18:24:02.852" v="1233" actId="20577"/>
        <pc:sldMkLst>
          <pc:docMk/>
          <pc:sldMk cId="2840878732" sldId="324"/>
        </pc:sldMkLst>
        <pc:spChg chg="mod">
          <ac:chgData name="Tanveer Rahman" userId="b9e812219a1db5d0" providerId="LiveId" clId="{87853D51-E7F5-4C19-BDC4-FCA9012290F1}" dt="2024-09-26T18:22:58.474" v="1206" actId="20577"/>
          <ac:spMkLst>
            <pc:docMk/>
            <pc:sldMk cId="2840878732" sldId="32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24:02.852" v="1233" actId="20577"/>
          <ac:spMkLst>
            <pc:docMk/>
            <pc:sldMk cId="2840878732" sldId="32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8:23:19.492" v="1225" actId="478"/>
          <ac:picMkLst>
            <pc:docMk/>
            <pc:sldMk cId="2840878732" sldId="324"/>
            <ac:picMk id="5" creationId="{3C296948-8EE0-724A-63C8-D2AE4769FC52}"/>
          </ac:picMkLst>
        </pc:picChg>
      </pc:sldChg>
    </pc:docChg>
  </pc:docChgLst>
  <pc:docChgLst>
    <pc:chgData name="Tanveer Rahman" userId="b9e812219a1db5d0" providerId="LiveId" clId="{9B69217F-3CE1-4B64-BFF2-E356233C1758}"/>
    <pc:docChg chg="undo custSel addSld modSld">
      <pc:chgData name="Tanveer Rahman" userId="b9e812219a1db5d0" providerId="LiveId" clId="{9B69217F-3CE1-4B64-BFF2-E356233C1758}" dt="2024-09-12T17:41:55.955" v="511" actId="20577"/>
      <pc:docMkLst>
        <pc:docMk/>
      </pc:docMkLst>
      <pc:sldChg chg="addSp modSp mod">
        <pc:chgData name="Tanveer Rahman" userId="b9e812219a1db5d0" providerId="LiveId" clId="{9B69217F-3CE1-4B64-BFF2-E356233C1758}" dt="2024-09-12T17:41:55.955" v="511" actId="20577"/>
        <pc:sldMkLst>
          <pc:docMk/>
          <pc:sldMk cId="3508605874" sldId="256"/>
        </pc:sldMkLst>
        <pc:spChg chg="mod">
          <ac:chgData name="Tanveer Rahman" userId="b9e812219a1db5d0" providerId="LiveId" clId="{9B69217F-3CE1-4B64-BFF2-E356233C1758}" dt="2024-09-12T17:41:55.955" v="511" actId="20577"/>
          <ac:spMkLst>
            <pc:docMk/>
            <pc:sldMk cId="3508605874" sldId="256"/>
            <ac:spMk id="4" creationId="{61D730FD-92EB-CE76-905C-84A0C29FF41F}"/>
          </ac:spMkLst>
        </pc:spChg>
        <pc:spChg chg="add mod">
          <ac:chgData name="Tanveer Rahman" userId="b9e812219a1db5d0" providerId="LiveId" clId="{9B69217F-3CE1-4B64-BFF2-E356233C1758}" dt="2024-09-12T17:10:03.751" v="304" actId="767"/>
          <ac:spMkLst>
            <pc:docMk/>
            <pc:sldMk cId="3508605874" sldId="256"/>
            <ac:spMk id="6" creationId="{0E2CF8AC-229A-9F1F-15E8-E8305810F724}"/>
          </ac:spMkLst>
        </pc:spChg>
        <pc:spChg chg="add mod">
          <ac:chgData name="Tanveer Rahman" userId="b9e812219a1db5d0" providerId="LiveId" clId="{9B69217F-3CE1-4B64-BFF2-E356233C1758}" dt="2024-09-12T17:10:52.540" v="319" actId="14100"/>
          <ac:spMkLst>
            <pc:docMk/>
            <pc:sldMk cId="3508605874" sldId="256"/>
            <ac:spMk id="7" creationId="{F2C10FCF-8535-0672-E519-2761966E3AFE}"/>
          </ac:spMkLst>
        </pc:spChg>
      </pc:sldChg>
      <pc:sldChg chg="addSp delSp modSp mod setBg">
        <pc:chgData name="Tanveer Rahman" userId="b9e812219a1db5d0" providerId="LiveId" clId="{9B69217F-3CE1-4B64-BFF2-E356233C1758}" dt="2024-09-12T16:31:31.993" v="28" actId="207"/>
        <pc:sldMkLst>
          <pc:docMk/>
          <pc:sldMk cId="566299311" sldId="263"/>
        </pc:sldMkLst>
        <pc:spChg chg="mo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2" creationId="{E603C36B-AB5C-4E72-8F6B-25A521A6436B}"/>
          </ac:spMkLst>
        </pc:spChg>
        <pc:spChg chg="add del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5" creationId="{465CE10D-9081-7B45-DBB0-5387D71E848E}"/>
          </ac:spMkLst>
        </pc:spChg>
        <pc:spChg chg="add del">
          <ac:chgData name="Tanveer Rahman" userId="b9e812219a1db5d0" providerId="LiveId" clId="{9B69217F-3CE1-4B64-BFF2-E356233C1758}" dt="2024-09-12T16:28:58.632" v="1" actId="26606"/>
          <ac:spMkLst>
            <pc:docMk/>
            <pc:sldMk cId="566299311" sldId="263"/>
            <ac:spMk id="11" creationId="{BF7BC237-77DF-4DFB-94F7-DB493EDA1C7C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2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29:04.876" v="3" actId="26606"/>
          <ac:spMkLst>
            <pc:docMk/>
            <pc:sldMk cId="566299311" sldId="263"/>
            <ac:spMk id="13" creationId="{AD30EFE3-9611-4841-9BC3-E51D7A359650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6" creationId="{C535A640-1948-4AFD-A0B7-19AFDA955322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7" creationId="{280331C3-DDF5-48A9-8947-D71EAAFFAB0E}"/>
          </ac:spMkLst>
        </pc:spChg>
        <pc:spChg chg="add mod">
          <ac:chgData name="Tanveer Rahman" userId="b9e812219a1db5d0" providerId="LiveId" clId="{9B69217F-3CE1-4B64-BFF2-E356233C1758}" dt="2024-09-12T16:31:31.993" v="28" actId="207"/>
          <ac:spMkLst>
            <pc:docMk/>
            <pc:sldMk cId="566299311" sldId="263"/>
            <ac:spMk id="18" creationId="{465CE10D-9081-7B45-DBB0-5387D71E848E}"/>
          </ac:spMkLst>
        </pc:spChg>
        <pc:graphicFrameChg chg="add del">
          <ac:chgData name="Tanveer Rahman" userId="b9e812219a1db5d0" providerId="LiveId" clId="{9B69217F-3CE1-4B64-BFF2-E356233C1758}" dt="2024-09-12T16:28:58.632" v="1" actId="26606"/>
          <ac:graphicFrameMkLst>
            <pc:docMk/>
            <pc:sldMk cId="566299311" sldId="263"/>
            <ac:graphicFrameMk id="7" creationId="{CEE40A63-A36F-B8D3-F8E5-8890C4B346F6}"/>
          </ac:graphicFrameMkLst>
        </pc:graphicFrameChg>
        <pc:graphicFrameChg chg="add del">
          <ac:chgData name="Tanveer Rahman" userId="b9e812219a1db5d0" providerId="LiveId" clId="{9B69217F-3CE1-4B64-BFF2-E356233C1758}" dt="2024-09-12T16:29:04.876" v="3" actId="26606"/>
          <ac:graphicFrameMkLst>
            <pc:docMk/>
            <pc:sldMk cId="566299311" sldId="263"/>
            <ac:graphicFrameMk id="14" creationId="{DFED09C8-1746-E979-22F0-0049F75B013D}"/>
          </ac:graphicFrameMkLst>
        </pc:graphicFrameChg>
        <pc:picChg chg="add">
          <ac:chgData name="Tanveer Rahman" userId="b9e812219a1db5d0" providerId="LiveId" clId="{9B69217F-3CE1-4B64-BFF2-E356233C1758}" dt="2024-09-12T16:29:04.896" v="4" actId="26606"/>
          <ac:picMkLst>
            <pc:docMk/>
            <pc:sldMk cId="566299311" sldId="263"/>
            <ac:picMk id="9" creationId="{EFD65A77-F827-FB92-2EE5-946FDE1E5FFE}"/>
          </ac:picMkLst>
        </pc:picChg>
      </pc:sldChg>
      <pc:sldChg chg="addSp delSp modSp new mod setBg">
        <pc:chgData name="Tanveer Rahman" userId="b9e812219a1db5d0" providerId="LiveId" clId="{9B69217F-3CE1-4B64-BFF2-E356233C1758}" dt="2024-09-12T16:46:50.319" v="51" actId="207"/>
        <pc:sldMkLst>
          <pc:docMk/>
          <pc:sldMk cId="1734012237" sldId="264"/>
        </pc:sldMkLst>
        <pc:spChg chg="mo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2" creationId="{E1CB7EFC-45AC-742E-80D3-BC0646DC8068}"/>
          </ac:spMkLst>
        </pc:spChg>
        <pc:spChg chg="del">
          <ac:chgData name="Tanveer Rahman" userId="b9e812219a1db5d0" providerId="LiveId" clId="{9B69217F-3CE1-4B64-BFF2-E356233C1758}" dt="2024-09-12T16:32:16.297" v="31"/>
          <ac:spMkLst>
            <pc:docMk/>
            <pc:sldMk cId="1734012237" sldId="264"/>
            <ac:spMk id="3" creationId="{42F087DD-2C90-4C35-E511-C65F67FBA963}"/>
          </ac:spMkLst>
        </pc:spChg>
        <pc:spChg chg="add del mod">
          <ac:chgData name="Tanveer Rahman" userId="b9e812219a1db5d0" providerId="LiveId" clId="{9B69217F-3CE1-4B64-BFF2-E356233C1758}" dt="2024-09-12T16:46:50.319" v="51" actId="207"/>
          <ac:spMkLst>
            <pc:docMk/>
            <pc:sldMk cId="1734012237" sldId="264"/>
            <ac:spMk id="4" creationId="{DA8B9779-B5CF-D49E-AA59-DBA79EB3FF8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7" creationId="{881A9CD8-5D8E-48DD-B6AE-196C15A2167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9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35:38.998" v="44" actId="26606"/>
          <ac:spMkLst>
            <pc:docMk/>
            <pc:sldMk cId="1734012237" sldId="264"/>
            <ac:spMk id="10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1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2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3" creationId="{280331C3-DDF5-48A9-8947-D71EAAFFAB0E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5" creationId="{C535A640-1948-4AFD-A0B7-19AFDA955322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7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8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9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21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6:35:38.998" v="44" actId="26606"/>
          <ac:graphicFrameMkLst>
            <pc:docMk/>
            <pc:sldMk cId="1734012237" sldId="264"/>
            <ac:graphicFrameMk id="6" creationId="{85F5FC37-DB10-3BA9-A94F-3495E92076B4}"/>
          </ac:graphicFrameMkLst>
        </pc:graphicFrameChg>
        <pc:picChg chg="add del">
          <ac:chgData name="Tanveer Rahman" userId="b9e812219a1db5d0" providerId="LiveId" clId="{9B69217F-3CE1-4B64-BFF2-E356233C1758}" dt="2024-09-12T16:35:42.855" v="46" actId="26606"/>
          <ac:picMkLst>
            <pc:docMk/>
            <pc:sldMk cId="1734012237" sldId="264"/>
            <ac:picMk id="8" creationId="{5A762679-F34A-72AC-06E2-7593D0F5D2FB}"/>
          </ac:picMkLst>
        </pc:picChg>
        <pc:picChg chg="add del">
          <ac:chgData name="Tanveer Rahman" userId="b9e812219a1db5d0" providerId="LiveId" clId="{9B69217F-3CE1-4B64-BFF2-E356233C1758}" dt="2024-09-12T16:36:21.354" v="48" actId="26606"/>
          <ac:picMkLst>
            <pc:docMk/>
            <pc:sldMk cId="1734012237" sldId="264"/>
            <ac:picMk id="20" creationId="{48E879F2-FD7D-B5D7-FD14-C5F8FFD89ED6}"/>
          </ac:picMkLst>
        </pc:picChg>
      </pc:sldChg>
      <pc:sldChg chg="addSp delSp modSp new mod setBg">
        <pc:chgData name="Tanveer Rahman" userId="b9e812219a1db5d0" providerId="LiveId" clId="{9B69217F-3CE1-4B64-BFF2-E356233C1758}" dt="2024-09-12T16:55:09.118" v="118" actId="20577"/>
        <pc:sldMkLst>
          <pc:docMk/>
          <pc:sldMk cId="3192775371" sldId="265"/>
        </pc:sldMkLst>
        <pc:spChg chg="mod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2" creationId="{17A8819B-1B53-5DC2-6D50-B87E72ED3821}"/>
          </ac:spMkLst>
        </pc:spChg>
        <pc:spChg chg="add del">
          <ac:chgData name="Tanveer Rahman" userId="b9e812219a1db5d0" providerId="LiveId" clId="{9B69217F-3CE1-4B64-BFF2-E356233C1758}" dt="2024-09-12T16:48:38.428" v="56"/>
          <ac:spMkLst>
            <pc:docMk/>
            <pc:sldMk cId="3192775371" sldId="265"/>
            <ac:spMk id="3" creationId="{1D381CDF-E5E0-36D5-C62A-1AA85DCF2B73}"/>
          </ac:spMkLst>
        </pc:spChg>
        <pc:spChg chg="add mod">
          <ac:chgData name="Tanveer Rahman" userId="b9e812219a1db5d0" providerId="LiveId" clId="{9B69217F-3CE1-4B64-BFF2-E356233C1758}" dt="2024-09-12T16:48:32.200" v="55"/>
          <ac:spMkLst>
            <pc:docMk/>
            <pc:sldMk cId="3192775371" sldId="265"/>
            <ac:spMk id="4" creationId="{142204E0-D9A6-4538-63E0-2E279BB99E62}"/>
          </ac:spMkLst>
        </pc:spChg>
        <pc:spChg chg="add del mod">
          <ac:chgData name="Tanveer Rahman" userId="b9e812219a1db5d0" providerId="LiveId" clId="{9B69217F-3CE1-4B64-BFF2-E356233C1758}" dt="2024-09-12T16:50:51.263" v="73" actId="26606"/>
          <ac:spMkLst>
            <pc:docMk/>
            <pc:sldMk cId="3192775371" sldId="265"/>
            <ac:spMk id="5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1" creationId="{C4474318-9BA9-4C58-85CC-EAF141DDB1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3" creationId="{9F9F0D99-A2D7-4650-BA53-99550E8F6808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5" creationId="{9ADBC609-A264-4706-8FCD-C3B072E7CF0B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16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44.257" v="68" actId="26606"/>
          <ac:spMkLst>
            <pc:docMk/>
            <pc:sldMk cId="3192775371" sldId="265"/>
            <ac:spMk id="17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0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1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2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3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5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6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7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9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30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2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3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4" creationId="{4D4029AB-A2F8-4F5D-BC7C-A0F1F66599B9}"/>
          </ac:spMkLst>
        </pc:spChg>
        <pc:spChg chg="add mod">
          <ac:chgData name="Tanveer Rahman" userId="b9e812219a1db5d0" providerId="LiveId" clId="{9B69217F-3CE1-4B64-BFF2-E356233C1758}" dt="2024-09-12T16:55:09.118" v="118" actId="20577"/>
          <ac:spMkLst>
            <pc:docMk/>
            <pc:sldMk cId="3192775371" sldId="265"/>
            <ac:spMk id="35" creationId="{A48930FA-D91C-C6B8-0A50-8548F61F9765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1" creationId="{E7B74E81-276A-4BF8-9D74-BF6C44B2E424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3" creationId="{19C537B0-73BE-41E7-8BD7-CC603DD2BE4E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5" creationId="{5757CFF1-20F6-4EF6-83FA-264F652F45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7" creationId="{06A9A420-EBC2-475A-B5F6-1915095B1EB6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9" creationId="{23E32A87-27EB-4E8C-A286-AC27F2A1424A}"/>
          </ac:spMkLst>
        </pc:spChg>
        <pc:graphicFrameChg chg="add del">
          <ac:chgData name="Tanveer Rahman" userId="b9e812219a1db5d0" providerId="LiveId" clId="{9B69217F-3CE1-4B64-BFF2-E356233C1758}" dt="2024-09-12T16:50:39.504" v="66" actId="26606"/>
          <ac:graphicFrameMkLst>
            <pc:docMk/>
            <pc:sldMk cId="3192775371" sldId="265"/>
            <ac:graphicFrameMk id="7" creationId="{E22AC369-ACEF-BE61-595A-BFDF8743AD70}"/>
          </ac:graphicFrameMkLst>
        </pc:graphicFrameChg>
        <pc:graphicFrameChg chg="add del">
          <ac:chgData name="Tanveer Rahman" userId="b9e812219a1db5d0" providerId="LiveId" clId="{9B69217F-3CE1-4B64-BFF2-E356233C1758}" dt="2024-09-12T16:50:44.257" v="68" actId="26606"/>
          <ac:graphicFrameMkLst>
            <pc:docMk/>
            <pc:sldMk cId="3192775371" sldId="265"/>
            <ac:graphicFrameMk id="18" creationId="{89009AFA-F752-AD91-C404-2F9B53AF1BA1}"/>
          </ac:graphicFrameMkLst>
        </pc:graphicFrameChg>
        <pc:picChg chg="add del">
          <ac:chgData name="Tanveer Rahman" userId="b9e812219a1db5d0" providerId="LiveId" clId="{9B69217F-3CE1-4B64-BFF2-E356233C1758}" dt="2024-09-12T16:50:46.151" v="70" actId="26606"/>
          <ac:picMkLst>
            <pc:docMk/>
            <pc:sldMk cId="3192775371" sldId="265"/>
            <ac:picMk id="9" creationId="{0DE78290-014E-972A-6117-790D236B51EC}"/>
          </ac:picMkLst>
        </pc:picChg>
        <pc:picChg chg="add del">
          <ac:chgData name="Tanveer Rahman" userId="b9e812219a1db5d0" providerId="LiveId" clId="{9B69217F-3CE1-4B64-BFF2-E356233C1758}" dt="2024-09-12T16:50:51.257" v="72" actId="26606"/>
          <ac:picMkLst>
            <pc:docMk/>
            <pc:sldMk cId="3192775371" sldId="265"/>
            <ac:picMk id="28" creationId="{EE2C2EF6-E7C0-A996-6924-0136E16AF584}"/>
          </ac:picMkLst>
        </pc:picChg>
        <pc:picChg chg="add del">
          <ac:chgData name="Tanveer Rahman" userId="b9e812219a1db5d0" providerId="LiveId" clId="{9B69217F-3CE1-4B64-BFF2-E356233C1758}" dt="2024-09-12T16:51:21.645" v="80" actId="26606"/>
          <ac:picMkLst>
            <pc:docMk/>
            <pc:sldMk cId="3192775371" sldId="265"/>
            <ac:picMk id="37" creationId="{D9F4B21A-23A5-3C63-5C61-BE814457ABFF}"/>
          </ac:picMkLst>
        </pc:picChg>
      </pc:sldChg>
      <pc:sldChg chg="addSp delSp modSp new mod setBg">
        <pc:chgData name="Tanveer Rahman" userId="b9e812219a1db5d0" providerId="LiveId" clId="{9B69217F-3CE1-4B64-BFF2-E356233C1758}" dt="2024-09-12T17:01:54.598" v="159"/>
        <pc:sldMkLst>
          <pc:docMk/>
          <pc:sldMk cId="1458061361" sldId="266"/>
        </pc:sldMkLst>
        <pc:spChg chg="mo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2" creationId="{80AA64A3-782E-B4F9-61BF-84687633EC0D}"/>
          </ac:spMkLst>
        </pc:spChg>
        <pc:spChg chg="del mod">
          <ac:chgData name="Tanveer Rahman" userId="b9e812219a1db5d0" providerId="LiveId" clId="{9B69217F-3CE1-4B64-BFF2-E356233C1758}" dt="2024-09-12T16:56:44.235" v="123"/>
          <ac:spMkLst>
            <pc:docMk/>
            <pc:sldMk cId="1458061361" sldId="266"/>
            <ac:spMk id="3" creationId="{2C432D69-762E-47B1-008A-F56496CCCBC4}"/>
          </ac:spMkLst>
        </pc:spChg>
        <pc:spChg chg="add mod">
          <ac:chgData name="Tanveer Rahman" userId="b9e812219a1db5d0" providerId="LiveId" clId="{9B69217F-3CE1-4B64-BFF2-E356233C1758}" dt="2024-09-12T17:01:54.598" v="159"/>
          <ac:spMkLst>
            <pc:docMk/>
            <pc:sldMk cId="1458061361" sldId="266"/>
            <ac:spMk id="4" creationId="{9F4C2FD3-9CE1-3BE4-14CB-315903D27182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9" creationId="{7B753AB3-5C40-4FBB-AD51-F3611E60769D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1" creationId="{83987EAF-F491-43B5-AE03-AECA2EAD961F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3" creationId="{462A1995-1F16-43C8-8570-1ADCFA5C50F6}"/>
          </ac:spMkLst>
        </pc:spChg>
      </pc:sldChg>
      <pc:sldChg chg="addSp delSp modSp new mod setBg">
        <pc:chgData name="Tanveer Rahman" userId="b9e812219a1db5d0" providerId="LiveId" clId="{9B69217F-3CE1-4B64-BFF2-E356233C1758}" dt="2024-09-12T17:04:02.074" v="186" actId="20577"/>
        <pc:sldMkLst>
          <pc:docMk/>
          <pc:sldMk cId="1027191968" sldId="267"/>
        </pc:sldMkLst>
        <pc:spChg chg="mo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2" creationId="{7BF4466A-50E4-70C4-FE0C-7FF3CB8CA4EC}"/>
          </ac:spMkLst>
        </pc:spChg>
        <pc:spChg chg="del">
          <ac:chgData name="Tanveer Rahman" userId="b9e812219a1db5d0" providerId="LiveId" clId="{9B69217F-3CE1-4B64-BFF2-E356233C1758}" dt="2024-09-12T17:02:24.365" v="161"/>
          <ac:spMkLst>
            <pc:docMk/>
            <pc:sldMk cId="1027191968" sldId="267"/>
            <ac:spMk id="3" creationId="{1DCD3170-4879-3344-DFEE-ED7405AD9E32}"/>
          </ac:spMkLst>
        </pc:spChg>
        <pc:spChg chg="add mod">
          <ac:chgData name="Tanveer Rahman" userId="b9e812219a1db5d0" providerId="LiveId" clId="{9B69217F-3CE1-4B64-BFF2-E356233C1758}" dt="2024-09-12T17:04:02.074" v="186" actId="20577"/>
          <ac:spMkLst>
            <pc:docMk/>
            <pc:sldMk cId="1027191968" sldId="267"/>
            <ac:spMk id="4" creationId="{F488E8E0-0220-05F6-8C25-81F8E75B9A0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1" creationId="{6544EF42-87F9-4466-8124-7328D49A22B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3" creationId="{99B7B539-E79B-44C5-8319-9CE01F87F47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5" creationId="{D86169C0-6882-4BA0-92B1-590870CAE77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7" creationId="{DCECB35C-FCFB-4B31-B3CF-A20982BE6461}"/>
          </ac:spMkLst>
        </pc:spChg>
        <pc:picChg chg="add">
          <ac:chgData name="Tanveer Rahman" userId="b9e812219a1db5d0" providerId="LiveId" clId="{9B69217F-3CE1-4B64-BFF2-E356233C1758}" dt="2024-09-12T17:03:03.784" v="162" actId="26606"/>
          <ac:picMkLst>
            <pc:docMk/>
            <pc:sldMk cId="1027191968" sldId="267"/>
            <ac:picMk id="8" creationId="{AB72718F-4F36-4CAF-ADF1-A9637D3F7B05}"/>
          </ac:picMkLst>
        </pc:picChg>
      </pc:sldChg>
      <pc:sldChg chg="addSp delSp modSp new mod setBg">
        <pc:chgData name="Tanveer Rahman" userId="b9e812219a1db5d0" providerId="LiveId" clId="{9B69217F-3CE1-4B64-BFF2-E356233C1758}" dt="2024-09-12T17:15:08.936" v="336"/>
        <pc:sldMkLst>
          <pc:docMk/>
          <pc:sldMk cId="2248587460" sldId="268"/>
        </pc:sldMkLst>
        <pc:spChg chg="mo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2" creationId="{BF339D81-2751-4AC2-594B-0C28B8A0D49F}"/>
          </ac:spMkLst>
        </pc:spChg>
        <pc:spChg chg="del">
          <ac:chgData name="Tanveer Rahman" userId="b9e812219a1db5d0" providerId="LiveId" clId="{9B69217F-3CE1-4B64-BFF2-E356233C1758}" dt="2024-09-12T17:11:42.906" v="320" actId="478"/>
          <ac:spMkLst>
            <pc:docMk/>
            <pc:sldMk cId="2248587460" sldId="268"/>
            <ac:spMk id="3" creationId="{E203C8A8-29E3-C335-DB6F-85E3471E0596}"/>
          </ac:spMkLst>
        </pc:spChg>
        <pc:spChg chg="add mod">
          <ac:chgData name="Tanveer Rahman" userId="b9e812219a1db5d0" providerId="LiveId" clId="{9B69217F-3CE1-4B64-BFF2-E356233C1758}" dt="2024-09-12T17:15:08.936" v="336"/>
          <ac:spMkLst>
            <pc:docMk/>
            <pc:sldMk cId="2248587460" sldId="268"/>
            <ac:spMk id="4" creationId="{350F02E0-78E0-176A-95E3-66B2493B5C11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9" creationId="{444C5789-1895-49EE-863C-2BAB9693E0F5}"/>
          </ac:spMkLst>
        </pc:spChg>
        <pc:picChg chg="add mod">
          <ac:chgData name="Tanveer Rahman" userId="b9e812219a1db5d0" providerId="LiveId" clId="{9B69217F-3CE1-4B64-BFF2-E356233C1758}" dt="2024-09-12T17:13:04.525" v="324" actId="14826"/>
          <ac:picMkLst>
            <pc:docMk/>
            <pc:sldMk cId="2248587460" sldId="268"/>
            <ac:picMk id="6" creationId="{FE52CB4C-AA2C-F3B8-DE9D-6FA578F3C9AB}"/>
          </ac:picMkLst>
        </pc:picChg>
      </pc:sldChg>
      <pc:sldChg chg="addSp delSp modSp new mod setBg">
        <pc:chgData name="Tanveer Rahman" userId="b9e812219a1db5d0" providerId="LiveId" clId="{9B69217F-3CE1-4B64-BFF2-E356233C1758}" dt="2024-09-12T17:14:43.289" v="334"/>
        <pc:sldMkLst>
          <pc:docMk/>
          <pc:sldMk cId="444647789" sldId="269"/>
        </pc:sldMkLst>
        <pc:spChg chg="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2" creationId="{40A3AC85-FB9A-A1CF-047D-90E354B15325}"/>
          </ac:spMkLst>
        </pc:spChg>
        <pc:spChg chg="del">
          <ac:chgData name="Tanveer Rahman" userId="b9e812219a1db5d0" providerId="LiveId" clId="{9B69217F-3CE1-4B64-BFF2-E356233C1758}" dt="2024-09-12T17:14:05.560" v="327"/>
          <ac:spMkLst>
            <pc:docMk/>
            <pc:sldMk cId="444647789" sldId="269"/>
            <ac:spMk id="3" creationId="{3C6A992F-D294-99FC-A9D4-9183C0782E83}"/>
          </ac:spMkLst>
        </pc:spChg>
        <pc:spChg chg="add del 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4" creationId="{DE44E8A5-F30F-F98A-689E-2C2F826E48F7}"/>
          </ac:spMkLst>
        </pc:spChg>
        <pc:spChg chg="add del">
          <ac:chgData name="Tanveer Rahman" userId="b9e812219a1db5d0" providerId="LiveId" clId="{9B69217F-3CE1-4B64-BFF2-E356233C1758}" dt="2024-09-12T17:14:29.950" v="332" actId="26606"/>
          <ac:spMkLst>
            <pc:docMk/>
            <pc:sldMk cId="444647789" sldId="269"/>
            <ac:spMk id="10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1" creationId="{E2A96188-384C-4341-9EEB-967A9341CD86}"/>
          </ac:spMkLst>
        </pc:spChg>
        <pc:spChg chg="ad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12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3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5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7:14:29.950" v="332" actId="26606"/>
          <ac:graphicFrameMkLst>
            <pc:docMk/>
            <pc:sldMk cId="444647789" sldId="269"/>
            <ac:graphicFrameMk id="6" creationId="{2C39FACD-5F6A-2C01-4567-A8F8F9B11859}"/>
          </ac:graphicFrameMkLst>
        </pc:graphicFrameChg>
        <pc:graphicFrameChg chg="add mod">
          <ac:chgData name="Tanveer Rahman" userId="b9e812219a1db5d0" providerId="LiveId" clId="{9B69217F-3CE1-4B64-BFF2-E356233C1758}" dt="2024-09-12T17:14:43.289" v="334"/>
          <ac:graphicFrameMkLst>
            <pc:docMk/>
            <pc:sldMk cId="444647789" sldId="269"/>
            <ac:graphicFrameMk id="14" creationId="{2CB8A526-5363-5F8B-E64A-AD5C3A558564}"/>
          </ac:graphicFrameMkLst>
        </pc:graphicFrameChg>
        <pc:picChg chg="add del">
          <ac:chgData name="Tanveer Rahman" userId="b9e812219a1db5d0" providerId="LiveId" clId="{9B69217F-3CE1-4B64-BFF2-E356233C1758}" dt="2024-09-12T17:14:22.039" v="330" actId="26606"/>
          <ac:picMkLst>
            <pc:docMk/>
            <pc:sldMk cId="444647789" sldId="269"/>
            <ac:picMk id="8" creationId="{49A5BA23-4F45-F5EB-00E9-67565547C11F}"/>
          </ac:picMkLst>
        </pc:picChg>
      </pc:sldChg>
      <pc:sldChg chg="addSp modSp new mod">
        <pc:chgData name="Tanveer Rahman" userId="b9e812219a1db5d0" providerId="LiveId" clId="{9B69217F-3CE1-4B64-BFF2-E356233C1758}" dt="2024-09-12T17:25:17.090" v="382" actId="1076"/>
        <pc:sldMkLst>
          <pc:docMk/>
          <pc:sldMk cId="2518175932" sldId="270"/>
        </pc:sldMkLst>
        <pc:spChg chg="mod">
          <ac:chgData name="Tanveer Rahman" userId="b9e812219a1db5d0" providerId="LiveId" clId="{9B69217F-3CE1-4B64-BFF2-E356233C1758}" dt="2024-09-12T17:15:26.274" v="338"/>
          <ac:spMkLst>
            <pc:docMk/>
            <pc:sldMk cId="2518175932" sldId="270"/>
            <ac:spMk id="2" creationId="{5FB9B474-BB13-97DD-46ED-55138679F4D9}"/>
          </ac:spMkLst>
        </pc:spChg>
        <pc:spChg chg="mod">
          <ac:chgData name="Tanveer Rahman" userId="b9e812219a1db5d0" providerId="LiveId" clId="{9B69217F-3CE1-4B64-BFF2-E356233C1758}" dt="2024-09-12T17:21:21.550" v="362" actId="12"/>
          <ac:spMkLst>
            <pc:docMk/>
            <pc:sldMk cId="2518175932" sldId="270"/>
            <ac:spMk id="3" creationId="{5DBEC457-259D-81E7-6568-22E084647CE2}"/>
          </ac:spMkLst>
        </pc:spChg>
        <pc:picChg chg="add mod">
          <ac:chgData name="Tanveer Rahman" userId="b9e812219a1db5d0" providerId="LiveId" clId="{9B69217F-3CE1-4B64-BFF2-E356233C1758}" dt="2024-09-12T17:25:17.090" v="382" actId="1076"/>
          <ac:picMkLst>
            <pc:docMk/>
            <pc:sldMk cId="2518175932" sldId="270"/>
            <ac:picMk id="4" creationId="{53860D97-26E1-0DCB-BCF8-5FFCB70CF1EB}"/>
          </ac:picMkLst>
        </pc:picChg>
      </pc:sldChg>
      <pc:sldChg chg="addSp delSp modSp new mod">
        <pc:chgData name="Tanveer Rahman" userId="b9e812219a1db5d0" providerId="LiveId" clId="{9B69217F-3CE1-4B64-BFF2-E356233C1758}" dt="2024-09-12T17:19:01.126" v="351" actId="1076"/>
        <pc:sldMkLst>
          <pc:docMk/>
          <pc:sldMk cId="1230824567" sldId="271"/>
        </pc:sldMkLst>
        <pc:spChg chg="mod">
          <ac:chgData name="Tanveer Rahman" userId="b9e812219a1db5d0" providerId="LiveId" clId="{9B69217F-3CE1-4B64-BFF2-E356233C1758}" dt="2024-09-12T17:16:51.338" v="345"/>
          <ac:spMkLst>
            <pc:docMk/>
            <pc:sldMk cId="1230824567" sldId="271"/>
            <ac:spMk id="2" creationId="{2BA1596E-8276-2A21-5FC2-439601091108}"/>
          </ac:spMkLst>
        </pc:spChg>
        <pc:spChg chg="del">
          <ac:chgData name="Tanveer Rahman" userId="b9e812219a1db5d0" providerId="LiveId" clId="{9B69217F-3CE1-4B64-BFF2-E356233C1758}" dt="2024-09-12T17:17:45.601" v="346"/>
          <ac:spMkLst>
            <pc:docMk/>
            <pc:sldMk cId="1230824567" sldId="271"/>
            <ac:spMk id="3" creationId="{D601ABB2-3AAE-3741-3506-EB7D76206A49}"/>
          </ac:spMkLst>
        </pc:spChg>
        <pc:spChg chg="add mod">
          <ac:chgData name="Tanveer Rahman" userId="b9e812219a1db5d0" providerId="LiveId" clId="{9B69217F-3CE1-4B64-BFF2-E356233C1758}" dt="2024-09-12T17:18:31.818" v="349" actId="207"/>
          <ac:spMkLst>
            <pc:docMk/>
            <pc:sldMk cId="1230824567" sldId="271"/>
            <ac:spMk id="4" creationId="{E47291C1-C7BC-2C1C-07A9-11498508E2F6}"/>
          </ac:spMkLst>
        </pc:spChg>
        <pc:picChg chg="add mod">
          <ac:chgData name="Tanveer Rahman" userId="b9e812219a1db5d0" providerId="LiveId" clId="{9B69217F-3CE1-4B64-BFF2-E356233C1758}" dt="2024-09-12T17:19:01.126" v="351" actId="1076"/>
          <ac:picMkLst>
            <pc:docMk/>
            <pc:sldMk cId="1230824567" sldId="271"/>
            <ac:picMk id="6" creationId="{3394CBFA-1BD6-14CC-07B3-9E3400B65FD9}"/>
          </ac:picMkLst>
        </pc:picChg>
      </pc:sldChg>
      <pc:sldChg chg="addSp modSp new mod">
        <pc:chgData name="Tanveer Rahman" userId="b9e812219a1db5d0" providerId="LiveId" clId="{9B69217F-3CE1-4B64-BFF2-E356233C1758}" dt="2024-09-12T17:21:07.250" v="361" actId="1076"/>
        <pc:sldMkLst>
          <pc:docMk/>
          <pc:sldMk cId="2018878169" sldId="272"/>
        </pc:sldMkLst>
        <pc:spChg chg="mod">
          <ac:chgData name="Tanveer Rahman" userId="b9e812219a1db5d0" providerId="LiveId" clId="{9B69217F-3CE1-4B64-BFF2-E356233C1758}" dt="2024-09-12T17:19:57.097" v="355"/>
          <ac:spMkLst>
            <pc:docMk/>
            <pc:sldMk cId="2018878169" sldId="272"/>
            <ac:spMk id="2" creationId="{0D7F4E74-3288-20C7-5917-746DAD1B1698}"/>
          </ac:spMkLst>
        </pc:spChg>
        <pc:spChg chg="mod">
          <ac:chgData name="Tanveer Rahman" userId="b9e812219a1db5d0" providerId="LiveId" clId="{9B69217F-3CE1-4B64-BFF2-E356233C1758}" dt="2024-09-12T17:20:23.135" v="358" actId="14100"/>
          <ac:spMkLst>
            <pc:docMk/>
            <pc:sldMk cId="2018878169" sldId="272"/>
            <ac:spMk id="3" creationId="{FCA59EA0-EA5F-98B2-B3F4-1E3CB8302EB2}"/>
          </ac:spMkLst>
        </pc:spChg>
        <pc:picChg chg="add mod">
          <ac:chgData name="Tanveer Rahman" userId="b9e812219a1db5d0" providerId="LiveId" clId="{9B69217F-3CE1-4B64-BFF2-E356233C1758}" dt="2024-09-12T17:21:07.250" v="361" actId="1076"/>
          <ac:picMkLst>
            <pc:docMk/>
            <pc:sldMk cId="2018878169" sldId="272"/>
            <ac:picMk id="5" creationId="{A058DC9E-272A-5143-A364-2C098EE810A9}"/>
          </ac:picMkLst>
        </pc:picChg>
      </pc:sldChg>
      <pc:sldChg chg="addSp delSp modSp new mod">
        <pc:chgData name="Tanveer Rahman" userId="b9e812219a1db5d0" providerId="LiveId" clId="{9B69217F-3CE1-4B64-BFF2-E356233C1758}" dt="2024-09-12T17:23:33.445" v="372" actId="1076"/>
        <pc:sldMkLst>
          <pc:docMk/>
          <pc:sldMk cId="2848249634" sldId="273"/>
        </pc:sldMkLst>
        <pc:spChg chg="mod">
          <ac:chgData name="Tanveer Rahman" userId="b9e812219a1db5d0" providerId="LiveId" clId="{9B69217F-3CE1-4B64-BFF2-E356233C1758}" dt="2024-09-12T17:21:51.908" v="364"/>
          <ac:spMkLst>
            <pc:docMk/>
            <pc:sldMk cId="2848249634" sldId="273"/>
            <ac:spMk id="2" creationId="{B41EA32D-D88A-E68F-5441-E19F49CA7F81}"/>
          </ac:spMkLst>
        </pc:spChg>
        <pc:spChg chg="del">
          <ac:chgData name="Tanveer Rahman" userId="b9e812219a1db5d0" providerId="LiveId" clId="{9B69217F-3CE1-4B64-BFF2-E356233C1758}" dt="2024-09-12T17:22:03.825" v="365"/>
          <ac:spMkLst>
            <pc:docMk/>
            <pc:sldMk cId="2848249634" sldId="273"/>
            <ac:spMk id="3" creationId="{9177EF9E-F960-F16E-5E75-9E361337BA76}"/>
          </ac:spMkLst>
        </pc:spChg>
        <pc:spChg chg="add mod">
          <ac:chgData name="Tanveer Rahman" userId="b9e812219a1db5d0" providerId="LiveId" clId="{9B69217F-3CE1-4B64-BFF2-E356233C1758}" dt="2024-09-12T17:22:44.446" v="369" actId="1076"/>
          <ac:spMkLst>
            <pc:docMk/>
            <pc:sldMk cId="2848249634" sldId="273"/>
            <ac:spMk id="4" creationId="{6F142869-A900-97D7-2414-DD4CDAE6C942}"/>
          </ac:spMkLst>
        </pc:spChg>
        <pc:picChg chg="add mod">
          <ac:chgData name="Tanveer Rahman" userId="b9e812219a1db5d0" providerId="LiveId" clId="{9B69217F-3CE1-4B64-BFF2-E356233C1758}" dt="2024-09-12T17:23:33.445" v="372" actId="1076"/>
          <ac:picMkLst>
            <pc:docMk/>
            <pc:sldMk cId="2848249634" sldId="273"/>
            <ac:picMk id="6" creationId="{4476BD02-C55D-01E7-FE7B-BAF685D8F271}"/>
          </ac:picMkLst>
        </pc:picChg>
      </pc:sldChg>
      <pc:sldChg chg="addSp modSp new mod">
        <pc:chgData name="Tanveer Rahman" userId="b9e812219a1db5d0" providerId="LiveId" clId="{9B69217F-3CE1-4B64-BFF2-E356233C1758}" dt="2024-09-12T17:25:02.643" v="381" actId="1076"/>
        <pc:sldMkLst>
          <pc:docMk/>
          <pc:sldMk cId="4286514183" sldId="274"/>
        </pc:sldMkLst>
        <pc:spChg chg="mod">
          <ac:chgData name="Tanveer Rahman" userId="b9e812219a1db5d0" providerId="LiveId" clId="{9B69217F-3CE1-4B64-BFF2-E356233C1758}" dt="2024-09-12T17:24:09.229" v="374"/>
          <ac:spMkLst>
            <pc:docMk/>
            <pc:sldMk cId="4286514183" sldId="274"/>
            <ac:spMk id="2" creationId="{6A2BE5C5-05E4-3F1F-F31C-2CF59876A335}"/>
          </ac:spMkLst>
        </pc:spChg>
        <pc:spChg chg="mod">
          <ac:chgData name="Tanveer Rahman" userId="b9e812219a1db5d0" providerId="LiveId" clId="{9B69217F-3CE1-4B64-BFF2-E356233C1758}" dt="2024-09-12T17:24:27.345" v="378" actId="27636"/>
          <ac:spMkLst>
            <pc:docMk/>
            <pc:sldMk cId="4286514183" sldId="274"/>
            <ac:spMk id="3" creationId="{C4608514-9001-D2D1-D8E3-029F9C6BC555}"/>
          </ac:spMkLst>
        </pc:spChg>
        <pc:picChg chg="add mod">
          <ac:chgData name="Tanveer Rahman" userId="b9e812219a1db5d0" providerId="LiveId" clId="{9B69217F-3CE1-4B64-BFF2-E356233C1758}" dt="2024-09-12T17:25:02.643" v="381" actId="1076"/>
          <ac:picMkLst>
            <pc:docMk/>
            <pc:sldMk cId="4286514183" sldId="274"/>
            <ac:picMk id="5" creationId="{FED25EEA-C226-011F-53E2-DA2F54D5F45A}"/>
          </ac:picMkLst>
        </pc:picChg>
      </pc:sldChg>
      <pc:sldChg chg="addSp delSp modSp new mod">
        <pc:chgData name="Tanveer Rahman" userId="b9e812219a1db5d0" providerId="LiveId" clId="{9B69217F-3CE1-4B64-BFF2-E356233C1758}" dt="2024-09-12T17:29:13.454" v="414" actId="1076"/>
        <pc:sldMkLst>
          <pc:docMk/>
          <pc:sldMk cId="296204284" sldId="275"/>
        </pc:sldMkLst>
        <pc:spChg chg="mod">
          <ac:chgData name="Tanveer Rahman" userId="b9e812219a1db5d0" providerId="LiveId" clId="{9B69217F-3CE1-4B64-BFF2-E356233C1758}" dt="2024-09-12T17:25:40.812" v="384"/>
          <ac:spMkLst>
            <pc:docMk/>
            <pc:sldMk cId="296204284" sldId="275"/>
            <ac:spMk id="2" creationId="{B93F8F8D-0885-A00C-3758-C534C54EF4F4}"/>
          </ac:spMkLst>
        </pc:spChg>
        <pc:spChg chg="del mod">
          <ac:chgData name="Tanveer Rahman" userId="b9e812219a1db5d0" providerId="LiveId" clId="{9B69217F-3CE1-4B64-BFF2-E356233C1758}" dt="2024-09-12T17:25:55.240" v="386"/>
          <ac:spMkLst>
            <pc:docMk/>
            <pc:sldMk cId="296204284" sldId="275"/>
            <ac:spMk id="3" creationId="{07234E52-E5B6-57A2-2DE5-16736F45D953}"/>
          </ac:spMkLst>
        </pc:spChg>
        <pc:spChg chg="add mod">
          <ac:chgData name="Tanveer Rahman" userId="b9e812219a1db5d0" providerId="LiveId" clId="{9B69217F-3CE1-4B64-BFF2-E356233C1758}" dt="2024-09-12T17:28:17.602" v="410" actId="207"/>
          <ac:spMkLst>
            <pc:docMk/>
            <pc:sldMk cId="296204284" sldId="275"/>
            <ac:spMk id="4" creationId="{55083409-9841-31A4-C2F6-DC479F65A35E}"/>
          </ac:spMkLst>
        </pc:spChg>
        <pc:spChg chg="add mod">
          <ac:chgData name="Tanveer Rahman" userId="b9e812219a1db5d0" providerId="LiveId" clId="{9B69217F-3CE1-4B64-BFF2-E356233C1758}" dt="2024-09-12T17:27:26.448" v="404" actId="11529"/>
          <ac:spMkLst>
            <pc:docMk/>
            <pc:sldMk cId="296204284" sldId="275"/>
            <ac:spMk id="5" creationId="{7B349640-E912-E7D2-E9C8-B5617940863A}"/>
          </ac:spMkLst>
        </pc:spChg>
        <pc:picChg chg="add mod">
          <ac:chgData name="Tanveer Rahman" userId="b9e812219a1db5d0" providerId="LiveId" clId="{9B69217F-3CE1-4B64-BFF2-E356233C1758}" dt="2024-09-12T17:29:13.454" v="414" actId="1076"/>
          <ac:picMkLst>
            <pc:docMk/>
            <pc:sldMk cId="296204284" sldId="275"/>
            <ac:picMk id="7" creationId="{308B2B40-155F-7B62-05F1-7D646FE226D9}"/>
          </ac:picMkLst>
        </pc:picChg>
      </pc:sldChg>
      <pc:sldChg chg="addSp delSp modSp new mod setBg">
        <pc:chgData name="Tanveer Rahman" userId="b9e812219a1db5d0" providerId="LiveId" clId="{9B69217F-3CE1-4B64-BFF2-E356233C1758}" dt="2024-09-12T17:31:32.842" v="434" actId="26606"/>
        <pc:sldMkLst>
          <pc:docMk/>
          <pc:sldMk cId="3539260393" sldId="276"/>
        </pc:sldMkLst>
        <pc:spChg chg="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2" creationId="{CA5C586F-72BA-735A-DB58-02D8E5EC4114}"/>
          </ac:spMkLst>
        </pc:spChg>
        <pc:spChg chg="del">
          <ac:chgData name="Tanveer Rahman" userId="b9e812219a1db5d0" providerId="LiveId" clId="{9B69217F-3CE1-4B64-BFF2-E356233C1758}" dt="2024-09-12T17:30:15.012" v="421"/>
          <ac:spMkLst>
            <pc:docMk/>
            <pc:sldMk cId="3539260393" sldId="276"/>
            <ac:spMk id="3" creationId="{481D1059-918F-0D62-E8E9-CFB3CEE4E81A}"/>
          </ac:spMkLst>
        </pc:spChg>
        <pc:spChg chg="add del 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8" creationId="{53255254-4180-C79C-7D24-D2C9DAD2FF8A}"/>
          </ac:spMkLst>
        </pc:spChg>
        <pc:spChg chg="ad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14" creationId="{BF7BC237-77DF-4DFB-94F7-DB493EDA1C7C}"/>
          </ac:spMkLst>
        </pc:spChg>
        <pc:graphicFrameChg chg="add">
          <ac:chgData name="Tanveer Rahman" userId="b9e812219a1db5d0" providerId="LiveId" clId="{9B69217F-3CE1-4B64-BFF2-E356233C1758}" dt="2024-09-12T17:31:32.842" v="434" actId="26606"/>
          <ac:graphicFrameMkLst>
            <pc:docMk/>
            <pc:sldMk cId="3539260393" sldId="276"/>
            <ac:graphicFrameMk id="10" creationId="{DD2C63B0-8986-29A8-A784-219BCE89DE18}"/>
          </ac:graphicFrameMkLst>
        </pc:graphicFrameChg>
        <pc:picChg chg="add del">
          <ac:chgData name="Tanveer Rahman" userId="b9e812219a1db5d0" providerId="LiveId" clId="{9B69217F-3CE1-4B64-BFF2-E356233C1758}" dt="2024-09-12T17:29:58.421" v="417" actId="22"/>
          <ac:picMkLst>
            <pc:docMk/>
            <pc:sldMk cId="3539260393" sldId="276"/>
            <ac:picMk id="5" creationId="{64150F8C-48C6-78BE-872B-58322D8DC2B3}"/>
          </ac:picMkLst>
        </pc:picChg>
        <pc:picChg chg="add del">
          <ac:chgData name="Tanveer Rahman" userId="b9e812219a1db5d0" providerId="LiveId" clId="{9B69217F-3CE1-4B64-BFF2-E356233C1758}" dt="2024-09-12T17:30:01.264" v="419" actId="22"/>
          <ac:picMkLst>
            <pc:docMk/>
            <pc:sldMk cId="3539260393" sldId="276"/>
            <ac:picMk id="7" creationId="{9CEB246C-5A45-BD9A-1CE7-41C88C23212E}"/>
          </ac:picMkLst>
        </pc:picChg>
      </pc:sldChg>
      <pc:sldChg chg="addSp delSp modSp new mod setBg">
        <pc:chgData name="Tanveer Rahman" userId="b9e812219a1db5d0" providerId="LiveId" clId="{9B69217F-3CE1-4B64-BFF2-E356233C1758}" dt="2024-09-12T17:32:28.694" v="438" actId="26606"/>
        <pc:sldMkLst>
          <pc:docMk/>
          <pc:sldMk cId="3379497101" sldId="277"/>
        </pc:sldMkLst>
        <pc:spChg chg="mo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2" creationId="{22BFC678-1A4A-C0E2-F9F5-BA8BE936C56E}"/>
          </ac:spMkLst>
        </pc:spChg>
        <pc:spChg chg="del">
          <ac:chgData name="Tanveer Rahman" userId="b9e812219a1db5d0" providerId="LiveId" clId="{9B69217F-3CE1-4B64-BFF2-E356233C1758}" dt="2024-09-12T17:32:08.428" v="437" actId="478"/>
          <ac:spMkLst>
            <pc:docMk/>
            <pc:sldMk cId="3379497101" sldId="277"/>
            <ac:spMk id="3" creationId="{861CEA9E-8F06-9C15-E3AB-45423A5547BD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9" creationId="{444C5789-1895-49EE-863C-2BAB9693E0F5}"/>
          </ac:spMkLst>
        </pc:spChg>
        <pc:picChg chg="add">
          <ac:chgData name="Tanveer Rahman" userId="b9e812219a1db5d0" providerId="LiveId" clId="{9B69217F-3CE1-4B64-BFF2-E356233C1758}" dt="2024-09-12T17:32:28.694" v="438" actId="26606"/>
          <ac:picMkLst>
            <pc:docMk/>
            <pc:sldMk cId="3379497101" sldId="277"/>
            <ac:picMk id="6" creationId="{79CF7CE7-29FA-A7B4-72E8-A1AC69CE242F}"/>
          </ac:picMkLst>
        </pc:picChg>
      </pc:sldChg>
    </pc:docChg>
  </pc:docChgLst>
  <pc:docChgLst>
    <pc:chgData name="Tanveer Rahman" userId="b9e812219a1db5d0" providerId="LiveId" clId="{2580858A-5DFE-425E-A370-F4CD9C32D3EF}"/>
    <pc:docChg chg="undo redo custSel addSld delSld modSld sldOrd modSection">
      <pc:chgData name="Tanveer Rahman" userId="b9e812219a1db5d0" providerId="LiveId" clId="{2580858A-5DFE-425E-A370-F4CD9C32D3EF}" dt="2024-09-19T18:25:17.452" v="407" actId="20577"/>
      <pc:docMkLst>
        <pc:docMk/>
      </pc:docMkLst>
      <pc:sldChg chg="modSp mod">
        <pc:chgData name="Tanveer Rahman" userId="b9e812219a1db5d0" providerId="LiveId" clId="{2580858A-5DFE-425E-A370-F4CD9C32D3EF}" dt="2024-09-19T17:46:22.824" v="17" actId="20577"/>
        <pc:sldMkLst>
          <pc:docMk/>
          <pc:sldMk cId="3508605874" sldId="256"/>
        </pc:sldMkLst>
        <pc:spChg chg="mod">
          <ac:chgData name="Tanveer Rahman" userId="b9e812219a1db5d0" providerId="LiveId" clId="{2580858A-5DFE-425E-A370-F4CD9C32D3EF}" dt="2024-09-19T17:45:26.865" v="1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2580858A-5DFE-425E-A370-F4CD9C32D3EF}" dt="2024-09-19T17:45:52.251" v="2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2580858A-5DFE-425E-A370-F4CD9C32D3EF}" dt="2024-09-19T17:46:22.824" v="1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2580858A-5DFE-425E-A370-F4CD9C32D3EF}" dt="2024-09-19T17:50:50.335" v="36"/>
        <pc:sldMkLst>
          <pc:docMk/>
          <pc:sldMk cId="1661767384" sldId="279"/>
        </pc:sldMkLst>
        <pc:spChg chg="mod">
          <ac:chgData name="Tanveer Rahman" userId="b9e812219a1db5d0" providerId="LiveId" clId="{2580858A-5DFE-425E-A370-F4CD9C32D3EF}" dt="2024-09-19T17:47:02.966" v="18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0:50.335" v="36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2580858A-5DFE-425E-A370-F4CD9C32D3EF}" dt="2024-09-19T17:51:24.952" v="37" actId="2696"/>
        <pc:sldMkLst>
          <pc:docMk/>
          <pc:sldMk cId="2649869804" sldId="280"/>
        </pc:sldMkLst>
      </pc:sldChg>
      <pc:sldChg chg="addSp delSp modSp mod">
        <pc:chgData name="Tanveer Rahman" userId="b9e812219a1db5d0" providerId="LiveId" clId="{2580858A-5DFE-425E-A370-F4CD9C32D3EF}" dt="2024-09-19T18:25:01.555" v="403" actId="20577"/>
        <pc:sldMkLst>
          <pc:docMk/>
          <pc:sldMk cId="1635262452" sldId="282"/>
        </pc:sldMkLst>
        <pc:spChg chg="mod">
          <ac:chgData name="Tanveer Rahman" userId="b9e812219a1db5d0" providerId="LiveId" clId="{2580858A-5DFE-425E-A370-F4CD9C32D3EF}" dt="2024-09-19T17:51:28.984" v="39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2580858A-5DFE-425E-A370-F4CD9C32D3EF}" dt="2024-09-19T17:52:58.209" v="66" actId="478"/>
          <ac:spMkLst>
            <pc:docMk/>
            <pc:sldMk cId="1635262452" sldId="282"/>
            <ac:spMk id="4" creationId="{43ED18E3-A783-3B86-D528-D37E6A1ADCE6}"/>
          </ac:spMkLst>
        </pc:spChg>
        <pc:spChg chg="add del mod">
          <ac:chgData name="Tanveer Rahman" userId="b9e812219a1db5d0" providerId="LiveId" clId="{2580858A-5DFE-425E-A370-F4CD9C32D3EF}" dt="2024-09-19T17:53:08.091" v="69" actId="478"/>
          <ac:spMkLst>
            <pc:docMk/>
            <pc:sldMk cId="1635262452" sldId="282"/>
            <ac:spMk id="5" creationId="{0F8B13D1-9499-3515-F546-F7ADF4A0D21B}"/>
          </ac:spMkLst>
        </pc:spChg>
        <pc:spChg chg="mod">
          <ac:chgData name="Tanveer Rahman" userId="b9e812219a1db5d0" providerId="LiveId" clId="{2580858A-5DFE-425E-A370-F4CD9C32D3EF}" dt="2024-09-19T18:25:01.555" v="403" actId="20577"/>
          <ac:spMkLst>
            <pc:docMk/>
            <pc:sldMk cId="1635262452" sldId="282"/>
            <ac:spMk id="7" creationId="{AAC9D5EF-7A70-393B-1BBD-CB48BE608D09}"/>
          </ac:spMkLst>
        </pc:spChg>
        <pc:picChg chg="del">
          <ac:chgData name="Tanveer Rahman" userId="b9e812219a1db5d0" providerId="LiveId" clId="{2580858A-5DFE-425E-A370-F4CD9C32D3EF}" dt="2024-09-19T17:53:03.730" v="68" actId="478"/>
          <ac:picMkLst>
            <pc:docMk/>
            <pc:sldMk cId="1635262452" sldId="282"/>
            <ac:picMk id="8" creationId="{716C2D10-64CF-B327-4F43-7C4434261D49}"/>
          </ac:picMkLst>
        </pc:picChg>
      </pc:sldChg>
      <pc:sldChg chg="modSp del mod">
        <pc:chgData name="Tanveer Rahman" userId="b9e812219a1db5d0" providerId="LiveId" clId="{2580858A-5DFE-425E-A370-F4CD9C32D3EF}" dt="2024-09-19T17:55:20.779" v="78" actId="2696"/>
        <pc:sldMkLst>
          <pc:docMk/>
          <pc:sldMk cId="2824127553" sldId="283"/>
        </pc:sldMkLst>
        <pc:spChg chg="mod">
          <ac:chgData name="Tanveer Rahman" userId="b9e812219a1db5d0" providerId="LiveId" clId="{2580858A-5DFE-425E-A370-F4CD9C32D3EF}" dt="2024-09-19T17:54:30.125" v="72"/>
          <ac:spMkLst>
            <pc:docMk/>
            <pc:sldMk cId="2824127553" sldId="283"/>
            <ac:spMk id="2" creationId="{5A1772BB-0BE5-81B9-6793-47C4B23C6EFD}"/>
          </ac:spMkLst>
        </pc:spChg>
        <pc:graphicFrameChg chg="mod">
          <ac:chgData name="Tanveer Rahman" userId="b9e812219a1db5d0" providerId="LiveId" clId="{2580858A-5DFE-425E-A370-F4CD9C32D3EF}" dt="2024-09-19T17:54:56.447" v="74" actId="20577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del">
        <pc:chgData name="Tanveer Rahman" userId="b9e812219a1db5d0" providerId="LiveId" clId="{2580858A-5DFE-425E-A370-F4CD9C32D3EF}" dt="2024-09-19T17:57:36.706" v="106" actId="2696"/>
        <pc:sldMkLst>
          <pc:docMk/>
          <pc:sldMk cId="1190415266" sldId="284"/>
        </pc:sldMkLst>
      </pc:sldChg>
      <pc:sldChg chg="addSp modSp mod">
        <pc:chgData name="Tanveer Rahman" userId="b9e812219a1db5d0" providerId="LiveId" clId="{2580858A-5DFE-425E-A370-F4CD9C32D3EF}" dt="2024-09-19T18:25:05.235" v="405" actId="20577"/>
        <pc:sldMkLst>
          <pc:docMk/>
          <pc:sldMk cId="2711411429" sldId="286"/>
        </pc:sldMkLst>
        <pc:spChg chg="mod">
          <ac:chgData name="Tanveer Rahman" userId="b9e812219a1db5d0" providerId="LiveId" clId="{2580858A-5DFE-425E-A370-F4CD9C32D3EF}" dt="2024-09-19T17:57:44.159" v="109" actId="20577"/>
          <ac:spMkLst>
            <pc:docMk/>
            <pc:sldMk cId="2711411429" sldId="286"/>
            <ac:spMk id="2" creationId="{2465671B-8942-1684-7A67-5FC106BC48A9}"/>
          </ac:spMkLst>
        </pc:spChg>
        <pc:spChg chg="add">
          <ac:chgData name="Tanveer Rahman" userId="b9e812219a1db5d0" providerId="LiveId" clId="{2580858A-5DFE-425E-A370-F4CD9C32D3EF}" dt="2024-09-19T17:58:55.942" v="122"/>
          <ac:spMkLst>
            <pc:docMk/>
            <pc:sldMk cId="2711411429" sldId="286"/>
            <ac:spMk id="3" creationId="{C84A7870-3441-6FB0-DE85-A1A59E7484BE}"/>
          </ac:spMkLst>
        </pc:spChg>
        <pc:spChg chg="mod">
          <ac:chgData name="Tanveer Rahman" userId="b9e812219a1db5d0" providerId="LiveId" clId="{2580858A-5DFE-425E-A370-F4CD9C32D3EF}" dt="2024-09-19T18:25:05.235" v="405" actId="20577"/>
          <ac:spMkLst>
            <pc:docMk/>
            <pc:sldMk cId="2711411429" sldId="286"/>
            <ac:spMk id="10" creationId="{764A2550-00CA-8F7D-8841-7EAA7B2B7213}"/>
          </ac:spMkLst>
        </pc:spChg>
      </pc:sldChg>
      <pc:sldChg chg="del">
        <pc:chgData name="Tanveer Rahman" userId="b9e812219a1db5d0" providerId="LiveId" clId="{2580858A-5DFE-425E-A370-F4CD9C32D3EF}" dt="2024-09-19T18:22:01.358" v="374" actId="2696"/>
        <pc:sldMkLst>
          <pc:docMk/>
          <pc:sldMk cId="1159926968" sldId="287"/>
        </pc:sldMkLst>
      </pc:sldChg>
      <pc:sldChg chg="modSp add mod ord">
        <pc:chgData name="Tanveer Rahman" userId="b9e812219a1db5d0" providerId="LiveId" clId="{2580858A-5DFE-425E-A370-F4CD9C32D3EF}" dt="2024-09-19T17:57:18.031" v="105" actId="20577"/>
        <pc:sldMkLst>
          <pc:docMk/>
          <pc:sldMk cId="2622895799" sldId="288"/>
        </pc:sldMkLst>
        <pc:spChg chg="mod">
          <ac:chgData name="Tanveer Rahman" userId="b9e812219a1db5d0" providerId="LiveId" clId="{2580858A-5DFE-425E-A370-F4CD9C32D3EF}" dt="2024-09-19T17:55:29.520" v="84" actId="20577"/>
          <ac:spMkLst>
            <pc:docMk/>
            <pc:sldMk cId="2622895799" sldId="288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7:18.031" v="105" actId="20577"/>
          <ac:graphicFrameMkLst>
            <pc:docMk/>
            <pc:sldMk cId="2622895799" sldId="288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03:31.198" v="204"/>
        <pc:sldMkLst>
          <pc:docMk/>
          <pc:sldMk cId="3461950675" sldId="289"/>
        </pc:sldMkLst>
        <pc:spChg chg="mod">
          <ac:chgData name="Tanveer Rahman" userId="b9e812219a1db5d0" providerId="LiveId" clId="{2580858A-5DFE-425E-A370-F4CD9C32D3EF}" dt="2024-09-19T18:00:58.039" v="161"/>
          <ac:spMkLst>
            <pc:docMk/>
            <pc:sldMk cId="3461950675" sldId="28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3:31.198" v="204"/>
          <ac:graphicFrameMkLst>
            <pc:docMk/>
            <pc:sldMk cId="3461950675" sldId="289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25:10.157" v="406" actId="20577"/>
        <pc:sldMkLst>
          <pc:docMk/>
          <pc:sldMk cId="3805431316" sldId="290"/>
        </pc:sldMkLst>
        <pc:spChg chg="mod">
          <ac:chgData name="Tanveer Rahman" userId="b9e812219a1db5d0" providerId="LiveId" clId="{2580858A-5DFE-425E-A370-F4CD9C32D3EF}" dt="2024-09-19T18:03:54.130" v="209" actId="20577"/>
          <ac:spMkLst>
            <pc:docMk/>
            <pc:sldMk cId="3805431316" sldId="290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0.157" v="406" actId="20577"/>
          <ac:spMkLst>
            <pc:docMk/>
            <pc:sldMk cId="3805431316" sldId="290"/>
            <ac:spMk id="10" creationId="{764A2550-00CA-8F7D-8841-7EAA7B2B7213}"/>
          </ac:spMkLst>
        </pc:spChg>
      </pc:sldChg>
      <pc:sldChg chg="modSp add mod ord">
        <pc:chgData name="Tanveer Rahman" userId="b9e812219a1db5d0" providerId="LiveId" clId="{2580858A-5DFE-425E-A370-F4CD9C32D3EF}" dt="2024-09-19T18:09:24.975" v="294"/>
        <pc:sldMkLst>
          <pc:docMk/>
          <pc:sldMk cId="3232377008" sldId="291"/>
        </pc:sldMkLst>
        <pc:spChg chg="mod">
          <ac:chgData name="Tanveer Rahman" userId="b9e812219a1db5d0" providerId="LiveId" clId="{2580858A-5DFE-425E-A370-F4CD9C32D3EF}" dt="2024-09-19T18:06:40.693" v="234"/>
          <ac:spMkLst>
            <pc:docMk/>
            <pc:sldMk cId="3232377008" sldId="291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8:41.344" v="289" actId="20577"/>
          <ac:graphicFrameMkLst>
            <pc:docMk/>
            <pc:sldMk cId="3232377008" sldId="291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14:03.688" v="338" actId="113"/>
        <pc:sldMkLst>
          <pc:docMk/>
          <pc:sldMk cId="738376830" sldId="292"/>
        </pc:sldMkLst>
        <pc:spChg chg="mod">
          <ac:chgData name="Tanveer Rahman" userId="b9e812219a1db5d0" providerId="LiveId" clId="{2580858A-5DFE-425E-A370-F4CD9C32D3EF}" dt="2024-09-19T18:11:43.102" v="325"/>
          <ac:spMkLst>
            <pc:docMk/>
            <pc:sldMk cId="738376830" sldId="292"/>
            <ac:spMk id="2" creationId="{62A5887E-E171-FF0E-943B-587A4EC7D85D}"/>
          </ac:spMkLst>
        </pc:spChg>
        <pc:graphicFrameChg chg="mod modGraphic">
          <ac:chgData name="Tanveer Rahman" userId="b9e812219a1db5d0" providerId="LiveId" clId="{2580858A-5DFE-425E-A370-F4CD9C32D3EF}" dt="2024-09-19T18:14:03.688" v="338" actId="113"/>
          <ac:graphicFrameMkLst>
            <pc:docMk/>
            <pc:sldMk cId="738376830" sldId="292"/>
            <ac:graphicFrameMk id="43" creationId="{21CE6505-C517-965E-405F-CB576DB3A8FB}"/>
          </ac:graphicFrameMkLst>
        </pc:graphicFrameChg>
      </pc:sldChg>
      <pc:sldChg chg="add del ord">
        <pc:chgData name="Tanveer Rahman" userId="b9e812219a1db5d0" providerId="LiveId" clId="{2580858A-5DFE-425E-A370-F4CD9C32D3EF}" dt="2024-09-19T18:14:51.115" v="342" actId="2696"/>
        <pc:sldMkLst>
          <pc:docMk/>
          <pc:sldMk cId="931079856" sldId="293"/>
        </pc:sldMkLst>
      </pc:sldChg>
      <pc:sldChg chg="modSp add mod">
        <pc:chgData name="Tanveer Rahman" userId="b9e812219a1db5d0" providerId="LiveId" clId="{2580858A-5DFE-425E-A370-F4CD9C32D3EF}" dt="2024-09-19T18:25:17.452" v="407" actId="20577"/>
        <pc:sldMkLst>
          <pc:docMk/>
          <pc:sldMk cId="3051086967" sldId="294"/>
        </pc:sldMkLst>
        <pc:spChg chg="mod">
          <ac:chgData name="Tanveer Rahman" userId="b9e812219a1db5d0" providerId="LiveId" clId="{2580858A-5DFE-425E-A370-F4CD9C32D3EF}" dt="2024-09-19T18:09:29.766" v="295" actId="20577"/>
          <ac:spMkLst>
            <pc:docMk/>
            <pc:sldMk cId="3051086967" sldId="294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7.452" v="407" actId="20577"/>
          <ac:spMkLst>
            <pc:docMk/>
            <pc:sldMk cId="3051086967" sldId="294"/>
            <ac:spMk id="10" creationId="{764A2550-00CA-8F7D-8841-7EAA7B2B7213}"/>
          </ac:spMkLst>
        </pc:spChg>
      </pc:sldChg>
      <pc:sldChg chg="modSp add mod">
        <pc:chgData name="Tanveer Rahman" userId="b9e812219a1db5d0" providerId="LiveId" clId="{2580858A-5DFE-425E-A370-F4CD9C32D3EF}" dt="2024-09-19T18:21:21.879" v="373"/>
        <pc:sldMkLst>
          <pc:docMk/>
          <pc:sldMk cId="2383588863" sldId="295"/>
        </pc:sldMkLst>
        <pc:spChg chg="mod">
          <ac:chgData name="Tanveer Rahman" userId="b9e812219a1db5d0" providerId="LiveId" clId="{2580858A-5DFE-425E-A370-F4CD9C32D3EF}" dt="2024-09-19T18:17:55.910" v="355" actId="20577"/>
          <ac:spMkLst>
            <pc:docMk/>
            <pc:sldMk cId="2383588863" sldId="295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1:21.879" v="373"/>
          <ac:spMkLst>
            <pc:docMk/>
            <pc:sldMk cId="2383588863" sldId="295"/>
            <ac:spMk id="10" creationId="{764A2550-00CA-8F7D-8841-7EAA7B2B7213}"/>
          </ac:spMkLst>
        </pc:spChg>
      </pc:sldChg>
      <pc:sldChg chg="add del">
        <pc:chgData name="Tanveer Rahman" userId="b9e812219a1db5d0" providerId="LiveId" clId="{2580858A-5DFE-425E-A370-F4CD9C32D3EF}" dt="2024-09-19T18:18:18.762" v="363" actId="2696"/>
        <pc:sldMkLst>
          <pc:docMk/>
          <pc:sldMk cId="1008485265" sldId="296"/>
        </pc:sldMkLst>
      </pc:sldChg>
      <pc:sldChg chg="modSp add mod">
        <pc:chgData name="Tanveer Rahman" userId="b9e812219a1db5d0" providerId="LiveId" clId="{2580858A-5DFE-425E-A370-F4CD9C32D3EF}" dt="2024-09-19T18:17:15.694" v="354" actId="1076"/>
        <pc:sldMkLst>
          <pc:docMk/>
          <pc:sldMk cId="2065918430" sldId="297"/>
        </pc:sldMkLst>
        <pc:spChg chg="mod">
          <ac:chgData name="Tanveer Rahman" userId="b9e812219a1db5d0" providerId="LiveId" clId="{2580858A-5DFE-425E-A370-F4CD9C32D3EF}" dt="2024-09-19T18:15:09.121" v="343"/>
          <ac:spMkLst>
            <pc:docMk/>
            <pc:sldMk cId="2065918430" sldId="297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17:15.694" v="354" actId="1076"/>
          <ac:graphicFrameMkLst>
            <pc:docMk/>
            <pc:sldMk cId="2065918430" sldId="297"/>
            <ac:graphicFrameMk id="43" creationId="{21CE6505-C517-965E-405F-CB576DB3A8FB}"/>
          </ac:graphicFrameMkLst>
        </pc:graphicFrameChg>
      </pc:sldChg>
      <pc:sldChg chg="addSp delSp modSp new mod setBg">
        <pc:chgData name="Tanveer Rahman" userId="b9e812219a1db5d0" providerId="LiveId" clId="{2580858A-5DFE-425E-A370-F4CD9C32D3EF}" dt="2024-09-19T18:23:46.797" v="398" actId="113"/>
        <pc:sldMkLst>
          <pc:docMk/>
          <pc:sldMk cId="3056543191" sldId="298"/>
        </pc:sldMkLst>
        <pc:spChg chg="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2" creationId="{BB9CE030-54F7-80D7-04D0-CB82DA40CFD6}"/>
          </ac:spMkLst>
        </pc:spChg>
        <pc:spChg chg="add del 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3" creationId="{3646114C-AC7E-1A1F-2912-32B232725ECB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6" creationId="{C4474318-9BA9-4C58-85CC-EAF141DDB165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7" creationId="{9F9F0D99-A2D7-4650-BA53-99550E8F6808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2.620" v="385" actId="26606"/>
          <ac:spMkLst>
            <pc:docMk/>
            <pc:sldMk cId="3056543191" sldId="298"/>
            <ac:spMk id="9" creationId="{BF7BC237-77DF-4DFB-94F7-DB493EDA1C7C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1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2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3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6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7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1" creationId="{6795E2AC-53C4-48AB-A681-BAF4A9F98CB9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2" creationId="{5A016028-7ACB-48E8-9930-4666F8D47F66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3" creationId="{78A227CC-CFCF-494C-BFDB-192532C829D3}"/>
          </ac:spMkLst>
        </pc:spChg>
        <pc:graphicFrameChg chg="add del">
          <ac:chgData name="Tanveer Rahman" userId="b9e812219a1db5d0" providerId="LiveId" clId="{2580858A-5DFE-425E-A370-F4CD9C32D3EF}" dt="2024-09-19T18:22:52.620" v="385" actId="26606"/>
          <ac:graphicFrameMkLst>
            <pc:docMk/>
            <pc:sldMk cId="3056543191" sldId="298"/>
            <ac:graphicFrameMk id="5" creationId="{0854B31E-E213-B862-B3C9-A986465AB281}"/>
          </ac:graphicFrameMkLst>
        </pc:graphicFrameChg>
        <pc:graphicFrameChg chg="add mod">
          <ac:chgData name="Tanveer Rahman" userId="b9e812219a1db5d0" providerId="LiveId" clId="{2580858A-5DFE-425E-A370-F4CD9C32D3EF}" dt="2024-09-19T18:23:46.797" v="398" actId="113"/>
          <ac:graphicFrameMkLst>
            <pc:docMk/>
            <pc:sldMk cId="3056543191" sldId="298"/>
            <ac:graphicFrameMk id="10" creationId="{66B8B206-383A-A51A-56F4-43EE30D64371}"/>
          </ac:graphicFrameMkLst>
        </pc:graphicFrameChg>
        <pc:graphicFrameChg chg="add del">
          <ac:chgData name="Tanveer Rahman" userId="b9e812219a1db5d0" providerId="LiveId" clId="{2580858A-5DFE-425E-A370-F4CD9C32D3EF}" dt="2024-09-19T18:22:55.078" v="387" actId="26606"/>
          <ac:graphicFrameMkLst>
            <pc:docMk/>
            <pc:sldMk cId="3056543191" sldId="298"/>
            <ac:graphicFrameMk id="14" creationId="{3D8E3599-D75F-3E79-3779-9166548C2F67}"/>
          </ac:graphicFrameMkLst>
        </pc:graphicFrameChg>
        <pc:graphicFrameChg chg="add del">
          <ac:chgData name="Tanveer Rahman" userId="b9e812219a1db5d0" providerId="LiveId" clId="{2580858A-5DFE-425E-A370-F4CD9C32D3EF}" dt="2024-09-19T18:22:56.509" v="389" actId="26606"/>
          <ac:graphicFrameMkLst>
            <pc:docMk/>
            <pc:sldMk cId="3056543191" sldId="298"/>
            <ac:graphicFrameMk id="19" creationId="{73403E47-D1DB-00AC-5C59-EDACCA23D35B}"/>
          </ac:graphicFrameMkLst>
        </pc:graphicFrameChg>
        <pc:graphicFrameChg chg="add del">
          <ac:chgData name="Tanveer Rahman" userId="b9e812219a1db5d0" providerId="LiveId" clId="{2580858A-5DFE-425E-A370-F4CD9C32D3EF}" dt="2024-09-19T18:22:58.694" v="391" actId="26606"/>
          <ac:graphicFrameMkLst>
            <pc:docMk/>
            <pc:sldMk cId="3056543191" sldId="298"/>
            <ac:graphicFrameMk id="24" creationId="{A6402043-94C9-2C32-6F8C-1A35B9032A6E}"/>
          </ac:graphicFrameMkLst>
        </pc:graphicFrame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baseline="0" dirty="0"/>
            <a:t>Views handle web requests and return responses.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1" i="0" baseline="0"/>
            <a:t>Two main types of views in Django: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D0847189-85A5-4F68-8CFE-88C7052889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b="1" i="0" baseline="0" dirty="0"/>
            <a:t>Function-based views (FBVs)
Class-based views (CBVs)</a:t>
          </a:r>
          <a:endParaRPr lang="en-US" sz="3600" b="1" dirty="0"/>
        </a:p>
      </dgm:t>
    </dgm:pt>
    <dgm:pt modelId="{43CDBDB0-11E6-4E34-95E4-4957873B18AD}" type="parTrans" cxnId="{BECF20C2-F63D-4539-9CAE-851FD7EB4D2B}">
      <dgm:prSet/>
      <dgm:spPr/>
      <dgm:t>
        <a:bodyPr/>
        <a:lstStyle/>
        <a:p>
          <a:endParaRPr lang="en-US"/>
        </a:p>
      </dgm:t>
    </dgm:pt>
    <dgm:pt modelId="{27C9F577-26A7-481C-AEEA-EB80C28E22C4}" type="sibTrans" cxnId="{BECF20C2-F63D-4539-9CAE-851FD7EB4D2B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628BF3-2363-4A79-B172-413D691AF42D}" type="pres">
      <dgm:prSet presAssocID="{45371534-BDF2-42E5-8010-035138793D69}" presName="spacer" presStyleCnt="0"/>
      <dgm:spPr/>
    </dgm:pt>
    <dgm:pt modelId="{317DC255-B4BD-437B-B2C6-058D9DB3D827}" type="pres">
      <dgm:prSet presAssocID="{C721B94D-27BC-4AF0-BDD2-5F4784F087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648F6B-29CE-4444-8AE6-6556A564923B}" type="pres">
      <dgm:prSet presAssocID="{C721B94D-27BC-4AF0-BDD2-5F4784F0872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FD33E17-58FE-4621-83F3-30FCE20EBD28}" srcId="{B41FE41C-DE07-4260-9974-37355DCB40F0}" destId="{C721B94D-27BC-4AF0-BDD2-5F4784F08723}" srcOrd="1" destOrd="0" parTransId="{49FD824B-F707-4F33-BF82-E967D11B6C8A}" sibTransId="{19C22D23-DE38-4D4D-B672-2974D64DF4C2}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8ABB9A6D-EE4E-4780-869D-B8EA177FB0A0}" type="presOf" srcId="{D0847189-85A5-4F68-8CFE-88C705288983}" destId="{48648F6B-29CE-4444-8AE6-6556A564923B}" srcOrd="0" destOrd="0" presId="urn:microsoft.com/office/officeart/2005/8/layout/vList2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BECF20C2-F63D-4539-9CAE-851FD7EB4D2B}" srcId="{C721B94D-27BC-4AF0-BDD2-5F4784F08723}" destId="{D0847189-85A5-4F68-8CFE-88C705288983}" srcOrd="0" destOrd="0" parTransId="{43CDBDB0-11E6-4E34-95E4-4957873B18AD}" sibTransId="{27C9F577-26A7-481C-AEEA-EB80C28E22C4}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16FCC152-08AC-4D1A-8FF6-ECE76EF15C63}" type="presParOf" srcId="{A2D925AC-9E9E-42D9-9FA5-B38D2FD14EA3}" destId="{41628BF3-2363-4A79-B172-413D691AF42D}" srcOrd="1" destOrd="0" presId="urn:microsoft.com/office/officeart/2005/8/layout/vList2"/>
    <dgm:cxn modelId="{2F72C0A6-8B7D-4D96-9677-E875D81ADC49}" type="presParOf" srcId="{A2D925AC-9E9E-42D9-9FA5-B38D2FD14EA3}" destId="{317DC255-B4BD-437B-B2C6-058D9DB3D827}" srcOrd="2" destOrd="0" presId="urn:microsoft.com/office/officeart/2005/8/layout/vList2"/>
    <dgm:cxn modelId="{7D04CB2F-1D33-4A19-9C7D-118E749C99DE}" type="presParOf" srcId="{A2D925AC-9E9E-42D9-9FA5-B38D2FD14EA3}" destId="{48648F6B-29CE-4444-8AE6-6556A564923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CFCFF8-7551-4E86-A2AF-312A0F90CB9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67F97-018A-45D8-931C-B106F7D03030}">
      <dgm:prSet/>
      <dgm:spPr/>
      <dgm:t>
        <a:bodyPr/>
        <a:lstStyle/>
        <a:p>
          <a:r>
            <a:rPr lang="en-US" b="1" i="0" baseline="0" dirty="0"/>
            <a:t>Definition</a:t>
          </a:r>
          <a:endParaRPr lang="en-US" dirty="0"/>
        </a:p>
      </dgm:t>
    </dgm:pt>
    <dgm:pt modelId="{5AC681CC-387D-473B-A652-D2F1AE9A79FC}" type="parTrans" cxnId="{A4A3A152-8105-43B6-8ED7-8C9E44FB8D6B}">
      <dgm:prSet/>
      <dgm:spPr/>
      <dgm:t>
        <a:bodyPr/>
        <a:lstStyle/>
        <a:p>
          <a:endParaRPr lang="en-US"/>
        </a:p>
      </dgm:t>
    </dgm:pt>
    <dgm:pt modelId="{3D35F46A-3413-4D8F-B898-E46326BAA481}" type="sibTrans" cxnId="{A4A3A152-8105-43B6-8ED7-8C9E44FB8D6B}">
      <dgm:prSet/>
      <dgm:spPr/>
      <dgm:t>
        <a:bodyPr/>
        <a:lstStyle/>
        <a:p>
          <a:endParaRPr lang="en-US"/>
        </a:p>
      </dgm:t>
    </dgm:pt>
    <dgm:pt modelId="{38C55E41-27FD-451D-B06E-A7BBA5096DBE}">
      <dgm:prSet/>
      <dgm:spPr/>
      <dgm:t>
        <a:bodyPr/>
        <a:lstStyle/>
        <a:p>
          <a:r>
            <a:rPr lang="en-US" b="0" i="0" baseline="0"/>
            <a:t>FBVs are Python functions that take web requests and return responses.</a:t>
          </a:r>
          <a:endParaRPr lang="en-US" dirty="0"/>
        </a:p>
      </dgm:t>
    </dgm:pt>
    <dgm:pt modelId="{7E226CAA-DDD9-4DEB-970D-56F834CFF435}" type="parTrans" cxnId="{780AA5D7-1D01-4F71-AFB0-0E5D2D9AB4A7}">
      <dgm:prSet/>
      <dgm:spPr/>
      <dgm:t>
        <a:bodyPr/>
        <a:lstStyle/>
        <a:p>
          <a:endParaRPr lang="en-US"/>
        </a:p>
      </dgm:t>
    </dgm:pt>
    <dgm:pt modelId="{0B32EF40-4762-442A-BC9F-1C5BAEB54721}" type="sibTrans" cxnId="{780AA5D7-1D01-4F71-AFB0-0E5D2D9AB4A7}">
      <dgm:prSet/>
      <dgm:spPr/>
      <dgm:t>
        <a:bodyPr/>
        <a:lstStyle/>
        <a:p>
          <a:endParaRPr lang="en-US"/>
        </a:p>
      </dgm:t>
    </dgm:pt>
    <dgm:pt modelId="{1874A3F0-2915-408A-9287-27CCA5413FC6}">
      <dgm:prSet/>
      <dgm:spPr/>
      <dgm:t>
        <a:bodyPr/>
        <a:lstStyle/>
        <a:p>
          <a:r>
            <a:rPr lang="en-US" b="1" i="0" baseline="0" dirty="0"/>
            <a:t>Example:</a:t>
          </a:r>
          <a:endParaRPr lang="en-US" dirty="0"/>
        </a:p>
      </dgm:t>
    </dgm:pt>
    <dgm:pt modelId="{FF401B6F-4E34-4009-A58A-6E678DFEE1FF}" type="parTrans" cxnId="{F7F075C0-4C46-4823-97DD-08EC5D7D25D3}">
      <dgm:prSet/>
      <dgm:spPr/>
      <dgm:t>
        <a:bodyPr/>
        <a:lstStyle/>
        <a:p>
          <a:endParaRPr lang="en-US"/>
        </a:p>
      </dgm:t>
    </dgm:pt>
    <dgm:pt modelId="{67136720-A029-4967-97B0-43FBA92D639A}" type="sibTrans" cxnId="{F7F075C0-4C46-4823-97DD-08EC5D7D25D3}">
      <dgm:prSet/>
      <dgm:spPr/>
      <dgm:t>
        <a:bodyPr/>
        <a:lstStyle/>
        <a:p>
          <a:endParaRPr lang="en-US"/>
        </a:p>
      </dgm:t>
    </dgm:pt>
    <dgm:pt modelId="{0AE73B59-1A42-423E-8C82-E64F6B21534C}">
      <dgm:prSet/>
      <dgm:spPr/>
      <dgm:t>
        <a:bodyPr/>
        <a:lstStyle/>
        <a:p>
          <a:r>
            <a:rPr lang="en-US" dirty="0"/>
            <a:t>Use decorators to handle permissions, authentication, etc.</a:t>
          </a:r>
        </a:p>
      </dgm:t>
    </dgm:pt>
    <dgm:pt modelId="{607C9AB4-FA32-4546-908F-60B05D5850D9}" type="parTrans" cxnId="{59DD1EB7-95EF-4BFD-96A6-ADB36DA9EFAE}">
      <dgm:prSet/>
      <dgm:spPr/>
      <dgm:t>
        <a:bodyPr/>
        <a:lstStyle/>
        <a:p>
          <a:endParaRPr lang="en-US"/>
        </a:p>
      </dgm:t>
    </dgm:pt>
    <dgm:pt modelId="{763E0776-064E-43A5-A132-73548BB4889D}" type="sibTrans" cxnId="{59DD1EB7-95EF-4BFD-96A6-ADB36DA9EFAE}">
      <dgm:prSet/>
      <dgm:spPr/>
      <dgm:t>
        <a:bodyPr/>
        <a:lstStyle/>
        <a:p>
          <a:endParaRPr lang="en-US"/>
        </a:p>
      </dgm:t>
    </dgm:pt>
    <dgm:pt modelId="{0A35B23D-8360-4405-83A0-C8BCBFC2B95F}">
      <dgm:prSet/>
      <dgm:spPr/>
      <dgm:t>
        <a:bodyPr/>
        <a:lstStyle/>
        <a:p>
          <a:r>
            <a:rPr lang="en-US" dirty="0"/>
            <a:t>Advantages:</a:t>
          </a:r>
        </a:p>
      </dgm:t>
    </dgm:pt>
    <dgm:pt modelId="{8665BADB-B017-4511-BF06-B4DCD901561E}" type="parTrans" cxnId="{10CAF78C-8A39-4EA5-A748-EBB41FFAAF41}">
      <dgm:prSet/>
      <dgm:spPr/>
      <dgm:t>
        <a:bodyPr/>
        <a:lstStyle/>
        <a:p>
          <a:endParaRPr lang="en-US"/>
        </a:p>
      </dgm:t>
    </dgm:pt>
    <dgm:pt modelId="{D1E96B7A-A366-4ACA-9E80-45C656DC7712}" type="sibTrans" cxnId="{10CAF78C-8A39-4EA5-A748-EBB41FFAAF41}">
      <dgm:prSet/>
      <dgm:spPr/>
      <dgm:t>
        <a:bodyPr/>
        <a:lstStyle/>
        <a:p>
          <a:endParaRPr lang="en-US"/>
        </a:p>
      </dgm:t>
    </dgm:pt>
    <dgm:pt modelId="{7EC5414C-2320-47FA-B56C-91FE4875B554}">
      <dgm:prSet/>
      <dgm:spPr/>
      <dgm:t>
        <a:bodyPr/>
        <a:lstStyle/>
        <a:p>
          <a:endParaRPr lang="en-US" dirty="0"/>
        </a:p>
      </dgm:t>
    </dgm:pt>
    <dgm:pt modelId="{D578D880-F896-4DDB-86FD-E75D6E63C146}" type="parTrans" cxnId="{37B0C0ED-E1B2-4F01-93C2-9419144EF17C}">
      <dgm:prSet/>
      <dgm:spPr/>
      <dgm:t>
        <a:bodyPr/>
        <a:lstStyle/>
        <a:p>
          <a:endParaRPr lang="en-US"/>
        </a:p>
      </dgm:t>
    </dgm:pt>
    <dgm:pt modelId="{6844F4E5-C8CA-4CAC-B34D-87C7AC4EB713}" type="sibTrans" cxnId="{37B0C0ED-E1B2-4F01-93C2-9419144EF17C}">
      <dgm:prSet/>
      <dgm:spPr/>
      <dgm:t>
        <a:bodyPr/>
        <a:lstStyle/>
        <a:p>
          <a:endParaRPr lang="en-US"/>
        </a:p>
      </dgm:t>
    </dgm:pt>
    <dgm:pt modelId="{BEAD974D-C123-4991-969F-54BAF1EA0490}">
      <dgm:prSet/>
      <dgm:spPr/>
      <dgm:t>
        <a:bodyPr/>
        <a:lstStyle/>
        <a:p>
          <a:endParaRPr lang="en-US" dirty="0"/>
        </a:p>
      </dgm:t>
    </dgm:pt>
    <dgm:pt modelId="{EBD2E17E-DB32-46B2-8BC1-F4279350AF5C}" type="parTrans" cxnId="{5687B5AC-C514-44B1-912D-C0F81932BD10}">
      <dgm:prSet/>
      <dgm:spPr/>
      <dgm:t>
        <a:bodyPr/>
        <a:lstStyle/>
        <a:p>
          <a:endParaRPr lang="en-US"/>
        </a:p>
      </dgm:t>
    </dgm:pt>
    <dgm:pt modelId="{B6434F48-189F-4251-9256-C385E2C4B5B6}" type="sibTrans" cxnId="{5687B5AC-C514-44B1-912D-C0F81932BD10}">
      <dgm:prSet/>
      <dgm:spPr/>
      <dgm:t>
        <a:bodyPr/>
        <a:lstStyle/>
        <a:p>
          <a:endParaRPr lang="en-US"/>
        </a:p>
      </dgm:t>
    </dgm:pt>
    <dgm:pt modelId="{5B046528-A4DE-4885-B4BB-BF4E7ADEFE3A}">
      <dgm:prSet/>
      <dgm:spPr/>
      <dgm:t>
        <a:bodyPr/>
        <a:lstStyle/>
        <a:p>
          <a:r>
            <a:rPr lang="en-US" dirty="0"/>
            <a:t>Simple and easy to implement.
Ideal for small, straightforward logic.</a:t>
          </a:r>
        </a:p>
      </dgm:t>
    </dgm:pt>
    <dgm:pt modelId="{277741C3-861C-48FD-82D5-01B946D8C401}" type="parTrans" cxnId="{EF2A66D3-2F13-4EF0-89BA-AB5BE3A2957C}">
      <dgm:prSet/>
      <dgm:spPr/>
      <dgm:t>
        <a:bodyPr/>
        <a:lstStyle/>
        <a:p>
          <a:endParaRPr lang="en-US"/>
        </a:p>
      </dgm:t>
    </dgm:pt>
    <dgm:pt modelId="{F44782CE-16AF-46F7-A012-15C033EA6BE9}" type="sibTrans" cxnId="{EF2A66D3-2F13-4EF0-89BA-AB5BE3A2957C}">
      <dgm:prSet/>
      <dgm:spPr/>
      <dgm:t>
        <a:bodyPr/>
        <a:lstStyle/>
        <a:p>
          <a:endParaRPr lang="en-US"/>
        </a:p>
      </dgm:t>
    </dgm:pt>
    <dgm:pt modelId="{A392A516-E21D-44DF-A84F-9168281ADF18}" type="pres">
      <dgm:prSet presAssocID="{E7CFCFF8-7551-4E86-A2AF-312A0F90CB9B}" presName="linear" presStyleCnt="0">
        <dgm:presLayoutVars>
          <dgm:dir/>
          <dgm:animLvl val="lvl"/>
          <dgm:resizeHandles val="exact"/>
        </dgm:presLayoutVars>
      </dgm:prSet>
      <dgm:spPr/>
    </dgm:pt>
    <dgm:pt modelId="{6C840EFA-E812-4876-8F90-A733FDECF192}" type="pres">
      <dgm:prSet presAssocID="{3FB67F97-018A-45D8-931C-B106F7D03030}" presName="parentLin" presStyleCnt="0"/>
      <dgm:spPr/>
    </dgm:pt>
    <dgm:pt modelId="{DCEFAA73-DE9F-4826-B617-2E528516E42A}" type="pres">
      <dgm:prSet presAssocID="{3FB67F97-018A-45D8-931C-B106F7D03030}" presName="parentLeftMargin" presStyleLbl="node1" presStyleIdx="0" presStyleCnt="3"/>
      <dgm:spPr/>
    </dgm:pt>
    <dgm:pt modelId="{C528E427-147F-454C-8079-A0968B72DCAA}" type="pres">
      <dgm:prSet presAssocID="{3FB67F97-018A-45D8-931C-B106F7D030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3879E2-F22A-4E05-A515-C05E8E1125A4}" type="pres">
      <dgm:prSet presAssocID="{3FB67F97-018A-45D8-931C-B106F7D03030}" presName="negativeSpace" presStyleCnt="0"/>
      <dgm:spPr/>
    </dgm:pt>
    <dgm:pt modelId="{9FB33EF6-4D75-40CE-9F7A-E145C8978921}" type="pres">
      <dgm:prSet presAssocID="{3FB67F97-018A-45D8-931C-B106F7D03030}" presName="childText" presStyleLbl="conFgAcc1" presStyleIdx="0" presStyleCnt="3">
        <dgm:presLayoutVars>
          <dgm:bulletEnabled val="1"/>
        </dgm:presLayoutVars>
      </dgm:prSet>
      <dgm:spPr/>
    </dgm:pt>
    <dgm:pt modelId="{7E191187-577E-45CE-8EF8-C2B11753DED4}" type="pres">
      <dgm:prSet presAssocID="{3D35F46A-3413-4D8F-B898-E46326BAA481}" presName="spaceBetweenRectangles" presStyleCnt="0"/>
      <dgm:spPr/>
    </dgm:pt>
    <dgm:pt modelId="{D02B5D15-CB32-4C6C-B771-190F98CDC190}" type="pres">
      <dgm:prSet presAssocID="{1874A3F0-2915-408A-9287-27CCA5413FC6}" presName="parentLin" presStyleCnt="0"/>
      <dgm:spPr/>
    </dgm:pt>
    <dgm:pt modelId="{B1964B17-16D7-42AA-95E1-07F419A8C242}" type="pres">
      <dgm:prSet presAssocID="{1874A3F0-2915-408A-9287-27CCA5413FC6}" presName="parentLeftMargin" presStyleLbl="node1" presStyleIdx="0" presStyleCnt="3"/>
      <dgm:spPr/>
    </dgm:pt>
    <dgm:pt modelId="{A61AC2B6-E000-4DE7-996C-62E043C327F4}" type="pres">
      <dgm:prSet presAssocID="{1874A3F0-2915-408A-9287-27CCA5413FC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F4BB76-99B1-47B7-97E0-751E2DFA2CE3}" type="pres">
      <dgm:prSet presAssocID="{1874A3F0-2915-408A-9287-27CCA5413FC6}" presName="negativeSpace" presStyleCnt="0"/>
      <dgm:spPr/>
    </dgm:pt>
    <dgm:pt modelId="{6A70EDD7-379A-478F-8BFC-60A7F4DE9096}" type="pres">
      <dgm:prSet presAssocID="{1874A3F0-2915-408A-9287-27CCA5413FC6}" presName="childText" presStyleLbl="conFgAcc1" presStyleIdx="1" presStyleCnt="3">
        <dgm:presLayoutVars>
          <dgm:bulletEnabled val="1"/>
        </dgm:presLayoutVars>
      </dgm:prSet>
      <dgm:spPr/>
    </dgm:pt>
    <dgm:pt modelId="{CC9DA6D0-DF64-49A8-BBB2-2B9954DD58BC}" type="pres">
      <dgm:prSet presAssocID="{67136720-A029-4967-97B0-43FBA92D639A}" presName="spaceBetweenRectangles" presStyleCnt="0"/>
      <dgm:spPr/>
    </dgm:pt>
    <dgm:pt modelId="{E214326B-1B27-4345-8ECC-829D50B2A48C}" type="pres">
      <dgm:prSet presAssocID="{0A35B23D-8360-4405-83A0-C8BCBFC2B95F}" presName="parentLin" presStyleCnt="0"/>
      <dgm:spPr/>
    </dgm:pt>
    <dgm:pt modelId="{46193A18-1CA6-49F4-BA05-4195C88CBA26}" type="pres">
      <dgm:prSet presAssocID="{0A35B23D-8360-4405-83A0-C8BCBFC2B95F}" presName="parentLeftMargin" presStyleLbl="node1" presStyleIdx="1" presStyleCnt="3"/>
      <dgm:spPr/>
    </dgm:pt>
    <dgm:pt modelId="{3ABFA33C-F20A-48B7-B75C-D699ADC77762}" type="pres">
      <dgm:prSet presAssocID="{0A35B23D-8360-4405-83A0-C8BCBFC2B95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7680808-B9EF-4A46-8510-BDD28C8587A2}" type="pres">
      <dgm:prSet presAssocID="{0A35B23D-8360-4405-83A0-C8BCBFC2B95F}" presName="negativeSpace" presStyleCnt="0"/>
      <dgm:spPr/>
    </dgm:pt>
    <dgm:pt modelId="{938A6B41-3857-4847-B844-9B3555C77E75}" type="pres">
      <dgm:prSet presAssocID="{0A35B23D-8360-4405-83A0-C8BCBFC2B95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805014-2891-4097-B4E7-481BBC5E4A77}" type="presOf" srcId="{3FB67F97-018A-45D8-931C-B106F7D03030}" destId="{C528E427-147F-454C-8079-A0968B72DCAA}" srcOrd="1" destOrd="0" presId="urn:microsoft.com/office/officeart/2005/8/layout/list1"/>
    <dgm:cxn modelId="{4C8EE62B-BA46-47BF-87B0-E1D1E2262DC6}" type="presOf" srcId="{1874A3F0-2915-408A-9287-27CCA5413FC6}" destId="{A61AC2B6-E000-4DE7-996C-62E043C327F4}" srcOrd="1" destOrd="0" presId="urn:microsoft.com/office/officeart/2005/8/layout/list1"/>
    <dgm:cxn modelId="{E2AFB03A-FEFD-49D3-BF96-D2054DDAAB17}" type="presOf" srcId="{E7CFCFF8-7551-4E86-A2AF-312A0F90CB9B}" destId="{A392A516-E21D-44DF-A84F-9168281ADF18}" srcOrd="0" destOrd="0" presId="urn:microsoft.com/office/officeart/2005/8/layout/list1"/>
    <dgm:cxn modelId="{24864747-766D-4377-83C2-573A2AA07B91}" type="presOf" srcId="{1874A3F0-2915-408A-9287-27CCA5413FC6}" destId="{B1964B17-16D7-42AA-95E1-07F419A8C242}" srcOrd="0" destOrd="0" presId="urn:microsoft.com/office/officeart/2005/8/layout/list1"/>
    <dgm:cxn modelId="{A4A3A152-8105-43B6-8ED7-8C9E44FB8D6B}" srcId="{E7CFCFF8-7551-4E86-A2AF-312A0F90CB9B}" destId="{3FB67F97-018A-45D8-931C-B106F7D03030}" srcOrd="0" destOrd="0" parTransId="{5AC681CC-387D-473B-A652-D2F1AE9A79FC}" sibTransId="{3D35F46A-3413-4D8F-B898-E46326BAA481}"/>
    <dgm:cxn modelId="{10CAF78C-8A39-4EA5-A748-EBB41FFAAF41}" srcId="{E7CFCFF8-7551-4E86-A2AF-312A0F90CB9B}" destId="{0A35B23D-8360-4405-83A0-C8BCBFC2B95F}" srcOrd="2" destOrd="0" parTransId="{8665BADB-B017-4511-BF06-B4DCD901561E}" sibTransId="{D1E96B7A-A366-4ACA-9E80-45C656DC7712}"/>
    <dgm:cxn modelId="{9AC044AC-67E7-4515-B6A6-54C411F60BB2}" type="presOf" srcId="{0A35B23D-8360-4405-83A0-C8BCBFC2B95F}" destId="{46193A18-1CA6-49F4-BA05-4195C88CBA26}" srcOrd="0" destOrd="0" presId="urn:microsoft.com/office/officeart/2005/8/layout/list1"/>
    <dgm:cxn modelId="{5687B5AC-C514-44B1-912D-C0F81932BD10}" srcId="{1874A3F0-2915-408A-9287-27CCA5413FC6}" destId="{BEAD974D-C123-4991-969F-54BAF1EA0490}" srcOrd="0" destOrd="0" parTransId="{EBD2E17E-DB32-46B2-8BC1-F4279350AF5C}" sibTransId="{B6434F48-189F-4251-9256-C385E2C4B5B6}"/>
    <dgm:cxn modelId="{9D13E0B3-E39D-4257-8638-6091AFD63964}" type="presOf" srcId="{7EC5414C-2320-47FA-B56C-91FE4875B554}" destId="{6A70EDD7-379A-478F-8BFC-60A7F4DE9096}" srcOrd="0" destOrd="1" presId="urn:microsoft.com/office/officeart/2005/8/layout/list1"/>
    <dgm:cxn modelId="{59DD1EB7-95EF-4BFD-96A6-ADB36DA9EFAE}" srcId="{3FB67F97-018A-45D8-931C-B106F7D03030}" destId="{0AE73B59-1A42-423E-8C82-E64F6B21534C}" srcOrd="1" destOrd="0" parTransId="{607C9AB4-FA32-4546-908F-60B05D5850D9}" sibTransId="{763E0776-064E-43A5-A132-73548BB4889D}"/>
    <dgm:cxn modelId="{71CD66BA-6DAA-4338-8E4F-E9B4E6896AC3}" type="presOf" srcId="{3FB67F97-018A-45D8-931C-B106F7D03030}" destId="{DCEFAA73-DE9F-4826-B617-2E528516E42A}" srcOrd="0" destOrd="0" presId="urn:microsoft.com/office/officeart/2005/8/layout/list1"/>
    <dgm:cxn modelId="{63E74EBE-9D59-405C-BCA3-B4644614B2DC}" type="presOf" srcId="{0A35B23D-8360-4405-83A0-C8BCBFC2B95F}" destId="{3ABFA33C-F20A-48B7-B75C-D699ADC77762}" srcOrd="1" destOrd="0" presId="urn:microsoft.com/office/officeart/2005/8/layout/list1"/>
    <dgm:cxn modelId="{F7F075C0-4C46-4823-97DD-08EC5D7D25D3}" srcId="{E7CFCFF8-7551-4E86-A2AF-312A0F90CB9B}" destId="{1874A3F0-2915-408A-9287-27CCA5413FC6}" srcOrd="1" destOrd="0" parTransId="{FF401B6F-4E34-4009-A58A-6E678DFEE1FF}" sibTransId="{67136720-A029-4967-97B0-43FBA92D639A}"/>
    <dgm:cxn modelId="{EF2A66D3-2F13-4EF0-89BA-AB5BE3A2957C}" srcId="{0A35B23D-8360-4405-83A0-C8BCBFC2B95F}" destId="{5B046528-A4DE-4885-B4BB-BF4E7ADEFE3A}" srcOrd="0" destOrd="0" parTransId="{277741C3-861C-48FD-82D5-01B946D8C401}" sibTransId="{F44782CE-16AF-46F7-A012-15C033EA6BE9}"/>
    <dgm:cxn modelId="{780AA5D7-1D01-4F71-AFB0-0E5D2D9AB4A7}" srcId="{3FB67F97-018A-45D8-931C-B106F7D03030}" destId="{38C55E41-27FD-451D-B06E-A7BBA5096DBE}" srcOrd="0" destOrd="0" parTransId="{7E226CAA-DDD9-4DEB-970D-56F834CFF435}" sibTransId="{0B32EF40-4762-442A-BC9F-1C5BAEB54721}"/>
    <dgm:cxn modelId="{95221CDA-5A7A-4894-8254-7EEED0520A86}" type="presOf" srcId="{BEAD974D-C123-4991-969F-54BAF1EA0490}" destId="{6A70EDD7-379A-478F-8BFC-60A7F4DE9096}" srcOrd="0" destOrd="0" presId="urn:microsoft.com/office/officeart/2005/8/layout/list1"/>
    <dgm:cxn modelId="{1E426CDC-CA58-402F-8C23-92A194AC979C}" type="presOf" srcId="{0AE73B59-1A42-423E-8C82-E64F6B21534C}" destId="{9FB33EF6-4D75-40CE-9F7A-E145C8978921}" srcOrd="0" destOrd="1" presId="urn:microsoft.com/office/officeart/2005/8/layout/list1"/>
    <dgm:cxn modelId="{0A28A4E8-DECD-4A67-8B51-2308A3483219}" type="presOf" srcId="{38C55E41-27FD-451D-B06E-A7BBA5096DBE}" destId="{9FB33EF6-4D75-40CE-9F7A-E145C8978921}" srcOrd="0" destOrd="0" presId="urn:microsoft.com/office/officeart/2005/8/layout/list1"/>
    <dgm:cxn modelId="{37B0C0ED-E1B2-4F01-93C2-9419144EF17C}" srcId="{1874A3F0-2915-408A-9287-27CCA5413FC6}" destId="{7EC5414C-2320-47FA-B56C-91FE4875B554}" srcOrd="1" destOrd="0" parTransId="{D578D880-F896-4DDB-86FD-E75D6E63C146}" sibTransId="{6844F4E5-C8CA-4CAC-B34D-87C7AC4EB713}"/>
    <dgm:cxn modelId="{A2F32BF3-5A3D-4B78-A4FE-8B12E3FF5DA4}" type="presOf" srcId="{5B046528-A4DE-4885-B4BB-BF4E7ADEFE3A}" destId="{938A6B41-3857-4847-B844-9B3555C77E75}" srcOrd="0" destOrd="0" presId="urn:microsoft.com/office/officeart/2005/8/layout/list1"/>
    <dgm:cxn modelId="{52EF05C9-A600-4EFC-98A3-F6F17FF56D6D}" type="presParOf" srcId="{A392A516-E21D-44DF-A84F-9168281ADF18}" destId="{6C840EFA-E812-4876-8F90-A733FDECF192}" srcOrd="0" destOrd="0" presId="urn:microsoft.com/office/officeart/2005/8/layout/list1"/>
    <dgm:cxn modelId="{C9C57CCF-88FB-450F-8081-28A0BCC17740}" type="presParOf" srcId="{6C840EFA-E812-4876-8F90-A733FDECF192}" destId="{DCEFAA73-DE9F-4826-B617-2E528516E42A}" srcOrd="0" destOrd="0" presId="urn:microsoft.com/office/officeart/2005/8/layout/list1"/>
    <dgm:cxn modelId="{3B3C30CB-D9E3-4D89-A097-328FCAF4A378}" type="presParOf" srcId="{6C840EFA-E812-4876-8F90-A733FDECF192}" destId="{C528E427-147F-454C-8079-A0968B72DCAA}" srcOrd="1" destOrd="0" presId="urn:microsoft.com/office/officeart/2005/8/layout/list1"/>
    <dgm:cxn modelId="{8C414881-F178-4192-A58C-0DF9D4BAE554}" type="presParOf" srcId="{A392A516-E21D-44DF-A84F-9168281ADF18}" destId="{F03879E2-F22A-4E05-A515-C05E8E1125A4}" srcOrd="1" destOrd="0" presId="urn:microsoft.com/office/officeart/2005/8/layout/list1"/>
    <dgm:cxn modelId="{F7003818-F303-4AB0-81FC-F1E82D842DBE}" type="presParOf" srcId="{A392A516-E21D-44DF-A84F-9168281ADF18}" destId="{9FB33EF6-4D75-40CE-9F7A-E145C8978921}" srcOrd="2" destOrd="0" presId="urn:microsoft.com/office/officeart/2005/8/layout/list1"/>
    <dgm:cxn modelId="{A541A1F4-C483-4044-BECD-E6004F0D0B7B}" type="presParOf" srcId="{A392A516-E21D-44DF-A84F-9168281ADF18}" destId="{7E191187-577E-45CE-8EF8-C2B11753DED4}" srcOrd="3" destOrd="0" presId="urn:microsoft.com/office/officeart/2005/8/layout/list1"/>
    <dgm:cxn modelId="{9F783CE4-EC4B-4545-B9AE-A6825B4E674D}" type="presParOf" srcId="{A392A516-E21D-44DF-A84F-9168281ADF18}" destId="{D02B5D15-CB32-4C6C-B771-190F98CDC190}" srcOrd="4" destOrd="0" presId="urn:microsoft.com/office/officeart/2005/8/layout/list1"/>
    <dgm:cxn modelId="{0CFEB4B0-F02C-4396-8709-9B5CFB5FB687}" type="presParOf" srcId="{D02B5D15-CB32-4C6C-B771-190F98CDC190}" destId="{B1964B17-16D7-42AA-95E1-07F419A8C242}" srcOrd="0" destOrd="0" presId="urn:microsoft.com/office/officeart/2005/8/layout/list1"/>
    <dgm:cxn modelId="{3126E1D5-0453-477C-AEA5-17A8132BC64A}" type="presParOf" srcId="{D02B5D15-CB32-4C6C-B771-190F98CDC190}" destId="{A61AC2B6-E000-4DE7-996C-62E043C327F4}" srcOrd="1" destOrd="0" presId="urn:microsoft.com/office/officeart/2005/8/layout/list1"/>
    <dgm:cxn modelId="{9FB83E2C-0324-4FB5-83BC-C8E87781EDC6}" type="presParOf" srcId="{A392A516-E21D-44DF-A84F-9168281ADF18}" destId="{DAF4BB76-99B1-47B7-97E0-751E2DFA2CE3}" srcOrd="5" destOrd="0" presId="urn:microsoft.com/office/officeart/2005/8/layout/list1"/>
    <dgm:cxn modelId="{26A85C73-E450-49EA-9291-82D1C662446C}" type="presParOf" srcId="{A392A516-E21D-44DF-A84F-9168281ADF18}" destId="{6A70EDD7-379A-478F-8BFC-60A7F4DE9096}" srcOrd="6" destOrd="0" presId="urn:microsoft.com/office/officeart/2005/8/layout/list1"/>
    <dgm:cxn modelId="{5807EFCF-854D-4E12-8C1E-B97193B633EE}" type="presParOf" srcId="{A392A516-E21D-44DF-A84F-9168281ADF18}" destId="{CC9DA6D0-DF64-49A8-BBB2-2B9954DD58BC}" srcOrd="7" destOrd="0" presId="urn:microsoft.com/office/officeart/2005/8/layout/list1"/>
    <dgm:cxn modelId="{1EE34F62-40DE-4AEF-ABEF-910488EB4A12}" type="presParOf" srcId="{A392A516-E21D-44DF-A84F-9168281ADF18}" destId="{E214326B-1B27-4345-8ECC-829D50B2A48C}" srcOrd="8" destOrd="0" presId="urn:microsoft.com/office/officeart/2005/8/layout/list1"/>
    <dgm:cxn modelId="{DEF4D4FF-35D8-4F81-8714-8D80D8CF7702}" type="presParOf" srcId="{E214326B-1B27-4345-8ECC-829D50B2A48C}" destId="{46193A18-1CA6-49F4-BA05-4195C88CBA26}" srcOrd="0" destOrd="0" presId="urn:microsoft.com/office/officeart/2005/8/layout/list1"/>
    <dgm:cxn modelId="{92B1E091-9CB9-4DA8-84B9-3059A522763D}" type="presParOf" srcId="{E214326B-1B27-4345-8ECC-829D50B2A48C}" destId="{3ABFA33C-F20A-48B7-B75C-D699ADC77762}" srcOrd="1" destOrd="0" presId="urn:microsoft.com/office/officeart/2005/8/layout/list1"/>
    <dgm:cxn modelId="{72B8E99D-C8F4-4770-A837-BDE6302F8230}" type="presParOf" srcId="{A392A516-E21D-44DF-A84F-9168281ADF18}" destId="{67680808-B9EF-4A46-8510-BDD28C8587A2}" srcOrd="9" destOrd="0" presId="urn:microsoft.com/office/officeart/2005/8/layout/list1"/>
    <dgm:cxn modelId="{EA6EEA8F-B77E-444D-8E64-D882BD929840}" type="presParOf" srcId="{A392A516-E21D-44DF-A84F-9168281ADF18}" destId="{938A6B41-3857-4847-B844-9B3555C77E7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CFCFF8-7551-4E86-A2AF-312A0F90CB9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67F97-018A-45D8-931C-B106F7D03030}">
      <dgm:prSet/>
      <dgm:spPr/>
      <dgm:t>
        <a:bodyPr/>
        <a:lstStyle/>
        <a:p>
          <a:r>
            <a:rPr lang="en-US" b="1" i="0" baseline="0" dirty="0"/>
            <a:t>Definition</a:t>
          </a:r>
          <a:endParaRPr lang="en-US" dirty="0"/>
        </a:p>
      </dgm:t>
    </dgm:pt>
    <dgm:pt modelId="{5AC681CC-387D-473B-A652-D2F1AE9A79FC}" type="parTrans" cxnId="{A4A3A152-8105-43B6-8ED7-8C9E44FB8D6B}">
      <dgm:prSet/>
      <dgm:spPr/>
      <dgm:t>
        <a:bodyPr/>
        <a:lstStyle/>
        <a:p>
          <a:endParaRPr lang="en-US"/>
        </a:p>
      </dgm:t>
    </dgm:pt>
    <dgm:pt modelId="{3D35F46A-3413-4D8F-B898-E46326BAA481}" type="sibTrans" cxnId="{A4A3A152-8105-43B6-8ED7-8C9E44FB8D6B}">
      <dgm:prSet/>
      <dgm:spPr/>
      <dgm:t>
        <a:bodyPr/>
        <a:lstStyle/>
        <a:p>
          <a:endParaRPr lang="en-US"/>
        </a:p>
      </dgm:t>
    </dgm:pt>
    <dgm:pt modelId="{38C55E41-27FD-451D-B06E-A7BBA5096DBE}">
      <dgm:prSet/>
      <dgm:spPr/>
      <dgm:t>
        <a:bodyPr/>
        <a:lstStyle/>
        <a:p>
          <a:r>
            <a:rPr lang="en-US" b="0" i="0" baseline="0" dirty="0"/>
            <a:t>CBVs provide a structured way to handle views by using Python classes.</a:t>
          </a:r>
          <a:endParaRPr lang="en-US" dirty="0"/>
        </a:p>
      </dgm:t>
    </dgm:pt>
    <dgm:pt modelId="{7E226CAA-DDD9-4DEB-970D-56F834CFF435}" type="parTrans" cxnId="{780AA5D7-1D01-4F71-AFB0-0E5D2D9AB4A7}">
      <dgm:prSet/>
      <dgm:spPr/>
      <dgm:t>
        <a:bodyPr/>
        <a:lstStyle/>
        <a:p>
          <a:endParaRPr lang="en-US"/>
        </a:p>
      </dgm:t>
    </dgm:pt>
    <dgm:pt modelId="{0B32EF40-4762-442A-BC9F-1C5BAEB54721}" type="sibTrans" cxnId="{780AA5D7-1D01-4F71-AFB0-0E5D2D9AB4A7}">
      <dgm:prSet/>
      <dgm:spPr/>
      <dgm:t>
        <a:bodyPr/>
        <a:lstStyle/>
        <a:p>
          <a:endParaRPr lang="en-US"/>
        </a:p>
      </dgm:t>
    </dgm:pt>
    <dgm:pt modelId="{1874A3F0-2915-408A-9287-27CCA5413FC6}">
      <dgm:prSet/>
      <dgm:spPr/>
      <dgm:t>
        <a:bodyPr/>
        <a:lstStyle/>
        <a:p>
          <a:r>
            <a:rPr lang="en-US" b="1" i="0" baseline="0" dirty="0"/>
            <a:t>Example:</a:t>
          </a:r>
          <a:endParaRPr lang="en-US" dirty="0"/>
        </a:p>
      </dgm:t>
    </dgm:pt>
    <dgm:pt modelId="{FF401B6F-4E34-4009-A58A-6E678DFEE1FF}" type="parTrans" cxnId="{F7F075C0-4C46-4823-97DD-08EC5D7D25D3}">
      <dgm:prSet/>
      <dgm:spPr/>
      <dgm:t>
        <a:bodyPr/>
        <a:lstStyle/>
        <a:p>
          <a:endParaRPr lang="en-US"/>
        </a:p>
      </dgm:t>
    </dgm:pt>
    <dgm:pt modelId="{67136720-A029-4967-97B0-43FBA92D639A}" type="sibTrans" cxnId="{F7F075C0-4C46-4823-97DD-08EC5D7D25D3}">
      <dgm:prSet/>
      <dgm:spPr/>
      <dgm:t>
        <a:bodyPr/>
        <a:lstStyle/>
        <a:p>
          <a:endParaRPr lang="en-US"/>
        </a:p>
      </dgm:t>
    </dgm:pt>
    <dgm:pt modelId="{0AE73B59-1A42-423E-8C82-E64F6B21534C}">
      <dgm:prSet/>
      <dgm:spPr/>
      <dgm:t>
        <a:bodyPr/>
        <a:lstStyle/>
        <a:p>
          <a:r>
            <a:rPr lang="en-US" dirty="0"/>
            <a:t>Leverages Object-Oriented Programming to reduce code duplication.</a:t>
          </a:r>
        </a:p>
      </dgm:t>
    </dgm:pt>
    <dgm:pt modelId="{607C9AB4-FA32-4546-908F-60B05D5850D9}" type="parTrans" cxnId="{59DD1EB7-95EF-4BFD-96A6-ADB36DA9EFAE}">
      <dgm:prSet/>
      <dgm:spPr/>
      <dgm:t>
        <a:bodyPr/>
        <a:lstStyle/>
        <a:p>
          <a:endParaRPr lang="en-US"/>
        </a:p>
      </dgm:t>
    </dgm:pt>
    <dgm:pt modelId="{763E0776-064E-43A5-A132-73548BB4889D}" type="sibTrans" cxnId="{59DD1EB7-95EF-4BFD-96A6-ADB36DA9EFAE}">
      <dgm:prSet/>
      <dgm:spPr/>
      <dgm:t>
        <a:bodyPr/>
        <a:lstStyle/>
        <a:p>
          <a:endParaRPr lang="en-US"/>
        </a:p>
      </dgm:t>
    </dgm:pt>
    <dgm:pt modelId="{7EC5414C-2320-47FA-B56C-91FE4875B554}">
      <dgm:prSet/>
      <dgm:spPr/>
      <dgm:t>
        <a:bodyPr/>
        <a:lstStyle/>
        <a:p>
          <a:endParaRPr lang="en-US" dirty="0"/>
        </a:p>
      </dgm:t>
    </dgm:pt>
    <dgm:pt modelId="{D578D880-F896-4DDB-86FD-E75D6E63C146}" type="parTrans" cxnId="{37B0C0ED-E1B2-4F01-93C2-9419144EF17C}">
      <dgm:prSet/>
      <dgm:spPr/>
      <dgm:t>
        <a:bodyPr/>
        <a:lstStyle/>
        <a:p>
          <a:endParaRPr lang="en-US"/>
        </a:p>
      </dgm:t>
    </dgm:pt>
    <dgm:pt modelId="{6844F4E5-C8CA-4CAC-B34D-87C7AC4EB713}" type="sibTrans" cxnId="{37B0C0ED-E1B2-4F01-93C2-9419144EF17C}">
      <dgm:prSet/>
      <dgm:spPr/>
      <dgm:t>
        <a:bodyPr/>
        <a:lstStyle/>
        <a:p>
          <a:endParaRPr lang="en-US"/>
        </a:p>
      </dgm:t>
    </dgm:pt>
    <dgm:pt modelId="{BEAD974D-C123-4991-969F-54BAF1EA0490}">
      <dgm:prSet/>
      <dgm:spPr/>
      <dgm:t>
        <a:bodyPr/>
        <a:lstStyle/>
        <a:p>
          <a:endParaRPr lang="en-US" dirty="0"/>
        </a:p>
      </dgm:t>
    </dgm:pt>
    <dgm:pt modelId="{EBD2E17E-DB32-46B2-8BC1-F4279350AF5C}" type="parTrans" cxnId="{5687B5AC-C514-44B1-912D-C0F81932BD10}">
      <dgm:prSet/>
      <dgm:spPr/>
      <dgm:t>
        <a:bodyPr/>
        <a:lstStyle/>
        <a:p>
          <a:endParaRPr lang="en-US"/>
        </a:p>
      </dgm:t>
    </dgm:pt>
    <dgm:pt modelId="{B6434F48-189F-4251-9256-C385E2C4B5B6}" type="sibTrans" cxnId="{5687B5AC-C514-44B1-912D-C0F81932BD10}">
      <dgm:prSet/>
      <dgm:spPr/>
      <dgm:t>
        <a:bodyPr/>
        <a:lstStyle/>
        <a:p>
          <a:endParaRPr lang="en-US"/>
        </a:p>
      </dgm:t>
    </dgm:pt>
    <dgm:pt modelId="{A392A516-E21D-44DF-A84F-9168281ADF18}" type="pres">
      <dgm:prSet presAssocID="{E7CFCFF8-7551-4E86-A2AF-312A0F90CB9B}" presName="linear" presStyleCnt="0">
        <dgm:presLayoutVars>
          <dgm:dir/>
          <dgm:animLvl val="lvl"/>
          <dgm:resizeHandles val="exact"/>
        </dgm:presLayoutVars>
      </dgm:prSet>
      <dgm:spPr/>
    </dgm:pt>
    <dgm:pt modelId="{6C840EFA-E812-4876-8F90-A733FDECF192}" type="pres">
      <dgm:prSet presAssocID="{3FB67F97-018A-45D8-931C-B106F7D03030}" presName="parentLin" presStyleCnt="0"/>
      <dgm:spPr/>
    </dgm:pt>
    <dgm:pt modelId="{DCEFAA73-DE9F-4826-B617-2E528516E42A}" type="pres">
      <dgm:prSet presAssocID="{3FB67F97-018A-45D8-931C-B106F7D03030}" presName="parentLeftMargin" presStyleLbl="node1" presStyleIdx="0" presStyleCnt="2"/>
      <dgm:spPr/>
    </dgm:pt>
    <dgm:pt modelId="{C528E427-147F-454C-8079-A0968B72DCAA}" type="pres">
      <dgm:prSet presAssocID="{3FB67F97-018A-45D8-931C-B106F7D030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3879E2-F22A-4E05-A515-C05E8E1125A4}" type="pres">
      <dgm:prSet presAssocID="{3FB67F97-018A-45D8-931C-B106F7D03030}" presName="negativeSpace" presStyleCnt="0"/>
      <dgm:spPr/>
    </dgm:pt>
    <dgm:pt modelId="{9FB33EF6-4D75-40CE-9F7A-E145C8978921}" type="pres">
      <dgm:prSet presAssocID="{3FB67F97-018A-45D8-931C-B106F7D03030}" presName="childText" presStyleLbl="conFgAcc1" presStyleIdx="0" presStyleCnt="2">
        <dgm:presLayoutVars>
          <dgm:bulletEnabled val="1"/>
        </dgm:presLayoutVars>
      </dgm:prSet>
      <dgm:spPr/>
    </dgm:pt>
    <dgm:pt modelId="{7E191187-577E-45CE-8EF8-C2B11753DED4}" type="pres">
      <dgm:prSet presAssocID="{3D35F46A-3413-4D8F-B898-E46326BAA481}" presName="spaceBetweenRectangles" presStyleCnt="0"/>
      <dgm:spPr/>
    </dgm:pt>
    <dgm:pt modelId="{D02B5D15-CB32-4C6C-B771-190F98CDC190}" type="pres">
      <dgm:prSet presAssocID="{1874A3F0-2915-408A-9287-27CCA5413FC6}" presName="parentLin" presStyleCnt="0"/>
      <dgm:spPr/>
    </dgm:pt>
    <dgm:pt modelId="{B1964B17-16D7-42AA-95E1-07F419A8C242}" type="pres">
      <dgm:prSet presAssocID="{1874A3F0-2915-408A-9287-27CCA5413FC6}" presName="parentLeftMargin" presStyleLbl="node1" presStyleIdx="0" presStyleCnt="2"/>
      <dgm:spPr/>
    </dgm:pt>
    <dgm:pt modelId="{A61AC2B6-E000-4DE7-996C-62E043C327F4}" type="pres">
      <dgm:prSet presAssocID="{1874A3F0-2915-408A-9287-27CCA5413FC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AF4BB76-99B1-47B7-97E0-751E2DFA2CE3}" type="pres">
      <dgm:prSet presAssocID="{1874A3F0-2915-408A-9287-27CCA5413FC6}" presName="negativeSpace" presStyleCnt="0"/>
      <dgm:spPr/>
    </dgm:pt>
    <dgm:pt modelId="{6A70EDD7-379A-478F-8BFC-60A7F4DE9096}" type="pres">
      <dgm:prSet presAssocID="{1874A3F0-2915-408A-9287-27CCA5413FC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D805014-2891-4097-B4E7-481BBC5E4A77}" type="presOf" srcId="{3FB67F97-018A-45D8-931C-B106F7D03030}" destId="{C528E427-147F-454C-8079-A0968B72DCAA}" srcOrd="1" destOrd="0" presId="urn:microsoft.com/office/officeart/2005/8/layout/list1"/>
    <dgm:cxn modelId="{4C8EE62B-BA46-47BF-87B0-E1D1E2262DC6}" type="presOf" srcId="{1874A3F0-2915-408A-9287-27CCA5413FC6}" destId="{A61AC2B6-E000-4DE7-996C-62E043C327F4}" srcOrd="1" destOrd="0" presId="urn:microsoft.com/office/officeart/2005/8/layout/list1"/>
    <dgm:cxn modelId="{E2AFB03A-FEFD-49D3-BF96-D2054DDAAB17}" type="presOf" srcId="{E7CFCFF8-7551-4E86-A2AF-312A0F90CB9B}" destId="{A392A516-E21D-44DF-A84F-9168281ADF18}" srcOrd="0" destOrd="0" presId="urn:microsoft.com/office/officeart/2005/8/layout/list1"/>
    <dgm:cxn modelId="{24864747-766D-4377-83C2-573A2AA07B91}" type="presOf" srcId="{1874A3F0-2915-408A-9287-27CCA5413FC6}" destId="{B1964B17-16D7-42AA-95E1-07F419A8C242}" srcOrd="0" destOrd="0" presId="urn:microsoft.com/office/officeart/2005/8/layout/list1"/>
    <dgm:cxn modelId="{A4A3A152-8105-43B6-8ED7-8C9E44FB8D6B}" srcId="{E7CFCFF8-7551-4E86-A2AF-312A0F90CB9B}" destId="{3FB67F97-018A-45D8-931C-B106F7D03030}" srcOrd="0" destOrd="0" parTransId="{5AC681CC-387D-473B-A652-D2F1AE9A79FC}" sibTransId="{3D35F46A-3413-4D8F-B898-E46326BAA481}"/>
    <dgm:cxn modelId="{5687B5AC-C514-44B1-912D-C0F81932BD10}" srcId="{1874A3F0-2915-408A-9287-27CCA5413FC6}" destId="{BEAD974D-C123-4991-969F-54BAF1EA0490}" srcOrd="0" destOrd="0" parTransId="{EBD2E17E-DB32-46B2-8BC1-F4279350AF5C}" sibTransId="{B6434F48-189F-4251-9256-C385E2C4B5B6}"/>
    <dgm:cxn modelId="{9D13E0B3-E39D-4257-8638-6091AFD63964}" type="presOf" srcId="{7EC5414C-2320-47FA-B56C-91FE4875B554}" destId="{6A70EDD7-379A-478F-8BFC-60A7F4DE9096}" srcOrd="0" destOrd="1" presId="urn:microsoft.com/office/officeart/2005/8/layout/list1"/>
    <dgm:cxn modelId="{59DD1EB7-95EF-4BFD-96A6-ADB36DA9EFAE}" srcId="{3FB67F97-018A-45D8-931C-B106F7D03030}" destId="{0AE73B59-1A42-423E-8C82-E64F6B21534C}" srcOrd="1" destOrd="0" parTransId="{607C9AB4-FA32-4546-908F-60B05D5850D9}" sibTransId="{763E0776-064E-43A5-A132-73548BB4889D}"/>
    <dgm:cxn modelId="{71CD66BA-6DAA-4338-8E4F-E9B4E6896AC3}" type="presOf" srcId="{3FB67F97-018A-45D8-931C-B106F7D03030}" destId="{DCEFAA73-DE9F-4826-B617-2E528516E42A}" srcOrd="0" destOrd="0" presId="urn:microsoft.com/office/officeart/2005/8/layout/list1"/>
    <dgm:cxn modelId="{F7F075C0-4C46-4823-97DD-08EC5D7D25D3}" srcId="{E7CFCFF8-7551-4E86-A2AF-312A0F90CB9B}" destId="{1874A3F0-2915-408A-9287-27CCA5413FC6}" srcOrd="1" destOrd="0" parTransId="{FF401B6F-4E34-4009-A58A-6E678DFEE1FF}" sibTransId="{67136720-A029-4967-97B0-43FBA92D639A}"/>
    <dgm:cxn modelId="{780AA5D7-1D01-4F71-AFB0-0E5D2D9AB4A7}" srcId="{3FB67F97-018A-45D8-931C-B106F7D03030}" destId="{38C55E41-27FD-451D-B06E-A7BBA5096DBE}" srcOrd="0" destOrd="0" parTransId="{7E226CAA-DDD9-4DEB-970D-56F834CFF435}" sibTransId="{0B32EF40-4762-442A-BC9F-1C5BAEB54721}"/>
    <dgm:cxn modelId="{95221CDA-5A7A-4894-8254-7EEED0520A86}" type="presOf" srcId="{BEAD974D-C123-4991-969F-54BAF1EA0490}" destId="{6A70EDD7-379A-478F-8BFC-60A7F4DE9096}" srcOrd="0" destOrd="0" presId="urn:microsoft.com/office/officeart/2005/8/layout/list1"/>
    <dgm:cxn modelId="{1E426CDC-CA58-402F-8C23-92A194AC979C}" type="presOf" srcId="{0AE73B59-1A42-423E-8C82-E64F6B21534C}" destId="{9FB33EF6-4D75-40CE-9F7A-E145C8978921}" srcOrd="0" destOrd="1" presId="urn:microsoft.com/office/officeart/2005/8/layout/list1"/>
    <dgm:cxn modelId="{0A28A4E8-DECD-4A67-8B51-2308A3483219}" type="presOf" srcId="{38C55E41-27FD-451D-B06E-A7BBA5096DBE}" destId="{9FB33EF6-4D75-40CE-9F7A-E145C8978921}" srcOrd="0" destOrd="0" presId="urn:microsoft.com/office/officeart/2005/8/layout/list1"/>
    <dgm:cxn modelId="{37B0C0ED-E1B2-4F01-93C2-9419144EF17C}" srcId="{1874A3F0-2915-408A-9287-27CCA5413FC6}" destId="{7EC5414C-2320-47FA-B56C-91FE4875B554}" srcOrd="1" destOrd="0" parTransId="{D578D880-F896-4DDB-86FD-E75D6E63C146}" sibTransId="{6844F4E5-C8CA-4CAC-B34D-87C7AC4EB713}"/>
    <dgm:cxn modelId="{52EF05C9-A600-4EFC-98A3-F6F17FF56D6D}" type="presParOf" srcId="{A392A516-E21D-44DF-A84F-9168281ADF18}" destId="{6C840EFA-E812-4876-8F90-A733FDECF192}" srcOrd="0" destOrd="0" presId="urn:microsoft.com/office/officeart/2005/8/layout/list1"/>
    <dgm:cxn modelId="{C9C57CCF-88FB-450F-8081-28A0BCC17740}" type="presParOf" srcId="{6C840EFA-E812-4876-8F90-A733FDECF192}" destId="{DCEFAA73-DE9F-4826-B617-2E528516E42A}" srcOrd="0" destOrd="0" presId="urn:microsoft.com/office/officeart/2005/8/layout/list1"/>
    <dgm:cxn modelId="{3B3C30CB-D9E3-4D89-A097-328FCAF4A378}" type="presParOf" srcId="{6C840EFA-E812-4876-8F90-A733FDECF192}" destId="{C528E427-147F-454C-8079-A0968B72DCAA}" srcOrd="1" destOrd="0" presId="urn:microsoft.com/office/officeart/2005/8/layout/list1"/>
    <dgm:cxn modelId="{8C414881-F178-4192-A58C-0DF9D4BAE554}" type="presParOf" srcId="{A392A516-E21D-44DF-A84F-9168281ADF18}" destId="{F03879E2-F22A-4E05-A515-C05E8E1125A4}" srcOrd="1" destOrd="0" presId="urn:microsoft.com/office/officeart/2005/8/layout/list1"/>
    <dgm:cxn modelId="{F7003818-F303-4AB0-81FC-F1E82D842DBE}" type="presParOf" srcId="{A392A516-E21D-44DF-A84F-9168281ADF18}" destId="{9FB33EF6-4D75-40CE-9F7A-E145C8978921}" srcOrd="2" destOrd="0" presId="urn:microsoft.com/office/officeart/2005/8/layout/list1"/>
    <dgm:cxn modelId="{A541A1F4-C483-4044-BECD-E6004F0D0B7B}" type="presParOf" srcId="{A392A516-E21D-44DF-A84F-9168281ADF18}" destId="{7E191187-577E-45CE-8EF8-C2B11753DED4}" srcOrd="3" destOrd="0" presId="urn:microsoft.com/office/officeart/2005/8/layout/list1"/>
    <dgm:cxn modelId="{9F783CE4-EC4B-4545-B9AE-A6825B4E674D}" type="presParOf" srcId="{A392A516-E21D-44DF-A84F-9168281ADF18}" destId="{D02B5D15-CB32-4C6C-B771-190F98CDC190}" srcOrd="4" destOrd="0" presId="urn:microsoft.com/office/officeart/2005/8/layout/list1"/>
    <dgm:cxn modelId="{0CFEB4B0-F02C-4396-8709-9B5CFB5FB687}" type="presParOf" srcId="{D02B5D15-CB32-4C6C-B771-190F98CDC190}" destId="{B1964B17-16D7-42AA-95E1-07F419A8C242}" srcOrd="0" destOrd="0" presId="urn:microsoft.com/office/officeart/2005/8/layout/list1"/>
    <dgm:cxn modelId="{3126E1D5-0453-477C-AEA5-17A8132BC64A}" type="presParOf" srcId="{D02B5D15-CB32-4C6C-B771-190F98CDC190}" destId="{A61AC2B6-E000-4DE7-996C-62E043C327F4}" srcOrd="1" destOrd="0" presId="urn:microsoft.com/office/officeart/2005/8/layout/list1"/>
    <dgm:cxn modelId="{9FB83E2C-0324-4FB5-83BC-C8E87781EDC6}" type="presParOf" srcId="{A392A516-E21D-44DF-A84F-9168281ADF18}" destId="{DAF4BB76-99B1-47B7-97E0-751E2DFA2CE3}" srcOrd="5" destOrd="0" presId="urn:microsoft.com/office/officeart/2005/8/layout/list1"/>
    <dgm:cxn modelId="{26A85C73-E450-49EA-9291-82D1C662446C}" type="presParOf" srcId="{A392A516-E21D-44DF-A84F-9168281ADF18}" destId="{6A70EDD7-379A-478F-8BFC-60A7F4DE909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89820D-D07C-405D-8854-4B6A49E644C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7C388-25CE-440B-A5DC-8411899BA5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TemplateView:</a:t>
          </a:r>
          <a:r>
            <a:rPr lang="en-US" b="0" i="0" baseline="0"/>
            <a:t> Renders HTML templates.</a:t>
          </a:r>
          <a:endParaRPr lang="en-US"/>
        </a:p>
      </dgm:t>
    </dgm:pt>
    <dgm:pt modelId="{BB888E58-8B67-4194-8428-19AD941F7719}" type="parTrans" cxnId="{D9348EB9-904C-45E9-B990-D464A7B678CA}">
      <dgm:prSet/>
      <dgm:spPr/>
      <dgm:t>
        <a:bodyPr/>
        <a:lstStyle/>
        <a:p>
          <a:endParaRPr lang="en-US"/>
        </a:p>
      </dgm:t>
    </dgm:pt>
    <dgm:pt modelId="{F32EF41E-9470-4F7F-AFC8-2888FF08648C}" type="sibTrans" cxnId="{D9348EB9-904C-45E9-B990-D464A7B678CA}">
      <dgm:prSet/>
      <dgm:spPr/>
      <dgm:t>
        <a:bodyPr/>
        <a:lstStyle/>
        <a:p>
          <a:endParaRPr lang="en-US"/>
        </a:p>
      </dgm:t>
    </dgm:pt>
    <dgm:pt modelId="{A57693D8-31A9-4F2E-AA1E-AA7FCB5B72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ListView:</a:t>
          </a:r>
          <a:r>
            <a:rPr lang="en-US" b="0" i="0" baseline="0"/>
            <a:t> Displays a list of objects.</a:t>
          </a:r>
          <a:endParaRPr lang="en-US"/>
        </a:p>
      </dgm:t>
    </dgm:pt>
    <dgm:pt modelId="{C7DDE018-AA35-490A-8197-BFB726DE3C44}" type="parTrans" cxnId="{4982F95F-73ED-4B13-B566-129324A31126}">
      <dgm:prSet/>
      <dgm:spPr/>
      <dgm:t>
        <a:bodyPr/>
        <a:lstStyle/>
        <a:p>
          <a:endParaRPr lang="en-US"/>
        </a:p>
      </dgm:t>
    </dgm:pt>
    <dgm:pt modelId="{530A365E-4F12-4D7C-991E-5F68E73C745C}" type="sibTrans" cxnId="{4982F95F-73ED-4B13-B566-129324A31126}">
      <dgm:prSet/>
      <dgm:spPr/>
      <dgm:t>
        <a:bodyPr/>
        <a:lstStyle/>
        <a:p>
          <a:endParaRPr lang="en-US"/>
        </a:p>
      </dgm:t>
    </dgm:pt>
    <dgm:pt modelId="{0660534E-BB77-434F-984F-F0F83EE4EB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DetailView:</a:t>
          </a:r>
          <a:r>
            <a:rPr lang="en-US" b="0" i="0" baseline="0"/>
            <a:t> Shows detailed view of a single object.</a:t>
          </a:r>
          <a:endParaRPr lang="en-US"/>
        </a:p>
      </dgm:t>
    </dgm:pt>
    <dgm:pt modelId="{2903FE2E-9B9C-4CD4-9E43-46E83C48ED81}" type="parTrans" cxnId="{CDC96ED2-B268-4B0A-B700-F1BFCA8D4D78}">
      <dgm:prSet/>
      <dgm:spPr/>
      <dgm:t>
        <a:bodyPr/>
        <a:lstStyle/>
        <a:p>
          <a:endParaRPr lang="en-US"/>
        </a:p>
      </dgm:t>
    </dgm:pt>
    <dgm:pt modelId="{2A16EB00-7D89-4978-90AD-56FFBB5F7FD9}" type="sibTrans" cxnId="{CDC96ED2-B268-4B0A-B700-F1BFCA8D4D78}">
      <dgm:prSet/>
      <dgm:spPr/>
      <dgm:t>
        <a:bodyPr/>
        <a:lstStyle/>
        <a:p>
          <a:endParaRPr lang="en-US"/>
        </a:p>
      </dgm:t>
    </dgm:pt>
    <dgm:pt modelId="{C74AB113-B1D4-4F0F-9970-ACF8E3C299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CreateView, UpdateView, DeleteView:</a:t>
          </a:r>
          <a:r>
            <a:rPr lang="en-US" b="0" i="0" baseline="0"/>
            <a:t> Handle form submissions for creating, updating, and deleting objects. </a:t>
          </a:r>
          <a:endParaRPr lang="en-US"/>
        </a:p>
      </dgm:t>
    </dgm:pt>
    <dgm:pt modelId="{EAEC5EE0-4DD0-4679-8B24-A6124A8B2C04}" type="parTrans" cxnId="{ED494417-691F-40AB-802B-D9FB0952B763}">
      <dgm:prSet/>
      <dgm:spPr/>
      <dgm:t>
        <a:bodyPr/>
        <a:lstStyle/>
        <a:p>
          <a:endParaRPr lang="en-US"/>
        </a:p>
      </dgm:t>
    </dgm:pt>
    <dgm:pt modelId="{0DE94DB7-DF5B-4FF0-9AD6-C68D7B0A2579}" type="sibTrans" cxnId="{ED494417-691F-40AB-802B-D9FB0952B763}">
      <dgm:prSet/>
      <dgm:spPr/>
      <dgm:t>
        <a:bodyPr/>
        <a:lstStyle/>
        <a:p>
          <a:endParaRPr lang="en-US"/>
        </a:p>
      </dgm:t>
    </dgm:pt>
    <dgm:pt modelId="{B4559B1F-87C5-4AF4-B8DC-6C5393241EAC}" type="pres">
      <dgm:prSet presAssocID="{E089820D-D07C-405D-8854-4B6A49E644C5}" presName="root" presStyleCnt="0">
        <dgm:presLayoutVars>
          <dgm:dir/>
          <dgm:resizeHandles val="exact"/>
        </dgm:presLayoutVars>
      </dgm:prSet>
      <dgm:spPr/>
    </dgm:pt>
    <dgm:pt modelId="{42ABB53E-BAC4-4E6F-A824-24EF84CE35BA}" type="pres">
      <dgm:prSet presAssocID="{29B7C388-25CE-440B-A5DC-8411899BA5E8}" presName="compNode" presStyleCnt="0"/>
      <dgm:spPr/>
    </dgm:pt>
    <dgm:pt modelId="{2D079025-EB08-499D-AF99-A932693BD075}" type="pres">
      <dgm:prSet presAssocID="{29B7C388-25CE-440B-A5DC-8411899BA5E8}" presName="bgRect" presStyleLbl="bgShp" presStyleIdx="0" presStyleCnt="4"/>
      <dgm:spPr/>
    </dgm:pt>
    <dgm:pt modelId="{CF1B24CB-A626-41DD-B03E-FA7F0A93B1DF}" type="pres">
      <dgm:prSet presAssocID="{29B7C388-25CE-440B-A5DC-8411899BA5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DDF7A32-5B15-45E2-A073-62FFDD9FBCDF}" type="pres">
      <dgm:prSet presAssocID="{29B7C388-25CE-440B-A5DC-8411899BA5E8}" presName="spaceRect" presStyleCnt="0"/>
      <dgm:spPr/>
    </dgm:pt>
    <dgm:pt modelId="{4DF8C4B3-4A77-4A55-B48F-58B2FDFEE660}" type="pres">
      <dgm:prSet presAssocID="{29B7C388-25CE-440B-A5DC-8411899BA5E8}" presName="parTx" presStyleLbl="revTx" presStyleIdx="0" presStyleCnt="4">
        <dgm:presLayoutVars>
          <dgm:chMax val="0"/>
          <dgm:chPref val="0"/>
        </dgm:presLayoutVars>
      </dgm:prSet>
      <dgm:spPr/>
    </dgm:pt>
    <dgm:pt modelId="{F1D42772-7AEC-4793-93F1-BF36FF572CAA}" type="pres">
      <dgm:prSet presAssocID="{F32EF41E-9470-4F7F-AFC8-2888FF08648C}" presName="sibTrans" presStyleCnt="0"/>
      <dgm:spPr/>
    </dgm:pt>
    <dgm:pt modelId="{4C65A927-EB59-4CF1-9262-36E3A5AEB4B1}" type="pres">
      <dgm:prSet presAssocID="{A57693D8-31A9-4F2E-AA1E-AA7FCB5B728E}" presName="compNode" presStyleCnt="0"/>
      <dgm:spPr/>
    </dgm:pt>
    <dgm:pt modelId="{50C8465B-398E-468B-A234-2BA68B0A06CF}" type="pres">
      <dgm:prSet presAssocID="{A57693D8-31A9-4F2E-AA1E-AA7FCB5B728E}" presName="bgRect" presStyleLbl="bgShp" presStyleIdx="1" presStyleCnt="4"/>
      <dgm:spPr/>
    </dgm:pt>
    <dgm:pt modelId="{3322F7DA-6675-4A83-9097-C800BAC74639}" type="pres">
      <dgm:prSet presAssocID="{A57693D8-31A9-4F2E-AA1E-AA7FCB5B72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B117AF7-CC9B-49CC-800C-06637B5697BE}" type="pres">
      <dgm:prSet presAssocID="{A57693D8-31A9-4F2E-AA1E-AA7FCB5B728E}" presName="spaceRect" presStyleCnt="0"/>
      <dgm:spPr/>
    </dgm:pt>
    <dgm:pt modelId="{ACABC879-F632-4284-8DDA-8F5183332412}" type="pres">
      <dgm:prSet presAssocID="{A57693D8-31A9-4F2E-AA1E-AA7FCB5B728E}" presName="parTx" presStyleLbl="revTx" presStyleIdx="1" presStyleCnt="4">
        <dgm:presLayoutVars>
          <dgm:chMax val="0"/>
          <dgm:chPref val="0"/>
        </dgm:presLayoutVars>
      </dgm:prSet>
      <dgm:spPr/>
    </dgm:pt>
    <dgm:pt modelId="{C8D1BF61-05C7-4E72-91A1-F650D7CA261F}" type="pres">
      <dgm:prSet presAssocID="{530A365E-4F12-4D7C-991E-5F68E73C745C}" presName="sibTrans" presStyleCnt="0"/>
      <dgm:spPr/>
    </dgm:pt>
    <dgm:pt modelId="{CEF30DF1-4579-468C-8B9C-286FB8776854}" type="pres">
      <dgm:prSet presAssocID="{0660534E-BB77-434F-984F-F0F83EE4EB8C}" presName="compNode" presStyleCnt="0"/>
      <dgm:spPr/>
    </dgm:pt>
    <dgm:pt modelId="{1DED801D-A781-417F-BCCA-6462DBFCF206}" type="pres">
      <dgm:prSet presAssocID="{0660534E-BB77-434F-984F-F0F83EE4EB8C}" presName="bgRect" presStyleLbl="bgShp" presStyleIdx="2" presStyleCnt="4"/>
      <dgm:spPr/>
    </dgm:pt>
    <dgm:pt modelId="{1082D6CD-5EFF-4AE0-B994-EB35ECF687FE}" type="pres">
      <dgm:prSet presAssocID="{0660534E-BB77-434F-984F-F0F83EE4EB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6BC9871E-2614-4780-895D-F5047B33ABA0}" type="pres">
      <dgm:prSet presAssocID="{0660534E-BB77-434F-984F-F0F83EE4EB8C}" presName="spaceRect" presStyleCnt="0"/>
      <dgm:spPr/>
    </dgm:pt>
    <dgm:pt modelId="{E44B7DA5-D357-4C76-B456-DF67EE74EF5A}" type="pres">
      <dgm:prSet presAssocID="{0660534E-BB77-434F-984F-F0F83EE4EB8C}" presName="parTx" presStyleLbl="revTx" presStyleIdx="2" presStyleCnt="4">
        <dgm:presLayoutVars>
          <dgm:chMax val="0"/>
          <dgm:chPref val="0"/>
        </dgm:presLayoutVars>
      </dgm:prSet>
      <dgm:spPr/>
    </dgm:pt>
    <dgm:pt modelId="{E318BB62-78E1-4D48-AD7E-DD2F0B40F125}" type="pres">
      <dgm:prSet presAssocID="{2A16EB00-7D89-4978-90AD-56FFBB5F7FD9}" presName="sibTrans" presStyleCnt="0"/>
      <dgm:spPr/>
    </dgm:pt>
    <dgm:pt modelId="{8F7A874A-C0EA-4D3A-800C-0D09A9935CA5}" type="pres">
      <dgm:prSet presAssocID="{C74AB113-B1D4-4F0F-9970-ACF8E3C2998A}" presName="compNode" presStyleCnt="0"/>
      <dgm:spPr/>
    </dgm:pt>
    <dgm:pt modelId="{0AC9E404-E9D8-496E-A540-D72B0D2A604F}" type="pres">
      <dgm:prSet presAssocID="{C74AB113-B1D4-4F0F-9970-ACF8E3C2998A}" presName="bgRect" presStyleLbl="bgShp" presStyleIdx="3" presStyleCnt="4"/>
      <dgm:spPr/>
    </dgm:pt>
    <dgm:pt modelId="{2CDE884A-635F-4B31-88E9-5C42A6B319A3}" type="pres">
      <dgm:prSet presAssocID="{C74AB113-B1D4-4F0F-9970-ACF8E3C299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6381F85-82B0-4FEC-B2C5-DDC3E65A9907}" type="pres">
      <dgm:prSet presAssocID="{C74AB113-B1D4-4F0F-9970-ACF8E3C2998A}" presName="spaceRect" presStyleCnt="0"/>
      <dgm:spPr/>
    </dgm:pt>
    <dgm:pt modelId="{6B659678-5D1F-4926-8873-02BA1FFCFBDE}" type="pres">
      <dgm:prSet presAssocID="{C74AB113-B1D4-4F0F-9970-ACF8E3C2998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124CE01-802E-4183-BC40-E38FE92880CF}" type="presOf" srcId="{29B7C388-25CE-440B-A5DC-8411899BA5E8}" destId="{4DF8C4B3-4A77-4A55-B48F-58B2FDFEE660}" srcOrd="0" destOrd="0" presId="urn:microsoft.com/office/officeart/2018/2/layout/IconVerticalSolidList"/>
    <dgm:cxn modelId="{ED494417-691F-40AB-802B-D9FB0952B763}" srcId="{E089820D-D07C-405D-8854-4B6A49E644C5}" destId="{C74AB113-B1D4-4F0F-9970-ACF8E3C2998A}" srcOrd="3" destOrd="0" parTransId="{EAEC5EE0-4DD0-4679-8B24-A6124A8B2C04}" sibTransId="{0DE94DB7-DF5B-4FF0-9AD6-C68D7B0A2579}"/>
    <dgm:cxn modelId="{E77BC12D-7F9D-44E2-A461-02D3FFFE2ABE}" type="presOf" srcId="{C74AB113-B1D4-4F0F-9970-ACF8E3C2998A}" destId="{6B659678-5D1F-4926-8873-02BA1FFCFBDE}" srcOrd="0" destOrd="0" presId="urn:microsoft.com/office/officeart/2018/2/layout/IconVerticalSolidList"/>
    <dgm:cxn modelId="{4982F95F-73ED-4B13-B566-129324A31126}" srcId="{E089820D-D07C-405D-8854-4B6A49E644C5}" destId="{A57693D8-31A9-4F2E-AA1E-AA7FCB5B728E}" srcOrd="1" destOrd="0" parTransId="{C7DDE018-AA35-490A-8197-BFB726DE3C44}" sibTransId="{530A365E-4F12-4D7C-991E-5F68E73C745C}"/>
    <dgm:cxn modelId="{670FB252-9373-420E-896B-0822649020BE}" type="presOf" srcId="{A57693D8-31A9-4F2E-AA1E-AA7FCB5B728E}" destId="{ACABC879-F632-4284-8DDA-8F5183332412}" srcOrd="0" destOrd="0" presId="urn:microsoft.com/office/officeart/2018/2/layout/IconVerticalSolidList"/>
    <dgm:cxn modelId="{53D45784-B2F0-47CE-AE76-05996E37B05B}" type="presOf" srcId="{E089820D-D07C-405D-8854-4B6A49E644C5}" destId="{B4559B1F-87C5-4AF4-B8DC-6C5393241EAC}" srcOrd="0" destOrd="0" presId="urn:microsoft.com/office/officeart/2018/2/layout/IconVerticalSolidList"/>
    <dgm:cxn modelId="{B8415899-46B3-4D96-952E-51D55C103345}" type="presOf" srcId="{0660534E-BB77-434F-984F-F0F83EE4EB8C}" destId="{E44B7DA5-D357-4C76-B456-DF67EE74EF5A}" srcOrd="0" destOrd="0" presId="urn:microsoft.com/office/officeart/2018/2/layout/IconVerticalSolidList"/>
    <dgm:cxn modelId="{D9348EB9-904C-45E9-B990-D464A7B678CA}" srcId="{E089820D-D07C-405D-8854-4B6A49E644C5}" destId="{29B7C388-25CE-440B-A5DC-8411899BA5E8}" srcOrd="0" destOrd="0" parTransId="{BB888E58-8B67-4194-8428-19AD941F7719}" sibTransId="{F32EF41E-9470-4F7F-AFC8-2888FF08648C}"/>
    <dgm:cxn modelId="{CDC96ED2-B268-4B0A-B700-F1BFCA8D4D78}" srcId="{E089820D-D07C-405D-8854-4B6A49E644C5}" destId="{0660534E-BB77-434F-984F-F0F83EE4EB8C}" srcOrd="2" destOrd="0" parTransId="{2903FE2E-9B9C-4CD4-9E43-46E83C48ED81}" sibTransId="{2A16EB00-7D89-4978-90AD-56FFBB5F7FD9}"/>
    <dgm:cxn modelId="{91FBCAB6-53B1-4983-BAAE-707F886E02BB}" type="presParOf" srcId="{B4559B1F-87C5-4AF4-B8DC-6C5393241EAC}" destId="{42ABB53E-BAC4-4E6F-A824-24EF84CE35BA}" srcOrd="0" destOrd="0" presId="urn:microsoft.com/office/officeart/2018/2/layout/IconVerticalSolidList"/>
    <dgm:cxn modelId="{3BAEB78D-4C91-46C2-A467-AE9917D082FC}" type="presParOf" srcId="{42ABB53E-BAC4-4E6F-A824-24EF84CE35BA}" destId="{2D079025-EB08-499D-AF99-A932693BD075}" srcOrd="0" destOrd="0" presId="urn:microsoft.com/office/officeart/2018/2/layout/IconVerticalSolidList"/>
    <dgm:cxn modelId="{5450ECED-B374-4DC2-8731-FFAE0126F262}" type="presParOf" srcId="{42ABB53E-BAC4-4E6F-A824-24EF84CE35BA}" destId="{CF1B24CB-A626-41DD-B03E-FA7F0A93B1DF}" srcOrd="1" destOrd="0" presId="urn:microsoft.com/office/officeart/2018/2/layout/IconVerticalSolidList"/>
    <dgm:cxn modelId="{C1FE4EBF-3A5A-47A1-9F3B-4E0C42B00BCF}" type="presParOf" srcId="{42ABB53E-BAC4-4E6F-A824-24EF84CE35BA}" destId="{7DDF7A32-5B15-45E2-A073-62FFDD9FBCDF}" srcOrd="2" destOrd="0" presId="urn:microsoft.com/office/officeart/2018/2/layout/IconVerticalSolidList"/>
    <dgm:cxn modelId="{C95EC352-9FD5-4363-A3E4-027899A6487D}" type="presParOf" srcId="{42ABB53E-BAC4-4E6F-A824-24EF84CE35BA}" destId="{4DF8C4B3-4A77-4A55-B48F-58B2FDFEE660}" srcOrd="3" destOrd="0" presId="urn:microsoft.com/office/officeart/2018/2/layout/IconVerticalSolidList"/>
    <dgm:cxn modelId="{99BB60B1-7DCA-4535-B720-67A36B6E7B95}" type="presParOf" srcId="{B4559B1F-87C5-4AF4-B8DC-6C5393241EAC}" destId="{F1D42772-7AEC-4793-93F1-BF36FF572CAA}" srcOrd="1" destOrd="0" presId="urn:microsoft.com/office/officeart/2018/2/layout/IconVerticalSolidList"/>
    <dgm:cxn modelId="{8ACE20ED-4DED-407C-891E-E2F9012A3A28}" type="presParOf" srcId="{B4559B1F-87C5-4AF4-B8DC-6C5393241EAC}" destId="{4C65A927-EB59-4CF1-9262-36E3A5AEB4B1}" srcOrd="2" destOrd="0" presId="urn:microsoft.com/office/officeart/2018/2/layout/IconVerticalSolidList"/>
    <dgm:cxn modelId="{F11C94C7-B563-4255-8CEF-A9A91D37E6A9}" type="presParOf" srcId="{4C65A927-EB59-4CF1-9262-36E3A5AEB4B1}" destId="{50C8465B-398E-468B-A234-2BA68B0A06CF}" srcOrd="0" destOrd="0" presId="urn:microsoft.com/office/officeart/2018/2/layout/IconVerticalSolidList"/>
    <dgm:cxn modelId="{385CEF93-4BCB-48B7-8EE6-A80D26C78387}" type="presParOf" srcId="{4C65A927-EB59-4CF1-9262-36E3A5AEB4B1}" destId="{3322F7DA-6675-4A83-9097-C800BAC74639}" srcOrd="1" destOrd="0" presId="urn:microsoft.com/office/officeart/2018/2/layout/IconVerticalSolidList"/>
    <dgm:cxn modelId="{9E628639-E9E3-47CC-A403-39F70D9461AE}" type="presParOf" srcId="{4C65A927-EB59-4CF1-9262-36E3A5AEB4B1}" destId="{EB117AF7-CC9B-49CC-800C-06637B5697BE}" srcOrd="2" destOrd="0" presId="urn:microsoft.com/office/officeart/2018/2/layout/IconVerticalSolidList"/>
    <dgm:cxn modelId="{79030440-511D-4C87-8D02-B50B90D6F4B6}" type="presParOf" srcId="{4C65A927-EB59-4CF1-9262-36E3A5AEB4B1}" destId="{ACABC879-F632-4284-8DDA-8F5183332412}" srcOrd="3" destOrd="0" presId="urn:microsoft.com/office/officeart/2018/2/layout/IconVerticalSolidList"/>
    <dgm:cxn modelId="{E397CBA0-3E53-41BB-B8DD-6AD284B014F9}" type="presParOf" srcId="{B4559B1F-87C5-4AF4-B8DC-6C5393241EAC}" destId="{C8D1BF61-05C7-4E72-91A1-F650D7CA261F}" srcOrd="3" destOrd="0" presId="urn:microsoft.com/office/officeart/2018/2/layout/IconVerticalSolidList"/>
    <dgm:cxn modelId="{A64E4A85-B010-4601-B790-64B5FF4611B8}" type="presParOf" srcId="{B4559B1F-87C5-4AF4-B8DC-6C5393241EAC}" destId="{CEF30DF1-4579-468C-8B9C-286FB8776854}" srcOrd="4" destOrd="0" presId="urn:microsoft.com/office/officeart/2018/2/layout/IconVerticalSolidList"/>
    <dgm:cxn modelId="{0D704249-2B74-4EB3-A691-B02B243B038F}" type="presParOf" srcId="{CEF30DF1-4579-468C-8B9C-286FB8776854}" destId="{1DED801D-A781-417F-BCCA-6462DBFCF206}" srcOrd="0" destOrd="0" presId="urn:microsoft.com/office/officeart/2018/2/layout/IconVerticalSolidList"/>
    <dgm:cxn modelId="{9464600D-9588-4475-A1C2-4C6010AD4A9F}" type="presParOf" srcId="{CEF30DF1-4579-468C-8B9C-286FB8776854}" destId="{1082D6CD-5EFF-4AE0-B994-EB35ECF687FE}" srcOrd="1" destOrd="0" presId="urn:microsoft.com/office/officeart/2018/2/layout/IconVerticalSolidList"/>
    <dgm:cxn modelId="{880A2940-BB7B-4E26-AC0A-5440445AD9BA}" type="presParOf" srcId="{CEF30DF1-4579-468C-8B9C-286FB8776854}" destId="{6BC9871E-2614-4780-895D-F5047B33ABA0}" srcOrd="2" destOrd="0" presId="urn:microsoft.com/office/officeart/2018/2/layout/IconVerticalSolidList"/>
    <dgm:cxn modelId="{D3DDD732-15D8-47CB-9454-EBFB337FC20A}" type="presParOf" srcId="{CEF30DF1-4579-468C-8B9C-286FB8776854}" destId="{E44B7DA5-D357-4C76-B456-DF67EE74EF5A}" srcOrd="3" destOrd="0" presId="urn:microsoft.com/office/officeart/2018/2/layout/IconVerticalSolidList"/>
    <dgm:cxn modelId="{9C202B6F-BE2F-475F-83CA-2751F57683A6}" type="presParOf" srcId="{B4559B1F-87C5-4AF4-B8DC-6C5393241EAC}" destId="{E318BB62-78E1-4D48-AD7E-DD2F0B40F125}" srcOrd="5" destOrd="0" presId="urn:microsoft.com/office/officeart/2018/2/layout/IconVerticalSolidList"/>
    <dgm:cxn modelId="{B3412D98-60FF-4913-AB0B-9FBF1D47C2A1}" type="presParOf" srcId="{B4559B1F-87C5-4AF4-B8DC-6C5393241EAC}" destId="{8F7A874A-C0EA-4D3A-800C-0D09A9935CA5}" srcOrd="6" destOrd="0" presId="urn:microsoft.com/office/officeart/2018/2/layout/IconVerticalSolidList"/>
    <dgm:cxn modelId="{D64ED784-0F6D-450C-AEA5-985B0002F776}" type="presParOf" srcId="{8F7A874A-C0EA-4D3A-800C-0D09A9935CA5}" destId="{0AC9E404-E9D8-496E-A540-D72B0D2A604F}" srcOrd="0" destOrd="0" presId="urn:microsoft.com/office/officeart/2018/2/layout/IconVerticalSolidList"/>
    <dgm:cxn modelId="{F47B5A20-F68D-447B-8ACE-1DA9BDFCD230}" type="presParOf" srcId="{8F7A874A-C0EA-4D3A-800C-0D09A9935CA5}" destId="{2CDE884A-635F-4B31-88E9-5C42A6B319A3}" srcOrd="1" destOrd="0" presId="urn:microsoft.com/office/officeart/2018/2/layout/IconVerticalSolidList"/>
    <dgm:cxn modelId="{17E4F01B-DF1A-4FCC-9793-5F66973B09ED}" type="presParOf" srcId="{8F7A874A-C0EA-4D3A-800C-0D09A9935CA5}" destId="{16381F85-82B0-4FEC-B2C5-DDC3E65A9907}" srcOrd="2" destOrd="0" presId="urn:microsoft.com/office/officeart/2018/2/layout/IconVerticalSolidList"/>
    <dgm:cxn modelId="{A260C744-CC3E-4EBE-BF1C-CBAB4A055B35}" type="presParOf" srcId="{8F7A874A-C0EA-4D3A-800C-0D09A9935CA5}" destId="{6B659678-5D1F-4926-8873-02BA1FFCFB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465F51-F359-4D9C-A747-3AC97E54584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0188C5-D893-40BF-86AA-3828258140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More </a:t>
          </a:r>
          <a:r>
            <a:rPr lang="en-US" b="1" i="0" baseline="0"/>
            <a:t>DRY (Don't Repeat Yourself)</a:t>
          </a:r>
          <a:r>
            <a:rPr lang="en-US" b="0" i="0" baseline="0"/>
            <a:t> compared to FBVs.</a:t>
          </a:r>
          <a:endParaRPr lang="en-US"/>
        </a:p>
      </dgm:t>
    </dgm:pt>
    <dgm:pt modelId="{22479FD6-059D-42D7-AADE-2D92E9AFED9B}" type="parTrans" cxnId="{2F307371-0538-4490-86CF-FBA6B7823810}">
      <dgm:prSet/>
      <dgm:spPr/>
      <dgm:t>
        <a:bodyPr/>
        <a:lstStyle/>
        <a:p>
          <a:endParaRPr lang="en-US"/>
        </a:p>
      </dgm:t>
    </dgm:pt>
    <dgm:pt modelId="{DFA90A12-22A6-4762-BDAF-7A412C5AE692}" type="sibTrans" cxnId="{2F307371-0538-4490-86CF-FBA6B7823810}">
      <dgm:prSet/>
      <dgm:spPr/>
      <dgm:t>
        <a:bodyPr/>
        <a:lstStyle/>
        <a:p>
          <a:endParaRPr lang="en-US"/>
        </a:p>
      </dgm:t>
    </dgm:pt>
    <dgm:pt modelId="{6EAC1B32-CAEF-44A1-A8C5-F9351FBA11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Easier to scale and reuse logic with inheritance.</a:t>
          </a:r>
          <a:endParaRPr lang="en-US"/>
        </a:p>
      </dgm:t>
    </dgm:pt>
    <dgm:pt modelId="{CD7D26F7-CFC7-44F8-A540-D6D05D4FA36F}" type="parTrans" cxnId="{CA5377AF-BC3E-4BA0-B8B4-06267A1E1049}">
      <dgm:prSet/>
      <dgm:spPr/>
      <dgm:t>
        <a:bodyPr/>
        <a:lstStyle/>
        <a:p>
          <a:endParaRPr lang="en-US"/>
        </a:p>
      </dgm:t>
    </dgm:pt>
    <dgm:pt modelId="{A4FD3894-0467-4AA0-B635-2E2C2B109C87}" type="sibTrans" cxnId="{CA5377AF-BC3E-4BA0-B8B4-06267A1E1049}">
      <dgm:prSet/>
      <dgm:spPr/>
      <dgm:t>
        <a:bodyPr/>
        <a:lstStyle/>
        <a:p>
          <a:endParaRPr lang="en-US"/>
        </a:p>
      </dgm:t>
    </dgm:pt>
    <dgm:pt modelId="{997B93BE-89B1-4DF1-A079-38570C2387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Built-in mixins for common functionality. </a:t>
          </a:r>
          <a:endParaRPr lang="en-US"/>
        </a:p>
      </dgm:t>
    </dgm:pt>
    <dgm:pt modelId="{A2560EBA-8AFE-4808-B187-93921AB43964}" type="parTrans" cxnId="{1090B896-5ADB-454A-8F6B-2159244FA5B1}">
      <dgm:prSet/>
      <dgm:spPr/>
      <dgm:t>
        <a:bodyPr/>
        <a:lstStyle/>
        <a:p>
          <a:endParaRPr lang="en-US"/>
        </a:p>
      </dgm:t>
    </dgm:pt>
    <dgm:pt modelId="{FC09853F-6FC6-471D-8EFF-9233BC9F55E9}" type="sibTrans" cxnId="{1090B896-5ADB-454A-8F6B-2159244FA5B1}">
      <dgm:prSet/>
      <dgm:spPr/>
      <dgm:t>
        <a:bodyPr/>
        <a:lstStyle/>
        <a:p>
          <a:endParaRPr lang="en-US"/>
        </a:p>
      </dgm:t>
    </dgm:pt>
    <dgm:pt modelId="{A5252124-A482-4807-B571-EAD70B367324}" type="pres">
      <dgm:prSet presAssocID="{94465F51-F359-4D9C-A747-3AC97E545843}" presName="root" presStyleCnt="0">
        <dgm:presLayoutVars>
          <dgm:dir/>
          <dgm:resizeHandles val="exact"/>
        </dgm:presLayoutVars>
      </dgm:prSet>
      <dgm:spPr/>
    </dgm:pt>
    <dgm:pt modelId="{053024F7-1030-497C-9A9A-F24AE3A07A06}" type="pres">
      <dgm:prSet presAssocID="{AF0188C5-D893-40BF-86AA-3828258140F5}" presName="compNode" presStyleCnt="0"/>
      <dgm:spPr/>
    </dgm:pt>
    <dgm:pt modelId="{D29F1D39-5DD2-46EA-ACEE-473557060E93}" type="pres">
      <dgm:prSet presAssocID="{AF0188C5-D893-40BF-86AA-3828258140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156F6A74-CDA2-49C2-983B-D9C20FEEFA53}" type="pres">
      <dgm:prSet presAssocID="{AF0188C5-D893-40BF-86AA-3828258140F5}" presName="spaceRect" presStyleCnt="0"/>
      <dgm:spPr/>
    </dgm:pt>
    <dgm:pt modelId="{E5B26345-781A-438F-8F07-5CA41D1EE596}" type="pres">
      <dgm:prSet presAssocID="{AF0188C5-D893-40BF-86AA-3828258140F5}" presName="textRect" presStyleLbl="revTx" presStyleIdx="0" presStyleCnt="3">
        <dgm:presLayoutVars>
          <dgm:chMax val="1"/>
          <dgm:chPref val="1"/>
        </dgm:presLayoutVars>
      </dgm:prSet>
      <dgm:spPr/>
    </dgm:pt>
    <dgm:pt modelId="{FF0B5251-A337-4B36-95B1-809592AA6626}" type="pres">
      <dgm:prSet presAssocID="{DFA90A12-22A6-4762-BDAF-7A412C5AE692}" presName="sibTrans" presStyleCnt="0"/>
      <dgm:spPr/>
    </dgm:pt>
    <dgm:pt modelId="{1E009EEA-C573-4FBB-B5CA-5485B2E23EF3}" type="pres">
      <dgm:prSet presAssocID="{6EAC1B32-CAEF-44A1-A8C5-F9351FBA1169}" presName="compNode" presStyleCnt="0"/>
      <dgm:spPr/>
    </dgm:pt>
    <dgm:pt modelId="{87F8BC17-4F74-4CF1-9E28-FBA8EB63B689}" type="pres">
      <dgm:prSet presAssocID="{6EAC1B32-CAEF-44A1-A8C5-F9351FBA11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62DD6FB-65E0-46AC-8416-7569E9CC15A7}" type="pres">
      <dgm:prSet presAssocID="{6EAC1B32-CAEF-44A1-A8C5-F9351FBA1169}" presName="spaceRect" presStyleCnt="0"/>
      <dgm:spPr/>
    </dgm:pt>
    <dgm:pt modelId="{D7F3A03D-E488-4A18-85E8-76CEDC892829}" type="pres">
      <dgm:prSet presAssocID="{6EAC1B32-CAEF-44A1-A8C5-F9351FBA1169}" presName="textRect" presStyleLbl="revTx" presStyleIdx="1" presStyleCnt="3">
        <dgm:presLayoutVars>
          <dgm:chMax val="1"/>
          <dgm:chPref val="1"/>
        </dgm:presLayoutVars>
      </dgm:prSet>
      <dgm:spPr/>
    </dgm:pt>
    <dgm:pt modelId="{6F8387D6-A356-48DC-8F99-340656618A4B}" type="pres">
      <dgm:prSet presAssocID="{A4FD3894-0467-4AA0-B635-2E2C2B109C87}" presName="sibTrans" presStyleCnt="0"/>
      <dgm:spPr/>
    </dgm:pt>
    <dgm:pt modelId="{B8D510F5-A817-4DB9-833B-71D79D3770EE}" type="pres">
      <dgm:prSet presAssocID="{997B93BE-89B1-4DF1-A079-38570C23871F}" presName="compNode" presStyleCnt="0"/>
      <dgm:spPr/>
    </dgm:pt>
    <dgm:pt modelId="{EE50E73A-67BE-4858-ACA0-004AE4BB90CF}" type="pres">
      <dgm:prSet presAssocID="{997B93BE-89B1-4DF1-A079-38570C2387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2D1D632F-B528-43BE-A724-60A3FD030D9E}" type="pres">
      <dgm:prSet presAssocID="{997B93BE-89B1-4DF1-A079-38570C23871F}" presName="spaceRect" presStyleCnt="0"/>
      <dgm:spPr/>
    </dgm:pt>
    <dgm:pt modelId="{F7416F04-1CA4-4D5E-B330-ACE907609B6C}" type="pres">
      <dgm:prSet presAssocID="{997B93BE-89B1-4DF1-A079-38570C2387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07E1820-1B16-4C33-ADDB-2B6275E1CAE5}" type="presOf" srcId="{997B93BE-89B1-4DF1-A079-38570C23871F}" destId="{F7416F04-1CA4-4D5E-B330-ACE907609B6C}" srcOrd="0" destOrd="0" presId="urn:microsoft.com/office/officeart/2018/2/layout/IconLabelList"/>
    <dgm:cxn modelId="{0668AD5D-25EB-48C6-A795-67A1234110C3}" type="presOf" srcId="{AF0188C5-D893-40BF-86AA-3828258140F5}" destId="{E5B26345-781A-438F-8F07-5CA41D1EE596}" srcOrd="0" destOrd="0" presId="urn:microsoft.com/office/officeart/2018/2/layout/IconLabelList"/>
    <dgm:cxn modelId="{59ED0D48-E2A6-482A-A356-483BA6CB2B20}" type="presOf" srcId="{94465F51-F359-4D9C-A747-3AC97E545843}" destId="{A5252124-A482-4807-B571-EAD70B367324}" srcOrd="0" destOrd="0" presId="urn:microsoft.com/office/officeart/2018/2/layout/IconLabelList"/>
    <dgm:cxn modelId="{2F307371-0538-4490-86CF-FBA6B7823810}" srcId="{94465F51-F359-4D9C-A747-3AC97E545843}" destId="{AF0188C5-D893-40BF-86AA-3828258140F5}" srcOrd="0" destOrd="0" parTransId="{22479FD6-059D-42D7-AADE-2D92E9AFED9B}" sibTransId="{DFA90A12-22A6-4762-BDAF-7A412C5AE692}"/>
    <dgm:cxn modelId="{1090B896-5ADB-454A-8F6B-2159244FA5B1}" srcId="{94465F51-F359-4D9C-A747-3AC97E545843}" destId="{997B93BE-89B1-4DF1-A079-38570C23871F}" srcOrd="2" destOrd="0" parTransId="{A2560EBA-8AFE-4808-B187-93921AB43964}" sibTransId="{FC09853F-6FC6-471D-8EFF-9233BC9F55E9}"/>
    <dgm:cxn modelId="{4C6146A9-6C00-49A7-943F-463F414A223E}" type="presOf" srcId="{6EAC1B32-CAEF-44A1-A8C5-F9351FBA1169}" destId="{D7F3A03D-E488-4A18-85E8-76CEDC892829}" srcOrd="0" destOrd="0" presId="urn:microsoft.com/office/officeart/2018/2/layout/IconLabelList"/>
    <dgm:cxn modelId="{CA5377AF-BC3E-4BA0-B8B4-06267A1E1049}" srcId="{94465F51-F359-4D9C-A747-3AC97E545843}" destId="{6EAC1B32-CAEF-44A1-A8C5-F9351FBA1169}" srcOrd="1" destOrd="0" parTransId="{CD7D26F7-CFC7-44F8-A540-D6D05D4FA36F}" sibTransId="{A4FD3894-0467-4AA0-B635-2E2C2B109C87}"/>
    <dgm:cxn modelId="{16032D9A-4C30-4CE5-A1E2-2C2A539DCAB0}" type="presParOf" srcId="{A5252124-A482-4807-B571-EAD70B367324}" destId="{053024F7-1030-497C-9A9A-F24AE3A07A06}" srcOrd="0" destOrd="0" presId="urn:microsoft.com/office/officeart/2018/2/layout/IconLabelList"/>
    <dgm:cxn modelId="{0CE5AB8E-54AC-4E75-BE0E-3CF8018E8536}" type="presParOf" srcId="{053024F7-1030-497C-9A9A-F24AE3A07A06}" destId="{D29F1D39-5DD2-46EA-ACEE-473557060E93}" srcOrd="0" destOrd="0" presId="urn:microsoft.com/office/officeart/2018/2/layout/IconLabelList"/>
    <dgm:cxn modelId="{9B9DCEDB-34B0-41C7-BE91-8A2BFF991B4C}" type="presParOf" srcId="{053024F7-1030-497C-9A9A-F24AE3A07A06}" destId="{156F6A74-CDA2-49C2-983B-D9C20FEEFA53}" srcOrd="1" destOrd="0" presId="urn:microsoft.com/office/officeart/2018/2/layout/IconLabelList"/>
    <dgm:cxn modelId="{0E994937-EE51-4CB9-B439-A7E4A6BF0BB9}" type="presParOf" srcId="{053024F7-1030-497C-9A9A-F24AE3A07A06}" destId="{E5B26345-781A-438F-8F07-5CA41D1EE596}" srcOrd="2" destOrd="0" presId="urn:microsoft.com/office/officeart/2018/2/layout/IconLabelList"/>
    <dgm:cxn modelId="{62FFFBD4-F2AD-4701-A88C-F48199A34DDA}" type="presParOf" srcId="{A5252124-A482-4807-B571-EAD70B367324}" destId="{FF0B5251-A337-4B36-95B1-809592AA6626}" srcOrd="1" destOrd="0" presId="urn:microsoft.com/office/officeart/2018/2/layout/IconLabelList"/>
    <dgm:cxn modelId="{9E566065-80EA-4028-9D48-B4C170DA12F1}" type="presParOf" srcId="{A5252124-A482-4807-B571-EAD70B367324}" destId="{1E009EEA-C573-4FBB-B5CA-5485B2E23EF3}" srcOrd="2" destOrd="0" presId="urn:microsoft.com/office/officeart/2018/2/layout/IconLabelList"/>
    <dgm:cxn modelId="{2F42D578-222D-46A3-B41B-819A2E4F2554}" type="presParOf" srcId="{1E009EEA-C573-4FBB-B5CA-5485B2E23EF3}" destId="{87F8BC17-4F74-4CF1-9E28-FBA8EB63B689}" srcOrd="0" destOrd="0" presId="urn:microsoft.com/office/officeart/2018/2/layout/IconLabelList"/>
    <dgm:cxn modelId="{86B0AE52-8E6F-4DA3-B420-A4395C742085}" type="presParOf" srcId="{1E009EEA-C573-4FBB-B5CA-5485B2E23EF3}" destId="{962DD6FB-65E0-46AC-8416-7569E9CC15A7}" srcOrd="1" destOrd="0" presId="urn:microsoft.com/office/officeart/2018/2/layout/IconLabelList"/>
    <dgm:cxn modelId="{5D383666-309F-42C0-8569-421B4096C6F0}" type="presParOf" srcId="{1E009EEA-C573-4FBB-B5CA-5485B2E23EF3}" destId="{D7F3A03D-E488-4A18-85E8-76CEDC892829}" srcOrd="2" destOrd="0" presId="urn:microsoft.com/office/officeart/2018/2/layout/IconLabelList"/>
    <dgm:cxn modelId="{9D8DC158-8927-4DE9-8DC6-951450A81B13}" type="presParOf" srcId="{A5252124-A482-4807-B571-EAD70B367324}" destId="{6F8387D6-A356-48DC-8F99-340656618A4B}" srcOrd="3" destOrd="0" presId="urn:microsoft.com/office/officeart/2018/2/layout/IconLabelList"/>
    <dgm:cxn modelId="{1128B7C2-36E8-4151-A11C-E5E33E9645C6}" type="presParOf" srcId="{A5252124-A482-4807-B571-EAD70B367324}" destId="{B8D510F5-A817-4DB9-833B-71D79D3770EE}" srcOrd="4" destOrd="0" presId="urn:microsoft.com/office/officeart/2018/2/layout/IconLabelList"/>
    <dgm:cxn modelId="{A5832E6F-4232-4965-8955-3C8112911B61}" type="presParOf" srcId="{B8D510F5-A817-4DB9-833B-71D79D3770EE}" destId="{EE50E73A-67BE-4858-ACA0-004AE4BB90CF}" srcOrd="0" destOrd="0" presId="urn:microsoft.com/office/officeart/2018/2/layout/IconLabelList"/>
    <dgm:cxn modelId="{063FFA72-5699-4F77-8375-444756CBE612}" type="presParOf" srcId="{B8D510F5-A817-4DB9-833B-71D79D3770EE}" destId="{2D1D632F-B528-43BE-A724-60A3FD030D9E}" srcOrd="1" destOrd="0" presId="urn:microsoft.com/office/officeart/2018/2/layout/IconLabelList"/>
    <dgm:cxn modelId="{F277047F-1CB2-4DAE-A7F9-30C5461318DE}" type="presParOf" srcId="{B8D510F5-A817-4DB9-833B-71D79D3770EE}" destId="{F7416F04-1CA4-4D5E-B330-ACE907609B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70AE9A-B9CE-4A7D-AD12-5277330091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2C3BE9-4C47-4732-A965-A3AA5906FB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Both FBVs and CBVs have their own strengths.</a:t>
          </a:r>
          <a:endParaRPr lang="en-US" dirty="0"/>
        </a:p>
      </dgm:t>
    </dgm:pt>
    <dgm:pt modelId="{08A33B5B-DD62-4D2A-B747-99400D508D79}" type="parTrans" cxnId="{9EE1B1D2-E030-44E2-8776-0300EA2904BC}">
      <dgm:prSet/>
      <dgm:spPr/>
      <dgm:t>
        <a:bodyPr/>
        <a:lstStyle/>
        <a:p>
          <a:endParaRPr lang="en-US"/>
        </a:p>
      </dgm:t>
    </dgm:pt>
    <dgm:pt modelId="{5752EEFA-250F-4495-A415-A41BD4DD5BF7}" type="sibTrans" cxnId="{9EE1B1D2-E030-44E2-8776-0300EA2904BC}">
      <dgm:prSet/>
      <dgm:spPr/>
      <dgm:t>
        <a:bodyPr/>
        <a:lstStyle/>
        <a:p>
          <a:endParaRPr lang="en-US"/>
        </a:p>
      </dgm:t>
    </dgm:pt>
    <dgm:pt modelId="{99F447B5-4D25-47D2-A493-03A2CC7B71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Use FBVs for simple logic, and CBVs for scalable, reusable views.</a:t>
          </a:r>
          <a:endParaRPr lang="en-US" dirty="0"/>
        </a:p>
      </dgm:t>
    </dgm:pt>
    <dgm:pt modelId="{8AE5FA35-8709-4296-8408-3CEA1660FF45}" type="parTrans" cxnId="{D79F091E-C443-467B-AF5E-4A838C572CC6}">
      <dgm:prSet/>
      <dgm:spPr/>
      <dgm:t>
        <a:bodyPr/>
        <a:lstStyle/>
        <a:p>
          <a:endParaRPr lang="en-US"/>
        </a:p>
      </dgm:t>
    </dgm:pt>
    <dgm:pt modelId="{034942B5-AF21-4014-B4A5-7B55DBA9529B}" type="sibTrans" cxnId="{D79F091E-C443-467B-AF5E-4A838C572CC6}">
      <dgm:prSet/>
      <dgm:spPr/>
      <dgm:t>
        <a:bodyPr/>
        <a:lstStyle/>
        <a:p>
          <a:endParaRPr lang="en-US"/>
        </a:p>
      </dgm:t>
    </dgm:pt>
    <dgm:pt modelId="{F5557457-B48E-4B23-9CA7-B598D6766218}" type="pres">
      <dgm:prSet presAssocID="{8C70AE9A-B9CE-4A7D-AD12-5277330091F5}" presName="root" presStyleCnt="0">
        <dgm:presLayoutVars>
          <dgm:dir/>
          <dgm:resizeHandles val="exact"/>
        </dgm:presLayoutVars>
      </dgm:prSet>
      <dgm:spPr/>
    </dgm:pt>
    <dgm:pt modelId="{FF0C0393-2D83-41CA-9619-3D3066020AFA}" type="pres">
      <dgm:prSet presAssocID="{0E2C3BE9-4C47-4732-A965-A3AA5906FBB0}" presName="compNode" presStyleCnt="0"/>
      <dgm:spPr/>
    </dgm:pt>
    <dgm:pt modelId="{CEB7076D-4C66-424D-BA54-83AA296CA143}" type="pres">
      <dgm:prSet presAssocID="{0E2C3BE9-4C47-4732-A965-A3AA5906FBB0}" presName="bgRect" presStyleLbl="bgShp" presStyleIdx="0" presStyleCnt="2"/>
      <dgm:spPr/>
    </dgm:pt>
    <dgm:pt modelId="{7EEBD121-E639-45C8-A24C-0E1D5FC7799D}" type="pres">
      <dgm:prSet presAssocID="{0E2C3BE9-4C47-4732-A965-A3AA5906FB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5BDBC66B-5B9E-444C-BED8-3353FA0A756B}" type="pres">
      <dgm:prSet presAssocID="{0E2C3BE9-4C47-4732-A965-A3AA5906FBB0}" presName="spaceRect" presStyleCnt="0"/>
      <dgm:spPr/>
    </dgm:pt>
    <dgm:pt modelId="{D8325C57-A37D-47CA-B8CA-69A6AB297396}" type="pres">
      <dgm:prSet presAssocID="{0E2C3BE9-4C47-4732-A965-A3AA5906FBB0}" presName="parTx" presStyleLbl="revTx" presStyleIdx="0" presStyleCnt="2">
        <dgm:presLayoutVars>
          <dgm:chMax val="0"/>
          <dgm:chPref val="0"/>
        </dgm:presLayoutVars>
      </dgm:prSet>
      <dgm:spPr/>
    </dgm:pt>
    <dgm:pt modelId="{E65D4229-1C10-4DD7-9BEC-DFEC8ECEC5F9}" type="pres">
      <dgm:prSet presAssocID="{5752EEFA-250F-4495-A415-A41BD4DD5BF7}" presName="sibTrans" presStyleCnt="0"/>
      <dgm:spPr/>
    </dgm:pt>
    <dgm:pt modelId="{087F57A8-C741-4CB8-9B30-F9BD8A22CC44}" type="pres">
      <dgm:prSet presAssocID="{99F447B5-4D25-47D2-A493-03A2CC7B7132}" presName="compNode" presStyleCnt="0"/>
      <dgm:spPr/>
    </dgm:pt>
    <dgm:pt modelId="{DD54A872-2EF7-4593-A76E-028F20CA963B}" type="pres">
      <dgm:prSet presAssocID="{99F447B5-4D25-47D2-A493-03A2CC7B7132}" presName="bgRect" presStyleLbl="bgShp" presStyleIdx="1" presStyleCnt="2"/>
      <dgm:spPr/>
    </dgm:pt>
    <dgm:pt modelId="{F9E852AC-971A-40AF-9849-B0E5E5C25599}" type="pres">
      <dgm:prSet presAssocID="{99F447B5-4D25-47D2-A493-03A2CC7B713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A7B4399-F2E6-4D4C-A93B-E34431B217E5}" type="pres">
      <dgm:prSet presAssocID="{99F447B5-4D25-47D2-A493-03A2CC7B7132}" presName="spaceRect" presStyleCnt="0"/>
      <dgm:spPr/>
    </dgm:pt>
    <dgm:pt modelId="{FD816AC5-F5C1-41B9-BFFA-4A66D663A8C2}" type="pres">
      <dgm:prSet presAssocID="{99F447B5-4D25-47D2-A493-03A2CC7B713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79F091E-C443-467B-AF5E-4A838C572CC6}" srcId="{8C70AE9A-B9CE-4A7D-AD12-5277330091F5}" destId="{99F447B5-4D25-47D2-A493-03A2CC7B7132}" srcOrd="1" destOrd="0" parTransId="{8AE5FA35-8709-4296-8408-3CEA1660FF45}" sibTransId="{034942B5-AF21-4014-B4A5-7B55DBA9529B}"/>
    <dgm:cxn modelId="{79F0AA45-A7A8-4E62-B170-AD6141EB23D0}" type="presOf" srcId="{8C70AE9A-B9CE-4A7D-AD12-5277330091F5}" destId="{F5557457-B48E-4B23-9CA7-B598D6766218}" srcOrd="0" destOrd="0" presId="urn:microsoft.com/office/officeart/2018/2/layout/IconVerticalSolidList"/>
    <dgm:cxn modelId="{43CDE656-528A-4890-8F7D-85C09DCD4D1E}" type="presOf" srcId="{99F447B5-4D25-47D2-A493-03A2CC7B7132}" destId="{FD816AC5-F5C1-41B9-BFFA-4A66D663A8C2}" srcOrd="0" destOrd="0" presId="urn:microsoft.com/office/officeart/2018/2/layout/IconVerticalSolidList"/>
    <dgm:cxn modelId="{9EE1B1D2-E030-44E2-8776-0300EA2904BC}" srcId="{8C70AE9A-B9CE-4A7D-AD12-5277330091F5}" destId="{0E2C3BE9-4C47-4732-A965-A3AA5906FBB0}" srcOrd="0" destOrd="0" parTransId="{08A33B5B-DD62-4D2A-B747-99400D508D79}" sibTransId="{5752EEFA-250F-4495-A415-A41BD4DD5BF7}"/>
    <dgm:cxn modelId="{DCE63DD4-9B02-4618-AB1C-AD2BA721B50D}" type="presOf" srcId="{0E2C3BE9-4C47-4732-A965-A3AA5906FBB0}" destId="{D8325C57-A37D-47CA-B8CA-69A6AB297396}" srcOrd="0" destOrd="0" presId="urn:microsoft.com/office/officeart/2018/2/layout/IconVerticalSolidList"/>
    <dgm:cxn modelId="{95A06B48-631D-4740-B28D-469D4A11B0DC}" type="presParOf" srcId="{F5557457-B48E-4B23-9CA7-B598D6766218}" destId="{FF0C0393-2D83-41CA-9619-3D3066020AFA}" srcOrd="0" destOrd="0" presId="urn:microsoft.com/office/officeart/2018/2/layout/IconVerticalSolidList"/>
    <dgm:cxn modelId="{8CB1B69B-8E06-4B7D-A14C-50A180840A76}" type="presParOf" srcId="{FF0C0393-2D83-41CA-9619-3D3066020AFA}" destId="{CEB7076D-4C66-424D-BA54-83AA296CA143}" srcOrd="0" destOrd="0" presId="urn:microsoft.com/office/officeart/2018/2/layout/IconVerticalSolidList"/>
    <dgm:cxn modelId="{28005CCC-0F90-4F83-B6C6-C745B9DB5AA4}" type="presParOf" srcId="{FF0C0393-2D83-41CA-9619-3D3066020AFA}" destId="{7EEBD121-E639-45C8-A24C-0E1D5FC7799D}" srcOrd="1" destOrd="0" presId="urn:microsoft.com/office/officeart/2018/2/layout/IconVerticalSolidList"/>
    <dgm:cxn modelId="{D4A83B54-3D4D-4EB1-BAFD-1CF744AF872D}" type="presParOf" srcId="{FF0C0393-2D83-41CA-9619-3D3066020AFA}" destId="{5BDBC66B-5B9E-444C-BED8-3353FA0A756B}" srcOrd="2" destOrd="0" presId="urn:microsoft.com/office/officeart/2018/2/layout/IconVerticalSolidList"/>
    <dgm:cxn modelId="{357B035B-9883-4221-8EF1-C38E6CB5CE65}" type="presParOf" srcId="{FF0C0393-2D83-41CA-9619-3D3066020AFA}" destId="{D8325C57-A37D-47CA-B8CA-69A6AB297396}" srcOrd="3" destOrd="0" presId="urn:microsoft.com/office/officeart/2018/2/layout/IconVerticalSolidList"/>
    <dgm:cxn modelId="{F7F4BFCB-78DD-4C10-AC1A-4BF055E6B90A}" type="presParOf" srcId="{F5557457-B48E-4B23-9CA7-B598D6766218}" destId="{E65D4229-1C10-4DD7-9BEC-DFEC8ECEC5F9}" srcOrd="1" destOrd="0" presId="urn:microsoft.com/office/officeart/2018/2/layout/IconVerticalSolidList"/>
    <dgm:cxn modelId="{07221A89-2675-4509-A915-0375448AC81E}" type="presParOf" srcId="{F5557457-B48E-4B23-9CA7-B598D6766218}" destId="{087F57A8-C741-4CB8-9B30-F9BD8A22CC44}" srcOrd="2" destOrd="0" presId="urn:microsoft.com/office/officeart/2018/2/layout/IconVerticalSolidList"/>
    <dgm:cxn modelId="{9A98F6D7-5795-4DA7-B204-A8D26C3688EE}" type="presParOf" srcId="{087F57A8-C741-4CB8-9B30-F9BD8A22CC44}" destId="{DD54A872-2EF7-4593-A76E-028F20CA963B}" srcOrd="0" destOrd="0" presId="urn:microsoft.com/office/officeart/2018/2/layout/IconVerticalSolidList"/>
    <dgm:cxn modelId="{C3028D8E-C0C6-45BF-8849-5D2E27FD0C65}" type="presParOf" srcId="{087F57A8-C741-4CB8-9B30-F9BD8A22CC44}" destId="{F9E852AC-971A-40AF-9849-B0E5E5C25599}" srcOrd="1" destOrd="0" presId="urn:microsoft.com/office/officeart/2018/2/layout/IconVerticalSolidList"/>
    <dgm:cxn modelId="{29977B34-34C5-4726-8D29-A89AE782F50B}" type="presParOf" srcId="{087F57A8-C741-4CB8-9B30-F9BD8A22CC44}" destId="{7A7B4399-F2E6-4D4C-A93B-E34431B217E5}" srcOrd="2" destOrd="0" presId="urn:microsoft.com/office/officeart/2018/2/layout/IconVerticalSolidList"/>
    <dgm:cxn modelId="{31619793-DDFE-462A-9667-795953338765}" type="presParOf" srcId="{087F57A8-C741-4CB8-9B30-F9BD8A22CC44}" destId="{FD816AC5-F5C1-41B9-BFFA-4A66D663A8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38325"/>
          <a:ext cx="6383102" cy="2028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0" i="0" kern="1200" baseline="0" dirty="0"/>
            <a:t>Views handle web requests and return responses.</a:t>
          </a:r>
          <a:endParaRPr lang="en-US" sz="5100" kern="1200" dirty="0"/>
        </a:p>
      </dsp:txBody>
      <dsp:txXfrm>
        <a:off x="99037" y="137362"/>
        <a:ext cx="6185028" cy="1830706"/>
      </dsp:txXfrm>
    </dsp:sp>
    <dsp:sp modelId="{317DC255-B4BD-437B-B2C6-058D9DB3D827}">
      <dsp:nvSpPr>
        <dsp:cNvPr id="0" name=""/>
        <dsp:cNvSpPr/>
      </dsp:nvSpPr>
      <dsp:spPr>
        <a:xfrm>
          <a:off x="0" y="2213985"/>
          <a:ext cx="6383102" cy="202878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i="0" kern="1200" baseline="0"/>
            <a:t>Two main types of views in Django:</a:t>
          </a:r>
          <a:endParaRPr lang="en-US" sz="5100" kern="1200" dirty="0"/>
        </a:p>
      </dsp:txBody>
      <dsp:txXfrm>
        <a:off x="99037" y="2313022"/>
        <a:ext cx="6185028" cy="1830706"/>
      </dsp:txXfrm>
    </dsp:sp>
    <dsp:sp modelId="{48648F6B-29CE-4444-8AE6-6556A564923B}">
      <dsp:nvSpPr>
        <dsp:cNvPr id="0" name=""/>
        <dsp:cNvSpPr/>
      </dsp:nvSpPr>
      <dsp:spPr>
        <a:xfrm>
          <a:off x="0" y="4242765"/>
          <a:ext cx="6383102" cy="1319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1" i="0" kern="1200" baseline="0" dirty="0"/>
            <a:t>Function-based views (FBVs)
Class-based views (CBVs)</a:t>
          </a:r>
          <a:endParaRPr lang="en-US" sz="3600" b="1" kern="1200" dirty="0"/>
        </a:p>
      </dsp:txBody>
      <dsp:txXfrm>
        <a:off x="0" y="4242765"/>
        <a:ext cx="6383102" cy="1319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33EF6-4D75-40CE-9F7A-E145C8978921}">
      <dsp:nvSpPr>
        <dsp:cNvPr id="0" name=""/>
        <dsp:cNvSpPr/>
      </dsp:nvSpPr>
      <dsp:spPr>
        <a:xfrm>
          <a:off x="0" y="395737"/>
          <a:ext cx="6383102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99872" rIns="49540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baseline="0"/>
            <a:t>FBVs are Python functions that take web requests and return responses.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 decorators to handle permissions, authentication, etc.</a:t>
          </a:r>
        </a:p>
      </dsp:txBody>
      <dsp:txXfrm>
        <a:off x="0" y="395737"/>
        <a:ext cx="6383102" cy="1398600"/>
      </dsp:txXfrm>
    </dsp:sp>
    <dsp:sp modelId="{C528E427-147F-454C-8079-A0968B72DCAA}">
      <dsp:nvSpPr>
        <dsp:cNvPr id="0" name=""/>
        <dsp:cNvSpPr/>
      </dsp:nvSpPr>
      <dsp:spPr>
        <a:xfrm>
          <a:off x="319155" y="41497"/>
          <a:ext cx="4468171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Definition</a:t>
          </a:r>
          <a:endParaRPr lang="en-US" sz="2400" kern="1200" dirty="0"/>
        </a:p>
      </dsp:txBody>
      <dsp:txXfrm>
        <a:off x="353740" y="76082"/>
        <a:ext cx="4399001" cy="639310"/>
      </dsp:txXfrm>
    </dsp:sp>
    <dsp:sp modelId="{6A70EDD7-379A-478F-8BFC-60A7F4DE9096}">
      <dsp:nvSpPr>
        <dsp:cNvPr id="0" name=""/>
        <dsp:cNvSpPr/>
      </dsp:nvSpPr>
      <dsp:spPr>
        <a:xfrm>
          <a:off x="0" y="2278178"/>
          <a:ext cx="6383102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49390"/>
              <a:satOff val="-5166"/>
              <a:lumOff val="-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99872" rIns="49540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0" y="2278178"/>
        <a:ext cx="6383102" cy="1398600"/>
      </dsp:txXfrm>
    </dsp:sp>
    <dsp:sp modelId="{A61AC2B6-E000-4DE7-996C-62E043C327F4}">
      <dsp:nvSpPr>
        <dsp:cNvPr id="0" name=""/>
        <dsp:cNvSpPr/>
      </dsp:nvSpPr>
      <dsp:spPr>
        <a:xfrm>
          <a:off x="319155" y="1923938"/>
          <a:ext cx="4468171" cy="70848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Example:</a:t>
          </a:r>
          <a:endParaRPr lang="en-US" sz="2400" kern="1200" dirty="0"/>
        </a:p>
      </dsp:txBody>
      <dsp:txXfrm>
        <a:off x="353740" y="1958523"/>
        <a:ext cx="4399001" cy="639310"/>
      </dsp:txXfrm>
    </dsp:sp>
    <dsp:sp modelId="{938A6B41-3857-4847-B844-9B3555C77E75}">
      <dsp:nvSpPr>
        <dsp:cNvPr id="0" name=""/>
        <dsp:cNvSpPr/>
      </dsp:nvSpPr>
      <dsp:spPr>
        <a:xfrm>
          <a:off x="0" y="4160618"/>
          <a:ext cx="6383102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99872" rIns="49540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Simple and easy to implement.
Ideal for small, straightforward logic.</a:t>
          </a:r>
        </a:p>
      </dsp:txBody>
      <dsp:txXfrm>
        <a:off x="0" y="4160618"/>
        <a:ext cx="6383102" cy="1398600"/>
      </dsp:txXfrm>
    </dsp:sp>
    <dsp:sp modelId="{3ABFA33C-F20A-48B7-B75C-D699ADC77762}">
      <dsp:nvSpPr>
        <dsp:cNvPr id="0" name=""/>
        <dsp:cNvSpPr/>
      </dsp:nvSpPr>
      <dsp:spPr>
        <a:xfrm>
          <a:off x="319155" y="3806378"/>
          <a:ext cx="4468171" cy="70848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Advantages:</a:t>
          </a:r>
        </a:p>
      </dsp:txBody>
      <dsp:txXfrm>
        <a:off x="353740" y="3840963"/>
        <a:ext cx="4399001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33EF6-4D75-40CE-9F7A-E145C8978921}">
      <dsp:nvSpPr>
        <dsp:cNvPr id="0" name=""/>
        <dsp:cNvSpPr/>
      </dsp:nvSpPr>
      <dsp:spPr>
        <a:xfrm>
          <a:off x="0" y="495120"/>
          <a:ext cx="6383102" cy="263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645668" rIns="495400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i="0" kern="1200" baseline="0" dirty="0"/>
            <a:t>CBVs provide a structured way to handle views by using Python classes.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Leverages Object-Oriented Programming to reduce code duplication.</a:t>
          </a:r>
        </a:p>
      </dsp:txBody>
      <dsp:txXfrm>
        <a:off x="0" y="495120"/>
        <a:ext cx="6383102" cy="2636550"/>
      </dsp:txXfrm>
    </dsp:sp>
    <dsp:sp modelId="{C528E427-147F-454C-8079-A0968B72DCAA}">
      <dsp:nvSpPr>
        <dsp:cNvPr id="0" name=""/>
        <dsp:cNvSpPr/>
      </dsp:nvSpPr>
      <dsp:spPr>
        <a:xfrm>
          <a:off x="319155" y="37560"/>
          <a:ext cx="4468171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baseline="0" dirty="0"/>
            <a:t>Definition</a:t>
          </a:r>
          <a:endParaRPr lang="en-US" sz="3100" kern="1200" dirty="0"/>
        </a:p>
      </dsp:txBody>
      <dsp:txXfrm>
        <a:off x="363827" y="82232"/>
        <a:ext cx="4378827" cy="825776"/>
      </dsp:txXfrm>
    </dsp:sp>
    <dsp:sp modelId="{6A70EDD7-379A-478F-8BFC-60A7F4DE9096}">
      <dsp:nvSpPr>
        <dsp:cNvPr id="0" name=""/>
        <dsp:cNvSpPr/>
      </dsp:nvSpPr>
      <dsp:spPr>
        <a:xfrm>
          <a:off x="0" y="3756630"/>
          <a:ext cx="6383102" cy="1806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645668" rIns="495400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100" kern="1200" dirty="0"/>
        </a:p>
      </dsp:txBody>
      <dsp:txXfrm>
        <a:off x="0" y="3756630"/>
        <a:ext cx="6383102" cy="1806525"/>
      </dsp:txXfrm>
    </dsp:sp>
    <dsp:sp modelId="{A61AC2B6-E000-4DE7-996C-62E043C327F4}">
      <dsp:nvSpPr>
        <dsp:cNvPr id="0" name=""/>
        <dsp:cNvSpPr/>
      </dsp:nvSpPr>
      <dsp:spPr>
        <a:xfrm>
          <a:off x="319155" y="3299070"/>
          <a:ext cx="4468171" cy="91512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baseline="0" dirty="0"/>
            <a:t>Example:</a:t>
          </a:r>
          <a:endParaRPr lang="en-US" sz="3100" kern="1200" dirty="0"/>
        </a:p>
      </dsp:txBody>
      <dsp:txXfrm>
        <a:off x="363827" y="3343742"/>
        <a:ext cx="4378827" cy="825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79025-EB08-499D-AF99-A932693BD075}">
      <dsp:nvSpPr>
        <dsp:cNvPr id="0" name=""/>
        <dsp:cNvSpPr/>
      </dsp:nvSpPr>
      <dsp:spPr>
        <a:xfrm>
          <a:off x="0" y="1588"/>
          <a:ext cx="10333074" cy="805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B24CB-A626-41DD-B03E-FA7F0A93B1DF}">
      <dsp:nvSpPr>
        <dsp:cNvPr id="0" name=""/>
        <dsp:cNvSpPr/>
      </dsp:nvSpPr>
      <dsp:spPr>
        <a:xfrm>
          <a:off x="243563" y="182751"/>
          <a:ext cx="442842" cy="4428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8C4B3-4A77-4A55-B48F-58B2FDFEE660}">
      <dsp:nvSpPr>
        <dsp:cNvPr id="0" name=""/>
        <dsp:cNvSpPr/>
      </dsp:nvSpPr>
      <dsp:spPr>
        <a:xfrm>
          <a:off x="929968" y="1588"/>
          <a:ext cx="9403105" cy="805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14" tIns="85214" rIns="85214" bIns="852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TemplateView:</a:t>
          </a:r>
          <a:r>
            <a:rPr lang="en-US" sz="2200" b="0" i="0" kern="1200" baseline="0"/>
            <a:t> Renders HTML templates.</a:t>
          </a:r>
          <a:endParaRPr lang="en-US" sz="2200" kern="1200"/>
        </a:p>
      </dsp:txBody>
      <dsp:txXfrm>
        <a:off x="929968" y="1588"/>
        <a:ext cx="9403105" cy="805167"/>
      </dsp:txXfrm>
    </dsp:sp>
    <dsp:sp modelId="{50C8465B-398E-468B-A234-2BA68B0A06CF}">
      <dsp:nvSpPr>
        <dsp:cNvPr id="0" name=""/>
        <dsp:cNvSpPr/>
      </dsp:nvSpPr>
      <dsp:spPr>
        <a:xfrm>
          <a:off x="0" y="1008047"/>
          <a:ext cx="10333074" cy="805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2F7DA-6675-4A83-9097-C800BAC74639}">
      <dsp:nvSpPr>
        <dsp:cNvPr id="0" name=""/>
        <dsp:cNvSpPr/>
      </dsp:nvSpPr>
      <dsp:spPr>
        <a:xfrm>
          <a:off x="243563" y="1189210"/>
          <a:ext cx="442842" cy="4428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BC879-F632-4284-8DDA-8F5183332412}">
      <dsp:nvSpPr>
        <dsp:cNvPr id="0" name=""/>
        <dsp:cNvSpPr/>
      </dsp:nvSpPr>
      <dsp:spPr>
        <a:xfrm>
          <a:off x="929968" y="1008047"/>
          <a:ext cx="9403105" cy="805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14" tIns="85214" rIns="85214" bIns="852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ListView:</a:t>
          </a:r>
          <a:r>
            <a:rPr lang="en-US" sz="2200" b="0" i="0" kern="1200" baseline="0"/>
            <a:t> Displays a list of objects.</a:t>
          </a:r>
          <a:endParaRPr lang="en-US" sz="2200" kern="1200"/>
        </a:p>
      </dsp:txBody>
      <dsp:txXfrm>
        <a:off x="929968" y="1008047"/>
        <a:ext cx="9403105" cy="805167"/>
      </dsp:txXfrm>
    </dsp:sp>
    <dsp:sp modelId="{1DED801D-A781-417F-BCCA-6462DBFCF206}">
      <dsp:nvSpPr>
        <dsp:cNvPr id="0" name=""/>
        <dsp:cNvSpPr/>
      </dsp:nvSpPr>
      <dsp:spPr>
        <a:xfrm>
          <a:off x="0" y="2014506"/>
          <a:ext cx="10333074" cy="805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2D6CD-5EFF-4AE0-B994-EB35ECF687FE}">
      <dsp:nvSpPr>
        <dsp:cNvPr id="0" name=""/>
        <dsp:cNvSpPr/>
      </dsp:nvSpPr>
      <dsp:spPr>
        <a:xfrm>
          <a:off x="243563" y="2195669"/>
          <a:ext cx="442842" cy="4428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B7DA5-D357-4C76-B456-DF67EE74EF5A}">
      <dsp:nvSpPr>
        <dsp:cNvPr id="0" name=""/>
        <dsp:cNvSpPr/>
      </dsp:nvSpPr>
      <dsp:spPr>
        <a:xfrm>
          <a:off x="929968" y="2014506"/>
          <a:ext cx="9403105" cy="805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14" tIns="85214" rIns="85214" bIns="852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DetailView:</a:t>
          </a:r>
          <a:r>
            <a:rPr lang="en-US" sz="2200" b="0" i="0" kern="1200" baseline="0"/>
            <a:t> Shows detailed view of a single object.</a:t>
          </a:r>
          <a:endParaRPr lang="en-US" sz="2200" kern="1200"/>
        </a:p>
      </dsp:txBody>
      <dsp:txXfrm>
        <a:off x="929968" y="2014506"/>
        <a:ext cx="9403105" cy="805167"/>
      </dsp:txXfrm>
    </dsp:sp>
    <dsp:sp modelId="{0AC9E404-E9D8-496E-A540-D72B0D2A604F}">
      <dsp:nvSpPr>
        <dsp:cNvPr id="0" name=""/>
        <dsp:cNvSpPr/>
      </dsp:nvSpPr>
      <dsp:spPr>
        <a:xfrm>
          <a:off x="0" y="3020966"/>
          <a:ext cx="10333074" cy="805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E884A-635F-4B31-88E9-5C42A6B319A3}">
      <dsp:nvSpPr>
        <dsp:cNvPr id="0" name=""/>
        <dsp:cNvSpPr/>
      </dsp:nvSpPr>
      <dsp:spPr>
        <a:xfrm>
          <a:off x="243563" y="3202128"/>
          <a:ext cx="442842" cy="4428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59678-5D1F-4926-8873-02BA1FFCFBDE}">
      <dsp:nvSpPr>
        <dsp:cNvPr id="0" name=""/>
        <dsp:cNvSpPr/>
      </dsp:nvSpPr>
      <dsp:spPr>
        <a:xfrm>
          <a:off x="929968" y="3020966"/>
          <a:ext cx="9403105" cy="805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14" tIns="85214" rIns="85214" bIns="852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CreateView, UpdateView, DeleteView:</a:t>
          </a:r>
          <a:r>
            <a:rPr lang="en-US" sz="2200" b="0" i="0" kern="1200" baseline="0"/>
            <a:t> Handle form submissions for creating, updating, and deleting objects. </a:t>
          </a:r>
          <a:endParaRPr lang="en-US" sz="2200" kern="1200"/>
        </a:p>
      </dsp:txBody>
      <dsp:txXfrm>
        <a:off x="929968" y="3020966"/>
        <a:ext cx="9403105" cy="8051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F1D39-5DD2-46EA-ACEE-473557060E93}">
      <dsp:nvSpPr>
        <dsp:cNvPr id="0" name=""/>
        <dsp:cNvSpPr/>
      </dsp:nvSpPr>
      <dsp:spPr>
        <a:xfrm>
          <a:off x="1153249" y="731462"/>
          <a:ext cx="1289985" cy="12899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26345-781A-438F-8F07-5CA41D1EE596}">
      <dsp:nvSpPr>
        <dsp:cNvPr id="0" name=""/>
        <dsp:cNvSpPr/>
      </dsp:nvSpPr>
      <dsp:spPr>
        <a:xfrm>
          <a:off x="364924" y="2376259"/>
          <a:ext cx="28666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More </a:t>
          </a:r>
          <a:r>
            <a:rPr lang="en-US" sz="2300" b="1" i="0" kern="1200" baseline="0"/>
            <a:t>DRY (Don't Repeat Yourself)</a:t>
          </a:r>
          <a:r>
            <a:rPr lang="en-US" sz="2300" b="0" i="0" kern="1200" baseline="0"/>
            <a:t> compared to FBVs.</a:t>
          </a:r>
          <a:endParaRPr lang="en-US" sz="2300" kern="1200"/>
        </a:p>
      </dsp:txBody>
      <dsp:txXfrm>
        <a:off x="364924" y="2376259"/>
        <a:ext cx="2866634" cy="720000"/>
      </dsp:txXfrm>
    </dsp:sp>
    <dsp:sp modelId="{87F8BC17-4F74-4CF1-9E28-FBA8EB63B689}">
      <dsp:nvSpPr>
        <dsp:cNvPr id="0" name=""/>
        <dsp:cNvSpPr/>
      </dsp:nvSpPr>
      <dsp:spPr>
        <a:xfrm>
          <a:off x="4521544" y="731462"/>
          <a:ext cx="1289985" cy="12899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3A03D-E488-4A18-85E8-76CEDC892829}">
      <dsp:nvSpPr>
        <dsp:cNvPr id="0" name=""/>
        <dsp:cNvSpPr/>
      </dsp:nvSpPr>
      <dsp:spPr>
        <a:xfrm>
          <a:off x="3733219" y="2376259"/>
          <a:ext cx="28666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Easier to scale and reuse logic with inheritance.</a:t>
          </a:r>
          <a:endParaRPr lang="en-US" sz="2300" kern="1200"/>
        </a:p>
      </dsp:txBody>
      <dsp:txXfrm>
        <a:off x="3733219" y="2376259"/>
        <a:ext cx="2866634" cy="720000"/>
      </dsp:txXfrm>
    </dsp:sp>
    <dsp:sp modelId="{EE50E73A-67BE-4858-ACA0-004AE4BB90CF}">
      <dsp:nvSpPr>
        <dsp:cNvPr id="0" name=""/>
        <dsp:cNvSpPr/>
      </dsp:nvSpPr>
      <dsp:spPr>
        <a:xfrm>
          <a:off x="7889839" y="731462"/>
          <a:ext cx="1289985" cy="12899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16F04-1CA4-4D5E-B330-ACE907609B6C}">
      <dsp:nvSpPr>
        <dsp:cNvPr id="0" name=""/>
        <dsp:cNvSpPr/>
      </dsp:nvSpPr>
      <dsp:spPr>
        <a:xfrm>
          <a:off x="7101515" y="2376259"/>
          <a:ext cx="28666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Built-in mixins for common functionality. </a:t>
          </a:r>
          <a:endParaRPr lang="en-US" sz="2300" kern="1200"/>
        </a:p>
      </dsp:txBody>
      <dsp:txXfrm>
        <a:off x="7101515" y="2376259"/>
        <a:ext cx="2866634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7076D-4C66-424D-BA54-83AA296CA143}">
      <dsp:nvSpPr>
        <dsp:cNvPr id="0" name=""/>
        <dsp:cNvSpPr/>
      </dsp:nvSpPr>
      <dsp:spPr>
        <a:xfrm>
          <a:off x="0" y="910116"/>
          <a:ext cx="6383102" cy="16802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BD121-E639-45C8-A24C-0E1D5FC7799D}">
      <dsp:nvSpPr>
        <dsp:cNvPr id="0" name=""/>
        <dsp:cNvSpPr/>
      </dsp:nvSpPr>
      <dsp:spPr>
        <a:xfrm>
          <a:off x="508264" y="1288164"/>
          <a:ext cx="924118" cy="9241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25C57-A37D-47CA-B8CA-69A6AB297396}">
      <dsp:nvSpPr>
        <dsp:cNvPr id="0" name=""/>
        <dsp:cNvSpPr/>
      </dsp:nvSpPr>
      <dsp:spPr>
        <a:xfrm>
          <a:off x="1940648" y="910116"/>
          <a:ext cx="4442453" cy="168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23" tIns="177823" rIns="177823" bIns="177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Both FBVs and CBVs have their own strengths.</a:t>
          </a:r>
          <a:endParaRPr lang="en-US" sz="2500" kern="1200" dirty="0"/>
        </a:p>
      </dsp:txBody>
      <dsp:txXfrm>
        <a:off x="1940648" y="910116"/>
        <a:ext cx="4442453" cy="1680214"/>
      </dsp:txXfrm>
    </dsp:sp>
    <dsp:sp modelId="{DD54A872-2EF7-4593-A76E-028F20CA963B}">
      <dsp:nvSpPr>
        <dsp:cNvPr id="0" name=""/>
        <dsp:cNvSpPr/>
      </dsp:nvSpPr>
      <dsp:spPr>
        <a:xfrm>
          <a:off x="0" y="3010384"/>
          <a:ext cx="6383102" cy="16802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852AC-971A-40AF-9849-B0E5E5C25599}">
      <dsp:nvSpPr>
        <dsp:cNvPr id="0" name=""/>
        <dsp:cNvSpPr/>
      </dsp:nvSpPr>
      <dsp:spPr>
        <a:xfrm>
          <a:off x="508264" y="3388433"/>
          <a:ext cx="924118" cy="9241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16AC5-F5C1-41B9-BFFA-4A66D663A8C2}">
      <dsp:nvSpPr>
        <dsp:cNvPr id="0" name=""/>
        <dsp:cNvSpPr/>
      </dsp:nvSpPr>
      <dsp:spPr>
        <a:xfrm>
          <a:off x="1940648" y="3010384"/>
          <a:ext cx="4442453" cy="168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23" tIns="177823" rIns="177823" bIns="177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Use FBVs for simple logic, and CBVs for scalable, reusable views.</a:t>
          </a:r>
          <a:endParaRPr lang="en-US" sz="2500" kern="1200" dirty="0"/>
        </a:p>
      </dsp:txBody>
      <dsp:txXfrm>
        <a:off x="1940648" y="3010384"/>
        <a:ext cx="4442453" cy="1680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D26D4-C4D8-4F50-88A0-E066CE77258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65439-7C83-4681-9474-61E6AE59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7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kil10vr@hot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9EE9E-FB46-F45B-E6B6-8929F816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7F936-CA5B-8F1F-A35E-5095763B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036457" cy="12829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Django 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802A-C0B6-DC02-C4CC-EDA2CD70D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Function-based and 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Class-based views </a:t>
            </a:r>
            <a:endParaRPr lang="en-US" sz="25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D730FD-92EB-CE76-905C-84A0C29FF41F}"/>
              </a:ext>
            </a:extLst>
          </p:cNvPr>
          <p:cNvSpPr txBox="1">
            <a:spLocks/>
          </p:cNvSpPr>
          <p:nvPr/>
        </p:nvSpPr>
        <p:spPr>
          <a:xfrm>
            <a:off x="1524000" y="3100039"/>
            <a:ext cx="6049466" cy="310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EDGE-CSE CUET DIGITAL SKILLS TRAINING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SG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Python (Django) [</a:t>
            </a:r>
            <a:r>
              <a:rPr lang="en-S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Intermediate]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Training Session-08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8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October, 2024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(1+1) hours</a:t>
            </a: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10FCF-8535-0672-E519-2761966E3AFE}"/>
              </a:ext>
            </a:extLst>
          </p:cNvPr>
          <p:cNvSpPr txBox="1"/>
          <p:nvPr/>
        </p:nvSpPr>
        <p:spPr>
          <a:xfrm>
            <a:off x="8215639" y="3100039"/>
            <a:ext cx="3557262" cy="230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br>
              <a:rPr lang="en-US" dirty="0"/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Tanveer Rahman,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Sr. Software Engineer,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Friends Corp.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Chuo-</a:t>
            </a:r>
            <a:r>
              <a:rPr lang="en-SG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ku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Tokyo, JP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  <a:hlinkClick r:id="rId3"/>
              </a:rPr>
              <a:t>shakil10vr@hotmail.com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01626735005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EDEA-F17B-54BD-13A6-B98267DC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Refactor FBV to CBV (15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6E67-51AB-C784-66F0-EBE4F435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the FBV from Task 1 into a CBV.</a:t>
            </a:r>
          </a:p>
        </p:txBody>
      </p:sp>
    </p:spTree>
    <p:extLst>
      <p:ext uri="{BB962C8B-B14F-4D97-AF65-F5344CB8AC3E}">
        <p14:creationId xmlns:p14="http://schemas.microsoft.com/office/powerpoint/2010/main" val="247401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E4B90-2B52-00FB-6BE8-8CB8926F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AC6D646E-51C7-6A01-83E3-9074C71CC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682409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0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75159" y="595085"/>
            <a:ext cx="5457988" cy="562473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1C4CFC6-2F63-4E68-9251-489E1A062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338566" y="472814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FC678-1A4A-C0E2-F9F5-BA8BE936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88" y="1784211"/>
            <a:ext cx="4035135" cy="2590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Q&amp;A Session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4C5789-1895-49EE-863C-2BAB9693E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263107" y="401221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9CF7CE7-29FA-A7B4-72E8-A1AC69CE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399" y="941377"/>
            <a:ext cx="4903863" cy="49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F330D-3B3E-D007-E717-1A1002C2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Django Views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AF65AE17-FA79-7827-72B7-122169ABF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695134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6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6403B-5392-3109-1102-71B2240A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Function-Based Views (FBVs)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F84941B-88E3-A461-4D9D-C04BA60CA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850536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CF5A148-F612-2EFD-A025-FFA1AA1A3C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519" y="2633551"/>
            <a:ext cx="4858428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3A73-0BBD-2890-B7A3-81DE7ED5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Create a Function-Based View (15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1352-5FA2-4F7A-A7A3-A0E5D057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basic FBV to display "Welcome to Django!" on the homepage.</a:t>
            </a:r>
          </a:p>
        </p:txBody>
      </p:sp>
    </p:spTree>
    <p:extLst>
      <p:ext uri="{BB962C8B-B14F-4D97-AF65-F5344CB8AC3E}">
        <p14:creationId xmlns:p14="http://schemas.microsoft.com/office/powerpoint/2010/main" val="302597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467C0E-3DB9-B80B-7F86-E8F16303D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26A8140-79B8-E019-2FE9-CFE8D8CBC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E0B97-6183-20C9-FF9C-923A1BC4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Class-Based Views (CBVs)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119DED1-95F7-24D5-872E-72FD491A6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062294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0B4EAEF-66C8-8356-289A-6335A4CB5D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2023" y="4139609"/>
            <a:ext cx="4775397" cy="190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1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F811-7993-5538-BC3B-FE066E4C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Class-Based Views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4F72BCD-EBB0-5F10-F03D-FEB59074F4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9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3E6B-4CDB-D960-9054-A8F272A4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 Advantages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7EFDD8B-E9E0-E23C-EBD7-651EF94C86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28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BC50D-5DE6-5AC2-F9BA-0DFCA4CA1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CFE4-8F62-46C7-6CB5-09F44BCD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Create a Class-Based View(15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10DB-01FC-0CC7-99E0-30DD0EE4A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CBV that displays a list of items from the database using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752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2925-274A-7584-5C72-29776A54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FBVs vs. CBVs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746C0CC-E328-655E-3995-D2AD52C16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843480"/>
              </p:ext>
            </p:extLst>
          </p:nvPr>
        </p:nvGraphicFramePr>
        <p:xfrm>
          <a:off x="1020763" y="2089148"/>
          <a:ext cx="10333035" cy="389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345">
                  <a:extLst>
                    <a:ext uri="{9D8B030D-6E8A-4147-A177-3AD203B41FA5}">
                      <a16:colId xmlns:a16="http://schemas.microsoft.com/office/drawing/2014/main" val="883751686"/>
                    </a:ext>
                  </a:extLst>
                </a:gridCol>
                <a:gridCol w="3444345">
                  <a:extLst>
                    <a:ext uri="{9D8B030D-6E8A-4147-A177-3AD203B41FA5}">
                      <a16:colId xmlns:a16="http://schemas.microsoft.com/office/drawing/2014/main" val="2705560861"/>
                    </a:ext>
                  </a:extLst>
                </a:gridCol>
                <a:gridCol w="3444345">
                  <a:extLst>
                    <a:ext uri="{9D8B030D-6E8A-4147-A177-3AD203B41FA5}">
                      <a16:colId xmlns:a16="http://schemas.microsoft.com/office/drawing/2014/main" val="1645451618"/>
                    </a:ext>
                  </a:extLst>
                </a:gridCol>
              </a:tblGrid>
              <a:tr h="974004">
                <a:tc>
                  <a:txBody>
                    <a:bodyPr/>
                    <a:lstStyle/>
                    <a:p>
                      <a:r>
                        <a:rPr lang="en-US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Function-Based 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Class-Based Views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51557"/>
                  </a:ext>
                </a:extLst>
              </a:tr>
              <a:tr h="974004">
                <a:tc>
                  <a:txBody>
                    <a:bodyPr/>
                    <a:lstStyle/>
                    <a:p>
                      <a:r>
                        <a:rPr lang="en-US"/>
                        <a:t>Simplicity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Easier to write for small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More structured, scalable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826392"/>
                  </a:ext>
                </a:extLst>
              </a:tr>
              <a:tr h="974004">
                <a:tc>
                  <a:txBody>
                    <a:bodyPr/>
                    <a:lstStyle/>
                    <a:p>
                      <a:r>
                        <a:rPr lang="en-US"/>
                        <a:t>Reusability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Harder to reuse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Promotes code reuse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870035"/>
                  </a:ext>
                </a:extLst>
              </a:tr>
              <a:tr h="974004">
                <a:tc>
                  <a:txBody>
                    <a:bodyPr/>
                    <a:lstStyle/>
                    <a:p>
                      <a:r>
                        <a:rPr lang="en-US"/>
                        <a:t>Built-in Functionality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Minimal, relies on decorators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Offers many built-in </a:t>
                      </a:r>
                      <a:r>
                        <a:rPr lang="en-US" dirty="0" err="1"/>
                        <a:t>mixins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53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896379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  <wetp:taskpane dockstate="right" visibility="0" width="525" row="4">
    <wetp:webextensionref xmlns:r="http://schemas.openxmlformats.org/officeDocument/2006/relationships" r:id="rId3"/>
  </wetp:taskpane>
  <wetp:taskpane dockstate="right" visibility="0" width="525" row="6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80725137-36D9-4EE5-A29A-477118DB277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AC1E141-4EAB-42CE-AE24-F026438ADB3D}">
  <we:reference id="wa104380862" version="3.0.0.0" store="en-US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78D009-3B9A-458A-9045-1CBACAED1CCD}">
  <we:reference id="wa104381411" version="2.4.5.0" store="en-US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749D789-99B9-41C9-A77E-AC0F0B54EB63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388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The Hand</vt:lpstr>
      <vt:lpstr>The Serif Hand</vt:lpstr>
      <vt:lpstr>Times New Roman</vt:lpstr>
      <vt:lpstr>ChitchatVTI</vt:lpstr>
      <vt:lpstr>Django Views</vt:lpstr>
      <vt:lpstr>Django Views</vt:lpstr>
      <vt:lpstr>Function-Based Views (FBVs)</vt:lpstr>
      <vt:lpstr>Task 1: Create a Function-Based View (15 Mins)</vt:lpstr>
      <vt:lpstr>Class-Based Views (CBVs)</vt:lpstr>
      <vt:lpstr>Common Class-Based Views</vt:lpstr>
      <vt:lpstr>CBV Advantages</vt:lpstr>
      <vt:lpstr>Task 2: Create a Class-Based View(15 Mins)</vt:lpstr>
      <vt:lpstr>FBVs vs. CBVs</vt:lpstr>
      <vt:lpstr>Task 3: Refactor FBV to CBV (15 Mins)</vt:lpstr>
      <vt:lpstr>Conclusion</vt:lpstr>
      <vt:lpstr>Q&amp;A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Tanveer Rahman</dc:creator>
  <cp:lastModifiedBy>Tanveer Rahman</cp:lastModifiedBy>
  <cp:revision>1</cp:revision>
  <dcterms:created xsi:type="dcterms:W3CDTF">2024-09-12T15:45:04Z</dcterms:created>
  <dcterms:modified xsi:type="dcterms:W3CDTF">2024-10-06T17:05:23Z</dcterms:modified>
</cp:coreProperties>
</file>