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Inconsolata"/>
      <p:regular r:id="rId20"/>
      <p:bold r:id="rId21"/>
    </p:embeddedFont>
    <p:embeddedFont>
      <p:font typeface="Corbel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regular.fntdata"/><Relationship Id="rId22" Type="http://schemas.openxmlformats.org/officeDocument/2006/relationships/font" Target="fonts/Corbel-regular.fntdata"/><Relationship Id="rId21" Type="http://schemas.openxmlformats.org/officeDocument/2006/relationships/font" Target="fonts/Inconsolata-bold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8572f97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8572f97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330cb4f5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330cb4f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330cb4f5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330cb4f5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8572f97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8572f97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8572f97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8572f97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8572f97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8572f97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8572f97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8572f97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8572f97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8572f97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71499"/>
            <a:ext cx="6856200" cy="400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952697" y="571499"/>
            <a:ext cx="2193900" cy="4000500"/>
          </a:xfrm>
          <a:prstGeom prst="rect">
            <a:avLst/>
          </a:prstGeom>
          <a:solidFill>
            <a:srgbClr val="C8C8C8">
              <a:alpha val="4863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FCECD3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900934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900934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5863590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900934" y="767690"/>
            <a:ext cx="2606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2900934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5863847" y="767690"/>
            <a:ext cx="260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5863847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900934" y="651510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192024" y="2620632"/>
            <a:ext cx="21261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2677983" y="575564"/>
            <a:ext cx="6086400" cy="3998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92024" y="2619756"/>
            <a:ext cx="21261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2624326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 rot="5400000">
            <a:off x="3724851" y="-174819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-514350" y="1543200"/>
            <a:ext cx="37149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3723834" y="-171390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863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Decentralized Movie Recommender Systems</a:t>
            </a:r>
            <a:endParaRPr b="1" sz="3380"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-751975" y="2981438"/>
            <a:ext cx="3729900" cy="16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60"/>
              <a:t>                      </a:t>
            </a:r>
            <a:r>
              <a:rPr b="1" lang="en" sz="2300"/>
              <a:t>Project by :</a:t>
            </a:r>
            <a:r>
              <a:rPr b="1" lang="en" sz="23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1" sz="2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60"/>
              <a:t>                      </a:t>
            </a:r>
            <a:r>
              <a:rPr b="1" lang="en" sz="2060"/>
              <a:t>Niloy Sarkar  21201638</a:t>
            </a:r>
            <a:endParaRPr b="1" sz="20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60"/>
              <a:t>                      Sakib Rokoni  23273004</a:t>
            </a:r>
            <a:endParaRPr b="1" sz="20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60"/>
              <a:t>                      Utsho Dey  24366019</a:t>
            </a:r>
            <a:endParaRPr b="1" sz="206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100" y="3513925"/>
            <a:ext cx="1109451" cy="101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Introduction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Background Study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Our Unique idea/Plan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Potential Challenges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Future 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Conclusion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References</a:t>
            </a:r>
            <a:endParaRPr sz="1800"/>
          </a:p>
        </p:txBody>
      </p:sp>
      <p:sp>
        <p:nvSpPr>
          <p:cNvPr id="151" name="Google Shape;151;p26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The era of information overload in entertainment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Challenges in finding relevant movie content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Importance of personalized recommendations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Our solution: A decentralized, content-based movie recommendation system</a:t>
            </a:r>
            <a:endParaRPr sz="1800"/>
          </a:p>
        </p:txBody>
      </p:sp>
      <p:sp>
        <p:nvSpPr>
          <p:cNvPr id="158" name="Google Shape;158;p27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>
                <a:solidFill>
                  <a:schemeClr val="lt1"/>
                </a:solidFill>
              </a:rPr>
              <a:t>Background 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" sz="1800"/>
              <a:t>Rise of streaming services and online movie platforms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" sz="1800"/>
              <a:t>Evolution of recommendation systems: collaborative to content-based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" sz="1800"/>
              <a:t>Emergence of distributed computing in large-scale data processing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" sz="1800"/>
              <a:t>Containerization and microservices architecture in modern applications</a:t>
            </a:r>
            <a:endParaRPr sz="1800"/>
          </a:p>
        </p:txBody>
      </p:sp>
      <p:sp>
        <p:nvSpPr>
          <p:cNvPr id="165" name="Google Shape;165;p28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Unique Idea/Plan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1. Decentralized Architecture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- Independent servers for scraping, recommendation, and rebuilding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2. Continuous Data Collection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- Daily scraping of new movies from IMDb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3. Periodic Model Rebuilding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- Monthly updates to incorporate new data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4. Load Balancing with NGINX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- Ensures system reliability and performance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5. Docker Implementation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   - Facilitates easy deployment and scaling</a:t>
            </a:r>
            <a:endParaRPr sz="1800"/>
          </a:p>
        </p:txBody>
      </p:sp>
      <p:sp>
        <p:nvSpPr>
          <p:cNvPr id="172" name="Google Shape;172;p29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1. Data Consistency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   - Ensuring synchronization across distributed components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2. Scalability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   - Handling increasing user base and data volume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3. Cold Start Problem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   - Recommendations for new users or movies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4. Privacy Concerns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   - Balancing personalization with data protection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5. System Complexity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00"/>
              <a:t>   - Managing and monitoring multiple distributed components</a:t>
            </a:r>
            <a:endParaRPr sz="1700"/>
          </a:p>
        </p:txBody>
      </p:sp>
      <p:sp>
        <p:nvSpPr>
          <p:cNvPr id="179" name="Google Shape;179;p30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 Implement user feedback and ratings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Explore hybrid recommendation algorithms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 Expand to TV shows and other media types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 Integrate with streaming platforms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Implement advanced security measures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Develop a mobile application</a:t>
            </a:r>
            <a:endParaRPr sz="1800"/>
          </a:p>
        </p:txBody>
      </p:sp>
      <p:sp>
        <p:nvSpPr>
          <p:cNvPr id="186" name="Google Shape;186;p31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Recap of the decentralized movie recommendation system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Highlights of key features: continuous updates, scalability, reliability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Potential impact on user experience in movie selection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 to the field of distributed computing and recommendation systems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/>
              <a:t>1. Netflix. (2006). Netflix Prize. https://www.netflixprize.com/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/>
              <a:t>2. Dean, J., &amp; Ghemawat, S. (2008). MapReduce: Simplified Data Processing on Large Clusters. Communications of the ACM, 51(1), 107-113.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/>
              <a:t>3. Docker Inc. (2013). Docker. https://www.docker.com/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/>
              <a:t>4. NGINX. (2004). NGINX | High Performance Load Balancer, Web Server, &amp; Reverse Proxy. https://www.nginx.com/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/>
              <a:t>5. IMDb.com, Inc. (1990). IMDb: Ratings, Reviews, and Where to Watch the Best Movies &amp; TV Shows. https://www.imdb.com/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/>
              <a:t>www.netflixprize.com</a:t>
            </a:r>
            <a:endParaRPr sz="1600"/>
          </a:p>
        </p:txBody>
      </p:sp>
      <p:sp>
        <p:nvSpPr>
          <p:cNvPr id="200" name="Google Shape;200;p33"/>
          <p:cNvSpPr txBox="1"/>
          <p:nvPr/>
        </p:nvSpPr>
        <p:spPr>
          <a:xfrm>
            <a:off x="8050225" y="346250"/>
            <a:ext cx="70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