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 Medium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3224803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3224803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224803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224803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224803a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224803a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224803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224803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224803a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224803a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0" y="1316125"/>
            <a:ext cx="9144000" cy="11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E</a:t>
            </a:r>
            <a:r>
              <a:rPr lang="en" sz="2650" b="1"/>
              <a:t>xplainable Prediction of Parkinson's Disease from Resting-State Functional MRI Using Hybrid  </a:t>
            </a:r>
            <a:endParaRPr sz="265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b="1"/>
              <a:t>3D CNN-LSTM Model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0" y="3049450"/>
            <a:ext cx="90642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Presented by Group 17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Group Members: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22266008  Salman Ibne Eunus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22273013  Asika Islam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23273003  Mitheela Das Armisha</a:t>
            </a:r>
            <a:endParaRPr sz="1500">
              <a:solidFill>
                <a:schemeClr val="dk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23273004  Sakib Rokoni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378000"/>
            <a:ext cx="83682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73575"/>
            <a:ext cx="86148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Parkinson's Disease (PD) is the second most common neurological disorder in the aging population.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It results from decreased dopamine levels in the brain, causing motor issues.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In the initial stage (Phase 0), 90% of patients show vocal cord injury signs.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There's no cure due to the disease's complexity.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Early detection and treatment can ease symptoms, enabling a return to normal life.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Machine learning and deep learning may excel in PD identification.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0" y="433450"/>
            <a:ext cx="91440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0" y="1358750"/>
            <a:ext cx="91440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most effective classifier for PD detection was a combination of Decision Trees, Regression, DMneural, and Neural Networks (NN), with a maximum accuracy of 92.9%. The NN algorithm contributed to achieving this high accuracy[1]. AI-powered methods have gained popularity in PD diagnosis due to their ability to handle large datasets and achieve substantial reliability without making strict assumptions about data distribution.[1,2]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Short-Term Memory (LSTM) method was utilized for identifying Freezing of Gait (FOG), a reliable marker for those with PD who are at risk of falling.[3]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Evidence suggests that, in terms of detecting FOG, LSTM performs better than Support Vector Machines (SVM).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 contrast to the usual motor symptoms, this premotor stage is characterized by the occurrence of olfactory loss and Rapid Eye Movement (REM) sleep behavior disorder (RBD) [4].  </a:t>
            </a:r>
            <a:endParaRPr sz="160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338" y="89325"/>
            <a:ext cx="45720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Dataset Collection &amp; Description</a:t>
            </a:r>
            <a:endParaRPr sz="302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638775" y="0"/>
            <a:ext cx="4505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research work, we are using publicly available Parkinson’s disease datasets from National Institute for Research and Development in Informatics, Romania.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datasets consists of MRI scan images of parkinson’s disease patients and age-matched healthy controls.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contains MRI from both anatomical and functional scans.</a:t>
            </a: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925"/>
            <a:ext cx="4634676" cy="3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4788" y="4691400"/>
            <a:ext cx="4505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Example Image From The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73600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Proposed Methodology</a:t>
            </a:r>
            <a:endParaRPr sz="322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473600" y="225"/>
            <a:ext cx="4670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endParaRPr sz="1100"/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dataset is acquired, we plan to apply several steps for the preprocessing of the fMRI images such as - motion correction, gaussian smoothing, etc. 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we are using dictionary learning based technique which extracts a few representative temporal elements along with sparse spatial loadings, thus giving rise to good extracted maps.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propose a hybrid three-dimensional model(CNN,LSTM) used. Then the dataset is segmented into training and test set for evaluation.</a:t>
            </a: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Finally, we will use model explainability tools like - GRADCAM or LIME to explain what and how the model predicts.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300"/>
            <a:ext cx="4473475" cy="40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134550"/>
            <a:ext cx="8368200" cy="5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0" y="655950"/>
            <a:ext cx="9144000" cy="44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[1] R. Das, “A comparison of multiple classification methods for diagnosis of parkinson disease,” Expert Systems with Applications, vol. 37, no. 2, pp. 1568–1572, 2010.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[2] A. S. Ashour, A. El-Attar, N. Dey, H. A. El-Kader, and M. M. A. El-Naby, “Long short term memory based patient-dependent model for fog detection in parkinson’s disease,” Pattern Recognition Letters, vol. 131, pp. 23–29, 2020.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[3}  H. Gunduz, “Deep learning-based parkinson’s disease classification using vocal feature sets,” IEEE Access, vol. 7, pp. 115 540–115 551, 2019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[4] [17] S. Sharma, C. S. Moon, A. Khogali, A. Haidous, A. Chabenne, C. Ojo, M. Jelebinkov, Y. Kurdi, and M. Ebadi, “Biomarkers in parkinson’s disease (recent update),” Neurochemistry international, vol. 63, no. 3, pp. 201– 229, 2013.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Slab</vt:lpstr>
      <vt:lpstr>Maven Pro Medium</vt:lpstr>
      <vt:lpstr>Marina</vt:lpstr>
      <vt:lpstr>Explainable Prediction of Parkinson's Disease from Resting-State Functional MRI Using Hybrid   3D CNN-LSTM Model</vt:lpstr>
      <vt:lpstr>Introduction</vt:lpstr>
      <vt:lpstr>Literature Review</vt:lpstr>
      <vt:lpstr>Dataset Collection &amp; Description</vt:lpstr>
      <vt:lpstr>Proposed Methodology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Prediction of Parkinson's Disease from Resting-State Functional MRI Using Hybrid   3D CNN-LSTM Model</dc:title>
  <dc:creator>Sakib Rokoni 23273004</dc:creator>
  <cp:lastModifiedBy>Sakib Rokoni191-15-12961</cp:lastModifiedBy>
  <cp:revision>1</cp:revision>
  <dcterms:modified xsi:type="dcterms:W3CDTF">2023-12-09T07:18:56Z</dcterms:modified>
</cp:coreProperties>
</file>