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Hammersmith One" panose="020B0604020202020204" charset="0"/>
      <p:regular r:id="rId19"/>
    </p:embeddedFont>
    <p:embeddedFont>
      <p:font typeface="League Spartan" panose="020B0604020202020204" charset="0"/>
      <p:bold r:id="rId20"/>
    </p:embeddedFont>
    <p:embeddedFont>
      <p:font typeface="Manjari" panose="020B0604020202020204" charset="0"/>
      <p:regular r:id="rId21"/>
      <p:bold r:id="rId22"/>
    </p:embeddedFont>
    <p:embeddedFont>
      <p:font typeface="Maven Pro" panose="020B0604020202020204" charset="0"/>
      <p:regular r:id="rId23"/>
      <p:bold r:id="rId24"/>
    </p:embeddedFont>
    <p:embeddedFont>
      <p:font typeface="Nunito"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
      <p:font typeface="Roboto Slab"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c72ba98ae8_1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c72ba98ae8_1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5"/>
        <p:cNvGrpSpPr/>
        <p:nvPr/>
      </p:nvGrpSpPr>
      <p:grpSpPr>
        <a:xfrm>
          <a:off x="0" y="0"/>
          <a:ext cx="0" cy="0"/>
          <a:chOff x="0" y="0"/>
          <a:chExt cx="0" cy="0"/>
        </a:xfrm>
      </p:grpSpPr>
      <p:sp>
        <p:nvSpPr>
          <p:cNvPr id="2076" name="Google Shape;2076;gfbfe6ab361_1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7" name="Google Shape;2077;gfbfe6ab361_1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g2a85efe5cf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2" name="Google Shape;2092;g2a85efe5cf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g2643775ecc8_6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2643775ecc8_6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4"/>
        <p:cNvGrpSpPr/>
        <p:nvPr/>
      </p:nvGrpSpPr>
      <p:grpSpPr>
        <a:xfrm>
          <a:off x="0" y="0"/>
          <a:ext cx="0" cy="0"/>
          <a:chOff x="0" y="0"/>
          <a:chExt cx="0" cy="0"/>
        </a:xfrm>
      </p:grpSpPr>
      <p:sp>
        <p:nvSpPr>
          <p:cNvPr id="2105" name="Google Shape;2105;g2a85efe5cf0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6" name="Google Shape;2106;g2a85efe5cf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1"/>
        <p:cNvGrpSpPr/>
        <p:nvPr/>
      </p:nvGrpSpPr>
      <p:grpSpPr>
        <a:xfrm>
          <a:off x="0" y="0"/>
          <a:ext cx="0" cy="0"/>
          <a:chOff x="0" y="0"/>
          <a:chExt cx="0" cy="0"/>
        </a:xfrm>
      </p:grpSpPr>
      <p:sp>
        <p:nvSpPr>
          <p:cNvPr id="2112" name="Google Shape;2112;g2a85efe5cf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3" name="Google Shape;2113;g2a85efe5cf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2643775ecc8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2643775ecc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9"/>
        <p:cNvGrpSpPr/>
        <p:nvPr/>
      </p:nvGrpSpPr>
      <p:grpSpPr>
        <a:xfrm>
          <a:off x="0" y="0"/>
          <a:ext cx="0" cy="0"/>
          <a:chOff x="0" y="0"/>
          <a:chExt cx="0" cy="0"/>
        </a:xfrm>
      </p:grpSpPr>
      <p:sp>
        <p:nvSpPr>
          <p:cNvPr id="2010" name="Google Shape;2010;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1" name="Google Shape;2011;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5"/>
        <p:cNvGrpSpPr/>
        <p:nvPr/>
      </p:nvGrpSpPr>
      <p:grpSpPr>
        <a:xfrm>
          <a:off x="0" y="0"/>
          <a:ext cx="0" cy="0"/>
          <a:chOff x="0" y="0"/>
          <a:chExt cx="0" cy="0"/>
        </a:xfrm>
      </p:grpSpPr>
      <p:sp>
        <p:nvSpPr>
          <p:cNvPr id="2026" name="Google Shape;2026;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7" name="Google Shape;2027;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1"/>
        <p:cNvGrpSpPr/>
        <p:nvPr/>
      </p:nvGrpSpPr>
      <p:grpSpPr>
        <a:xfrm>
          <a:off x="0" y="0"/>
          <a:ext cx="0" cy="0"/>
          <a:chOff x="0" y="0"/>
          <a:chExt cx="0" cy="0"/>
        </a:xfrm>
      </p:grpSpPr>
      <p:sp>
        <p:nvSpPr>
          <p:cNvPr id="2052" name="Google Shape;2052;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3" name="Google Shape;2053;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c72ba98ae8_1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c72ba98ae8_1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9"/>
        <p:cNvGrpSpPr/>
        <p:nvPr/>
      </p:nvGrpSpPr>
      <p:grpSpPr>
        <a:xfrm>
          <a:off x="0" y="0"/>
          <a:ext cx="0" cy="0"/>
          <a:chOff x="0" y="0"/>
          <a:chExt cx="0" cy="0"/>
        </a:xfrm>
      </p:grpSpPr>
      <p:sp>
        <p:nvSpPr>
          <p:cNvPr id="170" name="Google Shape;170;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1"/>
          <p:cNvGrpSpPr/>
          <p:nvPr/>
        </p:nvGrpSpPr>
        <p:grpSpPr>
          <a:xfrm rot="10800000" flipH="1">
            <a:off x="-135159" y="-547193"/>
            <a:ext cx="1696762" cy="1688828"/>
            <a:chOff x="2414491" y="671177"/>
            <a:chExt cx="1830972" cy="1822411"/>
          </a:xfrm>
        </p:grpSpPr>
        <p:sp>
          <p:nvSpPr>
            <p:cNvPr id="173" name="Google Shape;173;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9" name="Google Shape;209;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11"/>
        <p:cNvGrpSpPr/>
        <p:nvPr/>
      </p:nvGrpSpPr>
      <p:grpSpPr>
        <a:xfrm>
          <a:off x="0" y="0"/>
          <a:ext cx="0" cy="0"/>
          <a:chOff x="0" y="0"/>
          <a:chExt cx="0" cy="0"/>
        </a:xfrm>
      </p:grpSpPr>
      <p:sp>
        <p:nvSpPr>
          <p:cNvPr id="212" name="Google Shape;212;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5" name="Google Shape;215;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7" name="Google Shape;217;p13">
            <a:hlinkClick r:id="" action="ppaction://noaction"/>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a:hlinkClick r:id="" action="ppaction://noaction"/>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0" name="Google Shape;220;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1" name="Google Shape;221;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2" name="Google Shape;222;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3" name="Google Shape;223;p13">
            <a:hlinkClick r:id="" action="ppaction://noaction"/>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a:hlinkClick r:id="" action="ppaction://noaction"/>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6" name="Google Shape;226;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7" name="Google Shape;227;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8" name="Google Shape;228;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9" name="Google Shape;229;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30" name="Google Shape;230;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2" name="Google Shape;232;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38">
    <p:spTree>
      <p:nvGrpSpPr>
        <p:cNvPr id="1" name="Shape 233"/>
        <p:cNvGrpSpPr/>
        <p:nvPr/>
      </p:nvGrpSpPr>
      <p:grpSpPr>
        <a:xfrm>
          <a:off x="0" y="0"/>
          <a:ext cx="0" cy="0"/>
          <a:chOff x="0" y="0"/>
          <a:chExt cx="0" cy="0"/>
        </a:xfrm>
      </p:grpSpPr>
      <p:sp>
        <p:nvSpPr>
          <p:cNvPr id="234" name="Google Shape;234;p14"/>
          <p:cNvSpPr/>
          <p:nvPr/>
        </p:nvSpPr>
        <p:spPr>
          <a:xfrm rot="-3798042">
            <a:off x="6317727" y="1597507"/>
            <a:ext cx="6147380" cy="37820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4"/>
          <p:cNvGrpSpPr/>
          <p:nvPr/>
        </p:nvGrpSpPr>
        <p:grpSpPr>
          <a:xfrm rot="10800000" flipH="1">
            <a:off x="5207341" y="-686580"/>
            <a:ext cx="1696762" cy="1688828"/>
            <a:chOff x="2414491" y="671177"/>
            <a:chExt cx="1830972" cy="1822411"/>
          </a:xfrm>
        </p:grpSpPr>
        <p:sp>
          <p:nvSpPr>
            <p:cNvPr id="236" name="Google Shape;236;p1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4"/>
          <p:cNvSpPr/>
          <p:nvPr/>
        </p:nvSpPr>
        <p:spPr>
          <a:xfrm rot="5400000">
            <a:off x="-2258800" y="31797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rot="-2266405" flipH="1">
            <a:off x="7096023" y="218951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txBox="1">
            <a:spLocks noGrp="1"/>
          </p:cNvSpPr>
          <p:nvPr>
            <p:ph type="subTitle" idx="1"/>
          </p:nvPr>
        </p:nvSpPr>
        <p:spPr>
          <a:xfrm>
            <a:off x="4024200" y="3684975"/>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14"/>
          <p:cNvSpPr txBox="1">
            <a:spLocks noGrp="1"/>
          </p:cNvSpPr>
          <p:nvPr>
            <p:ph type="subTitle" idx="2"/>
          </p:nvPr>
        </p:nvSpPr>
        <p:spPr>
          <a:xfrm>
            <a:off x="941850" y="3684975"/>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4" name="Google Shape;274;p1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4">
            <a:hlinkClick r:id="" action="ppaction://noaction"/>
          </p:cNvPr>
          <p:cNvSpPr txBox="1">
            <a:spLocks noGrp="1"/>
          </p:cNvSpPr>
          <p:nvPr>
            <p:ph type="subTitle" idx="3"/>
          </p:nvPr>
        </p:nvSpPr>
        <p:spPr>
          <a:xfrm>
            <a:off x="941850" y="1739275"/>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6" name="Google Shape;276;p14">
            <a:hlinkClick r:id="" action="ppaction://noaction"/>
          </p:cNvPr>
          <p:cNvSpPr txBox="1">
            <a:spLocks noGrp="1"/>
          </p:cNvSpPr>
          <p:nvPr>
            <p:ph type="subTitle" idx="4"/>
          </p:nvPr>
        </p:nvSpPr>
        <p:spPr>
          <a:xfrm>
            <a:off x="4024200" y="1739275"/>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7" name="Google Shape;277;p14">
            <a:hlinkClick r:id="" action="ppaction://noaction"/>
          </p:cNvPr>
          <p:cNvSpPr txBox="1">
            <a:spLocks noGrp="1"/>
          </p:cNvSpPr>
          <p:nvPr>
            <p:ph type="subTitle" idx="5"/>
          </p:nvPr>
        </p:nvSpPr>
        <p:spPr>
          <a:xfrm>
            <a:off x="941850" y="3297074"/>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8" name="Google Shape;278;p14">
            <a:hlinkClick r:id="" action="ppaction://noaction"/>
          </p:cNvPr>
          <p:cNvSpPr txBox="1">
            <a:spLocks noGrp="1"/>
          </p:cNvSpPr>
          <p:nvPr>
            <p:ph type="subTitle" idx="6"/>
          </p:nvPr>
        </p:nvSpPr>
        <p:spPr>
          <a:xfrm>
            <a:off x="4024200" y="3297087"/>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9" name="Google Shape;279;p14"/>
          <p:cNvSpPr txBox="1">
            <a:spLocks noGrp="1"/>
          </p:cNvSpPr>
          <p:nvPr>
            <p:ph type="subTitle" idx="7"/>
          </p:nvPr>
        </p:nvSpPr>
        <p:spPr>
          <a:xfrm>
            <a:off x="945650" y="2130000"/>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0" name="Google Shape;280;p14"/>
          <p:cNvSpPr txBox="1">
            <a:spLocks noGrp="1"/>
          </p:cNvSpPr>
          <p:nvPr>
            <p:ph type="subTitle" idx="8"/>
          </p:nvPr>
        </p:nvSpPr>
        <p:spPr>
          <a:xfrm>
            <a:off x="4027952" y="2130000"/>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1" name="Google Shape;281;p14">
            <a:hlinkClick r:id="" action="ppaction://noaction"/>
          </p:cNvPr>
          <p:cNvSpPr txBox="1">
            <a:spLocks noGrp="1"/>
          </p:cNvSpPr>
          <p:nvPr>
            <p:ph type="title" idx="9" hasCustomPrompt="1"/>
          </p:nvPr>
        </p:nvSpPr>
        <p:spPr>
          <a:xfrm>
            <a:off x="94565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2" name="Google Shape;282;p14">
            <a:hlinkClick r:id="" action="ppaction://noaction"/>
          </p:cNvPr>
          <p:cNvSpPr txBox="1">
            <a:spLocks noGrp="1"/>
          </p:cNvSpPr>
          <p:nvPr>
            <p:ph type="title" idx="13" hasCustomPrompt="1"/>
          </p:nvPr>
        </p:nvSpPr>
        <p:spPr>
          <a:xfrm>
            <a:off x="402420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3" name="Google Shape;283;p14">
            <a:hlinkClick r:id="" action="ppaction://noaction"/>
          </p:cNvPr>
          <p:cNvSpPr txBox="1">
            <a:spLocks noGrp="1"/>
          </p:cNvSpPr>
          <p:nvPr>
            <p:ph type="title" idx="14" hasCustomPrompt="1"/>
          </p:nvPr>
        </p:nvSpPr>
        <p:spPr>
          <a:xfrm>
            <a:off x="94565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4" name="Google Shape;284;p14">
            <a:hlinkClick r:id="" action="ppaction://noaction"/>
          </p:cNvPr>
          <p:cNvSpPr txBox="1">
            <a:spLocks noGrp="1"/>
          </p:cNvSpPr>
          <p:nvPr>
            <p:ph type="title" idx="15" hasCustomPrompt="1"/>
          </p:nvPr>
        </p:nvSpPr>
        <p:spPr>
          <a:xfrm>
            <a:off x="402420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87" name="Google Shape;287;p15"/>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15"/>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 name="Google Shape;290;p15"/>
          <p:cNvGrpSpPr/>
          <p:nvPr/>
        </p:nvGrpSpPr>
        <p:grpSpPr>
          <a:xfrm>
            <a:off x="-228595" y="-80449"/>
            <a:ext cx="2277317" cy="5304377"/>
            <a:chOff x="224725" y="566950"/>
            <a:chExt cx="1850875" cy="4311100"/>
          </a:xfrm>
        </p:grpSpPr>
        <p:sp>
          <p:nvSpPr>
            <p:cNvPr id="291" name="Google Shape;291;p15"/>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5"/>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USTOM_45">
    <p:spTree>
      <p:nvGrpSpPr>
        <p:cNvPr id="1" name="Shape 317"/>
        <p:cNvGrpSpPr/>
        <p:nvPr/>
      </p:nvGrpSpPr>
      <p:grpSpPr>
        <a:xfrm>
          <a:off x="0" y="0"/>
          <a:ext cx="0" cy="0"/>
          <a:chOff x="0" y="0"/>
          <a:chExt cx="0" cy="0"/>
        </a:xfrm>
      </p:grpSpPr>
      <p:sp>
        <p:nvSpPr>
          <p:cNvPr id="318" name="Google Shape;318;p16"/>
          <p:cNvSpPr txBox="1">
            <a:spLocks noGrp="1"/>
          </p:cNvSpPr>
          <p:nvPr>
            <p:ph type="title"/>
          </p:nvPr>
        </p:nvSpPr>
        <p:spPr>
          <a:xfrm>
            <a:off x="713225" y="428875"/>
            <a:ext cx="3447600" cy="1196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atin typeface="Manjari"/>
                <a:ea typeface="Manjari"/>
                <a:cs typeface="Manjari"/>
                <a:sym typeface="Manjari"/>
              </a:defRPr>
            </a:lvl2pPr>
            <a:lvl3pPr lvl="2" rtl="0">
              <a:spcBef>
                <a:spcPts val="0"/>
              </a:spcBef>
              <a:spcAft>
                <a:spcPts val="0"/>
              </a:spcAft>
              <a:buSzPts val="3000"/>
              <a:buNone/>
              <a:defRPr>
                <a:latin typeface="Manjari"/>
                <a:ea typeface="Manjari"/>
                <a:cs typeface="Manjari"/>
                <a:sym typeface="Manjari"/>
              </a:defRPr>
            </a:lvl3pPr>
            <a:lvl4pPr lvl="3" rtl="0">
              <a:spcBef>
                <a:spcPts val="0"/>
              </a:spcBef>
              <a:spcAft>
                <a:spcPts val="0"/>
              </a:spcAft>
              <a:buSzPts val="3000"/>
              <a:buNone/>
              <a:defRPr>
                <a:latin typeface="Manjari"/>
                <a:ea typeface="Manjari"/>
                <a:cs typeface="Manjari"/>
                <a:sym typeface="Manjari"/>
              </a:defRPr>
            </a:lvl4pPr>
            <a:lvl5pPr lvl="4" rtl="0">
              <a:spcBef>
                <a:spcPts val="0"/>
              </a:spcBef>
              <a:spcAft>
                <a:spcPts val="0"/>
              </a:spcAft>
              <a:buSzPts val="3000"/>
              <a:buNone/>
              <a:defRPr>
                <a:latin typeface="Manjari"/>
                <a:ea typeface="Manjari"/>
                <a:cs typeface="Manjari"/>
                <a:sym typeface="Manjari"/>
              </a:defRPr>
            </a:lvl5pPr>
            <a:lvl6pPr lvl="5" rtl="0">
              <a:spcBef>
                <a:spcPts val="0"/>
              </a:spcBef>
              <a:spcAft>
                <a:spcPts val="0"/>
              </a:spcAft>
              <a:buSzPts val="3000"/>
              <a:buNone/>
              <a:defRPr>
                <a:latin typeface="Manjari"/>
                <a:ea typeface="Manjari"/>
                <a:cs typeface="Manjari"/>
                <a:sym typeface="Manjari"/>
              </a:defRPr>
            </a:lvl6pPr>
            <a:lvl7pPr lvl="6" rtl="0">
              <a:spcBef>
                <a:spcPts val="0"/>
              </a:spcBef>
              <a:spcAft>
                <a:spcPts val="0"/>
              </a:spcAft>
              <a:buSzPts val="3000"/>
              <a:buNone/>
              <a:defRPr>
                <a:latin typeface="Manjari"/>
                <a:ea typeface="Manjari"/>
                <a:cs typeface="Manjari"/>
                <a:sym typeface="Manjari"/>
              </a:defRPr>
            </a:lvl7pPr>
            <a:lvl8pPr lvl="7" rtl="0">
              <a:spcBef>
                <a:spcPts val="0"/>
              </a:spcBef>
              <a:spcAft>
                <a:spcPts val="0"/>
              </a:spcAft>
              <a:buSzPts val="3000"/>
              <a:buNone/>
              <a:defRPr>
                <a:latin typeface="Manjari"/>
                <a:ea typeface="Manjari"/>
                <a:cs typeface="Manjari"/>
                <a:sym typeface="Manjari"/>
              </a:defRPr>
            </a:lvl8pPr>
            <a:lvl9pPr lvl="8" rtl="0">
              <a:spcBef>
                <a:spcPts val="0"/>
              </a:spcBef>
              <a:spcAft>
                <a:spcPts val="0"/>
              </a:spcAft>
              <a:buSzPts val="3000"/>
              <a:buNone/>
              <a:defRPr>
                <a:latin typeface="Manjari"/>
                <a:ea typeface="Manjari"/>
                <a:cs typeface="Manjari"/>
                <a:sym typeface="Manjari"/>
              </a:defRPr>
            </a:lvl9pPr>
          </a:lstStyle>
          <a:p>
            <a:endParaRPr/>
          </a:p>
        </p:txBody>
      </p:sp>
      <p:sp>
        <p:nvSpPr>
          <p:cNvPr id="319" name="Google Shape;319;p16"/>
          <p:cNvSpPr/>
          <p:nvPr/>
        </p:nvSpPr>
        <p:spPr>
          <a:xfrm>
            <a:off x="0" y="0"/>
            <a:ext cx="9144000" cy="5143500"/>
          </a:xfrm>
          <a:prstGeom prst="rect">
            <a:avLst/>
          </a:prstGeom>
          <a:solidFill>
            <a:schemeClr val="accent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043092" flipH="1">
            <a:off x="-1049130" y="2041077"/>
            <a:ext cx="4658551" cy="476514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1292525" y="2571748"/>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1300523">
            <a:off x="3760918" y="-1125827"/>
            <a:ext cx="2520837" cy="290070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323"/>
        <p:cNvGrpSpPr/>
        <p:nvPr/>
      </p:nvGrpSpPr>
      <p:grpSpPr>
        <a:xfrm>
          <a:off x="0" y="0"/>
          <a:ext cx="0" cy="0"/>
          <a:chOff x="0" y="0"/>
          <a:chExt cx="0" cy="0"/>
        </a:xfrm>
      </p:grpSpPr>
      <p:sp>
        <p:nvSpPr>
          <p:cNvPr id="324" name="Google Shape;324;p17"/>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8" name="Google Shape;328;p17"/>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9" name="Google Shape;329;p17"/>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0" name="Google Shape;330;p17"/>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17"/>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32" name="Google Shape;332;p17"/>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33" name="Google Shape;333;p17"/>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4" name="Google Shape;334;p17"/>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5" name="Google Shape;335;p17"/>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36" name="Google Shape;336;p17"/>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337"/>
        <p:cNvGrpSpPr/>
        <p:nvPr/>
      </p:nvGrpSpPr>
      <p:grpSpPr>
        <a:xfrm>
          <a:off x="0" y="0"/>
          <a:ext cx="0" cy="0"/>
          <a:chOff x="0" y="0"/>
          <a:chExt cx="0" cy="0"/>
        </a:xfrm>
      </p:grpSpPr>
      <p:sp>
        <p:nvSpPr>
          <p:cNvPr id="338" name="Google Shape;338;p18"/>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18"/>
          <p:cNvGrpSpPr/>
          <p:nvPr/>
        </p:nvGrpSpPr>
        <p:grpSpPr>
          <a:xfrm rot="10800000" flipH="1">
            <a:off x="430416" y="1844182"/>
            <a:ext cx="1696762" cy="1688828"/>
            <a:chOff x="2414491" y="671177"/>
            <a:chExt cx="1830972" cy="1822411"/>
          </a:xfrm>
        </p:grpSpPr>
        <p:sp>
          <p:nvSpPr>
            <p:cNvPr id="341" name="Google Shape;341;p1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18"/>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77" name="Google Shape;377;p18"/>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78" name="Google Shape;378;p18"/>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79" name="Google Shape;379;p18"/>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80" name="Google Shape;380;p18"/>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81" name="Google Shape;381;p18"/>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CUSTOM_42">
    <p:spTree>
      <p:nvGrpSpPr>
        <p:cNvPr id="1" name="Shape 382"/>
        <p:cNvGrpSpPr/>
        <p:nvPr/>
      </p:nvGrpSpPr>
      <p:grpSpPr>
        <a:xfrm>
          <a:off x="0" y="0"/>
          <a:ext cx="0" cy="0"/>
          <a:chOff x="0" y="0"/>
          <a:chExt cx="0" cy="0"/>
        </a:xfrm>
      </p:grpSpPr>
      <p:sp>
        <p:nvSpPr>
          <p:cNvPr id="383" name="Google Shape;383;p19"/>
          <p:cNvSpPr/>
          <p:nvPr/>
        </p:nvSpPr>
        <p:spPr>
          <a:xfrm rot="-5711992" flipH="1">
            <a:off x="5768678" y="-1266940"/>
            <a:ext cx="4814640" cy="409533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rot="672094">
            <a:off x="-1743086" y="206081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rot="10800000" flipH="1">
            <a:off x="6689741" y="646757"/>
            <a:ext cx="1696762" cy="1688828"/>
            <a:chOff x="2414491" y="671177"/>
            <a:chExt cx="1830972" cy="1822411"/>
          </a:xfrm>
        </p:grpSpPr>
        <p:sp>
          <p:nvSpPr>
            <p:cNvPr id="386" name="Google Shape;386;p1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19"/>
          <p:cNvSpPr/>
          <p:nvPr/>
        </p:nvSpPr>
        <p:spPr>
          <a:xfrm rot="2354015">
            <a:off x="1787599" y="2882800"/>
            <a:ext cx="1434657" cy="126548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txBox="1">
            <a:spLocks noGrp="1"/>
          </p:cNvSpPr>
          <p:nvPr>
            <p:ph type="subTitle" idx="1"/>
          </p:nvPr>
        </p:nvSpPr>
        <p:spPr>
          <a:xfrm>
            <a:off x="1817226" y="1367900"/>
            <a:ext cx="21678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2" name="Google Shape;422;p19"/>
          <p:cNvSpPr txBox="1">
            <a:spLocks noGrp="1"/>
          </p:cNvSpPr>
          <p:nvPr>
            <p:ph type="subTitle" idx="2"/>
          </p:nvPr>
        </p:nvSpPr>
        <p:spPr>
          <a:xfrm>
            <a:off x="5158650" y="3076250"/>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3" name="Google Shape;423;p19"/>
          <p:cNvSpPr txBox="1">
            <a:spLocks noGrp="1"/>
          </p:cNvSpPr>
          <p:nvPr>
            <p:ph type="subTitle" idx="3"/>
          </p:nvPr>
        </p:nvSpPr>
        <p:spPr>
          <a:xfrm>
            <a:off x="1817225" y="183563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19"/>
          <p:cNvSpPr txBox="1">
            <a:spLocks noGrp="1"/>
          </p:cNvSpPr>
          <p:nvPr>
            <p:ph type="subTitle" idx="4"/>
          </p:nvPr>
        </p:nvSpPr>
        <p:spPr>
          <a:xfrm>
            <a:off x="5158650" y="354398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5" name="Google Shape;425;p19"/>
          <p:cNvSpPr txBox="1">
            <a:spLocks noGrp="1"/>
          </p:cNvSpPr>
          <p:nvPr>
            <p:ph type="title" hasCustomPrompt="1"/>
          </p:nvPr>
        </p:nvSpPr>
        <p:spPr>
          <a:xfrm>
            <a:off x="713225" y="1682475"/>
            <a:ext cx="11040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26" name="Google Shape;426;p19"/>
          <p:cNvSpPr txBox="1">
            <a:spLocks noGrp="1"/>
          </p:cNvSpPr>
          <p:nvPr>
            <p:ph type="title" idx="5" hasCustomPrompt="1"/>
          </p:nvPr>
        </p:nvSpPr>
        <p:spPr>
          <a:xfrm>
            <a:off x="7326450" y="3390825"/>
            <a:ext cx="11040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27" name="Google Shape;427;p19"/>
          <p:cNvSpPr txBox="1">
            <a:spLocks noGrp="1"/>
          </p:cNvSpPr>
          <p:nvPr>
            <p:ph type="title" idx="6"/>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3">
  <p:cSld name="CUSTOM_46">
    <p:spTree>
      <p:nvGrpSpPr>
        <p:cNvPr id="1" name="Shape 428"/>
        <p:cNvGrpSpPr/>
        <p:nvPr/>
      </p:nvGrpSpPr>
      <p:grpSpPr>
        <a:xfrm>
          <a:off x="0" y="0"/>
          <a:ext cx="0" cy="0"/>
          <a:chOff x="0" y="0"/>
          <a:chExt cx="0" cy="0"/>
        </a:xfrm>
      </p:grpSpPr>
      <p:sp>
        <p:nvSpPr>
          <p:cNvPr id="429" name="Google Shape;429;p20"/>
          <p:cNvSpPr txBox="1">
            <a:spLocks noGrp="1"/>
          </p:cNvSpPr>
          <p:nvPr>
            <p:ph type="subTitle" idx="1"/>
          </p:nvPr>
        </p:nvSpPr>
        <p:spPr>
          <a:xfrm>
            <a:off x="924775" y="2021538"/>
            <a:ext cx="370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30" name="Google Shape;430;p20"/>
          <p:cNvSpPr txBox="1">
            <a:spLocks noGrp="1"/>
          </p:cNvSpPr>
          <p:nvPr>
            <p:ph type="title" hasCustomPrompt="1"/>
          </p:nvPr>
        </p:nvSpPr>
        <p:spPr>
          <a:xfrm>
            <a:off x="924775" y="1415738"/>
            <a:ext cx="4844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56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sp>
        <p:nvSpPr>
          <p:cNvPr id="431" name="Google Shape;431;p20"/>
          <p:cNvSpPr txBox="1">
            <a:spLocks noGrp="1"/>
          </p:cNvSpPr>
          <p:nvPr>
            <p:ph type="subTitle" idx="2"/>
          </p:nvPr>
        </p:nvSpPr>
        <p:spPr>
          <a:xfrm>
            <a:off x="924775" y="3155063"/>
            <a:ext cx="370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32" name="Google Shape;432;p20"/>
          <p:cNvSpPr txBox="1">
            <a:spLocks noGrp="1"/>
          </p:cNvSpPr>
          <p:nvPr>
            <p:ph type="title" idx="3" hasCustomPrompt="1"/>
          </p:nvPr>
        </p:nvSpPr>
        <p:spPr>
          <a:xfrm>
            <a:off x="924775" y="2549236"/>
            <a:ext cx="4844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5600">
                <a:solidFill>
                  <a:schemeClr val="accent1"/>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grpSp>
        <p:nvGrpSpPr>
          <p:cNvPr id="433" name="Google Shape;433;p20"/>
          <p:cNvGrpSpPr/>
          <p:nvPr/>
        </p:nvGrpSpPr>
        <p:grpSpPr>
          <a:xfrm flipH="1">
            <a:off x="6914055" y="-80449"/>
            <a:ext cx="2277317" cy="5304377"/>
            <a:chOff x="224725" y="566950"/>
            <a:chExt cx="1850875" cy="4311100"/>
          </a:xfrm>
        </p:grpSpPr>
        <p:sp>
          <p:nvSpPr>
            <p:cNvPr id="434" name="Google Shape;434;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20"/>
          <p:cNvSpPr/>
          <p:nvPr/>
        </p:nvSpPr>
        <p:spPr>
          <a:xfrm rot="7654233" flipH="1">
            <a:off x="-1075268" y="-1255409"/>
            <a:ext cx="4267776" cy="262565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22">
    <p:spTree>
      <p:nvGrpSpPr>
        <p:cNvPr id="1" name="Shape 459"/>
        <p:cNvGrpSpPr/>
        <p:nvPr/>
      </p:nvGrpSpPr>
      <p:grpSpPr>
        <a:xfrm>
          <a:off x="0" y="0"/>
          <a:ext cx="0" cy="0"/>
          <a:chOff x="0" y="0"/>
          <a:chExt cx="0" cy="0"/>
        </a:xfrm>
      </p:grpSpPr>
      <p:sp>
        <p:nvSpPr>
          <p:cNvPr id="460" name="Google Shape;460;p21"/>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4" name="Google Shape;464;p21"/>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65" name="Google Shape;465;p21"/>
          <p:cNvGrpSpPr/>
          <p:nvPr/>
        </p:nvGrpSpPr>
        <p:grpSpPr>
          <a:xfrm rot="10800000" flipH="1">
            <a:off x="4776891" y="3572332"/>
            <a:ext cx="1696762" cy="1688828"/>
            <a:chOff x="2414491" y="671177"/>
            <a:chExt cx="1830972" cy="1822411"/>
          </a:xfrm>
        </p:grpSpPr>
        <p:sp>
          <p:nvSpPr>
            <p:cNvPr id="466" name="Google Shape;466;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32_1">
    <p:spTree>
      <p:nvGrpSpPr>
        <p:cNvPr id="1" name="Shape 500"/>
        <p:cNvGrpSpPr/>
        <p:nvPr/>
      </p:nvGrpSpPr>
      <p:grpSpPr>
        <a:xfrm>
          <a:off x="0" y="0"/>
          <a:ext cx="0" cy="0"/>
          <a:chOff x="0" y="0"/>
          <a:chExt cx="0" cy="0"/>
        </a:xfrm>
      </p:grpSpPr>
      <p:sp>
        <p:nvSpPr>
          <p:cNvPr id="501" name="Google Shape;501;p22"/>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22"/>
          <p:cNvGrpSpPr/>
          <p:nvPr/>
        </p:nvGrpSpPr>
        <p:grpSpPr>
          <a:xfrm>
            <a:off x="5420243" y="-954594"/>
            <a:ext cx="2270935" cy="2260334"/>
            <a:chOff x="6762468" y="1386456"/>
            <a:chExt cx="2270935" cy="2260334"/>
          </a:xfrm>
        </p:grpSpPr>
        <p:sp>
          <p:nvSpPr>
            <p:cNvPr id="504" name="Google Shape;504;p2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22"/>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38" name="Google Shape;538;p22"/>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24_1">
    <p:spTree>
      <p:nvGrpSpPr>
        <p:cNvPr id="1" name="Shape 539"/>
        <p:cNvGrpSpPr/>
        <p:nvPr/>
      </p:nvGrpSpPr>
      <p:grpSpPr>
        <a:xfrm>
          <a:off x="0" y="0"/>
          <a:ext cx="0" cy="0"/>
          <a:chOff x="0" y="0"/>
          <a:chExt cx="0" cy="0"/>
        </a:xfrm>
      </p:grpSpPr>
      <p:sp>
        <p:nvSpPr>
          <p:cNvPr id="540" name="Google Shape;540;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1" name="Google Shape;541;p23"/>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542" name="Google Shape;542;p23"/>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23"/>
          <p:cNvGrpSpPr/>
          <p:nvPr/>
        </p:nvGrpSpPr>
        <p:grpSpPr>
          <a:xfrm>
            <a:off x="7295305" y="-672969"/>
            <a:ext cx="2270935" cy="2260334"/>
            <a:chOff x="6762468" y="1386456"/>
            <a:chExt cx="2270935" cy="2260334"/>
          </a:xfrm>
        </p:grpSpPr>
        <p:sp>
          <p:nvSpPr>
            <p:cNvPr id="545" name="Google Shape;545;p2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CUSTOM_23">
    <p:spTree>
      <p:nvGrpSpPr>
        <p:cNvPr id="1" name="Shape 578"/>
        <p:cNvGrpSpPr/>
        <p:nvPr/>
      </p:nvGrpSpPr>
      <p:grpSpPr>
        <a:xfrm>
          <a:off x="0" y="0"/>
          <a:ext cx="0" cy="0"/>
          <a:chOff x="0" y="0"/>
          <a:chExt cx="0" cy="0"/>
        </a:xfrm>
      </p:grpSpPr>
      <p:sp>
        <p:nvSpPr>
          <p:cNvPr id="579" name="Google Shape;579;p24"/>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0" name="Google Shape;580;p24"/>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581" name="Google Shape;581;p24"/>
          <p:cNvGrpSpPr/>
          <p:nvPr/>
        </p:nvGrpSpPr>
        <p:grpSpPr>
          <a:xfrm flipH="1">
            <a:off x="5418880" y="1"/>
            <a:ext cx="2277317" cy="5304377"/>
            <a:chOff x="224725" y="566950"/>
            <a:chExt cx="1850875" cy="4311100"/>
          </a:xfrm>
        </p:grpSpPr>
        <p:sp>
          <p:nvSpPr>
            <p:cNvPr id="582" name="Google Shape;582;p2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24"/>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4">
  <p:cSld name="CUSTOM_27">
    <p:spTree>
      <p:nvGrpSpPr>
        <p:cNvPr id="1" name="Shape 609"/>
        <p:cNvGrpSpPr/>
        <p:nvPr/>
      </p:nvGrpSpPr>
      <p:grpSpPr>
        <a:xfrm>
          <a:off x="0" y="0"/>
          <a:ext cx="0" cy="0"/>
          <a:chOff x="0" y="0"/>
          <a:chExt cx="0" cy="0"/>
        </a:xfrm>
      </p:grpSpPr>
      <p:sp>
        <p:nvSpPr>
          <p:cNvPr id="610" name="Google Shape;610;p25"/>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25"/>
          <p:cNvGrpSpPr/>
          <p:nvPr/>
        </p:nvGrpSpPr>
        <p:grpSpPr>
          <a:xfrm>
            <a:off x="5084307" y="-1054185"/>
            <a:ext cx="2304462" cy="2293869"/>
            <a:chOff x="2414491" y="671177"/>
            <a:chExt cx="1830972" cy="1822411"/>
          </a:xfrm>
        </p:grpSpPr>
        <p:sp>
          <p:nvSpPr>
            <p:cNvPr id="614" name="Google Shape;614;p2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5"/>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9" name="Google Shape;649;p25"/>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5">
  <p:cSld name="CUSTOM_44">
    <p:spTree>
      <p:nvGrpSpPr>
        <p:cNvPr id="1" name="Shape 650"/>
        <p:cNvGrpSpPr/>
        <p:nvPr/>
      </p:nvGrpSpPr>
      <p:grpSpPr>
        <a:xfrm>
          <a:off x="0" y="0"/>
          <a:ext cx="0" cy="0"/>
          <a:chOff x="0" y="0"/>
          <a:chExt cx="0" cy="0"/>
        </a:xfrm>
      </p:grpSpPr>
      <p:sp>
        <p:nvSpPr>
          <p:cNvPr id="651" name="Google Shape;651;p26"/>
          <p:cNvSpPr txBox="1">
            <a:spLocks noGrp="1"/>
          </p:cNvSpPr>
          <p:nvPr>
            <p:ph type="title"/>
          </p:nvPr>
        </p:nvSpPr>
        <p:spPr>
          <a:xfrm>
            <a:off x="5104900" y="1400488"/>
            <a:ext cx="3326100" cy="1668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2" name="Google Shape;652;p26"/>
          <p:cNvSpPr txBox="1">
            <a:spLocks noGrp="1"/>
          </p:cNvSpPr>
          <p:nvPr>
            <p:ph type="subTitle" idx="1"/>
          </p:nvPr>
        </p:nvSpPr>
        <p:spPr>
          <a:xfrm>
            <a:off x="3851850" y="3019100"/>
            <a:ext cx="4579200" cy="7239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
        <p:nvSpPr>
          <p:cNvPr id="653" name="Google Shape;653;p26"/>
          <p:cNvSpPr/>
          <p:nvPr/>
        </p:nvSpPr>
        <p:spPr>
          <a:xfrm rot="7627321">
            <a:off x="-1350628" y="-1805009"/>
            <a:ext cx="4680823" cy="425203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rot="-5400000" flipH="1">
            <a:off x="6356253" y="24444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6"/>
          <p:cNvGrpSpPr/>
          <p:nvPr/>
        </p:nvGrpSpPr>
        <p:grpSpPr>
          <a:xfrm rot="10800000" flipH="1">
            <a:off x="3260405" y="4169571"/>
            <a:ext cx="2557685" cy="2545726"/>
            <a:chOff x="2414491" y="671177"/>
            <a:chExt cx="1830972" cy="1822411"/>
          </a:xfrm>
        </p:grpSpPr>
        <p:sp>
          <p:nvSpPr>
            <p:cNvPr id="656" name="Google Shape;656;p2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
  <p:cSld name="CUSTOM_32_2_1">
    <p:spTree>
      <p:nvGrpSpPr>
        <p:cNvPr id="1" name="Shape 690"/>
        <p:cNvGrpSpPr/>
        <p:nvPr/>
      </p:nvGrpSpPr>
      <p:grpSpPr>
        <a:xfrm>
          <a:off x="0" y="0"/>
          <a:ext cx="0" cy="0"/>
          <a:chOff x="0" y="0"/>
          <a:chExt cx="0" cy="0"/>
        </a:xfrm>
      </p:grpSpPr>
      <p:sp>
        <p:nvSpPr>
          <p:cNvPr id="691" name="Google Shape;691;p27"/>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4" name="Google Shape;694;p27"/>
          <p:cNvSpPr txBox="1">
            <a:spLocks noGrp="1"/>
          </p:cNvSpPr>
          <p:nvPr>
            <p:ph type="subTitle" idx="1"/>
          </p:nvPr>
        </p:nvSpPr>
        <p:spPr>
          <a:xfrm>
            <a:off x="713250" y="1126100"/>
            <a:ext cx="1156200" cy="1203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7 ">
  <p:cSld name="CUSTOM_1_1_1">
    <p:spTree>
      <p:nvGrpSpPr>
        <p:cNvPr id="1" name="Shape 695"/>
        <p:cNvGrpSpPr/>
        <p:nvPr/>
      </p:nvGrpSpPr>
      <p:grpSpPr>
        <a:xfrm>
          <a:off x="0" y="0"/>
          <a:ext cx="0" cy="0"/>
          <a:chOff x="0" y="0"/>
          <a:chExt cx="0" cy="0"/>
        </a:xfrm>
      </p:grpSpPr>
      <p:sp>
        <p:nvSpPr>
          <p:cNvPr id="696" name="Google Shape;696;p28"/>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28"/>
          <p:cNvGrpSpPr/>
          <p:nvPr/>
        </p:nvGrpSpPr>
        <p:grpSpPr>
          <a:xfrm rot="10800000">
            <a:off x="6624625" y="3303820"/>
            <a:ext cx="1696762" cy="1688828"/>
            <a:chOff x="2414491" y="671177"/>
            <a:chExt cx="1830972" cy="1822411"/>
          </a:xfrm>
        </p:grpSpPr>
        <p:sp>
          <p:nvSpPr>
            <p:cNvPr id="700" name="Google Shape;700;p2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8"/>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5" name="Google Shape;735;p28"/>
          <p:cNvSpPr txBox="1">
            <a:spLocks noGrp="1"/>
          </p:cNvSpPr>
          <p:nvPr>
            <p:ph type="subTitle" idx="1"/>
          </p:nvPr>
        </p:nvSpPr>
        <p:spPr>
          <a:xfrm>
            <a:off x="713225" y="1091875"/>
            <a:ext cx="6028800" cy="3599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8">
  <p:cSld name="CUSTOM_32_2">
    <p:spTree>
      <p:nvGrpSpPr>
        <p:cNvPr id="1" name="Shape 736"/>
        <p:cNvGrpSpPr/>
        <p:nvPr/>
      </p:nvGrpSpPr>
      <p:grpSpPr>
        <a:xfrm>
          <a:off x="0" y="0"/>
          <a:ext cx="0" cy="0"/>
          <a:chOff x="0" y="0"/>
          <a:chExt cx="0" cy="0"/>
        </a:xfrm>
      </p:grpSpPr>
      <p:sp>
        <p:nvSpPr>
          <p:cNvPr id="737" name="Google Shape;737;p29"/>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txBox="1">
            <a:spLocks noGrp="1"/>
          </p:cNvSpPr>
          <p:nvPr>
            <p:ph type="title"/>
          </p:nvPr>
        </p:nvSpPr>
        <p:spPr>
          <a:xfrm>
            <a:off x="713225" y="520986"/>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1" name="Google Shape;741;p29"/>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9 ">
  <p:cSld name="CUSTOM_34_1">
    <p:spTree>
      <p:nvGrpSpPr>
        <p:cNvPr id="1" name="Shape 742"/>
        <p:cNvGrpSpPr/>
        <p:nvPr/>
      </p:nvGrpSpPr>
      <p:grpSpPr>
        <a:xfrm>
          <a:off x="0" y="0"/>
          <a:ext cx="0" cy="0"/>
          <a:chOff x="0" y="0"/>
          <a:chExt cx="0" cy="0"/>
        </a:xfrm>
      </p:grpSpPr>
      <p:sp>
        <p:nvSpPr>
          <p:cNvPr id="743" name="Google Shape;743;p30"/>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0"/>
          <p:cNvGrpSpPr/>
          <p:nvPr/>
        </p:nvGrpSpPr>
        <p:grpSpPr>
          <a:xfrm flipH="1">
            <a:off x="6866680" y="-80437"/>
            <a:ext cx="2277317" cy="5304377"/>
            <a:chOff x="224725" y="566950"/>
            <a:chExt cx="1850875" cy="4311100"/>
          </a:xfrm>
        </p:grpSpPr>
        <p:sp>
          <p:nvSpPr>
            <p:cNvPr id="745" name="Google Shape;745;p3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9" name="Google Shape;769;p30"/>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1" name="Google Shape;771;p30"/>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0">
  <p:cSld name="CUSTOM_35_1">
    <p:spTree>
      <p:nvGrpSpPr>
        <p:cNvPr id="1" name="Shape 772"/>
        <p:cNvGrpSpPr/>
        <p:nvPr/>
      </p:nvGrpSpPr>
      <p:grpSpPr>
        <a:xfrm>
          <a:off x="0" y="0"/>
          <a:ext cx="0" cy="0"/>
          <a:chOff x="0" y="0"/>
          <a:chExt cx="0" cy="0"/>
        </a:xfrm>
      </p:grpSpPr>
      <p:grpSp>
        <p:nvGrpSpPr>
          <p:cNvPr id="773" name="Google Shape;773;p31"/>
          <p:cNvGrpSpPr/>
          <p:nvPr/>
        </p:nvGrpSpPr>
        <p:grpSpPr>
          <a:xfrm>
            <a:off x="4789682" y="3273165"/>
            <a:ext cx="2304462" cy="2293869"/>
            <a:chOff x="2414491" y="671177"/>
            <a:chExt cx="1830972" cy="1822411"/>
          </a:xfrm>
        </p:grpSpPr>
        <p:sp>
          <p:nvSpPr>
            <p:cNvPr id="774" name="Google Shape;774;p3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31"/>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1" name="Google Shape;811;p31"/>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1 ">
  <p:cSld name="CUSTOM_36_1">
    <p:spTree>
      <p:nvGrpSpPr>
        <p:cNvPr id="1" name="Shape 812"/>
        <p:cNvGrpSpPr/>
        <p:nvPr/>
      </p:nvGrpSpPr>
      <p:grpSpPr>
        <a:xfrm>
          <a:off x="0" y="0"/>
          <a:ext cx="0" cy="0"/>
          <a:chOff x="0" y="0"/>
          <a:chExt cx="0" cy="0"/>
        </a:xfrm>
      </p:grpSpPr>
      <p:sp>
        <p:nvSpPr>
          <p:cNvPr id="813" name="Google Shape;813;p32"/>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7" name="Google Shape;817;p3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2 ">
  <p:cSld name="CUSTOM_37_1_1">
    <p:spTree>
      <p:nvGrpSpPr>
        <p:cNvPr id="1" name="Shape 818"/>
        <p:cNvGrpSpPr/>
        <p:nvPr/>
      </p:nvGrpSpPr>
      <p:grpSpPr>
        <a:xfrm>
          <a:off x="0" y="0"/>
          <a:ext cx="0" cy="0"/>
          <a:chOff x="0" y="0"/>
          <a:chExt cx="0" cy="0"/>
        </a:xfrm>
      </p:grpSpPr>
      <p:sp>
        <p:nvSpPr>
          <p:cNvPr id="819" name="Google Shape;819;p33"/>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2" name="Google Shape;822;p33"/>
          <p:cNvSpPr txBox="1">
            <a:spLocks noGrp="1"/>
          </p:cNvSpPr>
          <p:nvPr>
            <p:ph type="subTitle" idx="1"/>
          </p:nvPr>
        </p:nvSpPr>
        <p:spPr>
          <a:xfrm>
            <a:off x="713225" y="10918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13">
  <p:cSld name="CUSTOM_37_1">
    <p:spTree>
      <p:nvGrpSpPr>
        <p:cNvPr id="1" name="Shape 823"/>
        <p:cNvGrpSpPr/>
        <p:nvPr/>
      </p:nvGrpSpPr>
      <p:grpSpPr>
        <a:xfrm>
          <a:off x="0" y="0"/>
          <a:ext cx="0" cy="0"/>
          <a:chOff x="0" y="0"/>
          <a:chExt cx="0" cy="0"/>
        </a:xfrm>
      </p:grpSpPr>
      <p:sp>
        <p:nvSpPr>
          <p:cNvPr id="824" name="Google Shape;824;p34"/>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4"/>
          <p:cNvGrpSpPr/>
          <p:nvPr/>
        </p:nvGrpSpPr>
        <p:grpSpPr>
          <a:xfrm rot="10800000">
            <a:off x="6204525" y="1244395"/>
            <a:ext cx="1696762" cy="1688828"/>
            <a:chOff x="2414491" y="671177"/>
            <a:chExt cx="1830972" cy="1822411"/>
          </a:xfrm>
        </p:grpSpPr>
        <p:sp>
          <p:nvSpPr>
            <p:cNvPr id="827" name="Google Shape;827;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3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2" name="Google Shape;862;p34"/>
          <p:cNvSpPr txBox="1">
            <a:spLocks noGrp="1"/>
          </p:cNvSpPr>
          <p:nvPr>
            <p:ph type="subTitle" idx="1"/>
          </p:nvPr>
        </p:nvSpPr>
        <p:spPr>
          <a:xfrm>
            <a:off x="713225" y="10918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4 ">
  <p:cSld name="CUSTOM_48_1">
    <p:spTree>
      <p:nvGrpSpPr>
        <p:cNvPr id="1" name="Shape 863"/>
        <p:cNvGrpSpPr/>
        <p:nvPr/>
      </p:nvGrpSpPr>
      <p:grpSpPr>
        <a:xfrm>
          <a:off x="0" y="0"/>
          <a:ext cx="0" cy="0"/>
          <a:chOff x="0" y="0"/>
          <a:chExt cx="0" cy="0"/>
        </a:xfrm>
      </p:grpSpPr>
      <p:grpSp>
        <p:nvGrpSpPr>
          <p:cNvPr id="864" name="Google Shape;864;p35"/>
          <p:cNvGrpSpPr/>
          <p:nvPr/>
        </p:nvGrpSpPr>
        <p:grpSpPr>
          <a:xfrm flipH="1">
            <a:off x="6914055" y="-80449"/>
            <a:ext cx="2277317" cy="5304377"/>
            <a:chOff x="224725" y="566950"/>
            <a:chExt cx="1850875" cy="4311100"/>
          </a:xfrm>
        </p:grpSpPr>
        <p:sp>
          <p:nvSpPr>
            <p:cNvPr id="865" name="Google Shape;865;p35"/>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5"/>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5"/>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5"/>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5"/>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5"/>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5"/>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35"/>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5"/>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5"/>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3" name="Google Shape;893;p35"/>
          <p:cNvSpPr txBox="1">
            <a:spLocks noGrp="1"/>
          </p:cNvSpPr>
          <p:nvPr>
            <p:ph type="subTitle" idx="1"/>
          </p:nvPr>
        </p:nvSpPr>
        <p:spPr>
          <a:xfrm>
            <a:off x="897675" y="1477800"/>
            <a:ext cx="4809300" cy="2751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D9C8B"/>
              </a:buClr>
              <a:buSzPts val="1600"/>
              <a:buFont typeface="Cairo"/>
              <a:buChar char="●"/>
              <a:defRPr sz="1600"/>
            </a:lvl1pPr>
            <a:lvl2pPr lvl="1" rtl="0">
              <a:spcBef>
                <a:spcPts val="0"/>
              </a:spcBef>
              <a:spcAft>
                <a:spcPts val="0"/>
              </a:spcAft>
              <a:buClr>
                <a:srgbClr val="0E2A47"/>
              </a:buClr>
              <a:buSzPts val="1600"/>
              <a:buFont typeface="Cairo"/>
              <a:buChar char="○"/>
              <a:defRPr/>
            </a:lvl2pPr>
            <a:lvl3pPr lvl="2" rtl="0">
              <a:spcBef>
                <a:spcPts val="0"/>
              </a:spcBef>
              <a:spcAft>
                <a:spcPts val="0"/>
              </a:spcAft>
              <a:buClr>
                <a:srgbClr val="0E2A47"/>
              </a:buClr>
              <a:buSzPts val="1600"/>
              <a:buFont typeface="Cairo"/>
              <a:buChar char="■"/>
              <a:defRPr/>
            </a:lvl3pPr>
            <a:lvl4pPr lvl="3" rtl="0">
              <a:spcBef>
                <a:spcPts val="0"/>
              </a:spcBef>
              <a:spcAft>
                <a:spcPts val="0"/>
              </a:spcAft>
              <a:buClr>
                <a:srgbClr val="0E2A47"/>
              </a:buClr>
              <a:buSzPts val="1600"/>
              <a:buFont typeface="Cairo"/>
              <a:buChar char="●"/>
              <a:defRPr/>
            </a:lvl4pPr>
            <a:lvl5pPr lvl="4" rtl="0">
              <a:spcBef>
                <a:spcPts val="0"/>
              </a:spcBef>
              <a:spcAft>
                <a:spcPts val="0"/>
              </a:spcAft>
              <a:buClr>
                <a:srgbClr val="0E2A47"/>
              </a:buClr>
              <a:buSzPts val="1600"/>
              <a:buFont typeface="Cairo"/>
              <a:buChar char="○"/>
              <a:defRPr/>
            </a:lvl5pPr>
            <a:lvl6pPr lvl="5" rtl="0">
              <a:spcBef>
                <a:spcPts val="0"/>
              </a:spcBef>
              <a:spcAft>
                <a:spcPts val="0"/>
              </a:spcAft>
              <a:buClr>
                <a:srgbClr val="0E2A47"/>
              </a:buClr>
              <a:buSzPts val="1600"/>
              <a:buFont typeface="Cairo"/>
              <a:buChar char="■"/>
              <a:defRPr/>
            </a:lvl6pPr>
            <a:lvl7pPr lvl="6" rtl="0">
              <a:spcBef>
                <a:spcPts val="0"/>
              </a:spcBef>
              <a:spcAft>
                <a:spcPts val="0"/>
              </a:spcAft>
              <a:buClr>
                <a:srgbClr val="0E2A47"/>
              </a:buClr>
              <a:buSzPts val="1600"/>
              <a:buFont typeface="Cairo"/>
              <a:buChar char="●"/>
              <a:defRPr/>
            </a:lvl7pPr>
            <a:lvl8pPr lvl="7" rtl="0">
              <a:spcBef>
                <a:spcPts val="0"/>
              </a:spcBef>
              <a:spcAft>
                <a:spcPts val="0"/>
              </a:spcAft>
              <a:buClr>
                <a:srgbClr val="0E2A47"/>
              </a:buClr>
              <a:buSzPts val="1600"/>
              <a:buFont typeface="Cairo"/>
              <a:buChar char="○"/>
              <a:defRPr/>
            </a:lvl8pPr>
            <a:lvl9pPr lvl="8" rtl="0">
              <a:spcBef>
                <a:spcPts val="0"/>
              </a:spcBef>
              <a:spcAft>
                <a:spcPts val="0"/>
              </a:spcAft>
              <a:buClr>
                <a:srgbClr val="0E2A47"/>
              </a:buClr>
              <a:buSzPts val="1600"/>
              <a:buFont typeface="Cairo"/>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894"/>
        <p:cNvGrpSpPr/>
        <p:nvPr/>
      </p:nvGrpSpPr>
      <p:grpSpPr>
        <a:xfrm>
          <a:off x="0" y="0"/>
          <a:ext cx="0" cy="0"/>
          <a:chOff x="0" y="0"/>
          <a:chExt cx="0" cy="0"/>
        </a:xfrm>
      </p:grpSpPr>
      <p:sp>
        <p:nvSpPr>
          <p:cNvPr id="895" name="Google Shape;895;p36"/>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9" name="Google Shape;899;p36"/>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0" name="Google Shape;900;p36"/>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1" name="Google Shape;901;p36"/>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02" name="Google Shape;902;p36"/>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903"/>
        <p:cNvGrpSpPr/>
        <p:nvPr/>
      </p:nvGrpSpPr>
      <p:grpSpPr>
        <a:xfrm>
          <a:off x="0" y="0"/>
          <a:ext cx="0" cy="0"/>
          <a:chOff x="0" y="0"/>
          <a:chExt cx="0" cy="0"/>
        </a:xfrm>
      </p:grpSpPr>
      <p:sp>
        <p:nvSpPr>
          <p:cNvPr id="904" name="Google Shape;904;p37"/>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 name="Google Shape;905;p37"/>
          <p:cNvGrpSpPr/>
          <p:nvPr/>
        </p:nvGrpSpPr>
        <p:grpSpPr>
          <a:xfrm>
            <a:off x="-107118" y="-842535"/>
            <a:ext cx="2304462" cy="2293869"/>
            <a:chOff x="2414491" y="671177"/>
            <a:chExt cx="1830972" cy="1822411"/>
          </a:xfrm>
        </p:grpSpPr>
        <p:sp>
          <p:nvSpPr>
            <p:cNvPr id="906" name="Google Shape;906;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37"/>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3" name="Google Shape;943;p37"/>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4" name="Google Shape;944;p37"/>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5" name="Google Shape;945;p37"/>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6" name="Google Shape;946;p37"/>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7" name="Google Shape;947;p37"/>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48" name="Google Shape;948;p37"/>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985"/>
        <p:cNvGrpSpPr/>
        <p:nvPr/>
      </p:nvGrpSpPr>
      <p:grpSpPr>
        <a:xfrm>
          <a:off x="0" y="0"/>
          <a:ext cx="0" cy="0"/>
          <a:chOff x="0" y="0"/>
          <a:chExt cx="0" cy="0"/>
        </a:xfrm>
      </p:grpSpPr>
      <p:sp>
        <p:nvSpPr>
          <p:cNvPr id="986" name="Google Shape;986;p39"/>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39"/>
          <p:cNvGrpSpPr/>
          <p:nvPr/>
        </p:nvGrpSpPr>
        <p:grpSpPr>
          <a:xfrm rot="10800000" flipH="1">
            <a:off x="205659" y="2003797"/>
            <a:ext cx="1888282" cy="1879453"/>
            <a:chOff x="2414491" y="671177"/>
            <a:chExt cx="1830972" cy="1822411"/>
          </a:xfrm>
        </p:grpSpPr>
        <p:sp>
          <p:nvSpPr>
            <p:cNvPr id="988" name="Google Shape;988;p3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39"/>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4" name="Google Shape;1024;p39"/>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5" name="Google Shape;1025;p39"/>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6" name="Google Shape;1026;p39"/>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7" name="Google Shape;1027;p39"/>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8" name="Google Shape;1028;p39"/>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9" name="Google Shape;1029;p39"/>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0" name="Google Shape;1030;p39"/>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1" name="Google Shape;1031;p39"/>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2" name="Google Shape;1032;p39"/>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1">
  <p:cSld name="CUSTOM_43">
    <p:spTree>
      <p:nvGrpSpPr>
        <p:cNvPr id="1" name="Shape 1033"/>
        <p:cNvGrpSpPr/>
        <p:nvPr/>
      </p:nvGrpSpPr>
      <p:grpSpPr>
        <a:xfrm>
          <a:off x="0" y="0"/>
          <a:ext cx="0" cy="0"/>
          <a:chOff x="0" y="0"/>
          <a:chExt cx="0" cy="0"/>
        </a:xfrm>
      </p:grpSpPr>
      <p:sp>
        <p:nvSpPr>
          <p:cNvPr id="1034" name="Google Shape;1034;p40"/>
          <p:cNvSpPr/>
          <p:nvPr/>
        </p:nvSpPr>
        <p:spPr>
          <a:xfrm rot="135969" flipH="1">
            <a:off x="-1012929" y="-803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rot="-581251">
            <a:off x="5870103" y="2579116"/>
            <a:ext cx="6829139" cy="420166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40"/>
          <p:cNvGrpSpPr/>
          <p:nvPr/>
        </p:nvGrpSpPr>
        <p:grpSpPr>
          <a:xfrm rot="10800000" flipH="1">
            <a:off x="1162134" y="-902228"/>
            <a:ext cx="1888282" cy="1879453"/>
            <a:chOff x="2414491" y="671177"/>
            <a:chExt cx="1830972" cy="1822411"/>
          </a:xfrm>
        </p:grpSpPr>
        <p:sp>
          <p:nvSpPr>
            <p:cNvPr id="1037" name="Google Shape;1037;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1" name="Google Shape;1071;p4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2" name="Google Shape;1072;p40"/>
          <p:cNvSpPr txBox="1">
            <a:spLocks noGrp="1"/>
          </p:cNvSpPr>
          <p:nvPr>
            <p:ph type="subTitle" idx="1"/>
          </p:nvPr>
        </p:nvSpPr>
        <p:spPr>
          <a:xfrm>
            <a:off x="957000"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3" name="Google Shape;1073;p40"/>
          <p:cNvSpPr txBox="1">
            <a:spLocks noGrp="1"/>
          </p:cNvSpPr>
          <p:nvPr>
            <p:ph type="subTitle" idx="2"/>
          </p:nvPr>
        </p:nvSpPr>
        <p:spPr>
          <a:xfrm>
            <a:off x="2802600"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4" name="Google Shape;1074;p40"/>
          <p:cNvSpPr txBox="1">
            <a:spLocks noGrp="1"/>
          </p:cNvSpPr>
          <p:nvPr>
            <p:ph type="subTitle" idx="3"/>
          </p:nvPr>
        </p:nvSpPr>
        <p:spPr>
          <a:xfrm>
            <a:off x="957000" y="3317498"/>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5" name="Google Shape;1075;p40"/>
          <p:cNvSpPr txBox="1">
            <a:spLocks noGrp="1"/>
          </p:cNvSpPr>
          <p:nvPr>
            <p:ph type="subTitle" idx="4"/>
          </p:nvPr>
        </p:nvSpPr>
        <p:spPr>
          <a:xfrm>
            <a:off x="2802600" y="3317501"/>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6" name="Google Shape;1076;p40"/>
          <p:cNvSpPr txBox="1">
            <a:spLocks noGrp="1"/>
          </p:cNvSpPr>
          <p:nvPr>
            <p:ph type="subTitle" idx="5"/>
          </p:nvPr>
        </p:nvSpPr>
        <p:spPr>
          <a:xfrm>
            <a:off x="4648198"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7" name="Google Shape;1077;p40"/>
          <p:cNvSpPr txBox="1">
            <a:spLocks noGrp="1"/>
          </p:cNvSpPr>
          <p:nvPr>
            <p:ph type="subTitle" idx="6"/>
          </p:nvPr>
        </p:nvSpPr>
        <p:spPr>
          <a:xfrm>
            <a:off x="4648198" y="3317501"/>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8" name="Google Shape;1078;p40"/>
          <p:cNvSpPr txBox="1">
            <a:spLocks noGrp="1"/>
          </p:cNvSpPr>
          <p:nvPr>
            <p:ph type="subTitle" idx="7"/>
          </p:nvPr>
        </p:nvSpPr>
        <p:spPr>
          <a:xfrm>
            <a:off x="6493800" y="2926100"/>
            <a:ext cx="16932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9" name="Google Shape;1079;p40"/>
          <p:cNvSpPr txBox="1">
            <a:spLocks noGrp="1"/>
          </p:cNvSpPr>
          <p:nvPr>
            <p:ph type="subTitle" idx="8"/>
          </p:nvPr>
        </p:nvSpPr>
        <p:spPr>
          <a:xfrm>
            <a:off x="6493800" y="3317501"/>
            <a:ext cx="1693200" cy="9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1080"/>
        <p:cNvGrpSpPr/>
        <p:nvPr/>
      </p:nvGrpSpPr>
      <p:grpSpPr>
        <a:xfrm>
          <a:off x="0" y="0"/>
          <a:ext cx="0" cy="0"/>
          <a:chOff x="0" y="0"/>
          <a:chExt cx="0" cy="0"/>
        </a:xfrm>
      </p:grpSpPr>
      <p:sp>
        <p:nvSpPr>
          <p:cNvPr id="1081" name="Google Shape;1081;p41"/>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5" name="Google Shape;1085;p41"/>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6" name="Google Shape;1086;p41"/>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7" name="Google Shape;1087;p41"/>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8" name="Google Shape;1088;p41"/>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9" name="Google Shape;1089;p41"/>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0" name="Google Shape;1090;p41"/>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1" name="Google Shape;1091;p41"/>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2" name="Google Shape;1092;p41"/>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3" name="Google Shape;1093;p41"/>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4" name="Google Shape;1094;p41"/>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5" name="Google Shape;1095;p41"/>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6" name="Google Shape;1096;p41"/>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1">
  <p:cSld name="CUSTOM_41">
    <p:spTree>
      <p:nvGrpSpPr>
        <p:cNvPr id="1" name="Shape 1097"/>
        <p:cNvGrpSpPr/>
        <p:nvPr/>
      </p:nvGrpSpPr>
      <p:grpSpPr>
        <a:xfrm>
          <a:off x="0" y="0"/>
          <a:ext cx="0" cy="0"/>
          <a:chOff x="0" y="0"/>
          <a:chExt cx="0" cy="0"/>
        </a:xfrm>
      </p:grpSpPr>
      <p:grpSp>
        <p:nvGrpSpPr>
          <p:cNvPr id="1098" name="Google Shape;1098;p42"/>
          <p:cNvGrpSpPr/>
          <p:nvPr/>
        </p:nvGrpSpPr>
        <p:grpSpPr>
          <a:xfrm>
            <a:off x="477170" y="-1413885"/>
            <a:ext cx="2304462" cy="2293869"/>
            <a:chOff x="2414491" y="671177"/>
            <a:chExt cx="1830972" cy="1822411"/>
          </a:xfrm>
        </p:grpSpPr>
        <p:sp>
          <p:nvSpPr>
            <p:cNvPr id="1099" name="Google Shape;1099;p4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42"/>
          <p:cNvSpPr/>
          <p:nvPr/>
        </p:nvSpPr>
        <p:spPr>
          <a:xfrm rot="5400000">
            <a:off x="6618731" y="3095207"/>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5" name="Google Shape;1135;p42"/>
          <p:cNvSpPr txBox="1">
            <a:spLocks noGrp="1"/>
          </p:cNvSpPr>
          <p:nvPr>
            <p:ph type="subTitle" idx="1"/>
          </p:nvPr>
        </p:nvSpPr>
        <p:spPr>
          <a:xfrm>
            <a:off x="1741200" y="1337775"/>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6" name="Google Shape;1136;p42"/>
          <p:cNvSpPr txBox="1">
            <a:spLocks noGrp="1"/>
          </p:cNvSpPr>
          <p:nvPr>
            <p:ph type="subTitle" idx="2"/>
          </p:nvPr>
        </p:nvSpPr>
        <p:spPr>
          <a:xfrm>
            <a:off x="1741200" y="172918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7" name="Google Shape;1137;p42"/>
          <p:cNvSpPr txBox="1">
            <a:spLocks noGrp="1"/>
          </p:cNvSpPr>
          <p:nvPr>
            <p:ph type="subTitle" idx="3"/>
          </p:nvPr>
        </p:nvSpPr>
        <p:spPr>
          <a:xfrm>
            <a:off x="1741200" y="2446100"/>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8" name="Google Shape;1138;p42"/>
          <p:cNvSpPr txBox="1">
            <a:spLocks noGrp="1"/>
          </p:cNvSpPr>
          <p:nvPr>
            <p:ph type="subTitle" idx="4"/>
          </p:nvPr>
        </p:nvSpPr>
        <p:spPr>
          <a:xfrm>
            <a:off x="1741200" y="283763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9" name="Google Shape;1139;p42"/>
          <p:cNvSpPr txBox="1">
            <a:spLocks noGrp="1"/>
          </p:cNvSpPr>
          <p:nvPr>
            <p:ph type="subTitle" idx="5"/>
          </p:nvPr>
        </p:nvSpPr>
        <p:spPr>
          <a:xfrm>
            <a:off x="1741200" y="3554425"/>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0" name="Google Shape;1140;p42"/>
          <p:cNvSpPr txBox="1">
            <a:spLocks noGrp="1"/>
          </p:cNvSpPr>
          <p:nvPr>
            <p:ph type="subTitle" idx="6"/>
          </p:nvPr>
        </p:nvSpPr>
        <p:spPr>
          <a:xfrm>
            <a:off x="1741200" y="3945963"/>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1" name="Google Shape;1141;p42"/>
          <p:cNvSpPr txBox="1">
            <a:spLocks noGrp="1"/>
          </p:cNvSpPr>
          <p:nvPr>
            <p:ph type="subTitle" idx="7"/>
          </p:nvPr>
        </p:nvSpPr>
        <p:spPr>
          <a:xfrm>
            <a:off x="5237775" y="1337775"/>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2" name="Google Shape;1142;p42"/>
          <p:cNvSpPr txBox="1">
            <a:spLocks noGrp="1"/>
          </p:cNvSpPr>
          <p:nvPr>
            <p:ph type="subTitle" idx="8"/>
          </p:nvPr>
        </p:nvSpPr>
        <p:spPr>
          <a:xfrm>
            <a:off x="5237775" y="172918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3" name="Google Shape;1143;p42"/>
          <p:cNvSpPr txBox="1">
            <a:spLocks noGrp="1"/>
          </p:cNvSpPr>
          <p:nvPr>
            <p:ph type="subTitle" idx="9"/>
          </p:nvPr>
        </p:nvSpPr>
        <p:spPr>
          <a:xfrm>
            <a:off x="5237775" y="2446100"/>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4" name="Google Shape;1144;p42"/>
          <p:cNvSpPr txBox="1">
            <a:spLocks noGrp="1"/>
          </p:cNvSpPr>
          <p:nvPr>
            <p:ph type="subTitle" idx="13"/>
          </p:nvPr>
        </p:nvSpPr>
        <p:spPr>
          <a:xfrm>
            <a:off x="5237775" y="283763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5" name="Google Shape;1145;p42"/>
          <p:cNvSpPr txBox="1">
            <a:spLocks noGrp="1"/>
          </p:cNvSpPr>
          <p:nvPr>
            <p:ph type="subTitle" idx="14"/>
          </p:nvPr>
        </p:nvSpPr>
        <p:spPr>
          <a:xfrm>
            <a:off x="5237775" y="3554425"/>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6" name="Google Shape;1146;p42"/>
          <p:cNvSpPr txBox="1">
            <a:spLocks noGrp="1"/>
          </p:cNvSpPr>
          <p:nvPr>
            <p:ph type="subTitle" idx="15"/>
          </p:nvPr>
        </p:nvSpPr>
        <p:spPr>
          <a:xfrm>
            <a:off x="5237775" y="3945963"/>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47"/>
        <p:cNvGrpSpPr/>
        <p:nvPr/>
      </p:nvGrpSpPr>
      <p:grpSpPr>
        <a:xfrm>
          <a:off x="0" y="0"/>
          <a:ext cx="0" cy="0"/>
          <a:chOff x="0" y="0"/>
          <a:chExt cx="0" cy="0"/>
        </a:xfrm>
      </p:grpSpPr>
      <p:sp>
        <p:nvSpPr>
          <p:cNvPr id="1148" name="Google Shape;1148;p43"/>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1152"/>
        <p:cNvGrpSpPr/>
        <p:nvPr/>
      </p:nvGrpSpPr>
      <p:grpSpPr>
        <a:xfrm>
          <a:off x="0" y="0"/>
          <a:ext cx="0" cy="0"/>
          <a:chOff x="0" y="0"/>
          <a:chExt cx="0" cy="0"/>
        </a:xfrm>
      </p:grpSpPr>
      <p:sp>
        <p:nvSpPr>
          <p:cNvPr id="1153" name="Google Shape;1153;p44"/>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4"/>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44"/>
          <p:cNvGrpSpPr/>
          <p:nvPr/>
        </p:nvGrpSpPr>
        <p:grpSpPr>
          <a:xfrm rot="10800000" flipH="1">
            <a:off x="566191" y="1712532"/>
            <a:ext cx="1696762" cy="1688828"/>
            <a:chOff x="2414491" y="671177"/>
            <a:chExt cx="1830972" cy="1822411"/>
          </a:xfrm>
        </p:grpSpPr>
        <p:sp>
          <p:nvSpPr>
            <p:cNvPr id="1156" name="Google Shape;1156;p4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1191"/>
        <p:cNvGrpSpPr/>
        <p:nvPr/>
      </p:nvGrpSpPr>
      <p:grpSpPr>
        <a:xfrm>
          <a:off x="0" y="0"/>
          <a:ext cx="0" cy="0"/>
          <a:chOff x="0" y="0"/>
          <a:chExt cx="0" cy="0"/>
        </a:xfrm>
      </p:grpSpPr>
      <p:sp>
        <p:nvSpPr>
          <p:cNvPr id="1192" name="Google Shape;1192;p45"/>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5"/>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5"/>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1196"/>
        <p:cNvGrpSpPr/>
        <p:nvPr/>
      </p:nvGrpSpPr>
      <p:grpSpPr>
        <a:xfrm>
          <a:off x="0" y="0"/>
          <a:ext cx="0" cy="0"/>
          <a:chOff x="0" y="0"/>
          <a:chExt cx="0" cy="0"/>
        </a:xfrm>
      </p:grpSpPr>
      <p:sp>
        <p:nvSpPr>
          <p:cNvPr id="1197" name="Google Shape;1197;p46"/>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0" name="Google Shape;1200;p46"/>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1201"/>
        <p:cNvGrpSpPr/>
        <p:nvPr/>
      </p:nvGrpSpPr>
      <p:grpSpPr>
        <a:xfrm>
          <a:off x="0" y="0"/>
          <a:ext cx="0" cy="0"/>
          <a:chOff x="0" y="0"/>
          <a:chExt cx="0" cy="0"/>
        </a:xfrm>
      </p:grpSpPr>
      <p:sp>
        <p:nvSpPr>
          <p:cNvPr id="1202" name="Google Shape;1202;p47"/>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7"/>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1206"/>
        <p:cNvGrpSpPr/>
        <p:nvPr/>
      </p:nvGrpSpPr>
      <p:grpSpPr>
        <a:xfrm>
          <a:off x="0" y="0"/>
          <a:ext cx="0" cy="0"/>
          <a:chOff x="0" y="0"/>
          <a:chExt cx="0" cy="0"/>
        </a:xfrm>
      </p:grpSpPr>
      <p:sp>
        <p:nvSpPr>
          <p:cNvPr id="1207" name="Google Shape;1207;p48"/>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1211"/>
        <p:cNvGrpSpPr/>
        <p:nvPr/>
      </p:nvGrpSpPr>
      <p:grpSpPr>
        <a:xfrm>
          <a:off x="0" y="0"/>
          <a:ext cx="0" cy="0"/>
          <a:chOff x="0" y="0"/>
          <a:chExt cx="0" cy="0"/>
        </a:xfrm>
      </p:grpSpPr>
      <p:sp>
        <p:nvSpPr>
          <p:cNvPr id="1212" name="Google Shape;1212;p49"/>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9"/>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9"/>
          <p:cNvSpPr/>
          <p:nvPr/>
        </p:nvSpPr>
        <p:spPr>
          <a:xfrm rot="-7977683">
            <a:off x="6790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1216"/>
        <p:cNvGrpSpPr/>
        <p:nvPr/>
      </p:nvGrpSpPr>
      <p:grpSpPr>
        <a:xfrm>
          <a:off x="0" y="0"/>
          <a:ext cx="0" cy="0"/>
          <a:chOff x="0" y="0"/>
          <a:chExt cx="0" cy="0"/>
        </a:xfrm>
      </p:grpSpPr>
      <p:sp>
        <p:nvSpPr>
          <p:cNvPr id="1217" name="Google Shape;1217;p50"/>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219" name="Google Shape;1219;p50"/>
          <p:cNvGrpSpPr/>
          <p:nvPr/>
        </p:nvGrpSpPr>
        <p:grpSpPr>
          <a:xfrm rot="10800000" flipH="1">
            <a:off x="-776141" y="2015093"/>
            <a:ext cx="2087674" cy="2077913"/>
            <a:chOff x="2414491" y="671177"/>
            <a:chExt cx="1830972" cy="1822411"/>
          </a:xfrm>
        </p:grpSpPr>
        <p:sp>
          <p:nvSpPr>
            <p:cNvPr id="1220" name="Google Shape;1220;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6"/>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9">
  <p:cSld name="CUSTOM_49">
    <p:spTree>
      <p:nvGrpSpPr>
        <p:cNvPr id="1" name="Shape 1254"/>
        <p:cNvGrpSpPr/>
        <p:nvPr/>
      </p:nvGrpSpPr>
      <p:grpSpPr>
        <a:xfrm>
          <a:off x="0" y="0"/>
          <a:ext cx="0" cy="0"/>
          <a:chOff x="0" y="0"/>
          <a:chExt cx="0" cy="0"/>
        </a:xfrm>
      </p:grpSpPr>
      <p:sp>
        <p:nvSpPr>
          <p:cNvPr id="1255" name="Google Shape;1255;p5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56" name="Google Shape;1256;p51"/>
          <p:cNvSpPr/>
          <p:nvPr/>
        </p:nvSpPr>
        <p:spPr>
          <a:xfrm>
            <a:off x="-419100" y="4163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10">
  <p:cSld name="CUSTOM_50">
    <p:spTree>
      <p:nvGrpSpPr>
        <p:cNvPr id="1" name="Shape 1258"/>
        <p:cNvGrpSpPr/>
        <p:nvPr/>
      </p:nvGrpSpPr>
      <p:grpSpPr>
        <a:xfrm>
          <a:off x="0" y="0"/>
          <a:ext cx="0" cy="0"/>
          <a:chOff x="0" y="0"/>
          <a:chExt cx="0" cy="0"/>
        </a:xfrm>
      </p:grpSpPr>
      <p:sp>
        <p:nvSpPr>
          <p:cNvPr id="1259" name="Google Shape;1259;p52"/>
          <p:cNvSpPr/>
          <p:nvPr/>
        </p:nvSpPr>
        <p:spPr>
          <a:xfrm rot="5400000">
            <a:off x="-2348450" y="75713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11">
  <p:cSld name="CUSTOM_51">
    <p:spTree>
      <p:nvGrpSpPr>
        <p:cNvPr id="1" name="Shape 1261"/>
        <p:cNvGrpSpPr/>
        <p:nvPr/>
      </p:nvGrpSpPr>
      <p:grpSpPr>
        <a:xfrm>
          <a:off x="0" y="0"/>
          <a:ext cx="0" cy="0"/>
          <a:chOff x="0" y="0"/>
          <a:chExt cx="0" cy="0"/>
        </a:xfrm>
      </p:grpSpPr>
      <p:sp>
        <p:nvSpPr>
          <p:cNvPr id="1262" name="Google Shape;1262;p53"/>
          <p:cNvSpPr/>
          <p:nvPr/>
        </p:nvSpPr>
        <p:spPr>
          <a:xfrm rot="5400000">
            <a:off x="-1338897" y="14349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3"/>
          <p:cNvSpPr/>
          <p:nvPr/>
        </p:nvSpPr>
        <p:spPr>
          <a:xfrm>
            <a:off x="8115850" y="224478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12">
  <p:cSld name="CUSTOM_52">
    <p:spTree>
      <p:nvGrpSpPr>
        <p:cNvPr id="1" name="Shape 1265"/>
        <p:cNvGrpSpPr/>
        <p:nvPr/>
      </p:nvGrpSpPr>
      <p:grpSpPr>
        <a:xfrm>
          <a:off x="0" y="0"/>
          <a:ext cx="0" cy="0"/>
          <a:chOff x="0" y="0"/>
          <a:chExt cx="0" cy="0"/>
        </a:xfrm>
      </p:grpSpPr>
      <p:sp>
        <p:nvSpPr>
          <p:cNvPr id="1266" name="Google Shape;1266;p5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7" name="Google Shape;1267;p54"/>
          <p:cNvSpPr/>
          <p:nvPr/>
        </p:nvSpPr>
        <p:spPr>
          <a:xfrm rot="3000392">
            <a:off x="-2523829" y="1793396"/>
            <a:ext cx="4913563" cy="302295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13 ">
  <p:cSld name="CUSTOM_53">
    <p:spTree>
      <p:nvGrpSpPr>
        <p:cNvPr id="1" name="Shape 1268"/>
        <p:cNvGrpSpPr/>
        <p:nvPr/>
      </p:nvGrpSpPr>
      <p:grpSpPr>
        <a:xfrm>
          <a:off x="0" y="0"/>
          <a:ext cx="0" cy="0"/>
          <a:chOff x="0" y="0"/>
          <a:chExt cx="0" cy="0"/>
        </a:xfrm>
      </p:grpSpPr>
      <p:sp>
        <p:nvSpPr>
          <p:cNvPr id="1269" name="Google Shape;1269;p55"/>
          <p:cNvSpPr/>
          <p:nvPr/>
        </p:nvSpPr>
        <p:spPr>
          <a:xfrm rot="3000392">
            <a:off x="-2511879" y="337446"/>
            <a:ext cx="4913563" cy="302295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5"/>
          <p:cNvSpPr/>
          <p:nvPr/>
        </p:nvSpPr>
        <p:spPr>
          <a:xfrm rot="4132171">
            <a:off x="6908594" y="2764384"/>
            <a:ext cx="3403944" cy="338983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14">
  <p:cSld name="CUSTOM_54">
    <p:spTree>
      <p:nvGrpSpPr>
        <p:cNvPr id="1" name="Shape 1272"/>
        <p:cNvGrpSpPr/>
        <p:nvPr/>
      </p:nvGrpSpPr>
      <p:grpSpPr>
        <a:xfrm>
          <a:off x="0" y="0"/>
          <a:ext cx="0" cy="0"/>
          <a:chOff x="0" y="0"/>
          <a:chExt cx="0" cy="0"/>
        </a:xfrm>
      </p:grpSpPr>
      <p:sp>
        <p:nvSpPr>
          <p:cNvPr id="1273" name="Google Shape;1273;p56"/>
          <p:cNvSpPr/>
          <p:nvPr/>
        </p:nvSpPr>
        <p:spPr>
          <a:xfrm rot="-2075300" flipH="1">
            <a:off x="6536189" y="2792426"/>
            <a:ext cx="4162683" cy="256099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6"/>
          <p:cNvSpPr/>
          <p:nvPr/>
        </p:nvSpPr>
        <p:spPr>
          <a:xfrm rot="672094">
            <a:off x="-2943686" y="-119412"/>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7"/>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7"/>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57"/>
          <p:cNvGrpSpPr/>
          <p:nvPr/>
        </p:nvGrpSpPr>
        <p:grpSpPr>
          <a:xfrm rot="10800000" flipH="1">
            <a:off x="955516" y="2266845"/>
            <a:ext cx="1696762" cy="1688828"/>
            <a:chOff x="2414491" y="671177"/>
            <a:chExt cx="1830972" cy="1822411"/>
          </a:xfrm>
        </p:grpSpPr>
        <p:sp>
          <p:nvSpPr>
            <p:cNvPr id="1281" name="Google Shape;1281;p5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57"/>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7" name="Google Shape;1317;p5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1318"/>
        <p:cNvGrpSpPr/>
        <p:nvPr/>
      </p:nvGrpSpPr>
      <p:grpSpPr>
        <a:xfrm>
          <a:off x="0" y="0"/>
          <a:ext cx="0" cy="0"/>
          <a:chOff x="0" y="0"/>
          <a:chExt cx="0" cy="0"/>
        </a:xfrm>
      </p:grpSpPr>
      <p:sp>
        <p:nvSpPr>
          <p:cNvPr id="1319" name="Google Shape;1319;p58"/>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8"/>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8"/>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58"/>
          <p:cNvGrpSpPr/>
          <p:nvPr/>
        </p:nvGrpSpPr>
        <p:grpSpPr>
          <a:xfrm>
            <a:off x="6247704" y="2777002"/>
            <a:ext cx="1830972" cy="1822411"/>
            <a:chOff x="2414491" y="671177"/>
            <a:chExt cx="1830972" cy="1822411"/>
          </a:xfrm>
        </p:grpSpPr>
        <p:sp>
          <p:nvSpPr>
            <p:cNvPr id="1324" name="Google Shape;1324;p5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8" name="Google Shape;1358;p5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59" name="Google Shape;1359;p5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1360"/>
        <p:cNvGrpSpPr/>
        <p:nvPr/>
      </p:nvGrpSpPr>
      <p:grpSpPr>
        <a:xfrm>
          <a:off x="0" y="0"/>
          <a:ext cx="0" cy="0"/>
          <a:chOff x="0" y="0"/>
          <a:chExt cx="0" cy="0"/>
        </a:xfrm>
      </p:grpSpPr>
      <p:sp>
        <p:nvSpPr>
          <p:cNvPr id="1361" name="Google Shape;1361;p59"/>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59"/>
          <p:cNvGrpSpPr/>
          <p:nvPr/>
        </p:nvGrpSpPr>
        <p:grpSpPr>
          <a:xfrm flipH="1">
            <a:off x="6918862" y="-84862"/>
            <a:ext cx="2277317" cy="5304377"/>
            <a:chOff x="224725" y="566950"/>
            <a:chExt cx="1850875" cy="4311100"/>
          </a:xfrm>
        </p:grpSpPr>
        <p:sp>
          <p:nvSpPr>
            <p:cNvPr id="1363" name="Google Shape;1363;p5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59">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8" name="Google Shape;1388;p59"/>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9" name="Google Shape;1389;p59"/>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9"/>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59"/>
          <p:cNvGrpSpPr/>
          <p:nvPr/>
        </p:nvGrpSpPr>
        <p:grpSpPr>
          <a:xfrm flipH="1">
            <a:off x="101505" y="2363121"/>
            <a:ext cx="1696762" cy="1688828"/>
            <a:chOff x="2414491" y="671177"/>
            <a:chExt cx="1830972" cy="1822411"/>
          </a:xfrm>
        </p:grpSpPr>
        <p:sp>
          <p:nvSpPr>
            <p:cNvPr id="1392" name="Google Shape;1392;p5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1426"/>
        <p:cNvGrpSpPr/>
        <p:nvPr/>
      </p:nvGrpSpPr>
      <p:grpSpPr>
        <a:xfrm>
          <a:off x="0" y="0"/>
          <a:ext cx="0" cy="0"/>
          <a:chOff x="0" y="0"/>
          <a:chExt cx="0" cy="0"/>
        </a:xfrm>
      </p:grpSpPr>
      <p:sp>
        <p:nvSpPr>
          <p:cNvPr id="1427" name="Google Shape;1427;p60"/>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0"/>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0"/>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0">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1" name="Google Shape;1431;p60"/>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32" name="Google Shape;1432;p60"/>
          <p:cNvGrpSpPr/>
          <p:nvPr/>
        </p:nvGrpSpPr>
        <p:grpSpPr>
          <a:xfrm rot="10800000" flipH="1">
            <a:off x="815666" y="1235970"/>
            <a:ext cx="1696762" cy="1688828"/>
            <a:chOff x="2414491" y="671177"/>
            <a:chExt cx="1830972" cy="1822411"/>
          </a:xfrm>
        </p:grpSpPr>
        <p:sp>
          <p:nvSpPr>
            <p:cNvPr id="1433" name="Google Shape;1433;p6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2" name="Google Shape;112;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3" name="Google Shape;113;p7"/>
          <p:cNvGrpSpPr/>
          <p:nvPr/>
        </p:nvGrpSpPr>
        <p:grpSpPr>
          <a:xfrm>
            <a:off x="8039875" y="1772525"/>
            <a:ext cx="2052600" cy="20526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1467"/>
        <p:cNvGrpSpPr/>
        <p:nvPr/>
      </p:nvGrpSpPr>
      <p:grpSpPr>
        <a:xfrm>
          <a:off x="0" y="0"/>
          <a:ext cx="0" cy="0"/>
          <a:chOff x="0" y="0"/>
          <a:chExt cx="0" cy="0"/>
        </a:xfrm>
      </p:grpSpPr>
      <p:sp>
        <p:nvSpPr>
          <p:cNvPr id="1468" name="Google Shape;1468;p61"/>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1"/>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1"/>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1" name="Google Shape;1471;p61"/>
          <p:cNvGrpSpPr/>
          <p:nvPr/>
        </p:nvGrpSpPr>
        <p:grpSpPr>
          <a:xfrm rot="10800000">
            <a:off x="1381161" y="1333007"/>
            <a:ext cx="1696762" cy="1688828"/>
            <a:chOff x="2414491" y="671177"/>
            <a:chExt cx="1830972" cy="1822411"/>
          </a:xfrm>
        </p:grpSpPr>
        <p:sp>
          <p:nvSpPr>
            <p:cNvPr id="1472" name="Google Shape;1472;p6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61">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7" name="Google Shape;1507;p61"/>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508"/>
        <p:cNvGrpSpPr/>
        <p:nvPr/>
      </p:nvGrpSpPr>
      <p:grpSpPr>
        <a:xfrm>
          <a:off x="0" y="0"/>
          <a:ext cx="0" cy="0"/>
          <a:chOff x="0" y="0"/>
          <a:chExt cx="0" cy="0"/>
        </a:xfrm>
      </p:grpSpPr>
      <p:sp>
        <p:nvSpPr>
          <p:cNvPr id="1509" name="Google Shape;1509;p62"/>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2"/>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2"/>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2" name="Google Shape;1512;p62"/>
          <p:cNvGrpSpPr/>
          <p:nvPr/>
        </p:nvGrpSpPr>
        <p:grpSpPr>
          <a:xfrm rot="10800000">
            <a:off x="162225" y="2264370"/>
            <a:ext cx="1696762" cy="1688828"/>
            <a:chOff x="2414491" y="671177"/>
            <a:chExt cx="1830972" cy="1822411"/>
          </a:xfrm>
        </p:grpSpPr>
        <p:sp>
          <p:nvSpPr>
            <p:cNvPr id="1513" name="Google Shape;1513;p6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7" name="Google Shape;1547;p62"/>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2"/>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9" name="Google Shape;1549;p62"/>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550" name="Google Shape;1550;p62"/>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551"/>
        <p:cNvGrpSpPr/>
        <p:nvPr/>
      </p:nvGrpSpPr>
      <p:grpSpPr>
        <a:xfrm>
          <a:off x="0" y="0"/>
          <a:ext cx="0" cy="0"/>
          <a:chOff x="0" y="0"/>
          <a:chExt cx="0" cy="0"/>
        </a:xfrm>
      </p:grpSpPr>
      <p:sp>
        <p:nvSpPr>
          <p:cNvPr id="1552" name="Google Shape;1552;p63"/>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3"/>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4" name="Google Shape;1554;p63"/>
          <p:cNvGrpSpPr/>
          <p:nvPr/>
        </p:nvGrpSpPr>
        <p:grpSpPr>
          <a:xfrm>
            <a:off x="5119018" y="713081"/>
            <a:ext cx="2270935" cy="2260334"/>
            <a:chOff x="6762468" y="1386456"/>
            <a:chExt cx="2270935" cy="2260334"/>
          </a:xfrm>
        </p:grpSpPr>
        <p:sp>
          <p:nvSpPr>
            <p:cNvPr id="1555" name="Google Shape;1555;p6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8" name="Google Shape;1588;p63"/>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589"/>
        <p:cNvGrpSpPr/>
        <p:nvPr/>
      </p:nvGrpSpPr>
      <p:grpSpPr>
        <a:xfrm>
          <a:off x="0" y="0"/>
          <a:ext cx="0" cy="0"/>
          <a:chOff x="0" y="0"/>
          <a:chExt cx="0" cy="0"/>
        </a:xfrm>
      </p:grpSpPr>
      <p:grpSp>
        <p:nvGrpSpPr>
          <p:cNvPr id="1590" name="Google Shape;1590;p64"/>
          <p:cNvGrpSpPr/>
          <p:nvPr/>
        </p:nvGrpSpPr>
        <p:grpSpPr>
          <a:xfrm>
            <a:off x="5" y="-80449"/>
            <a:ext cx="2277317" cy="5304377"/>
            <a:chOff x="224725" y="566950"/>
            <a:chExt cx="1850875" cy="4311100"/>
          </a:xfrm>
        </p:grpSpPr>
        <p:sp>
          <p:nvSpPr>
            <p:cNvPr id="1591" name="Google Shape;1591;p6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5" name="Google Shape;1615;p64"/>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4"/>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4"/>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618"/>
        <p:cNvGrpSpPr/>
        <p:nvPr/>
      </p:nvGrpSpPr>
      <p:grpSpPr>
        <a:xfrm>
          <a:off x="0" y="0"/>
          <a:ext cx="0" cy="0"/>
          <a:chOff x="0" y="0"/>
          <a:chExt cx="0" cy="0"/>
        </a:xfrm>
      </p:grpSpPr>
      <p:grpSp>
        <p:nvGrpSpPr>
          <p:cNvPr id="1619" name="Google Shape;1619;p65"/>
          <p:cNvGrpSpPr/>
          <p:nvPr/>
        </p:nvGrpSpPr>
        <p:grpSpPr>
          <a:xfrm rot="-4412986">
            <a:off x="6233427" y="1978854"/>
            <a:ext cx="2523466" cy="2406919"/>
            <a:chOff x="616550" y="744600"/>
            <a:chExt cx="936200" cy="893025"/>
          </a:xfrm>
        </p:grpSpPr>
        <p:sp>
          <p:nvSpPr>
            <p:cNvPr id="1620" name="Google Shape;1620;p65"/>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5"/>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5"/>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5"/>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5"/>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65"/>
          <p:cNvGrpSpPr/>
          <p:nvPr/>
        </p:nvGrpSpPr>
        <p:grpSpPr>
          <a:xfrm>
            <a:off x="1326404" y="500540"/>
            <a:ext cx="1830972" cy="1822411"/>
            <a:chOff x="2414491" y="671177"/>
            <a:chExt cx="1830972" cy="1822411"/>
          </a:xfrm>
        </p:grpSpPr>
        <p:sp>
          <p:nvSpPr>
            <p:cNvPr id="1626" name="Google Shape;1626;p6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65"/>
          <p:cNvGrpSpPr/>
          <p:nvPr/>
        </p:nvGrpSpPr>
        <p:grpSpPr>
          <a:xfrm rot="-969610">
            <a:off x="6880585" y="2461943"/>
            <a:ext cx="2217391" cy="2896369"/>
            <a:chOff x="6078061" y="1684347"/>
            <a:chExt cx="1743860" cy="2277840"/>
          </a:xfrm>
        </p:grpSpPr>
        <p:sp>
          <p:nvSpPr>
            <p:cNvPr id="1661" name="Google Shape;1661;p65"/>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5"/>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65"/>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5"/>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5"/>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666"/>
        <p:cNvGrpSpPr/>
        <p:nvPr/>
      </p:nvGrpSpPr>
      <p:grpSpPr>
        <a:xfrm>
          <a:off x="0" y="0"/>
          <a:ext cx="0" cy="0"/>
          <a:chOff x="0" y="0"/>
          <a:chExt cx="0" cy="0"/>
        </a:xfrm>
      </p:grpSpPr>
      <p:sp>
        <p:nvSpPr>
          <p:cNvPr id="1667" name="Google Shape;1667;p66"/>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6"/>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6"/>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0" name="Google Shape;1670;p66"/>
          <p:cNvGrpSpPr/>
          <p:nvPr/>
        </p:nvGrpSpPr>
        <p:grpSpPr>
          <a:xfrm rot="-3861937">
            <a:off x="6523183" y="1380139"/>
            <a:ext cx="2023570" cy="3313878"/>
            <a:chOff x="5754175" y="3922575"/>
            <a:chExt cx="682400" cy="1117525"/>
          </a:xfrm>
        </p:grpSpPr>
        <p:sp>
          <p:nvSpPr>
            <p:cNvPr id="1671" name="Google Shape;1671;p66"/>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6"/>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6"/>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6"/>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ackground 4">
  <p:cSld name="CUSTOM_39">
    <p:spTree>
      <p:nvGrpSpPr>
        <p:cNvPr id="1" name="Shape 1675"/>
        <p:cNvGrpSpPr/>
        <p:nvPr/>
      </p:nvGrpSpPr>
      <p:grpSpPr>
        <a:xfrm>
          <a:off x="0" y="0"/>
          <a:ext cx="0" cy="0"/>
          <a:chOff x="0" y="0"/>
          <a:chExt cx="0" cy="0"/>
        </a:xfrm>
      </p:grpSpPr>
      <p:sp>
        <p:nvSpPr>
          <p:cNvPr id="1676" name="Google Shape;1676;p67"/>
          <p:cNvSpPr/>
          <p:nvPr/>
        </p:nvSpPr>
        <p:spPr>
          <a:xfrm rot="10511381">
            <a:off x="-1265831" y="-734711"/>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7"/>
          <p:cNvSpPr/>
          <p:nvPr/>
        </p:nvSpPr>
        <p:spPr>
          <a:xfrm rot="-10501983">
            <a:off x="1509091" y="1907610"/>
            <a:ext cx="1554685" cy="149176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7"/>
          <p:cNvSpPr/>
          <p:nvPr/>
        </p:nvSpPr>
        <p:spPr>
          <a:xfrm rot="-8951944">
            <a:off x="6375575" y="-475064"/>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7"/>
          <p:cNvSpPr/>
          <p:nvPr/>
        </p:nvSpPr>
        <p:spPr>
          <a:xfrm rot="9803796" flipH="1">
            <a:off x="6385819" y="2177042"/>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0" name="Google Shape;1680;p67"/>
          <p:cNvGrpSpPr/>
          <p:nvPr/>
        </p:nvGrpSpPr>
        <p:grpSpPr>
          <a:xfrm rot="10800000" flipH="1">
            <a:off x="2190691" y="1431495"/>
            <a:ext cx="1696762" cy="1688828"/>
            <a:chOff x="2414491" y="671177"/>
            <a:chExt cx="1830972" cy="1822411"/>
          </a:xfrm>
        </p:grpSpPr>
        <p:sp>
          <p:nvSpPr>
            <p:cNvPr id="1681" name="Google Shape;1681;p6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Background 5 ">
  <p:cSld name="CUSTOM_40">
    <p:spTree>
      <p:nvGrpSpPr>
        <p:cNvPr id="1" name="Shape 1715"/>
        <p:cNvGrpSpPr/>
        <p:nvPr/>
      </p:nvGrpSpPr>
      <p:grpSpPr>
        <a:xfrm>
          <a:off x="0" y="0"/>
          <a:ext cx="0" cy="0"/>
          <a:chOff x="0" y="0"/>
          <a:chExt cx="0" cy="0"/>
        </a:xfrm>
      </p:grpSpPr>
      <p:sp>
        <p:nvSpPr>
          <p:cNvPr id="1716" name="Google Shape;1716;p68"/>
          <p:cNvSpPr/>
          <p:nvPr/>
        </p:nvSpPr>
        <p:spPr>
          <a:xfrm rot="3415018">
            <a:off x="-1245884" y="420313"/>
            <a:ext cx="4147993" cy="3528173"/>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8"/>
          <p:cNvSpPr/>
          <p:nvPr/>
        </p:nvSpPr>
        <p:spPr>
          <a:xfrm>
            <a:off x="2871010" y="-1030982"/>
            <a:ext cx="2615835" cy="2307411"/>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8" name="Google Shape;1718;p68"/>
          <p:cNvGrpSpPr/>
          <p:nvPr/>
        </p:nvGrpSpPr>
        <p:grpSpPr>
          <a:xfrm rot="10800000" flipH="1">
            <a:off x="1647754" y="1740930"/>
            <a:ext cx="1873085" cy="1864327"/>
            <a:chOff x="2414491" y="671177"/>
            <a:chExt cx="1830972" cy="1822411"/>
          </a:xfrm>
        </p:grpSpPr>
        <p:sp>
          <p:nvSpPr>
            <p:cNvPr id="1719" name="Google Shape;1719;p6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3" name="Google Shape;1753;p68"/>
          <p:cNvSpPr/>
          <p:nvPr/>
        </p:nvSpPr>
        <p:spPr>
          <a:xfrm rot="-288619">
            <a:off x="5715494" y="1699839"/>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4" name="Google Shape;1754;p68"/>
          <p:cNvGrpSpPr/>
          <p:nvPr/>
        </p:nvGrpSpPr>
        <p:grpSpPr>
          <a:xfrm rot="-1992990">
            <a:off x="5725746" y="1138132"/>
            <a:ext cx="2008409" cy="2399981"/>
            <a:chOff x="5206700" y="1073325"/>
            <a:chExt cx="2008425" cy="2400000"/>
          </a:xfrm>
        </p:grpSpPr>
        <p:sp>
          <p:nvSpPr>
            <p:cNvPr id="1755" name="Google Shape;1755;p68"/>
            <p:cNvSpPr/>
            <p:nvPr/>
          </p:nvSpPr>
          <p:spPr>
            <a:xfrm>
              <a:off x="5573750" y="1073325"/>
              <a:ext cx="1281200" cy="1970925"/>
            </a:xfrm>
            <a:custGeom>
              <a:avLst/>
              <a:gdLst/>
              <a:ahLst/>
              <a:cxnLst/>
              <a:rect l="l" t="t" r="r" b="b"/>
              <a:pathLst>
                <a:path w="51248" h="78837" extrusionOk="0">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8"/>
            <p:cNvSpPr/>
            <p:nvPr/>
          </p:nvSpPr>
          <p:spPr>
            <a:xfrm>
              <a:off x="5633000" y="1197050"/>
              <a:ext cx="1582125" cy="1877700"/>
            </a:xfrm>
            <a:custGeom>
              <a:avLst/>
              <a:gdLst/>
              <a:ahLst/>
              <a:cxnLst/>
              <a:rect l="l" t="t" r="r" b="b"/>
              <a:pathLst>
                <a:path w="63285" h="75108" extrusionOk="0">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8"/>
            <p:cNvSpPr/>
            <p:nvPr/>
          </p:nvSpPr>
          <p:spPr>
            <a:xfrm>
              <a:off x="5206700" y="1172250"/>
              <a:ext cx="1797950" cy="1685450"/>
            </a:xfrm>
            <a:custGeom>
              <a:avLst/>
              <a:gdLst/>
              <a:ahLst/>
              <a:cxnLst/>
              <a:rect l="l" t="t" r="r" b="b"/>
              <a:pathLst>
                <a:path w="71918" h="67418" extrusionOk="0">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8"/>
            <p:cNvSpPr/>
            <p:nvPr/>
          </p:nvSpPr>
          <p:spPr>
            <a:xfrm>
              <a:off x="6664950" y="1142000"/>
              <a:ext cx="185425" cy="167100"/>
            </a:xfrm>
            <a:custGeom>
              <a:avLst/>
              <a:gdLst/>
              <a:ahLst/>
              <a:cxnLst/>
              <a:rect l="l" t="t" r="r" b="b"/>
              <a:pathLst>
                <a:path w="7417" h="6684" extrusionOk="0">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8"/>
            <p:cNvSpPr/>
            <p:nvPr/>
          </p:nvSpPr>
          <p:spPr>
            <a:xfrm>
              <a:off x="5581350" y="2832750"/>
              <a:ext cx="185425" cy="167125"/>
            </a:xfrm>
            <a:custGeom>
              <a:avLst/>
              <a:gdLst/>
              <a:ahLst/>
              <a:cxnLst/>
              <a:rect l="l" t="t" r="r" b="b"/>
              <a:pathLst>
                <a:path w="7417" h="6685" extrusionOk="0">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8"/>
            <p:cNvSpPr/>
            <p:nvPr/>
          </p:nvSpPr>
          <p:spPr>
            <a:xfrm>
              <a:off x="5747750" y="2958600"/>
              <a:ext cx="142125" cy="260900"/>
            </a:xfrm>
            <a:custGeom>
              <a:avLst/>
              <a:gdLst/>
              <a:ahLst/>
              <a:cxnLst/>
              <a:rect l="l" t="t" r="r" b="b"/>
              <a:pathLst>
                <a:path w="5685" h="10436" extrusionOk="0">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8"/>
            <p:cNvSpPr/>
            <p:nvPr/>
          </p:nvSpPr>
          <p:spPr>
            <a:xfrm>
              <a:off x="5298650" y="3137600"/>
              <a:ext cx="902025" cy="335725"/>
            </a:xfrm>
            <a:custGeom>
              <a:avLst/>
              <a:gdLst/>
              <a:ahLst/>
              <a:cxnLst/>
              <a:rect l="l" t="t" r="r" b="b"/>
              <a:pathLst>
                <a:path w="36081" h="13429" extrusionOk="0">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8"/>
            <p:cNvSpPr/>
            <p:nvPr/>
          </p:nvSpPr>
          <p:spPr>
            <a:xfrm>
              <a:off x="6405825" y="1721750"/>
              <a:ext cx="598825" cy="912150"/>
            </a:xfrm>
            <a:custGeom>
              <a:avLst/>
              <a:gdLst/>
              <a:ahLst/>
              <a:cxnLst/>
              <a:rect l="l" t="t" r="r" b="b"/>
              <a:pathLst>
                <a:path w="23953" h="36486" extrusionOk="0">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8"/>
            <p:cNvSpPr/>
            <p:nvPr/>
          </p:nvSpPr>
          <p:spPr>
            <a:xfrm>
              <a:off x="6244725" y="1393800"/>
              <a:ext cx="435450" cy="348025"/>
            </a:xfrm>
            <a:custGeom>
              <a:avLst/>
              <a:gdLst/>
              <a:ahLst/>
              <a:cxnLst/>
              <a:rect l="l" t="t" r="r" b="b"/>
              <a:pathLst>
                <a:path w="17418" h="13921" extrusionOk="0">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8"/>
            <p:cNvSpPr/>
            <p:nvPr/>
          </p:nvSpPr>
          <p:spPr>
            <a:xfrm>
              <a:off x="6117075" y="1325200"/>
              <a:ext cx="192275" cy="100850"/>
            </a:xfrm>
            <a:custGeom>
              <a:avLst/>
              <a:gdLst/>
              <a:ahLst/>
              <a:cxnLst/>
              <a:rect l="l" t="t" r="r" b="b"/>
              <a:pathLst>
                <a:path w="7691" h="4034" extrusionOk="0">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8"/>
            <p:cNvSpPr/>
            <p:nvPr/>
          </p:nvSpPr>
          <p:spPr>
            <a:xfrm>
              <a:off x="6102625" y="1426900"/>
              <a:ext cx="161875" cy="200650"/>
            </a:xfrm>
            <a:custGeom>
              <a:avLst/>
              <a:gdLst/>
              <a:ahLst/>
              <a:cxnLst/>
              <a:rect l="l" t="t" r="r" b="b"/>
              <a:pathLst>
                <a:path w="6475" h="8026" extrusionOk="0">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8"/>
            <p:cNvSpPr/>
            <p:nvPr/>
          </p:nvSpPr>
          <p:spPr>
            <a:xfrm>
              <a:off x="5550950" y="1285575"/>
              <a:ext cx="715075" cy="1422075"/>
            </a:xfrm>
            <a:custGeom>
              <a:avLst/>
              <a:gdLst/>
              <a:ahLst/>
              <a:cxnLst/>
              <a:rect l="l" t="t" r="r" b="b"/>
              <a:pathLst>
                <a:path w="28603" h="56883" extrusionOk="0">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ackground 6">
  <p:cSld name="CUSTOM_55">
    <p:spTree>
      <p:nvGrpSpPr>
        <p:cNvPr id="1" name="Shape 1767"/>
        <p:cNvGrpSpPr/>
        <p:nvPr/>
      </p:nvGrpSpPr>
      <p:grpSpPr>
        <a:xfrm>
          <a:off x="0" y="0"/>
          <a:ext cx="0" cy="0"/>
          <a:chOff x="0" y="0"/>
          <a:chExt cx="0" cy="0"/>
        </a:xfrm>
      </p:grpSpPr>
      <p:sp>
        <p:nvSpPr>
          <p:cNvPr id="1768" name="Google Shape;1768;p69"/>
          <p:cNvSpPr/>
          <p:nvPr/>
        </p:nvSpPr>
        <p:spPr>
          <a:xfrm rot="288678" flipH="1">
            <a:off x="-1260167" y="9324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9"/>
          <p:cNvSpPr/>
          <p:nvPr/>
        </p:nvSpPr>
        <p:spPr>
          <a:xfrm>
            <a:off x="2133225" y="276648"/>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0" name="Google Shape;1770;p69"/>
          <p:cNvGrpSpPr/>
          <p:nvPr/>
        </p:nvGrpSpPr>
        <p:grpSpPr>
          <a:xfrm>
            <a:off x="713218" y="2026831"/>
            <a:ext cx="2270935" cy="2260334"/>
            <a:chOff x="6762468" y="1386456"/>
            <a:chExt cx="2270935" cy="2260334"/>
          </a:xfrm>
        </p:grpSpPr>
        <p:sp>
          <p:nvSpPr>
            <p:cNvPr id="1771" name="Google Shape;1771;p6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ackground 7">
  <p:cSld name="CUSTOM_56">
    <p:spTree>
      <p:nvGrpSpPr>
        <p:cNvPr id="1" name="Shape 1804"/>
        <p:cNvGrpSpPr/>
        <p:nvPr/>
      </p:nvGrpSpPr>
      <p:grpSpPr>
        <a:xfrm>
          <a:off x="0" y="0"/>
          <a:ext cx="0" cy="0"/>
          <a:chOff x="0" y="0"/>
          <a:chExt cx="0" cy="0"/>
        </a:xfrm>
      </p:grpSpPr>
      <p:sp>
        <p:nvSpPr>
          <p:cNvPr id="1805" name="Google Shape;1805;p70"/>
          <p:cNvSpPr/>
          <p:nvPr/>
        </p:nvSpPr>
        <p:spPr>
          <a:xfrm>
            <a:off x="4641450" y="534225"/>
            <a:ext cx="3513000" cy="40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06" name="Google Shape;1806;p70"/>
          <p:cNvSpPr/>
          <p:nvPr/>
        </p:nvSpPr>
        <p:spPr>
          <a:xfrm>
            <a:off x="7751050" y="3432419"/>
            <a:ext cx="764314" cy="67418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70"/>
          <p:cNvGrpSpPr/>
          <p:nvPr/>
        </p:nvGrpSpPr>
        <p:grpSpPr>
          <a:xfrm>
            <a:off x="-380995" y="-80449"/>
            <a:ext cx="2277317" cy="5304377"/>
            <a:chOff x="224725" y="566950"/>
            <a:chExt cx="1850875" cy="4311100"/>
          </a:xfrm>
        </p:grpSpPr>
        <p:sp>
          <p:nvSpPr>
            <p:cNvPr id="1808" name="Google Shape;1808;p7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2" name="Google Shape;1832;p70"/>
          <p:cNvSpPr/>
          <p:nvPr/>
        </p:nvSpPr>
        <p:spPr>
          <a:xfrm>
            <a:off x="2025295" y="640223"/>
            <a:ext cx="1915200" cy="1915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70"/>
          <p:cNvGrpSpPr/>
          <p:nvPr/>
        </p:nvGrpSpPr>
        <p:grpSpPr>
          <a:xfrm>
            <a:off x="2794804" y="1419152"/>
            <a:ext cx="1830972" cy="1822411"/>
            <a:chOff x="2414491" y="671177"/>
            <a:chExt cx="1830972" cy="1822411"/>
          </a:xfrm>
        </p:grpSpPr>
        <p:sp>
          <p:nvSpPr>
            <p:cNvPr id="1834" name="Google Shape;1834;p7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0"/>
        <p:cNvGrpSpPr/>
        <p:nvPr/>
      </p:nvGrpSpPr>
      <p:grpSpPr>
        <a:xfrm>
          <a:off x="0" y="0"/>
          <a:ext cx="0" cy="0"/>
          <a:chOff x="0" y="0"/>
          <a:chExt cx="0" cy="0"/>
        </a:xfrm>
      </p:grpSpPr>
      <p:sp>
        <p:nvSpPr>
          <p:cNvPr id="151" name="Google Shape;151;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ackground 8">
  <p:cSld name="CUSTOM_56_1">
    <p:spTree>
      <p:nvGrpSpPr>
        <p:cNvPr id="1" name="Shape 1868"/>
        <p:cNvGrpSpPr/>
        <p:nvPr/>
      </p:nvGrpSpPr>
      <p:grpSpPr>
        <a:xfrm>
          <a:off x="0" y="0"/>
          <a:ext cx="0" cy="0"/>
          <a:chOff x="0" y="0"/>
          <a:chExt cx="0" cy="0"/>
        </a:xfrm>
      </p:grpSpPr>
      <p:sp>
        <p:nvSpPr>
          <p:cNvPr id="1869" name="Google Shape;1869;p71"/>
          <p:cNvSpPr/>
          <p:nvPr/>
        </p:nvSpPr>
        <p:spPr>
          <a:xfrm>
            <a:off x="4641450" y="534225"/>
            <a:ext cx="3513000" cy="40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70" name="Google Shape;1870;p71"/>
          <p:cNvSpPr/>
          <p:nvPr/>
        </p:nvSpPr>
        <p:spPr>
          <a:xfrm rot="10800000">
            <a:off x="-1183925" y="-623592"/>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1"/>
          <p:cNvSpPr/>
          <p:nvPr/>
        </p:nvSpPr>
        <p:spPr>
          <a:xfrm>
            <a:off x="1860975" y="1631350"/>
            <a:ext cx="1758151" cy="229622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1"/>
          <p:cNvSpPr/>
          <p:nvPr/>
        </p:nvSpPr>
        <p:spPr>
          <a:xfrm rot="-1848056" flipH="1">
            <a:off x="3421950" y="23837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1"/>
          <p:cNvSpPr/>
          <p:nvPr/>
        </p:nvSpPr>
        <p:spPr>
          <a:xfrm rot="10800000">
            <a:off x="-892221" y="2755207"/>
            <a:ext cx="3210883" cy="319757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ackground 9">
  <p:cSld name="CUSTOM_57">
    <p:spTree>
      <p:nvGrpSpPr>
        <p:cNvPr id="1" name="Shape 1874"/>
        <p:cNvGrpSpPr/>
        <p:nvPr/>
      </p:nvGrpSpPr>
      <p:grpSpPr>
        <a:xfrm>
          <a:off x="0" y="0"/>
          <a:ext cx="0" cy="0"/>
          <a:chOff x="0" y="0"/>
          <a:chExt cx="0" cy="0"/>
        </a:xfrm>
      </p:grpSpPr>
      <p:sp>
        <p:nvSpPr>
          <p:cNvPr id="1875" name="Google Shape;1875;p72"/>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76" name="Google Shape;1876;p72"/>
          <p:cNvSpPr/>
          <p:nvPr/>
        </p:nvSpPr>
        <p:spPr>
          <a:xfrm rot="-5400000" flipH="1">
            <a:off x="5336828" y="10917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2"/>
          <p:cNvSpPr/>
          <p:nvPr/>
        </p:nvSpPr>
        <p:spPr>
          <a:xfrm flipH="1">
            <a:off x="3423660" y="3435644"/>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72"/>
          <p:cNvGrpSpPr/>
          <p:nvPr/>
        </p:nvGrpSpPr>
        <p:grpSpPr>
          <a:xfrm flipH="1">
            <a:off x="4535411" y="548656"/>
            <a:ext cx="2270935" cy="2260334"/>
            <a:chOff x="6762468" y="1386456"/>
            <a:chExt cx="2270935" cy="2260334"/>
          </a:xfrm>
        </p:grpSpPr>
        <p:sp>
          <p:nvSpPr>
            <p:cNvPr id="1879" name="Google Shape;1879;p7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ackground 10">
  <p:cSld name="CUSTOM_58">
    <p:spTree>
      <p:nvGrpSpPr>
        <p:cNvPr id="1" name="Shape 1912"/>
        <p:cNvGrpSpPr/>
        <p:nvPr/>
      </p:nvGrpSpPr>
      <p:grpSpPr>
        <a:xfrm>
          <a:off x="0" y="0"/>
          <a:ext cx="0" cy="0"/>
          <a:chOff x="0" y="0"/>
          <a:chExt cx="0" cy="0"/>
        </a:xfrm>
      </p:grpSpPr>
      <p:sp>
        <p:nvSpPr>
          <p:cNvPr id="1913" name="Google Shape;1913;p73"/>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14" name="Google Shape;1914;p73"/>
          <p:cNvSpPr/>
          <p:nvPr/>
        </p:nvSpPr>
        <p:spPr>
          <a:xfrm rot="-2266405" flipH="1">
            <a:off x="6427723" y="250326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666513" y="-1056875"/>
            <a:ext cx="3967449" cy="395099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flipH="1">
            <a:off x="4993460" y="976475"/>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11">
  <p:cSld name="CUSTOM_59">
    <p:spTree>
      <p:nvGrpSpPr>
        <p:cNvPr id="1" name="Shape 1917"/>
        <p:cNvGrpSpPr/>
        <p:nvPr/>
      </p:nvGrpSpPr>
      <p:grpSpPr>
        <a:xfrm>
          <a:off x="0" y="0"/>
          <a:ext cx="0" cy="0"/>
          <a:chOff x="0" y="0"/>
          <a:chExt cx="0" cy="0"/>
        </a:xfrm>
      </p:grpSpPr>
      <p:sp>
        <p:nvSpPr>
          <p:cNvPr id="1918" name="Google Shape;1918;p74"/>
          <p:cNvSpPr/>
          <p:nvPr/>
        </p:nvSpPr>
        <p:spPr>
          <a:xfrm flipH="1">
            <a:off x="1017188" y="539150"/>
            <a:ext cx="3513000" cy="40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1919" name="Google Shape;1919;p74"/>
          <p:cNvGrpSpPr/>
          <p:nvPr/>
        </p:nvGrpSpPr>
        <p:grpSpPr>
          <a:xfrm rot="5400000" flipH="1">
            <a:off x="5410792" y="1327438"/>
            <a:ext cx="2277317" cy="5304377"/>
            <a:chOff x="224725" y="566950"/>
            <a:chExt cx="1850875" cy="4311100"/>
          </a:xfrm>
        </p:grpSpPr>
        <p:sp>
          <p:nvSpPr>
            <p:cNvPr id="1920" name="Google Shape;1920;p7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4" name="Google Shape;1944;p74"/>
          <p:cNvSpPr/>
          <p:nvPr/>
        </p:nvSpPr>
        <p:spPr>
          <a:xfrm rot="-3415034" flipH="1">
            <a:off x="5358889" y="5240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4"/>
          <p:cNvSpPr/>
          <p:nvPr/>
        </p:nvSpPr>
        <p:spPr>
          <a:xfrm rot="-1379372" flipH="1">
            <a:off x="5148635" y="11836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4"/>
          <p:cNvSpPr/>
          <p:nvPr/>
        </p:nvSpPr>
        <p:spPr>
          <a:xfrm flipH="1">
            <a:off x="794051" y="3667402"/>
            <a:ext cx="1062209" cy="93695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Background 12">
  <p:cSld name="CUSTOM_60">
    <p:spTree>
      <p:nvGrpSpPr>
        <p:cNvPr id="1" name="Shape 1947"/>
        <p:cNvGrpSpPr/>
        <p:nvPr/>
      </p:nvGrpSpPr>
      <p:grpSpPr>
        <a:xfrm>
          <a:off x="0" y="0"/>
          <a:ext cx="0" cy="0"/>
          <a:chOff x="0" y="0"/>
          <a:chExt cx="0" cy="0"/>
        </a:xfrm>
      </p:grpSpPr>
      <p:sp>
        <p:nvSpPr>
          <p:cNvPr id="1948" name="Google Shape;1948;p75"/>
          <p:cNvSpPr/>
          <p:nvPr/>
        </p:nvSpPr>
        <p:spPr>
          <a:xfrm flipH="1">
            <a:off x="1008588" y="534225"/>
            <a:ext cx="3513000" cy="40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49" name="Google Shape;1949;p75"/>
          <p:cNvSpPr/>
          <p:nvPr/>
        </p:nvSpPr>
        <p:spPr>
          <a:xfrm rot="-5096759" flipH="1">
            <a:off x="5974001" y="2294202"/>
            <a:ext cx="4913557" cy="302295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5"/>
          <p:cNvSpPr/>
          <p:nvPr/>
        </p:nvSpPr>
        <p:spPr>
          <a:xfrm>
            <a:off x="4236525" y="3712869"/>
            <a:ext cx="764314" cy="67418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75"/>
          <p:cNvGrpSpPr/>
          <p:nvPr/>
        </p:nvGrpSpPr>
        <p:grpSpPr>
          <a:xfrm>
            <a:off x="6148229" y="1251727"/>
            <a:ext cx="1830972" cy="1822411"/>
            <a:chOff x="2414491" y="671177"/>
            <a:chExt cx="1830972" cy="1822411"/>
          </a:xfrm>
        </p:grpSpPr>
        <p:sp>
          <p:nvSpPr>
            <p:cNvPr id="1952" name="Google Shape;1952;p7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75"/>
          <p:cNvSpPr/>
          <p:nvPr/>
        </p:nvSpPr>
        <p:spPr>
          <a:xfrm rot="-4619829">
            <a:off x="5338279" y="-1392653"/>
            <a:ext cx="3210852" cy="319753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2" name="Google Shape;162;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6" name="Google Shape;166;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16/S1474-4422(04)00854-3"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0"/>
        <p:cNvGrpSpPr/>
        <p:nvPr/>
      </p:nvGrpSpPr>
      <p:grpSpPr>
        <a:xfrm>
          <a:off x="0" y="0"/>
          <a:ext cx="0" cy="0"/>
          <a:chOff x="0" y="0"/>
          <a:chExt cx="0" cy="0"/>
        </a:xfrm>
      </p:grpSpPr>
      <p:sp>
        <p:nvSpPr>
          <p:cNvPr id="1991" name="Google Shape;1991;p76"/>
          <p:cNvSpPr txBox="1">
            <a:spLocks noGrp="1"/>
          </p:cNvSpPr>
          <p:nvPr>
            <p:ph type="ctrTitle"/>
          </p:nvPr>
        </p:nvSpPr>
        <p:spPr>
          <a:xfrm>
            <a:off x="1283100" y="111925"/>
            <a:ext cx="6577800" cy="21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solidFill>
                  <a:srgbClr val="0E0E70"/>
                </a:solidFill>
                <a:latin typeface="Roboto Slab"/>
                <a:ea typeface="Roboto Slab"/>
                <a:cs typeface="Roboto Slab"/>
                <a:sym typeface="Roboto Slab"/>
              </a:rPr>
              <a:t>E</a:t>
            </a:r>
            <a:r>
              <a:rPr lang="en" sz="2650">
                <a:solidFill>
                  <a:srgbClr val="0E0E70"/>
                </a:solidFill>
                <a:latin typeface="Roboto Slab"/>
                <a:ea typeface="Roboto Slab"/>
                <a:cs typeface="Roboto Slab"/>
                <a:sym typeface="Roboto Slab"/>
              </a:rPr>
              <a:t>xplainable Prediction of Parkinson's</a:t>
            </a:r>
            <a:endParaRPr sz="3000">
              <a:solidFill>
                <a:srgbClr val="0E0E70"/>
              </a:solidFill>
              <a:latin typeface="Roboto Slab"/>
              <a:ea typeface="Roboto Slab"/>
              <a:cs typeface="Roboto Slab"/>
              <a:sym typeface="Roboto Slab"/>
            </a:endParaRPr>
          </a:p>
          <a:p>
            <a:pPr marL="0" lvl="0" indent="0" algn="ctr" rtl="0">
              <a:spcBef>
                <a:spcPts val="0"/>
              </a:spcBef>
              <a:spcAft>
                <a:spcPts val="0"/>
              </a:spcAft>
              <a:buNone/>
            </a:pPr>
            <a:r>
              <a:rPr lang="en" sz="2650">
                <a:solidFill>
                  <a:srgbClr val="0E0E70"/>
                </a:solidFill>
                <a:latin typeface="Roboto Slab"/>
                <a:ea typeface="Roboto Slab"/>
                <a:cs typeface="Roboto Slab"/>
                <a:sym typeface="Roboto Slab"/>
              </a:rPr>
              <a:t>Disease from Resting-State Functional MRI Using Hybrid  </a:t>
            </a:r>
            <a:endParaRPr sz="2650">
              <a:solidFill>
                <a:srgbClr val="0E0E70"/>
              </a:solidFill>
              <a:latin typeface="Roboto Slab"/>
              <a:ea typeface="Roboto Slab"/>
              <a:cs typeface="Roboto Slab"/>
              <a:sym typeface="Roboto Slab"/>
            </a:endParaRPr>
          </a:p>
          <a:p>
            <a:pPr marL="0" lvl="0" indent="0" algn="ctr" rtl="0">
              <a:spcBef>
                <a:spcPts val="0"/>
              </a:spcBef>
              <a:spcAft>
                <a:spcPts val="0"/>
              </a:spcAft>
              <a:buNone/>
            </a:pPr>
            <a:r>
              <a:rPr lang="en" sz="2650">
                <a:solidFill>
                  <a:srgbClr val="0E0E70"/>
                </a:solidFill>
                <a:latin typeface="Roboto Slab"/>
                <a:ea typeface="Roboto Slab"/>
                <a:cs typeface="Roboto Slab"/>
                <a:sym typeface="Roboto Slab"/>
              </a:rPr>
              <a:t>3D CNN-LSTM Model</a:t>
            </a:r>
            <a:endParaRPr>
              <a:solidFill>
                <a:schemeClr val="accent2"/>
              </a:solidFill>
            </a:endParaRPr>
          </a:p>
        </p:txBody>
      </p:sp>
      <p:sp>
        <p:nvSpPr>
          <p:cNvPr id="1992" name="Google Shape;1992;p76"/>
          <p:cNvSpPr txBox="1">
            <a:spLocks noGrp="1"/>
          </p:cNvSpPr>
          <p:nvPr>
            <p:ph type="subTitle" idx="1"/>
          </p:nvPr>
        </p:nvSpPr>
        <p:spPr>
          <a:xfrm>
            <a:off x="1283100" y="2564075"/>
            <a:ext cx="6577800" cy="1834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700" b="1">
                <a:solidFill>
                  <a:srgbClr val="0E0E70"/>
                </a:solidFill>
                <a:highlight>
                  <a:srgbClr val="FAFAFA"/>
                </a:highlight>
                <a:latin typeface="Maven Pro"/>
                <a:ea typeface="Maven Pro"/>
                <a:cs typeface="Maven Pro"/>
                <a:sym typeface="Maven Pro"/>
              </a:rPr>
              <a:t>Presented By </a:t>
            </a:r>
            <a:endParaRPr sz="1700" b="1">
              <a:solidFill>
                <a:srgbClr val="0E0E70"/>
              </a:solidFill>
              <a:highlight>
                <a:srgbClr val="FAFAFA"/>
              </a:highlight>
              <a:latin typeface="Maven Pro"/>
              <a:ea typeface="Maven Pro"/>
              <a:cs typeface="Maven Pro"/>
              <a:sym typeface="Maven Pro"/>
            </a:endParaRPr>
          </a:p>
          <a:p>
            <a:pPr marL="0" lvl="0" indent="0" algn="ctr" rtl="0">
              <a:lnSpc>
                <a:spcPct val="115000"/>
              </a:lnSpc>
              <a:spcBef>
                <a:spcPts val="0"/>
              </a:spcBef>
              <a:spcAft>
                <a:spcPts val="0"/>
              </a:spcAft>
              <a:buNone/>
            </a:pPr>
            <a:r>
              <a:rPr lang="en" sz="1700" b="1">
                <a:solidFill>
                  <a:srgbClr val="0E0E70"/>
                </a:solidFill>
                <a:highlight>
                  <a:srgbClr val="FAFAFA"/>
                </a:highlight>
                <a:latin typeface="Maven Pro"/>
                <a:ea typeface="Maven Pro"/>
                <a:cs typeface="Maven Pro"/>
                <a:sym typeface="Maven Pro"/>
              </a:rPr>
              <a:t>Group 17</a:t>
            </a:r>
            <a:endParaRPr sz="1700" b="1">
              <a:solidFill>
                <a:srgbClr val="0E0E70"/>
              </a:solidFill>
              <a:highlight>
                <a:srgbClr val="FAFAFA"/>
              </a:highlight>
              <a:latin typeface="Maven Pro"/>
              <a:ea typeface="Maven Pro"/>
              <a:cs typeface="Maven Pro"/>
              <a:sym typeface="Maven Pro"/>
            </a:endParaRPr>
          </a:p>
          <a:p>
            <a:pPr marL="0" lvl="0" indent="0" algn="ctr" rtl="0">
              <a:lnSpc>
                <a:spcPct val="115000"/>
              </a:lnSpc>
              <a:spcBef>
                <a:spcPts val="100"/>
              </a:spcBef>
              <a:spcAft>
                <a:spcPts val="0"/>
              </a:spcAft>
              <a:buNone/>
            </a:pPr>
            <a:r>
              <a:rPr lang="en" sz="1600" b="1">
                <a:solidFill>
                  <a:srgbClr val="0E0E70"/>
                </a:solidFill>
                <a:highlight>
                  <a:srgbClr val="FAFAFA"/>
                </a:highlight>
                <a:latin typeface="Maven Pro"/>
                <a:ea typeface="Maven Pro"/>
                <a:cs typeface="Maven Pro"/>
                <a:sym typeface="Maven Pro"/>
              </a:rPr>
              <a:t>22266008  Salman Ibne Eunus</a:t>
            </a:r>
            <a:endParaRPr sz="1600" b="1">
              <a:solidFill>
                <a:srgbClr val="0E0E70"/>
              </a:solidFill>
              <a:highlight>
                <a:srgbClr val="FAFAFA"/>
              </a:highlight>
              <a:latin typeface="Maven Pro"/>
              <a:ea typeface="Maven Pro"/>
              <a:cs typeface="Maven Pro"/>
              <a:sym typeface="Maven Pro"/>
            </a:endParaRPr>
          </a:p>
          <a:p>
            <a:pPr marL="0" lvl="0" indent="0" algn="ctr" rtl="0">
              <a:lnSpc>
                <a:spcPct val="115000"/>
              </a:lnSpc>
              <a:spcBef>
                <a:spcPts val="100"/>
              </a:spcBef>
              <a:spcAft>
                <a:spcPts val="0"/>
              </a:spcAft>
              <a:buNone/>
            </a:pPr>
            <a:r>
              <a:rPr lang="en" sz="1600" b="1">
                <a:solidFill>
                  <a:srgbClr val="0E0E70"/>
                </a:solidFill>
                <a:highlight>
                  <a:srgbClr val="FAFAFA"/>
                </a:highlight>
                <a:latin typeface="Maven Pro"/>
                <a:ea typeface="Maven Pro"/>
                <a:cs typeface="Maven Pro"/>
                <a:sym typeface="Maven Pro"/>
              </a:rPr>
              <a:t>22273013  Asika Islam</a:t>
            </a:r>
            <a:endParaRPr sz="1600" b="1">
              <a:solidFill>
                <a:srgbClr val="0E0E70"/>
              </a:solidFill>
              <a:highlight>
                <a:srgbClr val="FAFAFA"/>
              </a:highlight>
              <a:latin typeface="Maven Pro"/>
              <a:ea typeface="Maven Pro"/>
              <a:cs typeface="Maven Pro"/>
              <a:sym typeface="Maven Pro"/>
            </a:endParaRPr>
          </a:p>
          <a:p>
            <a:pPr marL="0" lvl="0" indent="0" algn="ctr" rtl="0">
              <a:lnSpc>
                <a:spcPct val="115000"/>
              </a:lnSpc>
              <a:spcBef>
                <a:spcPts val="100"/>
              </a:spcBef>
              <a:spcAft>
                <a:spcPts val="0"/>
              </a:spcAft>
              <a:buNone/>
            </a:pPr>
            <a:r>
              <a:rPr lang="en" sz="1600" b="1">
                <a:solidFill>
                  <a:srgbClr val="0E0E70"/>
                </a:solidFill>
                <a:highlight>
                  <a:srgbClr val="FAFAFA"/>
                </a:highlight>
                <a:latin typeface="Maven Pro"/>
                <a:ea typeface="Maven Pro"/>
                <a:cs typeface="Maven Pro"/>
                <a:sym typeface="Maven Pro"/>
              </a:rPr>
              <a:t>23273003  Mitheela Das Armisha</a:t>
            </a:r>
            <a:endParaRPr sz="1600" b="1">
              <a:solidFill>
                <a:srgbClr val="0E0E70"/>
              </a:solidFill>
              <a:highlight>
                <a:srgbClr val="FAFAFA"/>
              </a:highlight>
              <a:latin typeface="Maven Pro"/>
              <a:ea typeface="Maven Pro"/>
              <a:cs typeface="Maven Pro"/>
              <a:sym typeface="Maven Pro"/>
            </a:endParaRPr>
          </a:p>
          <a:p>
            <a:pPr marL="0" lvl="0" indent="0" algn="ctr" rtl="0">
              <a:lnSpc>
                <a:spcPct val="115000"/>
              </a:lnSpc>
              <a:spcBef>
                <a:spcPts val="100"/>
              </a:spcBef>
              <a:spcAft>
                <a:spcPts val="0"/>
              </a:spcAft>
              <a:buNone/>
            </a:pPr>
            <a:r>
              <a:rPr lang="en" sz="1600" b="1">
                <a:solidFill>
                  <a:srgbClr val="0E0E70"/>
                </a:solidFill>
                <a:highlight>
                  <a:srgbClr val="FAFAFA"/>
                </a:highlight>
                <a:latin typeface="Maven Pro"/>
                <a:ea typeface="Maven Pro"/>
                <a:cs typeface="Maven Pro"/>
                <a:sym typeface="Maven Pro"/>
              </a:rPr>
              <a:t>23273004  Sakib Rokoni</a:t>
            </a:r>
            <a:endParaRPr sz="1600" b="1">
              <a:solidFill>
                <a:srgbClr val="424242"/>
              </a:solidFill>
              <a:highlight>
                <a:srgbClr val="FAFAFA"/>
              </a:highlight>
              <a:latin typeface="Maven Pro"/>
              <a:ea typeface="Maven Pro"/>
              <a:cs typeface="Maven Pro"/>
              <a:sym typeface="Maven Pro"/>
            </a:endParaRPr>
          </a:p>
          <a:p>
            <a:pPr marL="0" lvl="0" indent="0" algn="l" rtl="0">
              <a:spcBef>
                <a:spcPts val="100"/>
              </a:spcBef>
              <a:spcAft>
                <a:spcPts val="0"/>
              </a:spcAft>
              <a:buNone/>
            </a:pPr>
            <a:endParaRPr sz="1800">
              <a:solidFill>
                <a:srgbClr val="424242"/>
              </a:solidFill>
              <a:highlight>
                <a:srgbClr val="FAFAFA"/>
              </a:highlight>
              <a:latin typeface="Roboto"/>
              <a:ea typeface="Roboto"/>
              <a:cs typeface="Roboto"/>
              <a:sym typeface="Roboto"/>
            </a:endParaRPr>
          </a:p>
          <a:p>
            <a:pPr marL="0" lvl="0" indent="0" algn="ctr" rtl="0">
              <a:spcBef>
                <a:spcPts val="0"/>
              </a:spcBef>
              <a:spcAft>
                <a:spcPts val="0"/>
              </a:spcAft>
              <a:buClr>
                <a:schemeClr val="dk1"/>
              </a:buClr>
              <a:buSzPts val="1100"/>
              <a:buFont typeface="Arial"/>
              <a:buNone/>
            </a:pPr>
            <a:endParaRPr/>
          </a:p>
        </p:txBody>
      </p:sp>
      <p:sp>
        <p:nvSpPr>
          <p:cNvPr id="1993" name="Google Shape;1993;p76"/>
          <p:cNvSpPr/>
          <p:nvPr/>
        </p:nvSpPr>
        <p:spPr>
          <a:xfrm>
            <a:off x="8065852" y="111925"/>
            <a:ext cx="725101" cy="837184"/>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69FB1"/>
          </a:solidFill>
          <a:ln>
            <a:noFill/>
          </a:ln>
        </p:spPr>
        <p:txBody>
          <a:bodyPr spcFirstLastPara="1" wrap="square" lIns="45725" tIns="45725" rIns="45725" bIns="45725" anchor="ctr" anchorCtr="0">
            <a:noAutofit/>
          </a:bodyPr>
          <a:lstStyle/>
          <a:p>
            <a:pPr marL="0" lvl="0" indent="0" algn="ctr" rtl="0">
              <a:spcBef>
                <a:spcPts val="0"/>
              </a:spcBef>
              <a:spcAft>
                <a:spcPts val="0"/>
              </a:spcAft>
              <a:buNone/>
            </a:pPr>
            <a:r>
              <a:rPr lang="en" sz="2400" b="1"/>
              <a:t>1</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pic>
        <p:nvPicPr>
          <p:cNvPr id="2071" name="Google Shape;2071;p85"/>
          <p:cNvPicPr preferRelativeResize="0"/>
          <p:nvPr/>
        </p:nvPicPr>
        <p:blipFill>
          <a:blip r:embed="rId3">
            <a:alphaModFix/>
          </a:blip>
          <a:stretch>
            <a:fillRect/>
          </a:stretch>
        </p:blipFill>
        <p:spPr>
          <a:xfrm>
            <a:off x="4511050" y="55875"/>
            <a:ext cx="4632950" cy="4978400"/>
          </a:xfrm>
          <a:prstGeom prst="rect">
            <a:avLst/>
          </a:prstGeom>
          <a:noFill/>
          <a:ln>
            <a:noFill/>
          </a:ln>
        </p:spPr>
      </p:pic>
      <p:sp>
        <p:nvSpPr>
          <p:cNvPr id="2072" name="Google Shape;2072;p85"/>
          <p:cNvSpPr/>
          <p:nvPr/>
        </p:nvSpPr>
        <p:spPr>
          <a:xfrm>
            <a:off x="167650" y="1617975"/>
            <a:ext cx="4152900" cy="142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0E0E70"/>
                </a:solidFill>
                <a:highlight>
                  <a:srgbClr val="F8FAFB"/>
                </a:highlight>
                <a:latin typeface="Hammersmith One"/>
                <a:ea typeface="Hammersmith One"/>
                <a:cs typeface="Hammersmith One"/>
                <a:sym typeface="Hammersmith One"/>
              </a:rPr>
              <a:t>Deep Learning Model</a:t>
            </a:r>
            <a:endParaRPr sz="3000" b="1">
              <a:solidFill>
                <a:srgbClr val="0E0E70"/>
              </a:solidFill>
              <a:highlight>
                <a:srgbClr val="F8FAFB"/>
              </a:highlight>
              <a:latin typeface="Hammersmith One"/>
              <a:ea typeface="Hammersmith One"/>
              <a:cs typeface="Hammersmith One"/>
              <a:sym typeface="Hammersmith One"/>
            </a:endParaRPr>
          </a:p>
          <a:p>
            <a:pPr marL="0" lvl="0" indent="0" algn="ctr" rtl="0">
              <a:spcBef>
                <a:spcPts val="0"/>
              </a:spcBef>
              <a:spcAft>
                <a:spcPts val="0"/>
              </a:spcAft>
              <a:buNone/>
            </a:pPr>
            <a:r>
              <a:rPr lang="en" sz="3000" b="1">
                <a:solidFill>
                  <a:srgbClr val="0E0E70"/>
                </a:solidFill>
                <a:highlight>
                  <a:srgbClr val="F8FAFB"/>
                </a:highlight>
                <a:latin typeface="Hammersmith One"/>
                <a:ea typeface="Hammersmith One"/>
                <a:cs typeface="Hammersmith One"/>
                <a:sym typeface="Hammersmith One"/>
              </a:rPr>
              <a:t>(Hybrid)</a:t>
            </a:r>
            <a:endParaRPr sz="3500" b="1">
              <a:solidFill>
                <a:srgbClr val="0E0E70"/>
              </a:solidFill>
              <a:latin typeface="Hammersmith One"/>
              <a:ea typeface="Hammersmith One"/>
              <a:cs typeface="Hammersmith One"/>
              <a:sym typeface="Hammersmith One"/>
            </a:endParaRPr>
          </a:p>
          <a:p>
            <a:pPr marL="0" lvl="0" indent="0" algn="ctr" rtl="0">
              <a:spcBef>
                <a:spcPts val="0"/>
              </a:spcBef>
              <a:spcAft>
                <a:spcPts val="0"/>
              </a:spcAft>
              <a:buNone/>
            </a:pPr>
            <a:endParaRPr b="1">
              <a:solidFill>
                <a:srgbClr val="0E0E70"/>
              </a:solidFill>
              <a:latin typeface="Manjari"/>
              <a:ea typeface="Manjari"/>
              <a:cs typeface="Manjari"/>
              <a:sym typeface="Manjari"/>
            </a:endParaRPr>
          </a:p>
        </p:txBody>
      </p:sp>
      <p:sp>
        <p:nvSpPr>
          <p:cNvPr id="2073" name="Google Shape;2073;p85"/>
          <p:cNvSpPr txBox="1"/>
          <p:nvPr/>
        </p:nvSpPr>
        <p:spPr>
          <a:xfrm>
            <a:off x="1234450" y="3510275"/>
            <a:ext cx="3429000" cy="85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302926"/>
                </a:solidFill>
                <a:latin typeface="Nunito"/>
                <a:ea typeface="Nunito"/>
                <a:cs typeface="Nunito"/>
                <a:sym typeface="Nunito"/>
              </a:rPr>
              <a:t>CNN-LSTM</a:t>
            </a:r>
            <a:endParaRPr sz="3500" b="1">
              <a:solidFill>
                <a:srgbClr val="302926"/>
              </a:solidFill>
              <a:latin typeface="Nunito"/>
              <a:ea typeface="Nunito"/>
              <a:cs typeface="Nunito"/>
              <a:sym typeface="Nunito"/>
            </a:endParaRPr>
          </a:p>
          <a:p>
            <a:pPr marL="0" lvl="0" indent="0" algn="l" rtl="0">
              <a:spcBef>
                <a:spcPts val="0"/>
              </a:spcBef>
              <a:spcAft>
                <a:spcPts val="0"/>
              </a:spcAft>
              <a:buNone/>
            </a:pPr>
            <a:endParaRPr sz="1800">
              <a:solidFill>
                <a:schemeClr val="accent2"/>
              </a:solidFill>
              <a:latin typeface="Manjari"/>
              <a:ea typeface="Manjari"/>
              <a:cs typeface="Manjari"/>
              <a:sym typeface="Manjari"/>
            </a:endParaRPr>
          </a:p>
        </p:txBody>
      </p:sp>
      <p:sp>
        <p:nvSpPr>
          <p:cNvPr id="2074" name="Google Shape;2074;p85"/>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2400" b="1"/>
              <a:t> 10</a:t>
            </a:r>
            <a:endParaRPr sz="2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8"/>
        <p:cNvGrpSpPr/>
        <p:nvPr/>
      </p:nvGrpSpPr>
      <p:grpSpPr>
        <a:xfrm>
          <a:off x="0" y="0"/>
          <a:ext cx="0" cy="0"/>
          <a:chOff x="0" y="0"/>
          <a:chExt cx="0" cy="0"/>
        </a:xfrm>
      </p:grpSpPr>
      <p:sp>
        <p:nvSpPr>
          <p:cNvPr id="2079" name="Google Shape;2079;p86"/>
          <p:cNvSpPr txBox="1"/>
          <p:nvPr/>
        </p:nvSpPr>
        <p:spPr>
          <a:xfrm>
            <a:off x="688350" y="525775"/>
            <a:ext cx="72135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400" b="1">
                <a:solidFill>
                  <a:srgbClr val="0E0E70"/>
                </a:solidFill>
                <a:latin typeface="Hammersmith One"/>
                <a:ea typeface="Hammersmith One"/>
                <a:cs typeface="Hammersmith One"/>
                <a:sym typeface="Hammersmith One"/>
              </a:rPr>
              <a:t>Result Analysis</a:t>
            </a:r>
            <a:endParaRPr sz="3400" b="1">
              <a:solidFill>
                <a:srgbClr val="0E0E70"/>
              </a:solidFill>
              <a:latin typeface="Hammersmith One"/>
              <a:ea typeface="Hammersmith One"/>
              <a:cs typeface="Hammersmith One"/>
              <a:sym typeface="Hammersmith One"/>
            </a:endParaRPr>
          </a:p>
        </p:txBody>
      </p:sp>
      <p:sp>
        <p:nvSpPr>
          <p:cNvPr id="2080" name="Google Shape;2080;p86"/>
          <p:cNvSpPr/>
          <p:nvPr/>
        </p:nvSpPr>
        <p:spPr>
          <a:xfrm>
            <a:off x="955050" y="1233775"/>
            <a:ext cx="7048500" cy="350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14400" lvl="0" indent="0" algn="l" rtl="0">
              <a:lnSpc>
                <a:spcPct val="115000"/>
              </a:lnSpc>
              <a:spcBef>
                <a:spcPts val="0"/>
              </a:spcBef>
              <a:spcAft>
                <a:spcPts val="0"/>
              </a:spcAft>
              <a:buNone/>
            </a:pPr>
            <a:endParaRPr sz="1450" b="1"/>
          </a:p>
          <a:p>
            <a:pPr marL="457200" lvl="0" indent="-320675" algn="l" rtl="0">
              <a:lnSpc>
                <a:spcPct val="115000"/>
              </a:lnSpc>
              <a:spcBef>
                <a:spcPts val="0"/>
              </a:spcBef>
              <a:spcAft>
                <a:spcPts val="0"/>
              </a:spcAft>
              <a:buClr>
                <a:srgbClr val="000000"/>
              </a:buClr>
              <a:buSzPts val="1450"/>
              <a:buFont typeface="Arial"/>
              <a:buChar char="●"/>
            </a:pPr>
            <a:r>
              <a:rPr lang="en" sz="1450" b="1"/>
              <a:t>We will be using metrics like - accuracy, AUC, etc. We are also using data augmentation techniques like  - height shift, vertical flip, etc.</a:t>
            </a:r>
            <a:endParaRPr sz="1450" b="1"/>
          </a:p>
          <a:p>
            <a:pPr marL="914400" lvl="0" indent="0" algn="l" rtl="0">
              <a:lnSpc>
                <a:spcPct val="115000"/>
              </a:lnSpc>
              <a:spcBef>
                <a:spcPts val="0"/>
              </a:spcBef>
              <a:spcAft>
                <a:spcPts val="0"/>
              </a:spcAft>
              <a:buNone/>
            </a:pPr>
            <a:endParaRPr sz="1450" b="1"/>
          </a:p>
          <a:p>
            <a:pPr marL="457200" lvl="0" indent="-320675" algn="l" rtl="0">
              <a:lnSpc>
                <a:spcPct val="115000"/>
              </a:lnSpc>
              <a:spcBef>
                <a:spcPts val="0"/>
              </a:spcBef>
              <a:spcAft>
                <a:spcPts val="0"/>
              </a:spcAft>
              <a:buClr>
                <a:srgbClr val="000000"/>
              </a:buClr>
              <a:buSzPts val="1450"/>
              <a:buFont typeface="Arial"/>
              <a:buChar char="●"/>
            </a:pPr>
            <a:r>
              <a:rPr lang="en" sz="1450" b="1"/>
              <a:t>Dictionary Learning is used which is better than Independent Component Analysis (ICA) as shown in many literature and experiments.</a:t>
            </a:r>
            <a:endParaRPr sz="1450" b="1"/>
          </a:p>
          <a:p>
            <a:pPr marL="914400" lvl="0" indent="0" algn="l" rtl="0">
              <a:lnSpc>
                <a:spcPct val="115000"/>
              </a:lnSpc>
              <a:spcBef>
                <a:spcPts val="0"/>
              </a:spcBef>
              <a:spcAft>
                <a:spcPts val="0"/>
              </a:spcAft>
              <a:buNone/>
            </a:pPr>
            <a:endParaRPr sz="1450" b="1"/>
          </a:p>
          <a:p>
            <a:pPr marL="457200" lvl="0" indent="-320675" algn="l" rtl="0">
              <a:lnSpc>
                <a:spcPct val="115000"/>
              </a:lnSpc>
              <a:spcBef>
                <a:spcPts val="0"/>
              </a:spcBef>
              <a:spcAft>
                <a:spcPts val="0"/>
              </a:spcAft>
              <a:buClr>
                <a:srgbClr val="000000"/>
              </a:buClr>
              <a:buSzPts val="1450"/>
              <a:buFont typeface="Arial"/>
              <a:buChar char="●"/>
            </a:pPr>
            <a:r>
              <a:rPr lang="en" sz="1450" b="1"/>
              <a:t>We are using Dictionary Learning to reduce the dimensionality of 4D fMRI data. The fMRI data are transformed into 30 independent components.</a:t>
            </a:r>
            <a:endParaRPr sz="1450" b="1"/>
          </a:p>
          <a:p>
            <a:pPr marL="914400" lvl="0" indent="0" algn="l" rtl="0">
              <a:lnSpc>
                <a:spcPct val="115000"/>
              </a:lnSpc>
              <a:spcBef>
                <a:spcPts val="0"/>
              </a:spcBef>
              <a:spcAft>
                <a:spcPts val="0"/>
              </a:spcAft>
              <a:buNone/>
            </a:pPr>
            <a:endParaRPr sz="1450" b="1"/>
          </a:p>
          <a:p>
            <a:pPr marL="457200" lvl="0" indent="-320675" algn="l" rtl="0">
              <a:lnSpc>
                <a:spcPct val="115000"/>
              </a:lnSpc>
              <a:spcBef>
                <a:spcPts val="0"/>
              </a:spcBef>
              <a:spcAft>
                <a:spcPts val="0"/>
              </a:spcAft>
              <a:buClr>
                <a:srgbClr val="000000"/>
              </a:buClr>
              <a:buSzPts val="1450"/>
              <a:buFont typeface="Arial"/>
              <a:buChar char="●"/>
            </a:pPr>
            <a:r>
              <a:rPr lang="en" sz="1450" b="1"/>
              <a:t> Our experiment shows that dictionary learning outperforms ICA, is more stable, and thus leads to better statistical analysis.</a:t>
            </a:r>
            <a:endParaRPr sz="1450" b="1"/>
          </a:p>
          <a:p>
            <a:pPr marL="457200" lvl="0" indent="0" algn="l" rtl="0">
              <a:spcBef>
                <a:spcPts val="0"/>
              </a:spcBef>
              <a:spcAft>
                <a:spcPts val="0"/>
              </a:spcAft>
              <a:buNone/>
            </a:pPr>
            <a:endParaRPr sz="1500">
              <a:solidFill>
                <a:srgbClr val="434343"/>
              </a:solidFill>
              <a:latin typeface="Nunito"/>
              <a:ea typeface="Nunito"/>
              <a:cs typeface="Nunito"/>
              <a:sym typeface="Nunito"/>
            </a:endParaRPr>
          </a:p>
          <a:p>
            <a:pPr marL="0" lvl="0" indent="0" algn="ctr" rtl="0">
              <a:spcBef>
                <a:spcPts val="0"/>
              </a:spcBef>
              <a:spcAft>
                <a:spcPts val="0"/>
              </a:spcAft>
              <a:buNone/>
            </a:pPr>
            <a:endParaRPr>
              <a:latin typeface="Manjari"/>
              <a:ea typeface="Manjari"/>
              <a:cs typeface="Manjari"/>
              <a:sym typeface="Manjari"/>
            </a:endParaRPr>
          </a:p>
        </p:txBody>
      </p:sp>
      <p:sp>
        <p:nvSpPr>
          <p:cNvPr id="2081" name="Google Shape;2081;p86"/>
          <p:cNvSpPr/>
          <p:nvPr/>
        </p:nvSpPr>
        <p:spPr>
          <a:xfrm>
            <a:off x="8440025"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2400" b="1"/>
              <a:t> 11</a:t>
            </a:r>
            <a:endParaRPr sz="24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pic>
        <p:nvPicPr>
          <p:cNvPr id="2086" name="Google Shape;2086;p87"/>
          <p:cNvPicPr preferRelativeResize="0"/>
          <p:nvPr/>
        </p:nvPicPr>
        <p:blipFill rotWithShape="1">
          <a:blip r:embed="rId3">
            <a:alphaModFix/>
          </a:blip>
          <a:srcRect l="2870" t="11270" r="1142" b="3281"/>
          <a:stretch/>
        </p:blipFill>
        <p:spPr>
          <a:xfrm>
            <a:off x="2539275" y="1015400"/>
            <a:ext cx="6488500" cy="3830900"/>
          </a:xfrm>
          <a:prstGeom prst="rect">
            <a:avLst/>
          </a:prstGeom>
          <a:noFill/>
          <a:ln>
            <a:noFill/>
          </a:ln>
        </p:spPr>
      </p:pic>
      <p:sp>
        <p:nvSpPr>
          <p:cNvPr id="2087" name="Google Shape;2087;p87"/>
          <p:cNvSpPr/>
          <p:nvPr/>
        </p:nvSpPr>
        <p:spPr>
          <a:xfrm>
            <a:off x="-204425" y="2668525"/>
            <a:ext cx="2588100" cy="950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0"/>
              </a:spcBef>
              <a:spcAft>
                <a:spcPts val="0"/>
              </a:spcAft>
              <a:buClr>
                <a:srgbClr val="302926"/>
              </a:buClr>
              <a:buSzPts val="1600"/>
              <a:buFont typeface="Hammersmith One"/>
              <a:buChar char="●"/>
            </a:pPr>
            <a:r>
              <a:rPr lang="en" sz="2000">
                <a:solidFill>
                  <a:srgbClr val="434343"/>
                </a:solidFill>
                <a:latin typeface="Hammersmith One"/>
                <a:ea typeface="Hammersmith One"/>
                <a:cs typeface="Hammersmith One"/>
                <a:sym typeface="Hammersmith One"/>
              </a:rPr>
              <a:t>ACCURACY 96%</a:t>
            </a:r>
            <a:endParaRPr sz="2000">
              <a:solidFill>
                <a:srgbClr val="434343"/>
              </a:solidFill>
              <a:latin typeface="Hammersmith One"/>
              <a:ea typeface="Hammersmith One"/>
              <a:cs typeface="Hammersmith One"/>
              <a:sym typeface="Hammersmith One"/>
            </a:endParaRPr>
          </a:p>
          <a:p>
            <a:pPr marL="457200" lvl="0" indent="-330200" algn="l" rtl="0">
              <a:spcBef>
                <a:spcPts val="0"/>
              </a:spcBef>
              <a:spcAft>
                <a:spcPts val="0"/>
              </a:spcAft>
              <a:buClr>
                <a:srgbClr val="302926"/>
              </a:buClr>
              <a:buSzPts val="1600"/>
              <a:buFont typeface="Hammersmith One"/>
              <a:buChar char="●"/>
            </a:pPr>
            <a:r>
              <a:rPr lang="en" sz="2000">
                <a:solidFill>
                  <a:srgbClr val="434343"/>
                </a:solidFill>
                <a:latin typeface="Hammersmith One"/>
                <a:ea typeface="Hammersmith One"/>
                <a:cs typeface="Hammersmith One"/>
                <a:sym typeface="Hammersmith One"/>
              </a:rPr>
              <a:t>Loss 0.1 %</a:t>
            </a:r>
            <a:endParaRPr>
              <a:latin typeface="Hammersmith One"/>
              <a:ea typeface="Hammersmith One"/>
              <a:cs typeface="Hammersmith One"/>
              <a:sym typeface="Hammersmith One"/>
            </a:endParaRPr>
          </a:p>
        </p:txBody>
      </p:sp>
      <p:sp>
        <p:nvSpPr>
          <p:cNvPr id="2088" name="Google Shape;2088;p87"/>
          <p:cNvSpPr/>
          <p:nvPr/>
        </p:nvSpPr>
        <p:spPr>
          <a:xfrm>
            <a:off x="249275" y="360725"/>
            <a:ext cx="2640600" cy="8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a:solidFill>
                  <a:srgbClr val="0E0E70"/>
                </a:solidFill>
                <a:latin typeface="Manjari"/>
                <a:ea typeface="Manjari"/>
                <a:cs typeface="Manjari"/>
                <a:sym typeface="Manjari"/>
              </a:rPr>
              <a:t>Result</a:t>
            </a:r>
            <a:endParaRPr sz="3400" b="1">
              <a:solidFill>
                <a:srgbClr val="0E0E70"/>
              </a:solidFill>
              <a:latin typeface="Manjari"/>
              <a:ea typeface="Manjari"/>
              <a:cs typeface="Manjari"/>
              <a:sym typeface="Manjari"/>
            </a:endParaRPr>
          </a:p>
        </p:txBody>
      </p:sp>
      <p:sp>
        <p:nvSpPr>
          <p:cNvPr id="2089" name="Google Shape;2089;p87"/>
          <p:cNvSpPr/>
          <p:nvPr/>
        </p:nvSpPr>
        <p:spPr>
          <a:xfrm>
            <a:off x="8440025"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2400" b="1"/>
              <a:t> 12</a:t>
            </a:r>
            <a:endParaRPr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88"/>
          <p:cNvSpPr txBox="1">
            <a:spLocks noGrp="1"/>
          </p:cNvSpPr>
          <p:nvPr>
            <p:ph type="body" idx="1"/>
          </p:nvPr>
        </p:nvSpPr>
        <p:spPr>
          <a:xfrm>
            <a:off x="713250" y="1152475"/>
            <a:ext cx="7717500" cy="3792900"/>
          </a:xfrm>
          <a:prstGeom prst="rect">
            <a:avLst/>
          </a:prstGeom>
        </p:spPr>
        <p:txBody>
          <a:bodyPr spcFirstLastPara="1" wrap="square" lIns="91425" tIns="91425" rIns="91425" bIns="91425" anchor="t" anchorCtr="0">
            <a:noAutofit/>
          </a:bodyPr>
          <a:lstStyle/>
          <a:p>
            <a:pPr marL="457200" lvl="0" indent="-365125" algn="l" rtl="0">
              <a:lnSpc>
                <a:spcPct val="115000"/>
              </a:lnSpc>
              <a:spcBef>
                <a:spcPts val="0"/>
              </a:spcBef>
              <a:spcAft>
                <a:spcPts val="0"/>
              </a:spcAft>
              <a:buClr>
                <a:srgbClr val="000000"/>
              </a:buClr>
              <a:buSzPts val="2150"/>
              <a:buFont typeface="Arial"/>
              <a:buChar char="●"/>
            </a:pPr>
            <a:r>
              <a:rPr lang="en" sz="1600">
                <a:solidFill>
                  <a:srgbClr val="000000"/>
                </a:solidFill>
                <a:latin typeface="Roboto"/>
                <a:ea typeface="Roboto"/>
                <a:cs typeface="Roboto"/>
                <a:sym typeface="Roboto"/>
              </a:rPr>
              <a:t>Highlight the model's proficiency in recognizing nuanced patterns within medical imaging datasets USING Deep learning methodology.</a:t>
            </a:r>
            <a:endParaRPr sz="1600">
              <a:solidFill>
                <a:srgbClr val="000000"/>
              </a:solidFill>
              <a:latin typeface="Roboto"/>
              <a:ea typeface="Roboto"/>
              <a:cs typeface="Roboto"/>
              <a:sym typeface="Roboto"/>
            </a:endParaRPr>
          </a:p>
          <a:p>
            <a:pPr marL="457200" lvl="0" indent="-361950" algn="l" rtl="0">
              <a:lnSpc>
                <a:spcPct val="115000"/>
              </a:lnSpc>
              <a:spcBef>
                <a:spcPts val="0"/>
              </a:spcBef>
              <a:spcAft>
                <a:spcPts val="0"/>
              </a:spcAft>
              <a:buClr>
                <a:srgbClr val="000000"/>
              </a:buClr>
              <a:buSzPts val="2100"/>
              <a:buFont typeface="Roboto"/>
              <a:buChar char="●"/>
            </a:pPr>
            <a:r>
              <a:rPr lang="en" sz="1600">
                <a:solidFill>
                  <a:srgbClr val="000000"/>
                </a:solidFill>
                <a:latin typeface="Roboto"/>
                <a:ea typeface="Roboto"/>
                <a:cs typeface="Roboto"/>
                <a:sym typeface="Roboto"/>
              </a:rPr>
              <a:t>Emphasize the potential utility of the model as a valuable instrument for diagnostics.</a:t>
            </a:r>
            <a:endParaRPr sz="1600">
              <a:solidFill>
                <a:srgbClr val="000000"/>
              </a:solidFill>
              <a:latin typeface="Roboto"/>
              <a:ea typeface="Roboto"/>
              <a:cs typeface="Roboto"/>
              <a:sym typeface="Roboto"/>
            </a:endParaRPr>
          </a:p>
          <a:p>
            <a:pPr marL="457200" lvl="0" indent="0" algn="l" rtl="0">
              <a:lnSpc>
                <a:spcPct val="115000"/>
              </a:lnSpc>
              <a:spcBef>
                <a:spcPts val="0"/>
              </a:spcBef>
              <a:spcAft>
                <a:spcPts val="0"/>
              </a:spcAft>
              <a:buNone/>
            </a:pPr>
            <a:r>
              <a:rPr lang="en" sz="1600">
                <a:solidFill>
                  <a:srgbClr val="000000"/>
                </a:solidFill>
                <a:latin typeface="Roboto"/>
                <a:ea typeface="Roboto"/>
                <a:cs typeface="Roboto"/>
                <a:sym typeface="Roboto"/>
              </a:rPr>
              <a:t>and showcase its effectiveness</a:t>
            </a:r>
            <a:endParaRPr sz="1600">
              <a:solidFill>
                <a:srgbClr val="000000"/>
              </a:solidFill>
              <a:latin typeface="Roboto"/>
              <a:ea typeface="Roboto"/>
              <a:cs typeface="Roboto"/>
              <a:sym typeface="Roboto"/>
            </a:endParaRPr>
          </a:p>
          <a:p>
            <a:pPr marL="457200" lvl="0" indent="-361950" algn="l" rtl="0">
              <a:lnSpc>
                <a:spcPct val="115000"/>
              </a:lnSpc>
              <a:spcBef>
                <a:spcPts val="0"/>
              </a:spcBef>
              <a:spcAft>
                <a:spcPts val="0"/>
              </a:spcAft>
              <a:buClr>
                <a:srgbClr val="000000"/>
              </a:buClr>
              <a:buSzPts val="2100"/>
              <a:buFont typeface="Roboto"/>
              <a:buChar char="●"/>
            </a:pPr>
            <a:r>
              <a:rPr lang="en" sz="1600">
                <a:solidFill>
                  <a:srgbClr val="000000"/>
                </a:solidFill>
                <a:latin typeface="Roboto"/>
                <a:ea typeface="Roboto"/>
                <a:cs typeface="Roboto"/>
                <a:sym typeface="Roboto"/>
              </a:rPr>
              <a:t>Demonstrate how insights from the study contribute to the broader understanding of the disease.</a:t>
            </a:r>
            <a:endParaRPr sz="1600">
              <a:solidFill>
                <a:srgbClr val="000000"/>
              </a:solidFill>
              <a:latin typeface="Roboto"/>
              <a:ea typeface="Roboto"/>
              <a:cs typeface="Roboto"/>
              <a:sym typeface="Roboto"/>
            </a:endParaRPr>
          </a:p>
          <a:p>
            <a:pPr marL="457200" lvl="0" indent="-361950" algn="l" rtl="0">
              <a:lnSpc>
                <a:spcPct val="115000"/>
              </a:lnSpc>
              <a:spcBef>
                <a:spcPts val="0"/>
              </a:spcBef>
              <a:spcAft>
                <a:spcPts val="0"/>
              </a:spcAft>
              <a:buClr>
                <a:srgbClr val="000000"/>
              </a:buClr>
              <a:buSzPts val="2100"/>
              <a:buFont typeface="Roboto"/>
              <a:buChar char="●"/>
            </a:pPr>
            <a:r>
              <a:rPr lang="en" sz="1600">
                <a:solidFill>
                  <a:srgbClr val="000000"/>
                </a:solidFill>
                <a:latin typeface="Roboto"/>
                <a:ea typeface="Roboto"/>
                <a:cs typeface="Roboto"/>
                <a:sym typeface="Roboto"/>
              </a:rPr>
              <a:t>Illustrate how this approach offers a pathway towards more streamlined and accurate disease identification, particularly in its nascent stages.</a:t>
            </a:r>
            <a:endParaRPr sz="1600">
              <a:solidFill>
                <a:srgbClr val="000000"/>
              </a:solidFill>
              <a:latin typeface="Roboto"/>
              <a:ea typeface="Roboto"/>
              <a:cs typeface="Roboto"/>
              <a:sym typeface="Roboto"/>
            </a:endParaRPr>
          </a:p>
          <a:p>
            <a:pPr marL="457200" lvl="0" indent="-361950" algn="l" rtl="0">
              <a:lnSpc>
                <a:spcPct val="115000"/>
              </a:lnSpc>
              <a:spcBef>
                <a:spcPts val="0"/>
              </a:spcBef>
              <a:spcAft>
                <a:spcPts val="0"/>
              </a:spcAft>
              <a:buClr>
                <a:srgbClr val="000000"/>
              </a:buClr>
              <a:buSzPts val="2100"/>
              <a:buFont typeface="Roboto"/>
              <a:buChar char="●"/>
            </a:pPr>
            <a:r>
              <a:rPr lang="en" sz="1600">
                <a:solidFill>
                  <a:srgbClr val="000000"/>
                </a:solidFill>
                <a:latin typeface="Roboto"/>
                <a:ea typeface="Roboto"/>
                <a:cs typeface="Roboto"/>
                <a:sym typeface="Roboto"/>
              </a:rPr>
              <a:t>Connect the use of deep learning 3D model  to enhanced patient outcomes through improved diagnostic accuracy.</a:t>
            </a:r>
            <a:endParaRPr sz="1600">
              <a:solidFill>
                <a:srgbClr val="000000"/>
              </a:solidFill>
              <a:latin typeface="Roboto"/>
              <a:ea typeface="Roboto"/>
              <a:cs typeface="Roboto"/>
              <a:sym typeface="Roboto"/>
            </a:endParaRPr>
          </a:p>
          <a:p>
            <a:pPr marL="0" lvl="0" indent="0" algn="l" rtl="0">
              <a:spcBef>
                <a:spcPts val="0"/>
              </a:spcBef>
              <a:spcAft>
                <a:spcPts val="1200"/>
              </a:spcAft>
              <a:buNone/>
            </a:pPr>
            <a:endParaRPr/>
          </a:p>
        </p:txBody>
      </p:sp>
      <p:sp>
        <p:nvSpPr>
          <p:cNvPr id="2095" name="Google Shape;2095;p8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0E0E70"/>
                </a:solidFill>
              </a:rPr>
              <a:t>Conclusion</a:t>
            </a:r>
            <a:endParaRPr sz="3400">
              <a:solidFill>
                <a:srgbClr val="0E0E70"/>
              </a:solidFill>
            </a:endParaRPr>
          </a:p>
        </p:txBody>
      </p:sp>
      <p:sp>
        <p:nvSpPr>
          <p:cNvPr id="2096" name="Google Shape;2096;p88"/>
          <p:cNvSpPr/>
          <p:nvPr/>
        </p:nvSpPr>
        <p:spPr>
          <a:xfrm>
            <a:off x="852170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2400" b="1"/>
              <a:t> 13</a:t>
            </a:r>
            <a:endParaRPr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0"/>
        <p:cNvGrpSpPr/>
        <p:nvPr/>
      </p:nvGrpSpPr>
      <p:grpSpPr>
        <a:xfrm>
          <a:off x="0" y="0"/>
          <a:ext cx="0" cy="0"/>
          <a:chOff x="0" y="0"/>
          <a:chExt cx="0" cy="0"/>
        </a:xfrm>
      </p:grpSpPr>
      <p:sp>
        <p:nvSpPr>
          <p:cNvPr id="2101" name="Google Shape;2101;p89"/>
          <p:cNvSpPr txBox="1">
            <a:spLocks noGrp="1"/>
          </p:cNvSpPr>
          <p:nvPr>
            <p:ph type="body" idx="1"/>
          </p:nvPr>
        </p:nvSpPr>
        <p:spPr>
          <a:xfrm>
            <a:off x="2064300" y="1795925"/>
            <a:ext cx="5663700" cy="2075700"/>
          </a:xfrm>
          <a:prstGeom prst="rect">
            <a:avLst/>
          </a:prstGeom>
        </p:spPr>
        <p:txBody>
          <a:bodyPr spcFirstLastPara="1" wrap="square" lIns="91425" tIns="91425" rIns="91425" bIns="91425" anchor="t" anchorCtr="0">
            <a:noAutofit/>
          </a:bodyPr>
          <a:lstStyle/>
          <a:p>
            <a:pPr marL="914400" lvl="0" indent="-355600" algn="l" rtl="0">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Dataset Enhancement</a:t>
            </a:r>
            <a:endParaRPr sz="2000">
              <a:solidFill>
                <a:srgbClr val="000000"/>
              </a:solidFill>
              <a:latin typeface="Roboto"/>
              <a:ea typeface="Roboto"/>
              <a:cs typeface="Roboto"/>
              <a:sym typeface="Roboto"/>
            </a:endParaRPr>
          </a:p>
          <a:p>
            <a:pPr marL="914400" lvl="0" indent="-355600" algn="l" rtl="0">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Multimodal Methodologies</a:t>
            </a:r>
            <a:endParaRPr sz="2000">
              <a:solidFill>
                <a:srgbClr val="000000"/>
              </a:solidFill>
              <a:latin typeface="Roboto"/>
              <a:ea typeface="Roboto"/>
              <a:cs typeface="Roboto"/>
              <a:sym typeface="Roboto"/>
            </a:endParaRPr>
          </a:p>
          <a:p>
            <a:pPr marL="914400" lvl="0" indent="-355600" algn="l" rtl="0">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Technological Integration</a:t>
            </a:r>
            <a:endParaRPr sz="2000">
              <a:solidFill>
                <a:srgbClr val="000000"/>
              </a:solidFill>
              <a:latin typeface="Roboto"/>
              <a:ea typeface="Roboto"/>
              <a:cs typeface="Roboto"/>
              <a:sym typeface="Roboto"/>
            </a:endParaRPr>
          </a:p>
          <a:p>
            <a:pPr marL="914400" lvl="0" indent="-355600" algn="l" rtl="0">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Sustained Inquiry</a:t>
            </a:r>
            <a:endParaRPr sz="2000">
              <a:solidFill>
                <a:srgbClr val="000000"/>
              </a:solidFill>
              <a:latin typeface="Roboto"/>
              <a:ea typeface="Roboto"/>
              <a:cs typeface="Roboto"/>
              <a:sym typeface="Roboto"/>
            </a:endParaRPr>
          </a:p>
          <a:p>
            <a:pPr marL="914400" lvl="0" indent="-355600" algn="l" rtl="0">
              <a:lnSpc>
                <a:spcPct val="115000"/>
              </a:lnSpc>
              <a:spcBef>
                <a:spcPts val="0"/>
              </a:spcBef>
              <a:spcAft>
                <a:spcPts val="0"/>
              </a:spcAft>
              <a:buClr>
                <a:srgbClr val="000000"/>
              </a:buClr>
              <a:buSzPts val="2000"/>
              <a:buFont typeface="Roboto"/>
              <a:buChar char="●"/>
            </a:pPr>
            <a:r>
              <a:rPr lang="en" sz="2000">
                <a:solidFill>
                  <a:srgbClr val="000000"/>
                </a:solidFill>
                <a:latin typeface="Roboto"/>
                <a:ea typeface="Roboto"/>
                <a:cs typeface="Roboto"/>
                <a:sym typeface="Roboto"/>
              </a:rPr>
              <a:t>Patient Care Impact</a:t>
            </a:r>
            <a:endParaRPr sz="20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endParaRPr sz="2400">
              <a:solidFill>
                <a:srgbClr val="000000"/>
              </a:solidFill>
              <a:latin typeface="Roboto"/>
              <a:ea typeface="Roboto"/>
              <a:cs typeface="Roboto"/>
              <a:sym typeface="Roboto"/>
            </a:endParaRPr>
          </a:p>
        </p:txBody>
      </p:sp>
      <p:sp>
        <p:nvSpPr>
          <p:cNvPr id="2102" name="Google Shape;2102;p89"/>
          <p:cNvSpPr txBox="1">
            <a:spLocks noGrp="1"/>
          </p:cNvSpPr>
          <p:nvPr>
            <p:ph type="title"/>
          </p:nvPr>
        </p:nvSpPr>
        <p:spPr>
          <a:xfrm>
            <a:off x="804200" y="87405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0E0E70"/>
                </a:solidFill>
              </a:rPr>
              <a:t>Future Work</a:t>
            </a:r>
            <a:endParaRPr sz="3400">
              <a:solidFill>
                <a:srgbClr val="0E0E70"/>
              </a:solidFill>
            </a:endParaRPr>
          </a:p>
        </p:txBody>
      </p:sp>
      <p:sp>
        <p:nvSpPr>
          <p:cNvPr id="2103" name="Google Shape;2103;p89"/>
          <p:cNvSpPr/>
          <p:nvPr/>
        </p:nvSpPr>
        <p:spPr>
          <a:xfrm>
            <a:off x="852170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ctr" rtl="0">
              <a:spcBef>
                <a:spcPts val="0"/>
              </a:spcBef>
              <a:spcAft>
                <a:spcPts val="0"/>
              </a:spcAft>
              <a:buNone/>
            </a:pPr>
            <a:r>
              <a:rPr lang="en" sz="2400" b="1"/>
              <a:t> 14</a:t>
            </a:r>
            <a:endParaRPr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7"/>
        <p:cNvGrpSpPr/>
        <p:nvPr/>
      </p:nvGrpSpPr>
      <p:grpSpPr>
        <a:xfrm>
          <a:off x="0" y="0"/>
          <a:ext cx="0" cy="0"/>
          <a:chOff x="0" y="0"/>
          <a:chExt cx="0" cy="0"/>
        </a:xfrm>
      </p:grpSpPr>
      <p:sp>
        <p:nvSpPr>
          <p:cNvPr id="2108" name="Google Shape;2108;p90"/>
          <p:cNvSpPr txBox="1">
            <a:spLocks noGrp="1"/>
          </p:cNvSpPr>
          <p:nvPr>
            <p:ph type="body" idx="1"/>
          </p:nvPr>
        </p:nvSpPr>
        <p:spPr>
          <a:xfrm>
            <a:off x="713250" y="1152475"/>
            <a:ext cx="7988700" cy="35439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sz="1000">
                <a:solidFill>
                  <a:srgbClr val="000000"/>
                </a:solidFill>
                <a:latin typeface="Arial"/>
                <a:ea typeface="Arial"/>
                <a:cs typeface="Arial"/>
                <a:sym typeface="Arial"/>
              </a:rPr>
              <a:t>[1] Braak, H., Braak, E. (2000) “Pathoanatomy of Parkinson’s disease” J Neurol 247, II3–II10. https://doi.org/10.1007/PL00007758 .</a:t>
            </a:r>
            <a:endParaRPr sz="1000">
              <a:solidFill>
                <a:srgbClr val="000000"/>
              </a:solidFill>
              <a:latin typeface="Arial"/>
              <a:ea typeface="Arial"/>
              <a:cs typeface="Arial"/>
              <a:sym typeface="Arial"/>
            </a:endParaRPr>
          </a:p>
          <a:p>
            <a:pPr marL="0" lvl="0" indent="0" algn="l" rtl="0">
              <a:spcBef>
                <a:spcPts val="800"/>
              </a:spcBef>
              <a:spcAft>
                <a:spcPts val="0"/>
              </a:spcAft>
              <a:buNone/>
            </a:pPr>
            <a:r>
              <a:rPr lang="en" sz="1000">
                <a:solidFill>
                  <a:srgbClr val="000000"/>
                </a:solidFill>
                <a:latin typeface="Arial"/>
                <a:ea typeface="Arial"/>
                <a:cs typeface="Arial"/>
                <a:sym typeface="Arial"/>
              </a:rPr>
              <a:t>[2] F. Amato, I. Rechichi, L. Borz` ı and G. Olmo, (2022), ”Sleep Quality through Vocal Analysis: A Telemedicine Application,” 2022 IEEE</a:t>
            </a:r>
            <a:endParaRPr sz="1000">
              <a:solidFill>
                <a:srgbClr val="000000"/>
              </a:solidFill>
              <a:latin typeface="Arial"/>
              <a:ea typeface="Arial"/>
              <a:cs typeface="Arial"/>
              <a:sym typeface="Arial"/>
            </a:endParaRPr>
          </a:p>
          <a:p>
            <a:pPr marL="0" lvl="0" indent="0" algn="l" rtl="0">
              <a:spcBef>
                <a:spcPts val="800"/>
              </a:spcBef>
              <a:spcAft>
                <a:spcPts val="0"/>
              </a:spcAft>
              <a:buNone/>
            </a:pPr>
            <a:r>
              <a:rPr lang="en" sz="1000">
                <a:solidFill>
                  <a:srgbClr val="000000"/>
                </a:solidFill>
                <a:latin typeface="Arial"/>
                <a:ea typeface="Arial"/>
                <a:cs typeface="Arial"/>
                <a:sym typeface="Arial"/>
              </a:rPr>
              <a:t>[3] International Conference on Pervasive Computing and Communications Workshops and other Affiliated Events (PerCom Workshops), 706- 711, doi: 10.1109/PerComWorkshops53856.2022.9767372.</a:t>
            </a:r>
            <a:endParaRPr sz="1000">
              <a:solidFill>
                <a:srgbClr val="000000"/>
              </a:solidFill>
              <a:latin typeface="Arial"/>
              <a:ea typeface="Arial"/>
              <a:cs typeface="Arial"/>
              <a:sym typeface="Arial"/>
            </a:endParaRPr>
          </a:p>
          <a:p>
            <a:pPr marL="0" lvl="0" indent="0" algn="l" rtl="0">
              <a:spcBef>
                <a:spcPts val="800"/>
              </a:spcBef>
              <a:spcAft>
                <a:spcPts val="0"/>
              </a:spcAft>
              <a:buNone/>
            </a:pPr>
            <a:r>
              <a:rPr lang="en" sz="1000">
                <a:solidFill>
                  <a:srgbClr val="000000"/>
                </a:solidFill>
                <a:latin typeface="Arial"/>
                <a:ea typeface="Arial"/>
                <a:cs typeface="Arial"/>
                <a:sym typeface="Arial"/>
              </a:rPr>
              <a:t>[4] Neighbors C, Song SA. “Dysphonia” (2022) StatPearls [Internet]. Treasure Island (FL): StatPearls Publishing.</a:t>
            </a:r>
            <a:endParaRPr sz="1000">
              <a:solidFill>
                <a:srgbClr val="000000"/>
              </a:solidFill>
              <a:latin typeface="Arial"/>
              <a:ea typeface="Arial"/>
              <a:cs typeface="Arial"/>
              <a:sym typeface="Arial"/>
            </a:endParaRPr>
          </a:p>
          <a:p>
            <a:pPr marL="0" lvl="0" indent="0" algn="l" rtl="0">
              <a:spcBef>
                <a:spcPts val="800"/>
              </a:spcBef>
              <a:spcAft>
                <a:spcPts val="0"/>
              </a:spcAft>
              <a:buNone/>
            </a:pPr>
            <a:r>
              <a:rPr lang="en" sz="1000">
                <a:solidFill>
                  <a:srgbClr val="000000"/>
                </a:solidFill>
                <a:latin typeface="Arial"/>
                <a:ea typeface="Arial"/>
                <a:cs typeface="Arial"/>
                <a:sym typeface="Arial"/>
              </a:rPr>
              <a:t>[5] Serge Pinto, Canan Ozsancak, Elina Tripoliti, St ́ephane Thobois, Patricia Limousin -Dowsey, Pascal Auzou, “Treatments for dysarthria in Parkinson’s disease”, (2004) The Lancet Neurology, 3(9): 547-556, ISSN 14744422, </a:t>
            </a:r>
            <a:r>
              <a:rPr lang="en" sz="1000">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https://doi.org/10.1016/S1474-4422(04)00854-3</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marL="0" lvl="0" indent="0" algn="l" rtl="0">
              <a:spcBef>
                <a:spcPts val="800"/>
              </a:spcBef>
              <a:spcAft>
                <a:spcPts val="0"/>
              </a:spcAft>
              <a:buNone/>
            </a:pPr>
            <a:r>
              <a:rPr lang="en" sz="1000">
                <a:solidFill>
                  <a:srgbClr val="000000"/>
                </a:solidFill>
                <a:latin typeface="Arial"/>
                <a:ea typeface="Arial"/>
                <a:cs typeface="Arial"/>
                <a:sym typeface="Arial"/>
              </a:rPr>
              <a:t>[6 ]Nicol ́o G. Pozzi, Ioannis U. Isaias (2022), “Chapter 19 - Adaptive deep brain stimulation: Retuning Parkinson’s disease”, Elsevier 184: 273- 284.https://doi.org/10.1016/B978-0-12-819410-2.00015-1.</a:t>
            </a:r>
            <a:endParaRPr sz="1000">
              <a:solidFill>
                <a:srgbClr val="000000"/>
              </a:solidFill>
              <a:latin typeface="Arial"/>
              <a:ea typeface="Arial"/>
              <a:cs typeface="Arial"/>
              <a:sym typeface="Arial"/>
            </a:endParaRPr>
          </a:p>
          <a:p>
            <a:pPr marL="0" lvl="0" indent="0" algn="l" rtl="0">
              <a:spcBef>
                <a:spcPts val="800"/>
              </a:spcBef>
              <a:spcAft>
                <a:spcPts val="0"/>
              </a:spcAft>
              <a:buNone/>
            </a:pPr>
            <a:r>
              <a:rPr lang="en" sz="1000">
                <a:solidFill>
                  <a:srgbClr val="000000"/>
                </a:solidFill>
                <a:latin typeface="Arial"/>
                <a:ea typeface="Arial"/>
                <a:cs typeface="Arial"/>
                <a:sym typeface="Arial"/>
              </a:rPr>
              <a:t>[7]Alatas Bilal, Moradi Shadi, Tapak Leili, Afshar Saeid (2022), “Identification of Novel Noninvasive Diagnostics Biomarkers in the Parkinson’s Diseases and Improving the Disease Classification Using Support Vector Machine”, BioMed Research International, Hindawi.</a:t>
            </a:r>
            <a:endParaRPr sz="1000">
              <a:solidFill>
                <a:srgbClr val="000000"/>
              </a:solidFill>
              <a:latin typeface="Arial"/>
              <a:ea typeface="Arial"/>
              <a:cs typeface="Arial"/>
              <a:sym typeface="Arial"/>
            </a:endParaRPr>
          </a:p>
          <a:p>
            <a:pPr marL="0" lvl="0" indent="0" algn="l" rtl="0">
              <a:spcBef>
                <a:spcPts val="800"/>
              </a:spcBef>
              <a:spcAft>
                <a:spcPts val="0"/>
              </a:spcAft>
              <a:buNone/>
            </a:pPr>
            <a:r>
              <a:rPr lang="en" sz="1000">
                <a:solidFill>
                  <a:srgbClr val="000000"/>
                </a:solidFill>
                <a:latin typeface="Arial"/>
                <a:ea typeface="Arial"/>
                <a:cs typeface="Arial"/>
                <a:sym typeface="Arial"/>
              </a:rPr>
              <a:t>[8]Raundale,Pooja,ChetanThosar,andShardulRane.”Predictio of Parkinson’s disease and severity of the disease using Machine Learning and Deep Learning algorithm.” 2021 2nd International Conference for Emerging Technology (INCET). IEEE, 2021.</a:t>
            </a:r>
            <a:endParaRPr sz="1000">
              <a:solidFill>
                <a:srgbClr val="000000"/>
              </a:solidFill>
              <a:latin typeface="Arial"/>
              <a:ea typeface="Arial"/>
              <a:cs typeface="Arial"/>
              <a:sym typeface="Arial"/>
            </a:endParaRPr>
          </a:p>
          <a:p>
            <a:pPr marL="0" lvl="0" indent="0" algn="l" rtl="0">
              <a:spcBef>
                <a:spcPts val="800"/>
              </a:spcBef>
              <a:spcAft>
                <a:spcPts val="0"/>
              </a:spcAft>
              <a:buNone/>
            </a:pPr>
            <a:r>
              <a:rPr lang="en" sz="1000">
                <a:solidFill>
                  <a:srgbClr val="000000"/>
                </a:solidFill>
                <a:latin typeface="Arial"/>
                <a:ea typeface="Arial"/>
                <a:cs typeface="Arial"/>
                <a:sym typeface="Arial"/>
              </a:rPr>
              <a:t>[9]F. Cordella, A. Paffi and A. Pallotti (2021) ”Classification-based screening of Parkinson’s disease patients through voice signal,” 2021 IEEE International Symposium on Medical Measurements and Applications (MeMeA),pp. 1-6, doi: 10.1109/MeMeA52024.2021.9478683.</a:t>
            </a:r>
            <a:endParaRPr sz="1000">
              <a:solidFill>
                <a:srgbClr val="000000"/>
              </a:solidFill>
              <a:latin typeface="Arial"/>
              <a:ea typeface="Arial"/>
              <a:cs typeface="Arial"/>
              <a:sym typeface="Arial"/>
            </a:endParaRPr>
          </a:p>
          <a:p>
            <a:pPr marL="0" lvl="0" indent="0" algn="l" rtl="0">
              <a:spcBef>
                <a:spcPts val="800"/>
              </a:spcBef>
              <a:spcAft>
                <a:spcPts val="0"/>
              </a:spcAft>
              <a:buNone/>
            </a:pPr>
            <a:endParaRPr sz="800">
              <a:solidFill>
                <a:srgbClr val="000000"/>
              </a:solidFill>
              <a:latin typeface="Arial"/>
              <a:ea typeface="Arial"/>
              <a:cs typeface="Arial"/>
              <a:sym typeface="Arial"/>
            </a:endParaRPr>
          </a:p>
          <a:p>
            <a:pPr marL="0" lvl="0" indent="0" algn="l" rtl="0">
              <a:spcBef>
                <a:spcPts val="800"/>
              </a:spcBef>
              <a:spcAft>
                <a:spcPts val="0"/>
              </a:spcAft>
              <a:buNone/>
            </a:pPr>
            <a:endParaRPr>
              <a:solidFill>
                <a:srgbClr val="000000"/>
              </a:solidFill>
              <a:latin typeface="Arial"/>
              <a:ea typeface="Arial"/>
              <a:cs typeface="Arial"/>
              <a:sym typeface="Arial"/>
            </a:endParaRPr>
          </a:p>
          <a:p>
            <a:pPr marL="0" lvl="0" indent="0" algn="l" rtl="0">
              <a:spcBef>
                <a:spcPts val="800"/>
              </a:spcBef>
              <a:spcAft>
                <a:spcPts val="0"/>
              </a:spcAft>
              <a:buNone/>
            </a:pPr>
            <a:endParaRPr sz="1800">
              <a:solidFill>
                <a:srgbClr val="000000"/>
              </a:solidFill>
              <a:latin typeface="Roboto"/>
              <a:ea typeface="Roboto"/>
              <a:cs typeface="Roboto"/>
              <a:sym typeface="Roboto"/>
            </a:endParaRPr>
          </a:p>
          <a:p>
            <a:pPr marL="0" lvl="0" indent="0" algn="l" rtl="0">
              <a:spcBef>
                <a:spcPts val="800"/>
              </a:spcBef>
              <a:spcAft>
                <a:spcPts val="1200"/>
              </a:spcAft>
              <a:buNone/>
            </a:pPr>
            <a:endParaRPr/>
          </a:p>
        </p:txBody>
      </p:sp>
      <p:sp>
        <p:nvSpPr>
          <p:cNvPr id="2109" name="Google Shape;2109;p9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E0E70"/>
                </a:solidFill>
              </a:rPr>
              <a:t>Reference</a:t>
            </a:r>
            <a:endParaRPr>
              <a:solidFill>
                <a:srgbClr val="0E0E70"/>
              </a:solidFill>
            </a:endParaRPr>
          </a:p>
        </p:txBody>
      </p:sp>
      <p:sp>
        <p:nvSpPr>
          <p:cNvPr id="2110" name="Google Shape;2110;p90"/>
          <p:cNvSpPr/>
          <p:nvPr/>
        </p:nvSpPr>
        <p:spPr>
          <a:xfrm>
            <a:off x="843075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ctr" rtl="0">
              <a:spcBef>
                <a:spcPts val="0"/>
              </a:spcBef>
              <a:spcAft>
                <a:spcPts val="0"/>
              </a:spcAft>
              <a:buNone/>
            </a:pPr>
            <a:r>
              <a:rPr lang="en" sz="2400" b="1"/>
              <a:t>15 </a:t>
            </a:r>
            <a:endParaRPr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4"/>
        <p:cNvGrpSpPr/>
        <p:nvPr/>
      </p:nvGrpSpPr>
      <p:grpSpPr>
        <a:xfrm>
          <a:off x="0" y="0"/>
          <a:ext cx="0" cy="0"/>
          <a:chOff x="0" y="0"/>
          <a:chExt cx="0" cy="0"/>
        </a:xfrm>
      </p:grpSpPr>
      <p:sp>
        <p:nvSpPr>
          <p:cNvPr id="2115" name="Google Shape;2115;p91"/>
          <p:cNvSpPr txBox="1">
            <a:spLocks noGrp="1"/>
          </p:cNvSpPr>
          <p:nvPr>
            <p:ph type="body" idx="1"/>
          </p:nvPr>
        </p:nvSpPr>
        <p:spPr>
          <a:xfrm>
            <a:off x="1453800" y="1930900"/>
            <a:ext cx="6236400" cy="1925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6000">
                <a:solidFill>
                  <a:srgbClr val="0E0E70"/>
                </a:solidFill>
                <a:latin typeface="Hammersmith One"/>
                <a:ea typeface="Hammersmith One"/>
                <a:cs typeface="Hammersmith One"/>
                <a:sym typeface="Hammersmith One"/>
              </a:rPr>
              <a:t>THANK YOU!!</a:t>
            </a:r>
            <a:endParaRPr sz="6000">
              <a:solidFill>
                <a:srgbClr val="0E0E70"/>
              </a:solidFill>
              <a:latin typeface="Hammersmith One"/>
              <a:ea typeface="Hammersmith One"/>
              <a:cs typeface="Hammersmith One"/>
              <a:sym typeface="Hammersmith One"/>
            </a:endParaRPr>
          </a:p>
        </p:txBody>
      </p:sp>
      <p:sp>
        <p:nvSpPr>
          <p:cNvPr id="2116" name="Google Shape;2116;p9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77"/>
          <p:cNvSpPr txBox="1">
            <a:spLocks noGrp="1"/>
          </p:cNvSpPr>
          <p:nvPr>
            <p:ph type="body" idx="1"/>
          </p:nvPr>
        </p:nvSpPr>
        <p:spPr>
          <a:xfrm>
            <a:off x="713250" y="1152475"/>
            <a:ext cx="7717500" cy="3589200"/>
          </a:xfrm>
          <a:prstGeom prst="rect">
            <a:avLst/>
          </a:prstGeom>
          <a:noFill/>
        </p:spPr>
        <p:txBody>
          <a:bodyPr spcFirstLastPara="1" wrap="square" lIns="91425" tIns="91425" rIns="91425" bIns="91425" anchor="t" anchorCtr="0">
            <a:noAutofit/>
          </a:bodyPr>
          <a:lstStyle/>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Introduction</a:t>
            </a:r>
            <a:endParaRPr sz="2200" b="1">
              <a:solidFill>
                <a:srgbClr val="000000"/>
              </a:solidFill>
              <a:highlight>
                <a:schemeClr val="dk1"/>
              </a:highlight>
            </a:endParaRPr>
          </a:p>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Literature Review</a:t>
            </a:r>
            <a:endParaRPr sz="2200" b="1">
              <a:solidFill>
                <a:srgbClr val="000000"/>
              </a:solidFill>
              <a:highlight>
                <a:schemeClr val="dk1"/>
              </a:highlight>
            </a:endParaRPr>
          </a:p>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Methodology</a:t>
            </a:r>
            <a:endParaRPr sz="2200" b="1">
              <a:solidFill>
                <a:srgbClr val="000000"/>
              </a:solidFill>
              <a:highlight>
                <a:schemeClr val="dk1"/>
              </a:highlight>
            </a:endParaRPr>
          </a:p>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Dataset Collection</a:t>
            </a:r>
            <a:endParaRPr sz="2200" b="1">
              <a:solidFill>
                <a:srgbClr val="000000"/>
              </a:solidFill>
              <a:highlight>
                <a:schemeClr val="dk1"/>
              </a:highlight>
            </a:endParaRPr>
          </a:p>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Data Pre Processing</a:t>
            </a:r>
            <a:endParaRPr sz="2200" b="1">
              <a:solidFill>
                <a:srgbClr val="000000"/>
              </a:solidFill>
              <a:highlight>
                <a:schemeClr val="dk1"/>
              </a:highlight>
            </a:endParaRPr>
          </a:p>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Choosing the Model</a:t>
            </a:r>
            <a:endParaRPr sz="2200" b="1">
              <a:solidFill>
                <a:srgbClr val="000000"/>
              </a:solidFill>
              <a:highlight>
                <a:schemeClr val="dk1"/>
              </a:highlight>
            </a:endParaRPr>
          </a:p>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Deep Learning Model</a:t>
            </a:r>
            <a:endParaRPr sz="2200" b="1">
              <a:solidFill>
                <a:srgbClr val="000000"/>
              </a:solidFill>
              <a:highlight>
                <a:schemeClr val="dk1"/>
              </a:highlight>
            </a:endParaRPr>
          </a:p>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Result Analysis</a:t>
            </a:r>
            <a:endParaRPr sz="2200" b="1">
              <a:solidFill>
                <a:srgbClr val="000000"/>
              </a:solidFill>
              <a:highlight>
                <a:schemeClr val="dk1"/>
              </a:highlight>
            </a:endParaRPr>
          </a:p>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Future work</a:t>
            </a:r>
            <a:endParaRPr sz="2200" b="1">
              <a:solidFill>
                <a:srgbClr val="000000"/>
              </a:solidFill>
              <a:highlight>
                <a:schemeClr val="dk1"/>
              </a:highlight>
            </a:endParaRPr>
          </a:p>
          <a:p>
            <a:pPr marL="914400" lvl="0" indent="-368300" algn="l" rtl="0">
              <a:spcBef>
                <a:spcPts val="0"/>
              </a:spcBef>
              <a:spcAft>
                <a:spcPts val="0"/>
              </a:spcAft>
              <a:buClr>
                <a:srgbClr val="000000"/>
              </a:buClr>
              <a:buSzPts val="2200"/>
              <a:buChar char="●"/>
            </a:pPr>
            <a:r>
              <a:rPr lang="en" sz="2200" b="1">
                <a:solidFill>
                  <a:srgbClr val="000000"/>
                </a:solidFill>
                <a:highlight>
                  <a:schemeClr val="dk1"/>
                </a:highlight>
              </a:rPr>
              <a:t>Conclusion</a:t>
            </a:r>
            <a:endParaRPr sz="2200" b="1">
              <a:solidFill>
                <a:srgbClr val="000000"/>
              </a:solidFill>
              <a:highlight>
                <a:schemeClr val="dk1"/>
              </a:highlight>
            </a:endParaRPr>
          </a:p>
          <a:p>
            <a:pPr marL="457200" lvl="0" indent="0" algn="l" rtl="0">
              <a:spcBef>
                <a:spcPts val="0"/>
              </a:spcBef>
              <a:spcAft>
                <a:spcPts val="0"/>
              </a:spcAft>
              <a:buNone/>
            </a:pPr>
            <a:endParaRPr sz="2200" b="1">
              <a:solidFill>
                <a:srgbClr val="000000"/>
              </a:solidFill>
              <a:highlight>
                <a:srgbClr val="E1E7EC"/>
              </a:highlight>
            </a:endParaRPr>
          </a:p>
          <a:p>
            <a:pPr marL="457200" lvl="0" indent="0" algn="l" rtl="0">
              <a:spcBef>
                <a:spcPts val="0"/>
              </a:spcBef>
              <a:spcAft>
                <a:spcPts val="0"/>
              </a:spcAft>
              <a:buNone/>
            </a:pPr>
            <a:endParaRPr sz="2200" b="1">
              <a:solidFill>
                <a:srgbClr val="000000"/>
              </a:solidFill>
              <a:highlight>
                <a:srgbClr val="E1E7EC"/>
              </a:highlight>
            </a:endParaRPr>
          </a:p>
          <a:p>
            <a:pPr marL="0" lvl="0" indent="0" algn="ctr" rtl="0">
              <a:spcBef>
                <a:spcPts val="0"/>
              </a:spcBef>
              <a:spcAft>
                <a:spcPts val="0"/>
              </a:spcAft>
              <a:buNone/>
            </a:pPr>
            <a:endParaRPr sz="1400" b="1">
              <a:solidFill>
                <a:srgbClr val="040C28"/>
              </a:solidFill>
              <a:highlight>
                <a:srgbClr val="E1E7EC"/>
              </a:highlight>
            </a:endParaRPr>
          </a:p>
          <a:p>
            <a:pPr marL="0" lvl="0" indent="0" algn="ctr" rtl="0">
              <a:spcBef>
                <a:spcPts val="0"/>
              </a:spcBef>
              <a:spcAft>
                <a:spcPts val="0"/>
              </a:spcAft>
              <a:buNone/>
            </a:pPr>
            <a:endParaRPr sz="2700" b="1">
              <a:solidFill>
                <a:srgbClr val="040C28"/>
              </a:solidFill>
              <a:highlight>
                <a:srgbClr val="E1E7EC"/>
              </a:highlight>
            </a:endParaRPr>
          </a:p>
          <a:p>
            <a:pPr marL="0" lvl="0" indent="0" algn="ctr" rtl="0">
              <a:spcBef>
                <a:spcPts val="0"/>
              </a:spcBef>
              <a:spcAft>
                <a:spcPts val="0"/>
              </a:spcAft>
              <a:buNone/>
            </a:pPr>
            <a:endParaRPr sz="2400" b="1">
              <a:solidFill>
                <a:srgbClr val="000000"/>
              </a:solidFill>
              <a:highlight>
                <a:srgbClr val="D7DFE5"/>
              </a:highlight>
            </a:endParaRPr>
          </a:p>
          <a:p>
            <a:pPr marL="0" lvl="0" indent="0" algn="ctr" rtl="0">
              <a:spcBef>
                <a:spcPts val="0"/>
              </a:spcBef>
              <a:spcAft>
                <a:spcPts val="0"/>
              </a:spcAft>
              <a:buNone/>
            </a:pPr>
            <a:endParaRPr sz="1900" b="1">
              <a:solidFill>
                <a:srgbClr val="000000"/>
              </a:solidFill>
              <a:highlight>
                <a:srgbClr val="E1E7EC"/>
              </a:highlight>
            </a:endParaRPr>
          </a:p>
          <a:p>
            <a:pPr marL="0" lvl="0" indent="0" algn="ctr" rtl="0">
              <a:spcBef>
                <a:spcPts val="0"/>
              </a:spcBef>
              <a:spcAft>
                <a:spcPts val="0"/>
              </a:spcAft>
              <a:buNone/>
            </a:pPr>
            <a:endParaRPr sz="2300">
              <a:solidFill>
                <a:srgbClr val="000000"/>
              </a:solidFill>
              <a:highlight>
                <a:srgbClr val="E1E7EC"/>
              </a:highlight>
            </a:endParaRPr>
          </a:p>
          <a:p>
            <a:pPr marL="0" lvl="0" indent="0" algn="ctr" rtl="0">
              <a:spcBef>
                <a:spcPts val="0"/>
              </a:spcBef>
              <a:spcAft>
                <a:spcPts val="0"/>
              </a:spcAft>
              <a:buNone/>
            </a:pPr>
            <a:endParaRPr sz="1900" b="1">
              <a:solidFill>
                <a:srgbClr val="000000"/>
              </a:solidFill>
              <a:highlight>
                <a:srgbClr val="D7DFE5"/>
              </a:highlight>
            </a:endParaRPr>
          </a:p>
          <a:p>
            <a:pPr marL="0" lvl="0" indent="0" algn="ctr" rtl="0">
              <a:spcBef>
                <a:spcPts val="0"/>
              </a:spcBef>
              <a:spcAft>
                <a:spcPts val="0"/>
              </a:spcAft>
              <a:buNone/>
            </a:pPr>
            <a:endParaRPr sz="2400" b="1">
              <a:solidFill>
                <a:srgbClr val="000000"/>
              </a:solidFill>
              <a:highlight>
                <a:srgbClr val="E1E7EC"/>
              </a:highlight>
            </a:endParaRPr>
          </a:p>
          <a:p>
            <a:pPr marL="0" lvl="0" indent="0" algn="ctr" rtl="0">
              <a:spcBef>
                <a:spcPts val="0"/>
              </a:spcBef>
              <a:spcAft>
                <a:spcPts val="0"/>
              </a:spcAft>
              <a:buNone/>
            </a:pPr>
            <a:endParaRPr sz="2200" b="1">
              <a:solidFill>
                <a:srgbClr val="000000"/>
              </a:solidFill>
              <a:highlight>
                <a:srgbClr val="E1E7EC"/>
              </a:highlight>
            </a:endParaRPr>
          </a:p>
          <a:p>
            <a:pPr marL="0" lvl="0" indent="0" algn="ctr" rtl="0">
              <a:spcBef>
                <a:spcPts val="0"/>
              </a:spcBef>
              <a:spcAft>
                <a:spcPts val="0"/>
              </a:spcAft>
              <a:buNone/>
            </a:pPr>
            <a:endParaRPr sz="2100" b="1">
              <a:solidFill>
                <a:srgbClr val="000000"/>
              </a:solidFill>
              <a:highlight>
                <a:srgbClr val="E1E7EC"/>
              </a:highlight>
            </a:endParaRPr>
          </a:p>
          <a:p>
            <a:pPr marL="0" lvl="0" indent="0" algn="ctr" rtl="0">
              <a:spcBef>
                <a:spcPts val="0"/>
              </a:spcBef>
              <a:spcAft>
                <a:spcPts val="0"/>
              </a:spcAft>
              <a:buNone/>
            </a:pPr>
            <a:endParaRPr sz="2500" b="1">
              <a:solidFill>
                <a:srgbClr val="000000"/>
              </a:solidFill>
              <a:highlight>
                <a:srgbClr val="E1E7EC"/>
              </a:highlight>
            </a:endParaRPr>
          </a:p>
        </p:txBody>
      </p:sp>
      <p:sp>
        <p:nvSpPr>
          <p:cNvPr id="1999" name="Google Shape;1999;p7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0E0E70"/>
                </a:solidFill>
              </a:rPr>
              <a:t>Table of Content</a:t>
            </a:r>
            <a:endParaRPr sz="3400">
              <a:solidFill>
                <a:srgbClr val="0E0E70"/>
              </a:solidFill>
            </a:endParaRPr>
          </a:p>
        </p:txBody>
      </p:sp>
      <p:sp>
        <p:nvSpPr>
          <p:cNvPr id="2000" name="Google Shape;2000;p77"/>
          <p:cNvSpPr txBox="1"/>
          <p:nvPr/>
        </p:nvSpPr>
        <p:spPr>
          <a:xfrm>
            <a:off x="4282450" y="2443475"/>
            <a:ext cx="355500" cy="40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accent2"/>
              </a:solidFill>
              <a:latin typeface="Manjari"/>
              <a:ea typeface="Manjari"/>
              <a:cs typeface="Manjari"/>
              <a:sym typeface="Manjari"/>
            </a:endParaRPr>
          </a:p>
        </p:txBody>
      </p:sp>
      <p:sp>
        <p:nvSpPr>
          <p:cNvPr id="2001" name="Google Shape;2001;p77"/>
          <p:cNvSpPr/>
          <p:nvPr/>
        </p:nvSpPr>
        <p:spPr>
          <a:xfrm>
            <a:off x="843075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869FB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2400" b="1"/>
              <a:t>  2</a:t>
            </a:r>
            <a:endParaRPr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78"/>
          <p:cNvSpPr txBox="1">
            <a:spLocks noGrp="1"/>
          </p:cNvSpPr>
          <p:nvPr>
            <p:ph type="body" idx="1"/>
          </p:nvPr>
        </p:nvSpPr>
        <p:spPr>
          <a:xfrm>
            <a:off x="713250" y="1098900"/>
            <a:ext cx="7717500" cy="2945700"/>
          </a:xfrm>
          <a:prstGeom prst="rect">
            <a:avLst/>
          </a:prstGeom>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sz="1600">
              <a:solidFill>
                <a:srgbClr val="000000"/>
              </a:solidFill>
              <a:latin typeface="Roboto"/>
              <a:ea typeface="Roboto"/>
              <a:cs typeface="Roboto"/>
              <a:sym typeface="Roboto"/>
            </a:endParaRPr>
          </a:p>
          <a:p>
            <a:pPr marL="914400" lvl="0" indent="-330200" algn="l" rtl="0">
              <a:lnSpc>
                <a:spcPct val="115000"/>
              </a:lnSpc>
              <a:spcBef>
                <a:spcPts val="160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Parkinson's Disease (PD) is the second most common neurological disorder in the aging population.</a:t>
            </a:r>
            <a:endParaRPr sz="1600">
              <a:solidFill>
                <a:srgbClr val="000000"/>
              </a:solidFill>
              <a:latin typeface="Roboto"/>
              <a:ea typeface="Roboto"/>
              <a:cs typeface="Roboto"/>
              <a:sym typeface="Roboto"/>
            </a:endParaRPr>
          </a:p>
          <a:p>
            <a:pPr marL="914400" lvl="0" indent="-330200" algn="l" rtl="0">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It results from decreased dopamine levels in the brain, causing motor issues.</a:t>
            </a:r>
            <a:endParaRPr sz="1600">
              <a:solidFill>
                <a:srgbClr val="000000"/>
              </a:solidFill>
              <a:latin typeface="Roboto"/>
              <a:ea typeface="Roboto"/>
              <a:cs typeface="Roboto"/>
              <a:sym typeface="Roboto"/>
            </a:endParaRPr>
          </a:p>
          <a:p>
            <a:pPr marL="914400" lvl="0" indent="-330200" algn="l" rtl="0">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In the initial stage (Phase 0), 90% of patients show vocal cord injury signs.</a:t>
            </a:r>
            <a:endParaRPr sz="1600">
              <a:solidFill>
                <a:srgbClr val="000000"/>
              </a:solidFill>
              <a:latin typeface="Roboto"/>
              <a:ea typeface="Roboto"/>
              <a:cs typeface="Roboto"/>
              <a:sym typeface="Roboto"/>
            </a:endParaRPr>
          </a:p>
          <a:p>
            <a:pPr marL="914400" lvl="0" indent="-330200" algn="l" rtl="0">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There's no cure due to the disease's complexity.</a:t>
            </a:r>
            <a:endParaRPr sz="1600">
              <a:solidFill>
                <a:srgbClr val="000000"/>
              </a:solidFill>
              <a:latin typeface="Roboto"/>
              <a:ea typeface="Roboto"/>
              <a:cs typeface="Roboto"/>
              <a:sym typeface="Roboto"/>
            </a:endParaRPr>
          </a:p>
          <a:p>
            <a:pPr marL="914400" lvl="0" indent="-330200" algn="l" rtl="0">
              <a:lnSpc>
                <a:spcPct val="115000"/>
              </a:lnSpc>
              <a:spcBef>
                <a:spcPts val="0"/>
              </a:spcBef>
              <a:spcAft>
                <a:spcPts val="0"/>
              </a:spcAft>
              <a:buClr>
                <a:srgbClr val="000000"/>
              </a:buClr>
              <a:buSzPts val="1600"/>
              <a:buFont typeface="Roboto"/>
              <a:buChar char="❖"/>
            </a:pPr>
            <a:r>
              <a:rPr lang="en" sz="1600">
                <a:solidFill>
                  <a:srgbClr val="000000"/>
                </a:solidFill>
                <a:latin typeface="Roboto"/>
                <a:ea typeface="Roboto"/>
                <a:cs typeface="Roboto"/>
                <a:sym typeface="Roboto"/>
              </a:rPr>
              <a:t>Early detection and treatment can ease symptoms, enabling a return to normal life.</a:t>
            </a:r>
            <a:endParaRPr>
              <a:solidFill>
                <a:srgbClr val="000000"/>
              </a:solidFill>
            </a:endParaRPr>
          </a:p>
        </p:txBody>
      </p:sp>
      <p:sp>
        <p:nvSpPr>
          <p:cNvPr id="2007" name="Google Shape;2007;p78"/>
          <p:cNvSpPr txBox="1">
            <a:spLocks noGrp="1"/>
          </p:cNvSpPr>
          <p:nvPr>
            <p:ph type="title"/>
          </p:nvPr>
        </p:nvSpPr>
        <p:spPr>
          <a:xfrm>
            <a:off x="1064700" y="307550"/>
            <a:ext cx="7014600" cy="90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0E0E70"/>
                </a:solidFill>
              </a:rPr>
              <a:t>Introduction</a:t>
            </a:r>
            <a:r>
              <a:rPr lang="en" sz="3400">
                <a:solidFill>
                  <a:schemeClr val="dk1"/>
                </a:solidFill>
              </a:rPr>
              <a:t> </a:t>
            </a:r>
            <a:endParaRPr sz="3400"/>
          </a:p>
        </p:txBody>
      </p:sp>
      <p:sp>
        <p:nvSpPr>
          <p:cNvPr id="2008" name="Google Shape;2008;p78"/>
          <p:cNvSpPr/>
          <p:nvPr/>
        </p:nvSpPr>
        <p:spPr>
          <a:xfrm>
            <a:off x="843075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7994A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b="1"/>
              <a:t>    </a:t>
            </a:r>
            <a:r>
              <a:rPr lang="en" sz="2400" b="1"/>
              <a:t>3</a:t>
            </a: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2"/>
        <p:cNvGrpSpPr/>
        <p:nvPr/>
      </p:nvGrpSpPr>
      <p:grpSpPr>
        <a:xfrm>
          <a:off x="0" y="0"/>
          <a:ext cx="0" cy="0"/>
          <a:chOff x="0" y="0"/>
          <a:chExt cx="0" cy="0"/>
        </a:xfrm>
      </p:grpSpPr>
      <p:sp>
        <p:nvSpPr>
          <p:cNvPr id="2013" name="Google Shape;2013;p79"/>
          <p:cNvSpPr txBox="1">
            <a:spLocks noGrp="1"/>
          </p:cNvSpPr>
          <p:nvPr>
            <p:ph type="title" idx="9"/>
          </p:nvPr>
        </p:nvSpPr>
        <p:spPr>
          <a:xfrm>
            <a:off x="713250" y="251875"/>
            <a:ext cx="7717500" cy="81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solidFill>
                  <a:srgbClr val="0E0E70"/>
                </a:solidFill>
              </a:rPr>
              <a:t>Literature Review</a:t>
            </a:r>
            <a:endParaRPr/>
          </a:p>
        </p:txBody>
      </p:sp>
      <p:sp>
        <p:nvSpPr>
          <p:cNvPr id="2014" name="Google Shape;2014;p79"/>
          <p:cNvSpPr txBox="1">
            <a:spLocks noGrp="1"/>
          </p:cNvSpPr>
          <p:nvPr>
            <p:ph type="subTitle" idx="2"/>
          </p:nvPr>
        </p:nvSpPr>
        <p:spPr>
          <a:xfrm>
            <a:off x="3488100" y="2379975"/>
            <a:ext cx="2167800" cy="1439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500"/>
              </a:spcBef>
              <a:spcAft>
                <a:spcPts val="0"/>
              </a:spcAft>
              <a:buClr>
                <a:srgbClr val="000000"/>
              </a:buClr>
              <a:buSzPts val="1600"/>
              <a:buFont typeface="Roboto"/>
              <a:buChar char="●"/>
            </a:pPr>
            <a:r>
              <a:rPr lang="en" sz="1500">
                <a:solidFill>
                  <a:srgbClr val="000000"/>
                </a:solidFill>
                <a:latin typeface="Roboto"/>
                <a:ea typeface="Roboto"/>
                <a:cs typeface="Roboto"/>
                <a:sym typeface="Roboto"/>
              </a:rPr>
              <a:t>L</a:t>
            </a:r>
            <a:r>
              <a:rPr lang="en" sz="1100">
                <a:solidFill>
                  <a:srgbClr val="000000"/>
                </a:solidFill>
                <a:latin typeface="Roboto"/>
                <a:ea typeface="Roboto"/>
                <a:cs typeface="Roboto"/>
                <a:sym typeface="Roboto"/>
              </a:rPr>
              <a:t>ong Short-Term Memory (LSTM) method was utilized for identifying Freezing of Gait</a:t>
            </a:r>
            <a:r>
              <a:rPr lang="en" sz="1200" b="0">
                <a:solidFill>
                  <a:srgbClr val="000000"/>
                </a:solidFill>
                <a:latin typeface="Roboto"/>
                <a:ea typeface="Roboto"/>
                <a:cs typeface="Roboto"/>
                <a:sym typeface="Roboto"/>
              </a:rPr>
              <a:t> </a:t>
            </a:r>
            <a:endParaRPr sz="1800"/>
          </a:p>
        </p:txBody>
      </p:sp>
      <p:sp>
        <p:nvSpPr>
          <p:cNvPr id="2015" name="Google Shape;2015;p79"/>
          <p:cNvSpPr/>
          <p:nvPr/>
        </p:nvSpPr>
        <p:spPr>
          <a:xfrm>
            <a:off x="3881688" y="38193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9"/>
          <p:cNvSpPr txBox="1">
            <a:spLocks noGrp="1"/>
          </p:cNvSpPr>
          <p:nvPr>
            <p:ph type="subTitle" idx="1"/>
          </p:nvPr>
        </p:nvSpPr>
        <p:spPr>
          <a:xfrm>
            <a:off x="628700" y="2380075"/>
            <a:ext cx="2167800" cy="12564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50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Combination of Decision Trees, Regression, DMneural, and Neural Networks (NN), with a maximum accuracy of 92.9%</a:t>
            </a:r>
            <a:endParaRPr sz="1700"/>
          </a:p>
        </p:txBody>
      </p:sp>
      <p:sp>
        <p:nvSpPr>
          <p:cNvPr id="2017" name="Google Shape;2017;p79"/>
          <p:cNvSpPr txBox="1">
            <a:spLocks noGrp="1"/>
          </p:cNvSpPr>
          <p:nvPr>
            <p:ph type="subTitle" idx="3"/>
          </p:nvPr>
        </p:nvSpPr>
        <p:spPr>
          <a:xfrm>
            <a:off x="713250" y="4069075"/>
            <a:ext cx="2388000" cy="774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rgbClr val="000000"/>
              </a:buClr>
              <a:buSzPts val="1800"/>
              <a:buFont typeface="Roboto"/>
              <a:buChar char="●"/>
            </a:pPr>
            <a:r>
              <a:rPr lang="en" sz="1100" b="1">
                <a:solidFill>
                  <a:srgbClr val="000000"/>
                </a:solidFill>
                <a:latin typeface="Roboto"/>
                <a:ea typeface="Roboto"/>
                <a:cs typeface="Roboto"/>
                <a:sym typeface="Roboto"/>
              </a:rPr>
              <a:t>Achieve substantial reliability without making strict assumptions </a:t>
            </a:r>
            <a:endParaRPr sz="1800" b="1"/>
          </a:p>
        </p:txBody>
      </p:sp>
      <p:sp>
        <p:nvSpPr>
          <p:cNvPr id="2018" name="Google Shape;2018;p79"/>
          <p:cNvSpPr txBox="1">
            <a:spLocks noGrp="1"/>
          </p:cNvSpPr>
          <p:nvPr>
            <p:ph type="subTitle" idx="4"/>
          </p:nvPr>
        </p:nvSpPr>
        <p:spPr>
          <a:xfrm>
            <a:off x="3488100" y="4140600"/>
            <a:ext cx="2167800" cy="7032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500"/>
              </a:spcBef>
              <a:spcAft>
                <a:spcPts val="0"/>
              </a:spcAft>
              <a:buClr>
                <a:srgbClr val="000000"/>
              </a:buClr>
              <a:buSzPts val="1100"/>
              <a:buFont typeface="Roboto"/>
              <a:buChar char="●"/>
            </a:pPr>
            <a:r>
              <a:rPr lang="en" sz="1100" b="1">
                <a:solidFill>
                  <a:srgbClr val="000000"/>
                </a:solidFill>
                <a:latin typeface="Roboto"/>
                <a:ea typeface="Roboto"/>
                <a:cs typeface="Roboto"/>
                <a:sym typeface="Roboto"/>
              </a:rPr>
              <a:t>Reliable marker for those with PD who are at risk of falling.</a:t>
            </a:r>
            <a:endParaRPr sz="1100" b="1"/>
          </a:p>
        </p:txBody>
      </p:sp>
      <p:sp>
        <p:nvSpPr>
          <p:cNvPr id="2019" name="Google Shape;2019;p79"/>
          <p:cNvSpPr txBox="1">
            <a:spLocks noGrp="1"/>
          </p:cNvSpPr>
          <p:nvPr>
            <p:ph type="title"/>
          </p:nvPr>
        </p:nvSpPr>
        <p:spPr>
          <a:xfrm>
            <a:off x="628700" y="1262381"/>
            <a:ext cx="2167800" cy="613500"/>
          </a:xfrm>
          <a:prstGeom prst="rect">
            <a:avLst/>
          </a:prstGeom>
        </p:spPr>
        <p:txBody>
          <a:bodyPr spcFirstLastPara="1" wrap="square" lIns="91425" tIns="91425" rIns="91425" bIns="91425" anchor="ctr" anchorCtr="0">
            <a:noAutofit/>
          </a:bodyPr>
          <a:lstStyle/>
          <a:p>
            <a:pPr marL="0" lvl="0" indent="0" algn="l" rtl="0">
              <a:spcBef>
                <a:spcPts val="800"/>
              </a:spcBef>
              <a:spcAft>
                <a:spcPts val="800"/>
              </a:spcAft>
              <a:buNone/>
            </a:pPr>
            <a:r>
              <a:rPr lang="en" sz="1700">
                <a:solidFill>
                  <a:srgbClr val="000000"/>
                </a:solidFill>
                <a:highlight>
                  <a:schemeClr val="dk1"/>
                </a:highlight>
                <a:latin typeface="Arial"/>
                <a:ea typeface="Arial"/>
                <a:cs typeface="Arial"/>
                <a:sym typeface="Arial"/>
              </a:rPr>
              <a:t>Braak, H., Braak, E</a:t>
            </a:r>
            <a:r>
              <a:rPr lang="en" sz="1000">
                <a:solidFill>
                  <a:srgbClr val="000000"/>
                </a:solidFill>
                <a:highlight>
                  <a:schemeClr val="dk1"/>
                </a:highlight>
                <a:latin typeface="Arial"/>
                <a:ea typeface="Arial"/>
                <a:cs typeface="Arial"/>
                <a:sym typeface="Arial"/>
              </a:rPr>
              <a:t>.</a:t>
            </a:r>
            <a:r>
              <a:rPr lang="en" sz="1000" b="0">
                <a:solidFill>
                  <a:srgbClr val="000000"/>
                </a:solidFill>
                <a:highlight>
                  <a:schemeClr val="dk1"/>
                </a:highlight>
                <a:latin typeface="Arial"/>
                <a:ea typeface="Arial"/>
                <a:cs typeface="Arial"/>
                <a:sym typeface="Arial"/>
              </a:rPr>
              <a:t> </a:t>
            </a:r>
            <a:endParaRPr/>
          </a:p>
        </p:txBody>
      </p:sp>
      <p:sp>
        <p:nvSpPr>
          <p:cNvPr id="2020" name="Google Shape;2020;p79"/>
          <p:cNvSpPr txBox="1">
            <a:spLocks noGrp="1"/>
          </p:cNvSpPr>
          <p:nvPr>
            <p:ph type="title" idx="5"/>
          </p:nvPr>
        </p:nvSpPr>
        <p:spPr>
          <a:xfrm>
            <a:off x="3456225" y="1262256"/>
            <a:ext cx="2167800" cy="613500"/>
          </a:xfrm>
          <a:prstGeom prst="rect">
            <a:avLst/>
          </a:prstGeom>
        </p:spPr>
        <p:txBody>
          <a:bodyPr spcFirstLastPara="1" wrap="square" lIns="91425" tIns="91425" rIns="91425" bIns="91425" anchor="ctr" anchorCtr="0">
            <a:noAutofit/>
          </a:bodyPr>
          <a:lstStyle/>
          <a:p>
            <a:pPr marL="0" lvl="0" indent="0" algn="l" rtl="0">
              <a:spcBef>
                <a:spcPts val="800"/>
              </a:spcBef>
              <a:spcAft>
                <a:spcPts val="800"/>
              </a:spcAft>
              <a:buNone/>
            </a:pPr>
            <a:r>
              <a:rPr lang="en" sz="1300">
                <a:solidFill>
                  <a:srgbClr val="000000"/>
                </a:solidFill>
                <a:highlight>
                  <a:schemeClr val="dk1"/>
                </a:highlight>
                <a:latin typeface="Arial"/>
                <a:ea typeface="Arial"/>
                <a:cs typeface="Arial"/>
                <a:sym typeface="Arial"/>
              </a:rPr>
              <a:t>Neighbors C, Song SA. “Dysphonia</a:t>
            </a:r>
            <a:endParaRPr sz="3600">
              <a:solidFill>
                <a:srgbClr val="0E2A47"/>
              </a:solidFill>
            </a:endParaRPr>
          </a:p>
        </p:txBody>
      </p:sp>
      <p:sp>
        <p:nvSpPr>
          <p:cNvPr id="2021" name="Google Shape;2021;p79"/>
          <p:cNvSpPr txBox="1">
            <a:spLocks noGrp="1"/>
          </p:cNvSpPr>
          <p:nvPr>
            <p:ph type="subTitle" idx="6"/>
          </p:nvPr>
        </p:nvSpPr>
        <p:spPr>
          <a:xfrm>
            <a:off x="6347500" y="2379975"/>
            <a:ext cx="2167800" cy="1439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500"/>
              </a:spcBef>
              <a:spcAft>
                <a:spcPts val="0"/>
              </a:spcAft>
              <a:buClr>
                <a:srgbClr val="000000"/>
              </a:buClr>
              <a:buSzPts val="1600"/>
              <a:buFont typeface="Roboto"/>
              <a:buChar char="●"/>
            </a:pPr>
            <a:r>
              <a:rPr lang="en" sz="1700" b="0">
                <a:solidFill>
                  <a:srgbClr val="000000"/>
                </a:solidFill>
                <a:latin typeface="Roboto"/>
                <a:ea typeface="Roboto"/>
                <a:cs typeface="Roboto"/>
                <a:sym typeface="Roboto"/>
              </a:rPr>
              <a:t> </a:t>
            </a:r>
            <a:r>
              <a:rPr lang="en" sz="1400">
                <a:solidFill>
                  <a:srgbClr val="000000"/>
                </a:solidFill>
                <a:latin typeface="Roboto"/>
                <a:ea typeface="Roboto"/>
                <a:cs typeface="Roboto"/>
                <a:sym typeface="Roboto"/>
              </a:rPr>
              <a:t>FOG, LSTM performs better than Support Vector Machines (SVM). </a:t>
            </a:r>
            <a:endParaRPr sz="2000"/>
          </a:p>
        </p:txBody>
      </p:sp>
      <p:sp>
        <p:nvSpPr>
          <p:cNvPr id="2022" name="Google Shape;2022;p79"/>
          <p:cNvSpPr txBox="1">
            <a:spLocks noGrp="1"/>
          </p:cNvSpPr>
          <p:nvPr>
            <p:ph type="subTitle" idx="7"/>
          </p:nvPr>
        </p:nvSpPr>
        <p:spPr>
          <a:xfrm>
            <a:off x="6347500" y="4069075"/>
            <a:ext cx="2388000" cy="7746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1500"/>
              </a:spcBef>
              <a:spcAft>
                <a:spcPts val="0"/>
              </a:spcAft>
              <a:buClr>
                <a:srgbClr val="000000"/>
              </a:buClr>
              <a:buSzPts val="1600"/>
              <a:buFont typeface="Roboto"/>
              <a:buChar char="●"/>
            </a:pPr>
            <a:r>
              <a:rPr lang="en" sz="1300" b="1">
                <a:solidFill>
                  <a:srgbClr val="000000"/>
                </a:solidFill>
                <a:latin typeface="Roboto"/>
                <a:ea typeface="Roboto"/>
                <a:cs typeface="Roboto"/>
                <a:sym typeface="Roboto"/>
              </a:rPr>
              <a:t>Characterized by the occurrence of olfactory loss</a:t>
            </a:r>
            <a:r>
              <a:rPr lang="en" b="1">
                <a:solidFill>
                  <a:srgbClr val="000000"/>
                </a:solidFill>
                <a:latin typeface="Roboto"/>
                <a:ea typeface="Roboto"/>
                <a:cs typeface="Roboto"/>
                <a:sym typeface="Roboto"/>
              </a:rPr>
              <a:t> </a:t>
            </a:r>
            <a:endParaRPr b="1"/>
          </a:p>
        </p:txBody>
      </p:sp>
      <p:sp>
        <p:nvSpPr>
          <p:cNvPr id="2023" name="Google Shape;2023;p79"/>
          <p:cNvSpPr txBox="1">
            <a:spLocks noGrp="1"/>
          </p:cNvSpPr>
          <p:nvPr>
            <p:ph type="title" idx="8"/>
          </p:nvPr>
        </p:nvSpPr>
        <p:spPr>
          <a:xfrm>
            <a:off x="6347500" y="1262256"/>
            <a:ext cx="2167800" cy="613500"/>
          </a:xfrm>
          <a:prstGeom prst="rect">
            <a:avLst/>
          </a:prstGeom>
        </p:spPr>
        <p:txBody>
          <a:bodyPr spcFirstLastPara="1" wrap="square" lIns="91425" tIns="91425" rIns="91425" bIns="91425" anchor="ctr" anchorCtr="0">
            <a:noAutofit/>
          </a:bodyPr>
          <a:lstStyle/>
          <a:p>
            <a:pPr marL="0" lvl="0" indent="0" algn="l" rtl="0">
              <a:spcBef>
                <a:spcPts val="800"/>
              </a:spcBef>
              <a:spcAft>
                <a:spcPts val="800"/>
              </a:spcAft>
              <a:buNone/>
            </a:pPr>
            <a:r>
              <a:rPr lang="en" sz="1000">
                <a:solidFill>
                  <a:srgbClr val="000000"/>
                </a:solidFill>
                <a:highlight>
                  <a:schemeClr val="dk1"/>
                </a:highlight>
                <a:latin typeface="Arial"/>
                <a:ea typeface="Arial"/>
                <a:cs typeface="Arial"/>
                <a:sym typeface="Arial"/>
              </a:rPr>
              <a:t>I</a:t>
            </a:r>
            <a:r>
              <a:rPr lang="en" sz="1200">
                <a:solidFill>
                  <a:srgbClr val="000000"/>
                </a:solidFill>
                <a:highlight>
                  <a:schemeClr val="dk1"/>
                </a:highlight>
                <a:latin typeface="Arial"/>
                <a:ea typeface="Arial"/>
                <a:cs typeface="Arial"/>
                <a:sym typeface="Arial"/>
              </a:rPr>
              <a:t>nternational Conference on Pervasive Computing and Communications Workshops and other Affiliated Events </a:t>
            </a:r>
            <a:endParaRPr sz="3200"/>
          </a:p>
        </p:txBody>
      </p:sp>
      <p:sp>
        <p:nvSpPr>
          <p:cNvPr id="2024" name="Google Shape;2024;p79"/>
          <p:cNvSpPr/>
          <p:nvPr/>
        </p:nvSpPr>
        <p:spPr>
          <a:xfrm>
            <a:off x="843075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ctr" rtl="0">
              <a:spcBef>
                <a:spcPts val="0"/>
              </a:spcBef>
              <a:spcAft>
                <a:spcPts val="0"/>
              </a:spcAft>
              <a:buNone/>
            </a:pPr>
            <a:r>
              <a:rPr lang="en" sz="2400" b="1"/>
              <a:t>4</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3"/>
                                        </p:tgtEl>
                                        <p:attrNameLst>
                                          <p:attrName>style.visibility</p:attrName>
                                        </p:attrNameLst>
                                      </p:cBhvr>
                                      <p:to>
                                        <p:strVal val="visible"/>
                                      </p:to>
                                    </p:set>
                                    <p:animEffect transition="in" filter="fade">
                                      <p:cBhvr>
                                        <p:cTn id="7" dur="1000"/>
                                        <p:tgtEl>
                                          <p:spTgt spid="2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28"/>
        <p:cNvGrpSpPr/>
        <p:nvPr/>
      </p:nvGrpSpPr>
      <p:grpSpPr>
        <a:xfrm>
          <a:off x="0" y="0"/>
          <a:ext cx="0" cy="0"/>
          <a:chOff x="0" y="0"/>
          <a:chExt cx="0" cy="0"/>
        </a:xfrm>
      </p:grpSpPr>
      <p:sp>
        <p:nvSpPr>
          <p:cNvPr id="2029" name="Google Shape;2029;p80"/>
          <p:cNvSpPr txBox="1">
            <a:spLocks noGrp="1"/>
          </p:cNvSpPr>
          <p:nvPr>
            <p:ph type="title" idx="4294967295"/>
          </p:nvPr>
        </p:nvSpPr>
        <p:spPr>
          <a:xfrm>
            <a:off x="897700" y="50"/>
            <a:ext cx="3060300" cy="8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0E0E70"/>
                </a:solidFill>
              </a:rPr>
              <a:t>Methodology</a:t>
            </a:r>
            <a:endParaRPr sz="3200">
              <a:solidFill>
                <a:srgbClr val="0E0E70"/>
              </a:solidFill>
            </a:endParaRPr>
          </a:p>
        </p:txBody>
      </p:sp>
      <p:sp>
        <p:nvSpPr>
          <p:cNvPr id="2030" name="Google Shape;2030;p80"/>
          <p:cNvSpPr txBox="1">
            <a:spLocks noGrp="1"/>
          </p:cNvSpPr>
          <p:nvPr>
            <p:ph type="subTitle" idx="4294967295"/>
          </p:nvPr>
        </p:nvSpPr>
        <p:spPr>
          <a:xfrm>
            <a:off x="82725" y="889100"/>
            <a:ext cx="4394100" cy="39933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0"/>
              </a:spcBef>
              <a:spcAft>
                <a:spcPts val="0"/>
              </a:spcAft>
              <a:buClr>
                <a:srgbClr val="000000"/>
              </a:buClr>
              <a:buSzPts val="1500"/>
              <a:buFont typeface="Roboto"/>
              <a:buChar char="●"/>
            </a:pPr>
            <a:r>
              <a:rPr lang="en" sz="1500" b="1">
                <a:solidFill>
                  <a:srgbClr val="000000"/>
                </a:solidFill>
                <a:latin typeface="Roboto"/>
                <a:ea typeface="Roboto"/>
                <a:cs typeface="Roboto"/>
                <a:sym typeface="Roboto"/>
              </a:rPr>
              <a:t>After the dataset is acquired, we plan to apply several steps for the preprocessing of the fMRI images such as - motion correction, gaussian smoothing, etc. </a:t>
            </a:r>
            <a:endParaRPr sz="1500" b="1">
              <a:solidFill>
                <a:srgbClr val="000000"/>
              </a:solidFill>
              <a:latin typeface="Roboto"/>
              <a:ea typeface="Roboto"/>
              <a:cs typeface="Roboto"/>
              <a:sym typeface="Roboto"/>
            </a:endParaRPr>
          </a:p>
          <a:p>
            <a:pPr marL="457200" lvl="0" indent="-323850" algn="l" rtl="0">
              <a:lnSpc>
                <a:spcPct val="100000"/>
              </a:lnSpc>
              <a:spcBef>
                <a:spcPts val="0"/>
              </a:spcBef>
              <a:spcAft>
                <a:spcPts val="0"/>
              </a:spcAft>
              <a:buClr>
                <a:srgbClr val="000000"/>
              </a:buClr>
              <a:buSzPts val="1500"/>
              <a:buFont typeface="Roboto"/>
              <a:buChar char="●"/>
            </a:pPr>
            <a:r>
              <a:rPr lang="en" sz="1500" b="1">
                <a:solidFill>
                  <a:srgbClr val="000000"/>
                </a:solidFill>
                <a:latin typeface="Roboto"/>
                <a:ea typeface="Roboto"/>
                <a:cs typeface="Roboto"/>
                <a:sym typeface="Roboto"/>
              </a:rPr>
              <a:t>Then we are using dictionary learning based technique which extracts a few representative temporal elements along with sparse spatial loadings, thus giving rise to good extracted maps.</a:t>
            </a:r>
            <a:endParaRPr sz="1500" b="1">
              <a:solidFill>
                <a:srgbClr val="000000"/>
              </a:solidFill>
              <a:latin typeface="Roboto"/>
              <a:ea typeface="Roboto"/>
              <a:cs typeface="Roboto"/>
              <a:sym typeface="Roboto"/>
            </a:endParaRPr>
          </a:p>
          <a:p>
            <a:pPr marL="457200" lvl="0" indent="-323850" algn="l" rtl="0">
              <a:lnSpc>
                <a:spcPct val="100000"/>
              </a:lnSpc>
              <a:spcBef>
                <a:spcPts val="0"/>
              </a:spcBef>
              <a:spcAft>
                <a:spcPts val="0"/>
              </a:spcAft>
              <a:buClr>
                <a:srgbClr val="000000"/>
              </a:buClr>
              <a:buSzPts val="1500"/>
              <a:buFont typeface="Roboto"/>
              <a:buChar char="●"/>
            </a:pPr>
            <a:r>
              <a:rPr lang="en" sz="1500" b="1">
                <a:solidFill>
                  <a:srgbClr val="000000"/>
                </a:solidFill>
                <a:latin typeface="Roboto"/>
                <a:ea typeface="Roboto"/>
                <a:cs typeface="Roboto"/>
                <a:sym typeface="Roboto"/>
              </a:rPr>
              <a:t>We propose a hybrid three-dimensional model(CNN,LSTM) used. Then the dataset is segmented into training and test set for evaluation.</a:t>
            </a:r>
            <a:endParaRPr sz="1500" b="1">
              <a:solidFill>
                <a:srgbClr val="000000"/>
              </a:solidFill>
              <a:latin typeface="Roboto"/>
              <a:ea typeface="Roboto"/>
              <a:cs typeface="Roboto"/>
              <a:sym typeface="Roboto"/>
            </a:endParaRPr>
          </a:p>
          <a:p>
            <a:pPr marL="457200" lvl="0" indent="-323850" algn="l" rtl="0">
              <a:lnSpc>
                <a:spcPct val="100000"/>
              </a:lnSpc>
              <a:spcBef>
                <a:spcPts val="0"/>
              </a:spcBef>
              <a:spcAft>
                <a:spcPts val="0"/>
              </a:spcAft>
              <a:buClr>
                <a:srgbClr val="000000"/>
              </a:buClr>
              <a:buSzPts val="1500"/>
              <a:buFont typeface="Roboto"/>
              <a:buChar char="●"/>
            </a:pPr>
            <a:r>
              <a:rPr lang="en" sz="1500" b="1">
                <a:solidFill>
                  <a:srgbClr val="000000"/>
                </a:solidFill>
                <a:latin typeface="Roboto"/>
                <a:ea typeface="Roboto"/>
                <a:cs typeface="Roboto"/>
                <a:sym typeface="Roboto"/>
              </a:rPr>
              <a:t>Finally, we will use model explainability tools like - GRADCAM or LIME to explain what and how the model predicts.</a:t>
            </a:r>
            <a:endParaRPr sz="1500" b="1">
              <a:solidFill>
                <a:srgbClr val="000000"/>
              </a:solidFill>
              <a:latin typeface="Roboto"/>
              <a:ea typeface="Roboto"/>
              <a:cs typeface="Roboto"/>
              <a:sym typeface="Roboto"/>
            </a:endParaRPr>
          </a:p>
          <a:p>
            <a:pPr marL="457200" lvl="0" indent="0" algn="l" rtl="0">
              <a:lnSpc>
                <a:spcPct val="100000"/>
              </a:lnSpc>
              <a:spcBef>
                <a:spcPts val="1200"/>
              </a:spcBef>
              <a:spcAft>
                <a:spcPts val="1200"/>
              </a:spcAft>
              <a:buNone/>
            </a:pPr>
            <a:endParaRPr/>
          </a:p>
        </p:txBody>
      </p:sp>
      <p:sp>
        <p:nvSpPr>
          <p:cNvPr id="2031" name="Google Shape;2031;p80"/>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32" name="Google Shape;2032;p80"/>
          <p:cNvPicPr preferRelativeResize="0"/>
          <p:nvPr/>
        </p:nvPicPr>
        <p:blipFill>
          <a:blip r:embed="rId3">
            <a:alphaModFix/>
          </a:blip>
          <a:stretch>
            <a:fillRect/>
          </a:stretch>
        </p:blipFill>
        <p:spPr>
          <a:xfrm>
            <a:off x="4476825" y="294318"/>
            <a:ext cx="4394100" cy="4849181"/>
          </a:xfrm>
          <a:prstGeom prst="rect">
            <a:avLst/>
          </a:prstGeom>
          <a:noFill/>
          <a:ln>
            <a:noFill/>
          </a:ln>
        </p:spPr>
      </p:pic>
      <p:sp>
        <p:nvSpPr>
          <p:cNvPr id="2033" name="Google Shape;2033;p80"/>
          <p:cNvSpPr/>
          <p:nvPr/>
        </p:nvSpPr>
        <p:spPr>
          <a:xfrm>
            <a:off x="82726" y="0"/>
            <a:ext cx="591345" cy="636016"/>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2400"/>
              <a:t> </a:t>
            </a:r>
            <a:r>
              <a:rPr lang="en" sz="2400" b="1"/>
              <a:t> 5</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29"/>
                                        </p:tgtEl>
                                        <p:attrNameLst>
                                          <p:attrName>style.visibility</p:attrName>
                                        </p:attrNameLst>
                                      </p:cBhvr>
                                      <p:to>
                                        <p:strVal val="visible"/>
                                      </p:to>
                                    </p:set>
                                    <p:animEffect transition="in" filter="fade">
                                      <p:cBhvr>
                                        <p:cTn id="7" dur="1000"/>
                                        <p:tgtEl>
                                          <p:spTgt spid="2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7"/>
        <p:cNvGrpSpPr/>
        <p:nvPr/>
      </p:nvGrpSpPr>
      <p:grpSpPr>
        <a:xfrm>
          <a:off x="0" y="0"/>
          <a:ext cx="0" cy="0"/>
          <a:chOff x="0" y="0"/>
          <a:chExt cx="0" cy="0"/>
        </a:xfrm>
      </p:grpSpPr>
      <p:sp>
        <p:nvSpPr>
          <p:cNvPr id="2038" name="Google Shape;2038;p81"/>
          <p:cNvSpPr txBox="1">
            <a:spLocks noGrp="1"/>
          </p:cNvSpPr>
          <p:nvPr>
            <p:ph type="title"/>
          </p:nvPr>
        </p:nvSpPr>
        <p:spPr>
          <a:xfrm>
            <a:off x="574050" y="259075"/>
            <a:ext cx="7856700" cy="66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200">
              <a:solidFill>
                <a:srgbClr val="0E0E70"/>
              </a:solidFill>
              <a:highlight>
                <a:schemeClr val="dk1"/>
              </a:highlight>
              <a:latin typeface="Roboto"/>
              <a:ea typeface="Roboto"/>
              <a:cs typeface="Roboto"/>
              <a:sym typeface="Roboto"/>
            </a:endParaRPr>
          </a:p>
          <a:p>
            <a:pPr marL="0" lvl="0" indent="0" algn="ctr" rtl="0">
              <a:spcBef>
                <a:spcPts val="0"/>
              </a:spcBef>
              <a:spcAft>
                <a:spcPts val="0"/>
              </a:spcAft>
              <a:buNone/>
            </a:pPr>
            <a:r>
              <a:rPr lang="en" sz="3400">
                <a:solidFill>
                  <a:srgbClr val="0E0E70"/>
                </a:solidFill>
              </a:rPr>
              <a:t>Dataset Collection </a:t>
            </a:r>
            <a:endParaRPr sz="3400">
              <a:solidFill>
                <a:srgbClr val="0E0E70"/>
              </a:solidFill>
            </a:endParaRPr>
          </a:p>
        </p:txBody>
      </p:sp>
      <p:sp>
        <p:nvSpPr>
          <p:cNvPr id="2039" name="Google Shape;2039;p81"/>
          <p:cNvSpPr txBox="1">
            <a:spLocks noGrp="1"/>
          </p:cNvSpPr>
          <p:nvPr>
            <p:ph type="body" idx="1"/>
          </p:nvPr>
        </p:nvSpPr>
        <p:spPr>
          <a:xfrm>
            <a:off x="307350" y="1122325"/>
            <a:ext cx="3702000" cy="3871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Roboto"/>
              <a:buChar char="●"/>
            </a:pPr>
            <a:r>
              <a:rPr lang="en" sz="1300" b="1">
                <a:solidFill>
                  <a:srgbClr val="000000"/>
                </a:solidFill>
                <a:latin typeface="Roboto"/>
                <a:ea typeface="Roboto"/>
                <a:cs typeface="Roboto"/>
                <a:sym typeface="Roboto"/>
              </a:rPr>
              <a:t>I</a:t>
            </a:r>
            <a:r>
              <a:rPr lang="en" sz="1500" b="1">
                <a:solidFill>
                  <a:srgbClr val="000000"/>
                </a:solidFill>
                <a:latin typeface="Roboto"/>
                <a:ea typeface="Roboto"/>
                <a:cs typeface="Roboto"/>
                <a:sym typeface="Roboto"/>
              </a:rPr>
              <a:t>n this research work, we are using publicly available Parkinson’s disease datasets from National Institute for Research and Development in Informatics, Romania.</a:t>
            </a:r>
            <a:endParaRPr sz="1500" b="1">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r>
              <a:rPr lang="en" sz="1500" b="1">
                <a:solidFill>
                  <a:srgbClr val="000000"/>
                </a:solidFill>
                <a:latin typeface="Roboto"/>
                <a:ea typeface="Roboto"/>
                <a:cs typeface="Roboto"/>
                <a:sym typeface="Roboto"/>
              </a:rPr>
              <a:t>The datasets consists of MRI scan images of parkinson’s disease patients and age-matched healthy controls.</a:t>
            </a:r>
            <a:endParaRPr sz="1500" b="1">
              <a:solidFill>
                <a:srgbClr val="000000"/>
              </a:solidFill>
              <a:latin typeface="Roboto"/>
              <a:ea typeface="Roboto"/>
              <a:cs typeface="Roboto"/>
              <a:sym typeface="Roboto"/>
            </a:endParaRPr>
          </a:p>
          <a:p>
            <a:pPr marL="457200" lvl="0" indent="-349250" algn="l" rtl="0">
              <a:spcBef>
                <a:spcPts val="0"/>
              </a:spcBef>
              <a:spcAft>
                <a:spcPts val="0"/>
              </a:spcAft>
              <a:buClr>
                <a:srgbClr val="000000"/>
              </a:buClr>
              <a:buSzPts val="1900"/>
              <a:buFont typeface="Roboto"/>
              <a:buChar char="●"/>
            </a:pPr>
            <a:r>
              <a:rPr lang="en" sz="1500" b="1">
                <a:solidFill>
                  <a:srgbClr val="000000"/>
                </a:solidFill>
                <a:latin typeface="Roboto"/>
                <a:ea typeface="Roboto"/>
                <a:cs typeface="Roboto"/>
                <a:sym typeface="Roboto"/>
              </a:rPr>
              <a:t>The dataset contains MRI from both anatomical and functional scans.</a:t>
            </a:r>
            <a:endParaRPr sz="1500" b="1">
              <a:solidFill>
                <a:srgbClr val="000000"/>
              </a:solidFill>
              <a:latin typeface="Roboto"/>
              <a:ea typeface="Roboto"/>
              <a:cs typeface="Roboto"/>
              <a:sym typeface="Roboto"/>
            </a:endParaRPr>
          </a:p>
          <a:p>
            <a:pPr marL="0" lvl="0" indent="0" algn="l" rtl="0">
              <a:spcBef>
                <a:spcPts val="1200"/>
              </a:spcBef>
              <a:spcAft>
                <a:spcPts val="1600"/>
              </a:spcAft>
              <a:buNone/>
            </a:pPr>
            <a:endParaRPr>
              <a:solidFill>
                <a:schemeClr val="accent2"/>
              </a:solidFill>
            </a:endParaRPr>
          </a:p>
        </p:txBody>
      </p:sp>
      <p:sp>
        <p:nvSpPr>
          <p:cNvPr id="2040" name="Google Shape;2040;p81"/>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1" name="Google Shape;2041;p81"/>
          <p:cNvPicPr preferRelativeResize="0"/>
          <p:nvPr/>
        </p:nvPicPr>
        <p:blipFill>
          <a:blip r:embed="rId3">
            <a:alphaModFix/>
          </a:blip>
          <a:stretch>
            <a:fillRect/>
          </a:stretch>
        </p:blipFill>
        <p:spPr>
          <a:xfrm>
            <a:off x="4009300" y="1122325"/>
            <a:ext cx="5134699" cy="3871201"/>
          </a:xfrm>
          <a:prstGeom prst="rect">
            <a:avLst/>
          </a:prstGeom>
          <a:noFill/>
          <a:ln>
            <a:noFill/>
          </a:ln>
        </p:spPr>
      </p:pic>
      <p:sp>
        <p:nvSpPr>
          <p:cNvPr id="2042" name="Google Shape;2042;p81"/>
          <p:cNvSpPr/>
          <p:nvPr/>
        </p:nvSpPr>
        <p:spPr>
          <a:xfrm>
            <a:off x="843075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667E92"/>
          </a:solidFill>
          <a:ln>
            <a:noFill/>
          </a:ln>
        </p:spPr>
        <p:txBody>
          <a:bodyPr spcFirstLastPara="1" wrap="square" lIns="45725" tIns="45725" rIns="45725" bIns="45725" anchor="ctr" anchorCtr="0">
            <a:noAutofit/>
          </a:bodyPr>
          <a:lstStyle/>
          <a:p>
            <a:pPr marL="0" lvl="0" indent="0" algn="ctr" rtl="0">
              <a:spcBef>
                <a:spcPts val="0"/>
              </a:spcBef>
              <a:spcAft>
                <a:spcPts val="0"/>
              </a:spcAft>
              <a:buNone/>
            </a:pPr>
            <a:r>
              <a:rPr lang="en" b="1"/>
              <a:t>  </a:t>
            </a:r>
            <a:r>
              <a:rPr lang="en" sz="2400" b="1"/>
              <a:t>6</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8"/>
                                        </p:tgtEl>
                                        <p:attrNameLst>
                                          <p:attrName>style.visibility</p:attrName>
                                        </p:attrNameLst>
                                      </p:cBhvr>
                                      <p:to>
                                        <p:strVal val="visible"/>
                                      </p:to>
                                    </p:set>
                                    <p:animEffect transition="in" filter="fade">
                                      <p:cBhvr>
                                        <p:cTn id="7" dur="1000"/>
                                        <p:tgtEl>
                                          <p:spTgt spid="2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6"/>
        <p:cNvGrpSpPr/>
        <p:nvPr/>
      </p:nvGrpSpPr>
      <p:grpSpPr>
        <a:xfrm>
          <a:off x="0" y="0"/>
          <a:ext cx="0" cy="0"/>
          <a:chOff x="0" y="0"/>
          <a:chExt cx="0" cy="0"/>
        </a:xfrm>
      </p:grpSpPr>
      <p:sp>
        <p:nvSpPr>
          <p:cNvPr id="2047" name="Google Shape;2047;p8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E0E70"/>
                </a:solidFill>
                <a:highlight>
                  <a:schemeClr val="dk1"/>
                </a:highlight>
              </a:rPr>
              <a:t>Data Preprocessing</a:t>
            </a:r>
            <a:endParaRPr>
              <a:solidFill>
                <a:srgbClr val="0E0E70"/>
              </a:solidFill>
              <a:highlight>
                <a:schemeClr val="dk1"/>
              </a:highlight>
            </a:endParaRPr>
          </a:p>
        </p:txBody>
      </p:sp>
      <p:sp>
        <p:nvSpPr>
          <p:cNvPr id="2048" name="Google Shape;2048;p82"/>
          <p:cNvSpPr txBox="1">
            <a:spLocks noGrp="1"/>
          </p:cNvSpPr>
          <p:nvPr>
            <p:ph type="subTitle" idx="1"/>
          </p:nvPr>
        </p:nvSpPr>
        <p:spPr>
          <a:xfrm>
            <a:off x="5133350" y="1148850"/>
            <a:ext cx="4089300" cy="42030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24242"/>
              </a:buClr>
              <a:buSzPts val="1800"/>
              <a:buFont typeface="Roboto"/>
              <a:buChar char="❖"/>
            </a:pPr>
            <a:r>
              <a:rPr lang="en" sz="1800" b="1">
                <a:solidFill>
                  <a:srgbClr val="424242"/>
                </a:solidFill>
                <a:latin typeface="Roboto"/>
                <a:ea typeface="Roboto"/>
                <a:cs typeface="Roboto"/>
                <a:sym typeface="Roboto"/>
              </a:rPr>
              <a:t>Data obtained in .NII or NIIFTI (Neuroimaging Informatics Technology Initiative) format, preprocessed using techniques like - sliced time correction, motion correction and gaussian smoothing.</a:t>
            </a:r>
            <a:endParaRPr sz="1800" b="1">
              <a:solidFill>
                <a:srgbClr val="424242"/>
              </a:solidFill>
              <a:latin typeface="Roboto"/>
              <a:ea typeface="Roboto"/>
              <a:cs typeface="Roboto"/>
              <a:sym typeface="Roboto"/>
            </a:endParaRPr>
          </a:p>
          <a:p>
            <a:pPr marL="457200" lvl="0" indent="-342900" algn="l" rtl="0">
              <a:lnSpc>
                <a:spcPct val="115000"/>
              </a:lnSpc>
              <a:spcBef>
                <a:spcPts val="0"/>
              </a:spcBef>
              <a:spcAft>
                <a:spcPts val="0"/>
              </a:spcAft>
              <a:buClr>
                <a:srgbClr val="424242"/>
              </a:buClr>
              <a:buSzPts val="1800"/>
              <a:buFont typeface="Roboto"/>
              <a:buChar char="❖"/>
            </a:pPr>
            <a:r>
              <a:rPr lang="en" sz="1800" b="1">
                <a:solidFill>
                  <a:srgbClr val="424242"/>
                </a:solidFill>
                <a:latin typeface="Roboto"/>
                <a:ea typeface="Roboto"/>
                <a:cs typeface="Roboto"/>
                <a:sym typeface="Roboto"/>
              </a:rPr>
              <a:t> It is then converted to DICOM Format for machine learning model using </a:t>
            </a:r>
            <a:r>
              <a:rPr lang="en" sz="1700" b="1">
                <a:solidFill>
                  <a:srgbClr val="424242"/>
                </a:solidFill>
                <a:latin typeface="Arial"/>
                <a:ea typeface="Arial"/>
                <a:cs typeface="Arial"/>
                <a:sym typeface="Arial"/>
              </a:rPr>
              <a:t>nii2dcm package. Then images in DICOM format </a:t>
            </a:r>
            <a:r>
              <a:rPr lang="en" sz="1800" b="1">
                <a:solidFill>
                  <a:srgbClr val="424242"/>
                </a:solidFill>
                <a:latin typeface="Arial"/>
                <a:ea typeface="Arial"/>
                <a:cs typeface="Arial"/>
                <a:sym typeface="Arial"/>
              </a:rPr>
              <a:t>are converted into features and lab</a:t>
            </a:r>
            <a:endParaRPr sz="1900" b="1">
              <a:solidFill>
                <a:srgbClr val="424242"/>
              </a:solidFill>
            </a:endParaRPr>
          </a:p>
        </p:txBody>
      </p:sp>
      <p:pic>
        <p:nvPicPr>
          <p:cNvPr id="2049" name="Google Shape;2049;p82"/>
          <p:cNvPicPr preferRelativeResize="0"/>
          <p:nvPr/>
        </p:nvPicPr>
        <p:blipFill>
          <a:blip r:embed="rId3">
            <a:alphaModFix/>
          </a:blip>
          <a:stretch>
            <a:fillRect/>
          </a:stretch>
        </p:blipFill>
        <p:spPr>
          <a:xfrm>
            <a:off x="167900" y="1600200"/>
            <a:ext cx="4866650" cy="3073400"/>
          </a:xfrm>
          <a:prstGeom prst="rect">
            <a:avLst/>
          </a:prstGeom>
          <a:noFill/>
          <a:ln>
            <a:noFill/>
          </a:ln>
        </p:spPr>
      </p:pic>
      <p:sp>
        <p:nvSpPr>
          <p:cNvPr id="2050" name="Google Shape;2050;p82"/>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ctr" rtl="0">
              <a:spcBef>
                <a:spcPts val="0"/>
              </a:spcBef>
              <a:spcAft>
                <a:spcPts val="0"/>
              </a:spcAft>
              <a:buNone/>
            </a:pPr>
            <a:r>
              <a:rPr lang="en" sz="2400" b="1"/>
              <a:t>7</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7"/>
                                        </p:tgtEl>
                                        <p:attrNameLst>
                                          <p:attrName>style.visibility</p:attrName>
                                        </p:attrNameLst>
                                      </p:cBhvr>
                                      <p:to>
                                        <p:strVal val="visible"/>
                                      </p:to>
                                    </p:set>
                                    <p:animEffect transition="in" filter="fade">
                                      <p:cBhvr>
                                        <p:cTn id="7" dur="1000"/>
                                        <p:tgtEl>
                                          <p:spTgt spid="2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4"/>
        <p:cNvGrpSpPr/>
        <p:nvPr/>
      </p:nvGrpSpPr>
      <p:grpSpPr>
        <a:xfrm>
          <a:off x="0" y="0"/>
          <a:ext cx="0" cy="0"/>
          <a:chOff x="0" y="0"/>
          <a:chExt cx="0" cy="0"/>
        </a:xfrm>
      </p:grpSpPr>
      <p:sp>
        <p:nvSpPr>
          <p:cNvPr id="2055" name="Google Shape;2055;p83"/>
          <p:cNvSpPr txBox="1">
            <a:spLocks noGrp="1"/>
          </p:cNvSpPr>
          <p:nvPr>
            <p:ph type="title"/>
          </p:nvPr>
        </p:nvSpPr>
        <p:spPr>
          <a:xfrm>
            <a:off x="713250" y="170175"/>
            <a:ext cx="7717500" cy="73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100">
                <a:solidFill>
                  <a:srgbClr val="0E0E70"/>
                </a:solidFill>
                <a:highlight>
                  <a:schemeClr val="dk1"/>
                </a:highlight>
                <a:latin typeface="League Spartan"/>
                <a:ea typeface="League Spartan"/>
                <a:cs typeface="League Spartan"/>
                <a:sym typeface="League Spartan"/>
              </a:rPr>
              <a:t>Choosing the model(proposed model)</a:t>
            </a:r>
            <a:endParaRPr>
              <a:solidFill>
                <a:srgbClr val="0E0E70"/>
              </a:solidFill>
            </a:endParaRPr>
          </a:p>
        </p:txBody>
      </p:sp>
      <p:sp>
        <p:nvSpPr>
          <p:cNvPr id="2056" name="Google Shape;2056;p83"/>
          <p:cNvSpPr txBox="1">
            <a:spLocks noGrp="1"/>
          </p:cNvSpPr>
          <p:nvPr>
            <p:ph type="subTitle" idx="1"/>
          </p:nvPr>
        </p:nvSpPr>
        <p:spPr>
          <a:xfrm>
            <a:off x="713250" y="1706075"/>
            <a:ext cx="3174900" cy="22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rPr>
              <a:t>              </a:t>
            </a:r>
            <a:r>
              <a:rPr lang="en" sz="2400" b="1">
                <a:solidFill>
                  <a:srgbClr val="000000"/>
                </a:solidFill>
              </a:rPr>
              <a:t>     </a:t>
            </a:r>
            <a:r>
              <a:rPr lang="en" sz="2400" b="1">
                <a:solidFill>
                  <a:srgbClr val="000000"/>
                </a:solidFill>
                <a:latin typeface="Hammersmith One"/>
                <a:ea typeface="Hammersmith One"/>
                <a:cs typeface="Hammersmith One"/>
                <a:sym typeface="Hammersmith One"/>
              </a:rPr>
              <a:t>CNN</a:t>
            </a:r>
            <a:endParaRPr sz="2400" b="1">
              <a:solidFill>
                <a:srgbClr val="000000"/>
              </a:solidFill>
              <a:latin typeface="Hammersmith One"/>
              <a:ea typeface="Hammersmith One"/>
              <a:cs typeface="Hammersmith One"/>
              <a:sym typeface="Hammersmith One"/>
            </a:endParaRPr>
          </a:p>
          <a:p>
            <a:pPr marL="914400" lvl="0" indent="-295275" algn="l" rtl="0">
              <a:spcBef>
                <a:spcPts val="1600"/>
              </a:spcBef>
              <a:spcAft>
                <a:spcPts val="0"/>
              </a:spcAft>
              <a:buClr>
                <a:srgbClr val="000000"/>
              </a:buClr>
              <a:buSzPts val="1050"/>
              <a:buFont typeface="Arial"/>
              <a:buChar char="●"/>
            </a:pPr>
            <a:r>
              <a:rPr lang="en" b="1">
                <a:solidFill>
                  <a:srgbClr val="000000"/>
                </a:solidFill>
                <a:latin typeface="Arial"/>
                <a:ea typeface="Arial"/>
                <a:cs typeface="Arial"/>
                <a:sym typeface="Arial"/>
              </a:rPr>
              <a:t>Architecture</a:t>
            </a:r>
            <a:endParaRPr b="1">
              <a:solidFill>
                <a:srgbClr val="000000"/>
              </a:solidFill>
              <a:latin typeface="Arial"/>
              <a:ea typeface="Arial"/>
              <a:cs typeface="Arial"/>
              <a:sym typeface="Arial"/>
            </a:endParaRPr>
          </a:p>
          <a:p>
            <a:pPr marL="914400" lvl="0" indent="-295275" algn="l" rtl="0">
              <a:spcBef>
                <a:spcPts val="0"/>
              </a:spcBef>
              <a:spcAft>
                <a:spcPts val="0"/>
              </a:spcAft>
              <a:buClr>
                <a:srgbClr val="000000"/>
              </a:buClr>
              <a:buSzPts val="1050"/>
              <a:buFont typeface="Arial"/>
              <a:buChar char="●"/>
            </a:pPr>
            <a:r>
              <a:rPr lang="en" b="1">
                <a:solidFill>
                  <a:srgbClr val="000000"/>
                </a:solidFill>
                <a:latin typeface="Arial"/>
                <a:ea typeface="Arial"/>
                <a:cs typeface="Arial"/>
                <a:sym typeface="Arial"/>
              </a:rPr>
              <a:t>Data Augmentation</a:t>
            </a:r>
            <a:endParaRPr b="1">
              <a:solidFill>
                <a:srgbClr val="000000"/>
              </a:solidFill>
              <a:latin typeface="Arial"/>
              <a:ea typeface="Arial"/>
              <a:cs typeface="Arial"/>
              <a:sym typeface="Arial"/>
            </a:endParaRPr>
          </a:p>
          <a:p>
            <a:pPr marL="914400" lvl="0" indent="-295275" algn="l" rtl="0">
              <a:spcBef>
                <a:spcPts val="0"/>
              </a:spcBef>
              <a:spcAft>
                <a:spcPts val="0"/>
              </a:spcAft>
              <a:buClr>
                <a:srgbClr val="000000"/>
              </a:buClr>
              <a:buSzPts val="1050"/>
              <a:buFont typeface="Arial"/>
              <a:buChar char="●"/>
            </a:pPr>
            <a:r>
              <a:rPr lang="en" b="1">
                <a:solidFill>
                  <a:srgbClr val="000000"/>
                </a:solidFill>
                <a:latin typeface="Arial"/>
                <a:ea typeface="Arial"/>
                <a:cs typeface="Arial"/>
                <a:sym typeface="Arial"/>
              </a:rPr>
              <a:t>Hardware Acceleration</a:t>
            </a:r>
            <a:endParaRPr b="1">
              <a:solidFill>
                <a:srgbClr val="000000"/>
              </a:solidFill>
              <a:latin typeface="Arial"/>
              <a:ea typeface="Arial"/>
              <a:cs typeface="Arial"/>
              <a:sym typeface="Arial"/>
            </a:endParaRPr>
          </a:p>
          <a:p>
            <a:pPr marL="914400" lvl="0" indent="-295275" algn="l" rtl="0">
              <a:spcBef>
                <a:spcPts val="0"/>
              </a:spcBef>
              <a:spcAft>
                <a:spcPts val="0"/>
              </a:spcAft>
              <a:buClr>
                <a:srgbClr val="000000"/>
              </a:buClr>
              <a:buSzPts val="1050"/>
              <a:buFont typeface="Arial"/>
              <a:buChar char="●"/>
            </a:pPr>
            <a:r>
              <a:rPr lang="en" b="1">
                <a:solidFill>
                  <a:srgbClr val="000000"/>
                </a:solidFill>
                <a:latin typeface="Arial"/>
                <a:ea typeface="Arial"/>
                <a:cs typeface="Arial"/>
                <a:sym typeface="Arial"/>
              </a:rPr>
              <a:t>Training</a:t>
            </a:r>
            <a:endParaRPr b="1">
              <a:solidFill>
                <a:srgbClr val="000000"/>
              </a:solidFill>
              <a:latin typeface="Arial"/>
              <a:ea typeface="Arial"/>
              <a:cs typeface="Arial"/>
              <a:sym typeface="Arial"/>
            </a:endParaRPr>
          </a:p>
          <a:p>
            <a:pPr marL="914400" lvl="0" indent="-295275" algn="l" rtl="0">
              <a:spcBef>
                <a:spcPts val="0"/>
              </a:spcBef>
              <a:spcAft>
                <a:spcPts val="0"/>
              </a:spcAft>
              <a:buClr>
                <a:srgbClr val="000000"/>
              </a:buClr>
              <a:buSzPts val="1050"/>
              <a:buFont typeface="Arial"/>
              <a:buChar char="●"/>
            </a:pPr>
            <a:r>
              <a:rPr lang="en" b="1">
                <a:solidFill>
                  <a:srgbClr val="000000"/>
                </a:solidFill>
                <a:latin typeface="Arial"/>
                <a:ea typeface="Arial"/>
                <a:cs typeface="Arial"/>
                <a:sym typeface="Arial"/>
              </a:rPr>
              <a:t>Pooling Layers</a:t>
            </a:r>
            <a:endParaRPr b="1">
              <a:solidFill>
                <a:srgbClr val="000000"/>
              </a:solidFill>
              <a:latin typeface="Arial"/>
              <a:ea typeface="Arial"/>
              <a:cs typeface="Arial"/>
              <a:sym typeface="Arial"/>
            </a:endParaRPr>
          </a:p>
        </p:txBody>
      </p:sp>
      <p:sp>
        <p:nvSpPr>
          <p:cNvPr id="2057" name="Google Shape;2057;p83"/>
          <p:cNvSpPr txBox="1"/>
          <p:nvPr/>
        </p:nvSpPr>
        <p:spPr>
          <a:xfrm>
            <a:off x="4003050" y="1046475"/>
            <a:ext cx="3441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accent2"/>
              </a:solidFill>
              <a:latin typeface="Manjari"/>
              <a:ea typeface="Manjari"/>
              <a:cs typeface="Manjari"/>
              <a:sym typeface="Manjari"/>
            </a:endParaRPr>
          </a:p>
        </p:txBody>
      </p:sp>
      <p:sp>
        <p:nvSpPr>
          <p:cNvPr id="2058" name="Google Shape;2058;p83"/>
          <p:cNvSpPr txBox="1"/>
          <p:nvPr/>
        </p:nvSpPr>
        <p:spPr>
          <a:xfrm>
            <a:off x="4683575" y="1217250"/>
            <a:ext cx="31749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2"/>
                </a:solidFill>
                <a:latin typeface="Manjari"/>
                <a:ea typeface="Manjari"/>
                <a:cs typeface="Manjari"/>
                <a:sym typeface="Manjari"/>
              </a:rPr>
              <a:t>            </a:t>
            </a:r>
            <a:r>
              <a:rPr lang="en" sz="1800">
                <a:latin typeface="Manjari"/>
                <a:ea typeface="Manjari"/>
                <a:cs typeface="Manjari"/>
                <a:sym typeface="Manjari"/>
              </a:rPr>
              <a:t>    </a:t>
            </a:r>
            <a:r>
              <a:rPr lang="en" sz="1800">
                <a:latin typeface="Hammersmith One"/>
                <a:ea typeface="Hammersmith One"/>
                <a:cs typeface="Hammersmith One"/>
                <a:sym typeface="Hammersmith One"/>
              </a:rPr>
              <a:t>  </a:t>
            </a:r>
            <a:r>
              <a:rPr lang="en" sz="2400" b="1">
                <a:latin typeface="Hammersmith One"/>
                <a:ea typeface="Hammersmith One"/>
                <a:cs typeface="Hammersmith One"/>
                <a:sym typeface="Hammersmith One"/>
              </a:rPr>
              <a:t> LSTM</a:t>
            </a:r>
            <a:endParaRPr sz="2400" b="1">
              <a:latin typeface="Hammersmith One"/>
              <a:ea typeface="Hammersmith One"/>
              <a:cs typeface="Hammersmith One"/>
              <a:sym typeface="Hammersmith One"/>
            </a:endParaRPr>
          </a:p>
          <a:p>
            <a:pPr marL="0" lvl="0" indent="0" algn="ctr" rtl="0">
              <a:spcBef>
                <a:spcPts val="0"/>
              </a:spcBef>
              <a:spcAft>
                <a:spcPts val="0"/>
              </a:spcAft>
              <a:buNone/>
            </a:pPr>
            <a:r>
              <a:rPr lang="en" sz="1800" b="1"/>
              <a:t>Finding patterns in images to recognize objects, classes, and categories</a:t>
            </a:r>
            <a:endParaRPr sz="1800" b="1"/>
          </a:p>
          <a:p>
            <a:pPr marL="0" lvl="0" indent="0" algn="ctr" rtl="0">
              <a:spcBef>
                <a:spcPts val="0"/>
              </a:spcBef>
              <a:spcAft>
                <a:spcPts val="0"/>
              </a:spcAft>
              <a:buNone/>
            </a:pPr>
            <a:endParaRPr sz="1800" b="1"/>
          </a:p>
          <a:p>
            <a:pPr marL="0" lvl="0" indent="0" algn="ctr" rtl="0">
              <a:spcBef>
                <a:spcPts val="0"/>
              </a:spcBef>
              <a:spcAft>
                <a:spcPts val="0"/>
              </a:spcAft>
              <a:buNone/>
            </a:pPr>
            <a:r>
              <a:rPr lang="en" sz="2500">
                <a:latin typeface="Hammersmith One"/>
                <a:ea typeface="Hammersmith One"/>
                <a:cs typeface="Hammersmith One"/>
                <a:sym typeface="Hammersmith One"/>
              </a:rPr>
              <a:t>LIME</a:t>
            </a:r>
            <a:endParaRPr sz="2500">
              <a:latin typeface="Hammersmith One"/>
              <a:ea typeface="Hammersmith One"/>
              <a:cs typeface="Hammersmith One"/>
              <a:sym typeface="Hammersmith One"/>
            </a:endParaRPr>
          </a:p>
          <a:p>
            <a:pPr marL="0" lvl="0" indent="0" algn="ctr" rtl="0">
              <a:spcBef>
                <a:spcPts val="0"/>
              </a:spcBef>
              <a:spcAft>
                <a:spcPts val="0"/>
              </a:spcAft>
              <a:buNone/>
            </a:pPr>
            <a:r>
              <a:rPr lang="en" sz="1800" b="1">
                <a:latin typeface="Nunito"/>
                <a:ea typeface="Nunito"/>
                <a:cs typeface="Nunito"/>
                <a:sym typeface="Nunito"/>
              </a:rPr>
              <a:t>To predict model accurate </a:t>
            </a:r>
            <a:r>
              <a:rPr lang="en" sz="1800" b="1"/>
              <a:t> predicting and in which region it is predicting </a:t>
            </a:r>
            <a:endParaRPr sz="1800" b="1"/>
          </a:p>
        </p:txBody>
      </p:sp>
      <p:sp>
        <p:nvSpPr>
          <p:cNvPr id="2059" name="Google Shape;2059;p83"/>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2400" b="1"/>
              <a:t>  8</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fade">
                                      <p:cBhvr>
                                        <p:cTn id="7" dur="10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4" name="Google Shape;2064;p84"/>
          <p:cNvSpPr txBox="1">
            <a:spLocks noGrp="1"/>
          </p:cNvSpPr>
          <p:nvPr>
            <p:ph type="title"/>
          </p:nvPr>
        </p:nvSpPr>
        <p:spPr>
          <a:xfrm>
            <a:off x="713225" y="347975"/>
            <a:ext cx="7717500" cy="72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E0E70"/>
                </a:solidFill>
              </a:rPr>
              <a:t>Deep Learning Model</a:t>
            </a:r>
            <a:endParaRPr>
              <a:solidFill>
                <a:srgbClr val="0E0E70"/>
              </a:solidFill>
            </a:endParaRPr>
          </a:p>
        </p:txBody>
      </p:sp>
      <p:sp>
        <p:nvSpPr>
          <p:cNvPr id="2065" name="Google Shape;2065;p84"/>
          <p:cNvSpPr txBox="1">
            <a:spLocks noGrp="1"/>
          </p:cNvSpPr>
          <p:nvPr>
            <p:ph type="subTitle" idx="1"/>
          </p:nvPr>
        </p:nvSpPr>
        <p:spPr>
          <a:xfrm>
            <a:off x="713225" y="1091875"/>
            <a:ext cx="7717500" cy="2779085"/>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Roboto"/>
              <a:buChar char="❖"/>
            </a:pPr>
            <a:endParaRPr lang="en" sz="1350" b="1" dirty="0">
              <a:solidFill>
                <a:srgbClr val="000000"/>
              </a:solidFill>
              <a:highlight>
                <a:schemeClr val="dk1"/>
              </a:highlight>
              <a:latin typeface="Arial"/>
              <a:ea typeface="Arial"/>
              <a:cs typeface="Arial"/>
              <a:sym typeface="Arial"/>
            </a:endParaRPr>
          </a:p>
          <a:p>
            <a:pPr marL="457200" lvl="0" indent="-355600" algn="l" rtl="0">
              <a:spcBef>
                <a:spcPts val="0"/>
              </a:spcBef>
              <a:spcAft>
                <a:spcPts val="0"/>
              </a:spcAft>
              <a:buClr>
                <a:srgbClr val="000000"/>
              </a:buClr>
              <a:buSzPts val="2000"/>
              <a:buFont typeface="Roboto"/>
              <a:buChar char="❖"/>
            </a:pPr>
            <a:r>
              <a:rPr lang="en" sz="1350" b="1" dirty="0">
                <a:solidFill>
                  <a:srgbClr val="000000"/>
                </a:solidFill>
                <a:highlight>
                  <a:schemeClr val="dk1"/>
                </a:highlight>
                <a:latin typeface="Arial"/>
                <a:ea typeface="Arial"/>
                <a:cs typeface="Arial"/>
                <a:sym typeface="Arial"/>
              </a:rPr>
              <a:t>In general, the term “hybrid” refers to something that is a mixture of two or more things. In the context of machine learning, a hybrid model is a model that combines the strengths of two or more different models to achieve better performance than any of the individual models alone .</a:t>
            </a:r>
            <a:endParaRPr sz="1350" b="1" dirty="0">
              <a:solidFill>
                <a:srgbClr val="000000"/>
              </a:solidFill>
              <a:highlight>
                <a:schemeClr val="dk1"/>
              </a:highlight>
              <a:latin typeface="Arial"/>
              <a:ea typeface="Arial"/>
              <a:cs typeface="Arial"/>
              <a:sym typeface="Arial"/>
            </a:endParaRPr>
          </a:p>
          <a:p>
            <a:pPr marL="457200" lvl="0" indent="0" algn="l" rtl="0">
              <a:spcBef>
                <a:spcPts val="0"/>
              </a:spcBef>
              <a:spcAft>
                <a:spcPts val="0"/>
              </a:spcAft>
              <a:buNone/>
            </a:pPr>
            <a:endParaRPr sz="1350" b="1" dirty="0">
              <a:solidFill>
                <a:srgbClr val="000000"/>
              </a:solidFill>
              <a:highlight>
                <a:schemeClr val="dk1"/>
              </a:highlight>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1350" b="1" dirty="0">
                <a:solidFill>
                  <a:srgbClr val="000000"/>
                </a:solidFill>
                <a:highlight>
                  <a:schemeClr val="dk1"/>
                </a:highlight>
                <a:latin typeface="Arial"/>
                <a:ea typeface="Arial"/>
                <a:cs typeface="Arial"/>
                <a:sym typeface="Arial"/>
              </a:rPr>
              <a:t>CNN-LSTM is a hybrid model that combines the strengths of Convolutional Neural Networks (CNNs) and Long Short-Term Memory (LSTM) networks. CNNs are excellent at extracting spatial features from images, while LSTMs are great at capturing temporal dependencies in sequential data. By combining these two models, CNN-LSTM can effectively capture both spatial and temporal features in data, making it a powerful tool for image and sequence classification tasks.</a:t>
            </a:r>
            <a:endParaRPr sz="1350" b="1" dirty="0">
              <a:solidFill>
                <a:srgbClr val="000000"/>
              </a:solidFill>
              <a:highlight>
                <a:schemeClr val="dk1"/>
              </a:highlight>
              <a:latin typeface="Arial"/>
              <a:ea typeface="Arial"/>
              <a:cs typeface="Arial"/>
              <a:sym typeface="Arial"/>
            </a:endParaRPr>
          </a:p>
          <a:p>
            <a:pPr marL="457200" lvl="0" indent="0" algn="l" rtl="0">
              <a:spcBef>
                <a:spcPts val="0"/>
              </a:spcBef>
              <a:spcAft>
                <a:spcPts val="0"/>
              </a:spcAft>
              <a:buNone/>
            </a:pPr>
            <a:endParaRPr sz="1200" dirty="0">
              <a:solidFill>
                <a:srgbClr val="000000"/>
              </a:solidFill>
              <a:latin typeface="Nunito"/>
              <a:ea typeface="Nunito"/>
              <a:cs typeface="Nunito"/>
              <a:sym typeface="Nunito"/>
            </a:endParaRPr>
          </a:p>
        </p:txBody>
      </p:sp>
      <p:sp>
        <p:nvSpPr>
          <p:cNvPr id="2066" name="Google Shape;2066;p84"/>
          <p:cNvSpPr/>
          <p:nvPr/>
        </p:nvSpPr>
        <p:spPr>
          <a:xfrm>
            <a:off x="0" y="0"/>
            <a:ext cx="703982" cy="812800"/>
          </a:xfrm>
          <a:custGeom>
            <a:avLst/>
            <a:gdLst/>
            <a:ahLst/>
            <a:cxnLst/>
            <a:rect l="l" t="t" r="r" b="b"/>
            <a:pathLst>
              <a:path w="703982" h="812800" extrusionOk="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5F7D9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2400" b="1"/>
              <a:t>  9</a:t>
            </a:r>
            <a:endParaRPr sz="2400" b="1"/>
          </a:p>
        </p:txBody>
      </p:sp>
    </p:spTree>
  </p:cSld>
  <p:clrMapOvr>
    <a:masterClrMapping/>
  </p:clrMapOvr>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1249</Words>
  <Application>Microsoft Office PowerPoint</Application>
  <PresentationFormat>On-screen Show (16:9)</PresentationFormat>
  <Paragraphs>133</Paragraphs>
  <Slides>16</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Manjari</vt:lpstr>
      <vt:lpstr>Hammersmith One</vt:lpstr>
      <vt:lpstr>Arial</vt:lpstr>
      <vt:lpstr>Ubuntu</vt:lpstr>
      <vt:lpstr>Maven Pro</vt:lpstr>
      <vt:lpstr>Roboto</vt:lpstr>
      <vt:lpstr>Roboto Condensed Light</vt:lpstr>
      <vt:lpstr>Cairo</vt:lpstr>
      <vt:lpstr>Roboto Slab</vt:lpstr>
      <vt:lpstr>Nunito</vt:lpstr>
      <vt:lpstr>Anaheim</vt:lpstr>
      <vt:lpstr>League Spartan</vt:lpstr>
      <vt:lpstr>Elegant Education Pack for Students XL by Slidesgo</vt:lpstr>
      <vt:lpstr>Explainable Prediction of Parkinson's Disease from Resting-State Functional MRI Using Hybrid   3D CNN-LSTM Model</vt:lpstr>
      <vt:lpstr>Table of Content</vt:lpstr>
      <vt:lpstr>Introduction </vt:lpstr>
      <vt:lpstr>Literature Review</vt:lpstr>
      <vt:lpstr>Methodology</vt:lpstr>
      <vt:lpstr> Dataset Collection </vt:lpstr>
      <vt:lpstr>Data Preprocessing</vt:lpstr>
      <vt:lpstr>Choosing the model(proposed model)</vt:lpstr>
      <vt:lpstr>Deep Learning Model</vt:lpstr>
      <vt:lpstr>PowerPoint Presentation</vt:lpstr>
      <vt:lpstr>PowerPoint Presentation</vt:lpstr>
      <vt:lpstr>PowerPoint Presentation</vt:lpstr>
      <vt:lpstr>Conclusion</vt:lpstr>
      <vt:lpstr>Future Work</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Prediction of Parkinson's Disease from Resting-State Functional MRI Using Hybrid   3D CNN-LSTM Model</dc:title>
  <cp:lastModifiedBy>Sakib Rokoni191-15-12961</cp:lastModifiedBy>
  <cp:revision>1</cp:revision>
  <dcterms:modified xsi:type="dcterms:W3CDTF">2023-12-20T16:49:17Z</dcterms:modified>
</cp:coreProperties>
</file>