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5" r:id="rId5"/>
    <p:sldId id="289" r:id="rId6"/>
    <p:sldId id="286" r:id="rId7"/>
    <p:sldId id="294" r:id="rId8"/>
    <p:sldId id="287" r:id="rId9"/>
    <p:sldId id="293" r:id="rId10"/>
    <p:sldId id="291" r:id="rId11"/>
    <p:sldId id="288" r:id="rId12"/>
    <p:sldId id="295" r:id="rId13"/>
    <p:sldId id="296" r:id="rId14"/>
    <p:sldId id="297"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A62F7-C795-4C82-8F7A-A8C38775F16F}" v="422" dt="2021-09-13T03:51:0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9789" autoAdjust="0"/>
  </p:normalViewPr>
  <p:slideViewPr>
    <p:cSldViewPr snapToGrid="0">
      <p:cViewPr varScale="1">
        <p:scale>
          <a:sx n="80" d="100"/>
          <a:sy n="80" d="100"/>
        </p:scale>
        <p:origin x="9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ib Sadman Shajib" userId="5f431692473d6fbc" providerId="LiveId" clId="{023A62F7-C795-4C82-8F7A-A8C38775F16F}"/>
    <pc:docChg chg="undo custSel addSld delSld modSld">
      <pc:chgData name="Sakib Sadman Shajib" userId="5f431692473d6fbc" providerId="LiveId" clId="{023A62F7-C795-4C82-8F7A-A8C38775F16F}" dt="2021-09-13T04:03:03.304" v="2018" actId="26606"/>
      <pc:docMkLst>
        <pc:docMk/>
      </pc:docMkLst>
      <pc:sldChg chg="modSp mod">
        <pc:chgData name="Sakib Sadman Shajib" userId="5f431692473d6fbc" providerId="LiveId" clId="{023A62F7-C795-4C82-8F7A-A8C38775F16F}" dt="2021-09-13T03:09:44.148" v="17" actId="20577"/>
        <pc:sldMkLst>
          <pc:docMk/>
          <pc:sldMk cId="355033872" sldId="265"/>
        </pc:sldMkLst>
        <pc:spChg chg="mod">
          <ac:chgData name="Sakib Sadman Shajib" userId="5f431692473d6fbc" providerId="LiveId" clId="{023A62F7-C795-4C82-8F7A-A8C38775F16F}" dt="2021-09-13T03:09:44.148" v="17" actId="20577"/>
          <ac:spMkLst>
            <pc:docMk/>
            <pc:sldMk cId="355033872" sldId="265"/>
            <ac:spMk id="3" creationId="{255E1F2F-E259-4EA8-9FFD-3A10AF541859}"/>
          </ac:spMkLst>
        </pc:spChg>
      </pc:sldChg>
      <pc:sldChg chg="addSp delSp modSp mod setBg setClrOvrMap">
        <pc:chgData name="Sakib Sadman Shajib" userId="5f431692473d6fbc" providerId="LiveId" clId="{023A62F7-C795-4C82-8F7A-A8C38775F16F}" dt="2021-09-13T04:01:09.743" v="2011" actId="26606"/>
        <pc:sldMkLst>
          <pc:docMk/>
          <pc:sldMk cId="1497396942" sldId="287"/>
        </pc:sldMkLst>
        <pc:spChg chg="mod">
          <ac:chgData name="Sakib Sadman Shajib" userId="5f431692473d6fbc" providerId="LiveId" clId="{023A62F7-C795-4C82-8F7A-A8C38775F16F}" dt="2021-09-13T04:01:09.743" v="2011" actId="26606"/>
          <ac:spMkLst>
            <pc:docMk/>
            <pc:sldMk cId="1497396942" sldId="287"/>
            <ac:spMk id="2" creationId="{94361C5C-016B-4920-8DD7-D5B9D79509E3}"/>
          </ac:spMkLst>
        </pc:spChg>
        <pc:spChg chg="mod ord">
          <ac:chgData name="Sakib Sadman Shajib" userId="5f431692473d6fbc" providerId="LiveId" clId="{023A62F7-C795-4C82-8F7A-A8C38775F16F}" dt="2021-09-13T04:01:09.743" v="2011" actId="26606"/>
          <ac:spMkLst>
            <pc:docMk/>
            <pc:sldMk cId="1497396942" sldId="287"/>
            <ac:spMk id="3" creationId="{6396F059-5E71-4EBE-A9E0-A1C1F522EBEC}"/>
          </ac:spMkLst>
        </pc:spChg>
        <pc:spChg chg="add del">
          <ac:chgData name="Sakib Sadman Shajib" userId="5f431692473d6fbc" providerId="LiveId" clId="{023A62F7-C795-4C82-8F7A-A8C38775F16F}" dt="2021-09-13T04:00:41.633" v="1996" actId="26606"/>
          <ac:spMkLst>
            <pc:docMk/>
            <pc:sldMk cId="1497396942" sldId="287"/>
            <ac:spMk id="12" creationId="{F64BBAA4-C62B-4146-B49F-FE4CC4655EE0}"/>
          </ac:spMkLst>
        </pc:spChg>
        <pc:spChg chg="add del">
          <ac:chgData name="Sakib Sadman Shajib" userId="5f431692473d6fbc" providerId="LiveId" clId="{023A62F7-C795-4C82-8F7A-A8C38775F16F}" dt="2021-09-13T04:00:41.633" v="1996" actId="26606"/>
          <ac:spMkLst>
            <pc:docMk/>
            <pc:sldMk cId="1497396942" sldId="287"/>
            <ac:spMk id="16" creationId="{6BF36B24-6632-4516-9692-731462896C1F}"/>
          </ac:spMkLst>
        </pc:spChg>
        <pc:spChg chg="add del">
          <ac:chgData name="Sakib Sadman Shajib" userId="5f431692473d6fbc" providerId="LiveId" clId="{023A62F7-C795-4C82-8F7A-A8C38775F16F}" dt="2021-09-13T04:00:44.705" v="1998" actId="26606"/>
          <ac:spMkLst>
            <pc:docMk/>
            <pc:sldMk cId="1497396942" sldId="287"/>
            <ac:spMk id="18" creationId="{873ECEC8-0F24-45B8-950F-35FC94BCEAC8}"/>
          </ac:spMkLst>
        </pc:spChg>
        <pc:spChg chg="add del">
          <ac:chgData name="Sakib Sadman Shajib" userId="5f431692473d6fbc" providerId="LiveId" clId="{023A62F7-C795-4C82-8F7A-A8C38775F16F}" dt="2021-09-13T04:00:44.705" v="1998" actId="26606"/>
          <ac:spMkLst>
            <pc:docMk/>
            <pc:sldMk cId="1497396942" sldId="287"/>
            <ac:spMk id="20" creationId="{8B53612E-ADB2-4457-9688-89506397AF28}"/>
          </ac:spMkLst>
        </pc:spChg>
        <pc:spChg chg="add del">
          <ac:chgData name="Sakib Sadman Shajib" userId="5f431692473d6fbc" providerId="LiveId" clId="{023A62F7-C795-4C82-8F7A-A8C38775F16F}" dt="2021-09-13T04:00:46.732" v="2000" actId="26606"/>
          <ac:spMkLst>
            <pc:docMk/>
            <pc:sldMk cId="1497396942" sldId="287"/>
            <ac:spMk id="22" creationId="{F64BBAA4-C62B-4146-B49F-FE4CC4655EE0}"/>
          </ac:spMkLst>
        </pc:spChg>
        <pc:spChg chg="add del">
          <ac:chgData name="Sakib Sadman Shajib" userId="5f431692473d6fbc" providerId="LiveId" clId="{023A62F7-C795-4C82-8F7A-A8C38775F16F}" dt="2021-09-13T04:00:46.732" v="2000" actId="26606"/>
          <ac:spMkLst>
            <pc:docMk/>
            <pc:sldMk cId="1497396942" sldId="287"/>
            <ac:spMk id="24" creationId="{6BF36B24-6632-4516-9692-731462896C1F}"/>
          </ac:spMkLst>
        </pc:spChg>
        <pc:spChg chg="add del">
          <ac:chgData name="Sakib Sadman Shajib" userId="5f431692473d6fbc" providerId="LiveId" clId="{023A62F7-C795-4C82-8F7A-A8C38775F16F}" dt="2021-09-13T04:00:52.123" v="2002" actId="26606"/>
          <ac:spMkLst>
            <pc:docMk/>
            <pc:sldMk cId="1497396942" sldId="287"/>
            <ac:spMk id="26" creationId="{873ECEC8-0F24-45B8-950F-35FC94BCEAC8}"/>
          </ac:spMkLst>
        </pc:spChg>
        <pc:spChg chg="add del">
          <ac:chgData name="Sakib Sadman Shajib" userId="5f431692473d6fbc" providerId="LiveId" clId="{023A62F7-C795-4C82-8F7A-A8C38775F16F}" dt="2021-09-13T04:00:52.123" v="2002" actId="26606"/>
          <ac:spMkLst>
            <pc:docMk/>
            <pc:sldMk cId="1497396942" sldId="287"/>
            <ac:spMk id="28" creationId="{8B53612E-ADB2-4457-9688-89506397AF28}"/>
          </ac:spMkLst>
        </pc:spChg>
        <pc:spChg chg="add del">
          <ac:chgData name="Sakib Sadman Shajib" userId="5f431692473d6fbc" providerId="LiveId" clId="{023A62F7-C795-4C82-8F7A-A8C38775F16F}" dt="2021-09-13T04:00:54.780" v="2004" actId="26606"/>
          <ac:spMkLst>
            <pc:docMk/>
            <pc:sldMk cId="1497396942" sldId="287"/>
            <ac:spMk id="30" creationId="{E844E128-FF69-4E9F-8327-6B504B3C5AE1}"/>
          </ac:spMkLst>
        </pc:spChg>
        <pc:spChg chg="add del">
          <ac:chgData name="Sakib Sadman Shajib" userId="5f431692473d6fbc" providerId="LiveId" clId="{023A62F7-C795-4C82-8F7A-A8C38775F16F}" dt="2021-09-13T04:00:58.774" v="2006" actId="26606"/>
          <ac:spMkLst>
            <pc:docMk/>
            <pc:sldMk cId="1497396942" sldId="287"/>
            <ac:spMk id="33" creationId="{873ECEC8-0F24-45B8-950F-35FC94BCEAC8}"/>
          </ac:spMkLst>
        </pc:spChg>
        <pc:spChg chg="add del">
          <ac:chgData name="Sakib Sadman Shajib" userId="5f431692473d6fbc" providerId="LiveId" clId="{023A62F7-C795-4C82-8F7A-A8C38775F16F}" dt="2021-09-13T04:00:58.774" v="2006" actId="26606"/>
          <ac:spMkLst>
            <pc:docMk/>
            <pc:sldMk cId="1497396942" sldId="287"/>
            <ac:spMk id="35" creationId="{8B53612E-ADB2-4457-9688-89506397AF28}"/>
          </ac:spMkLst>
        </pc:spChg>
        <pc:spChg chg="add del">
          <ac:chgData name="Sakib Sadman Shajib" userId="5f431692473d6fbc" providerId="LiveId" clId="{023A62F7-C795-4C82-8F7A-A8C38775F16F}" dt="2021-09-13T04:01:05.984" v="2008" actId="26606"/>
          <ac:spMkLst>
            <pc:docMk/>
            <pc:sldMk cId="1497396942" sldId="287"/>
            <ac:spMk id="37" creationId="{13BCCAE5-A35B-4B66-A4A7-E23C34A403A4}"/>
          </ac:spMkLst>
        </pc:spChg>
        <pc:spChg chg="add del">
          <ac:chgData name="Sakib Sadman Shajib" userId="5f431692473d6fbc" providerId="LiveId" clId="{023A62F7-C795-4C82-8F7A-A8C38775F16F}" dt="2021-09-13T04:01:05.984" v="2008" actId="26606"/>
          <ac:spMkLst>
            <pc:docMk/>
            <pc:sldMk cId="1497396942" sldId="287"/>
            <ac:spMk id="39" creationId="{FEC9799F-A0B8-45B9-8164-71F2838922CE}"/>
          </ac:spMkLst>
        </pc:spChg>
        <pc:spChg chg="add del">
          <ac:chgData name="Sakib Sadman Shajib" userId="5f431692473d6fbc" providerId="LiveId" clId="{023A62F7-C795-4C82-8F7A-A8C38775F16F}" dt="2021-09-13T04:01:09.737" v="2010" actId="26606"/>
          <ac:spMkLst>
            <pc:docMk/>
            <pc:sldMk cId="1497396942" sldId="287"/>
            <ac:spMk id="41" creationId="{873ECEC8-0F24-45B8-950F-35FC94BCEAC8}"/>
          </ac:spMkLst>
        </pc:spChg>
        <pc:spChg chg="add del">
          <ac:chgData name="Sakib Sadman Shajib" userId="5f431692473d6fbc" providerId="LiveId" clId="{023A62F7-C795-4C82-8F7A-A8C38775F16F}" dt="2021-09-13T04:01:09.737" v="2010" actId="26606"/>
          <ac:spMkLst>
            <pc:docMk/>
            <pc:sldMk cId="1497396942" sldId="287"/>
            <ac:spMk id="43" creationId="{8B53612E-ADB2-4457-9688-89506397AF28}"/>
          </ac:spMkLst>
        </pc:spChg>
        <pc:spChg chg="add">
          <ac:chgData name="Sakib Sadman Shajib" userId="5f431692473d6fbc" providerId="LiveId" clId="{023A62F7-C795-4C82-8F7A-A8C38775F16F}" dt="2021-09-13T04:01:09.743" v="2011" actId="26606"/>
          <ac:spMkLst>
            <pc:docMk/>
            <pc:sldMk cId="1497396942" sldId="287"/>
            <ac:spMk id="45" creationId="{873ECEC8-0F24-45B8-950F-35FC94BCEAC8}"/>
          </ac:spMkLst>
        </pc:spChg>
        <pc:spChg chg="add">
          <ac:chgData name="Sakib Sadman Shajib" userId="5f431692473d6fbc" providerId="LiveId" clId="{023A62F7-C795-4C82-8F7A-A8C38775F16F}" dt="2021-09-13T04:01:09.743" v="2011" actId="26606"/>
          <ac:spMkLst>
            <pc:docMk/>
            <pc:sldMk cId="1497396942" sldId="287"/>
            <ac:spMk id="47" creationId="{8B53612E-ADB2-4457-9688-89506397AF28}"/>
          </ac:spMkLst>
        </pc:spChg>
        <pc:picChg chg="mod">
          <ac:chgData name="Sakib Sadman Shajib" userId="5f431692473d6fbc" providerId="LiveId" clId="{023A62F7-C795-4C82-8F7A-A8C38775F16F}" dt="2021-09-13T04:01:09.743" v="2011" actId="26606"/>
          <ac:picMkLst>
            <pc:docMk/>
            <pc:sldMk cId="1497396942" sldId="287"/>
            <ac:picMk id="7" creationId="{3087657C-DD57-4753-8BB7-D16931CA0CA8}"/>
          </ac:picMkLst>
        </pc:picChg>
        <pc:cxnChg chg="add del">
          <ac:chgData name="Sakib Sadman Shajib" userId="5f431692473d6fbc" providerId="LiveId" clId="{023A62F7-C795-4C82-8F7A-A8C38775F16F}" dt="2021-09-13T04:00:41.633" v="1996" actId="26606"/>
          <ac:cxnSpMkLst>
            <pc:docMk/>
            <pc:sldMk cId="1497396942" sldId="287"/>
            <ac:cxnSpMk id="14" creationId="{EEB57AA8-F021-480C-A9E2-F89913313611}"/>
          </ac:cxnSpMkLst>
        </pc:cxnChg>
        <pc:cxnChg chg="add del">
          <ac:chgData name="Sakib Sadman Shajib" userId="5f431692473d6fbc" providerId="LiveId" clId="{023A62F7-C795-4C82-8F7A-A8C38775F16F}" dt="2021-09-13T04:00:44.705" v="1998" actId="26606"/>
          <ac:cxnSpMkLst>
            <pc:docMk/>
            <pc:sldMk cId="1497396942" sldId="287"/>
            <ac:cxnSpMk id="19" creationId="{89EB8C68-FF1B-4849-867B-32D29B19F102}"/>
          </ac:cxnSpMkLst>
        </pc:cxnChg>
        <pc:cxnChg chg="add del">
          <ac:chgData name="Sakib Sadman Shajib" userId="5f431692473d6fbc" providerId="LiveId" clId="{023A62F7-C795-4C82-8F7A-A8C38775F16F}" dt="2021-09-13T04:00:46.732" v="2000" actId="26606"/>
          <ac:cxnSpMkLst>
            <pc:docMk/>
            <pc:sldMk cId="1497396942" sldId="287"/>
            <ac:cxnSpMk id="23" creationId="{EEB57AA8-F021-480C-A9E2-F89913313611}"/>
          </ac:cxnSpMkLst>
        </pc:cxnChg>
        <pc:cxnChg chg="add del">
          <ac:chgData name="Sakib Sadman Shajib" userId="5f431692473d6fbc" providerId="LiveId" clId="{023A62F7-C795-4C82-8F7A-A8C38775F16F}" dt="2021-09-13T04:00:52.123" v="2002" actId="26606"/>
          <ac:cxnSpMkLst>
            <pc:docMk/>
            <pc:sldMk cId="1497396942" sldId="287"/>
            <ac:cxnSpMk id="27" creationId="{89EB8C68-FF1B-4849-867B-32D29B19F102}"/>
          </ac:cxnSpMkLst>
        </pc:cxnChg>
        <pc:cxnChg chg="add del">
          <ac:chgData name="Sakib Sadman Shajib" userId="5f431692473d6fbc" providerId="LiveId" clId="{023A62F7-C795-4C82-8F7A-A8C38775F16F}" dt="2021-09-13T04:00:54.780" v="2004" actId="26606"/>
          <ac:cxnSpMkLst>
            <pc:docMk/>
            <pc:sldMk cId="1497396942" sldId="287"/>
            <ac:cxnSpMk id="31" creationId="{055CEADF-09EA-423C-8C45-F94AF44D5AF0}"/>
          </ac:cxnSpMkLst>
        </pc:cxnChg>
        <pc:cxnChg chg="add del">
          <ac:chgData name="Sakib Sadman Shajib" userId="5f431692473d6fbc" providerId="LiveId" clId="{023A62F7-C795-4C82-8F7A-A8C38775F16F}" dt="2021-09-13T04:00:58.774" v="2006" actId="26606"/>
          <ac:cxnSpMkLst>
            <pc:docMk/>
            <pc:sldMk cId="1497396942" sldId="287"/>
            <ac:cxnSpMk id="34" creationId="{89EB8C68-FF1B-4849-867B-32D29B19F102}"/>
          </ac:cxnSpMkLst>
        </pc:cxnChg>
        <pc:cxnChg chg="add del">
          <ac:chgData name="Sakib Sadman Shajib" userId="5f431692473d6fbc" providerId="LiveId" clId="{023A62F7-C795-4C82-8F7A-A8C38775F16F}" dt="2021-09-13T04:01:05.984" v="2008" actId="26606"/>
          <ac:cxnSpMkLst>
            <pc:docMk/>
            <pc:sldMk cId="1497396942" sldId="287"/>
            <ac:cxnSpMk id="38" creationId="{6987BDFB-DE64-4B56-B44F-45FAE19FA94E}"/>
          </ac:cxnSpMkLst>
        </pc:cxnChg>
        <pc:cxnChg chg="add del">
          <ac:chgData name="Sakib Sadman Shajib" userId="5f431692473d6fbc" providerId="LiveId" clId="{023A62F7-C795-4C82-8F7A-A8C38775F16F}" dt="2021-09-13T04:01:09.737" v="2010" actId="26606"/>
          <ac:cxnSpMkLst>
            <pc:docMk/>
            <pc:sldMk cId="1497396942" sldId="287"/>
            <ac:cxnSpMk id="42" creationId="{89EB8C68-FF1B-4849-867B-32D29B19F102}"/>
          </ac:cxnSpMkLst>
        </pc:cxnChg>
        <pc:cxnChg chg="add">
          <ac:chgData name="Sakib Sadman Shajib" userId="5f431692473d6fbc" providerId="LiveId" clId="{023A62F7-C795-4C82-8F7A-A8C38775F16F}" dt="2021-09-13T04:01:09.743" v="2011" actId="26606"/>
          <ac:cxnSpMkLst>
            <pc:docMk/>
            <pc:sldMk cId="1497396942" sldId="287"/>
            <ac:cxnSpMk id="46" creationId="{89EB8C68-FF1B-4849-867B-32D29B19F102}"/>
          </ac:cxnSpMkLst>
        </pc:cxnChg>
      </pc:sldChg>
      <pc:sldChg chg="addSp delSp modSp mod">
        <pc:chgData name="Sakib Sadman Shajib" userId="5f431692473d6fbc" providerId="LiveId" clId="{023A62F7-C795-4C82-8F7A-A8C38775F16F}" dt="2021-09-13T03:51:00.594" v="1597" actId="20577"/>
        <pc:sldMkLst>
          <pc:docMk/>
          <pc:sldMk cId="2962866244" sldId="288"/>
        </pc:sldMkLst>
        <pc:spChg chg="mod">
          <ac:chgData name="Sakib Sadman Shajib" userId="5f431692473d6fbc" providerId="LiveId" clId="{023A62F7-C795-4C82-8F7A-A8C38775F16F}" dt="2021-09-13T03:29:23.914" v="448" actId="20577"/>
          <ac:spMkLst>
            <pc:docMk/>
            <pc:sldMk cId="2962866244" sldId="288"/>
            <ac:spMk id="2" creationId="{610B46C3-B76A-4CE9-B4D2-7FA27A079F2A}"/>
          </ac:spMkLst>
        </pc:spChg>
        <pc:spChg chg="del">
          <ac:chgData name="Sakib Sadman Shajib" userId="5f431692473d6fbc" providerId="LiveId" clId="{023A62F7-C795-4C82-8F7A-A8C38775F16F}" dt="2021-09-13T03:17:56.207" v="18" actId="1032"/>
          <ac:spMkLst>
            <pc:docMk/>
            <pc:sldMk cId="2962866244" sldId="288"/>
            <ac:spMk id="3" creationId="{7FC8C1E7-1738-4C36-A6DA-4937DC356926}"/>
          </ac:spMkLst>
        </pc:spChg>
        <pc:spChg chg="add del mod">
          <ac:chgData name="Sakib Sadman Shajib" userId="5f431692473d6fbc" providerId="LiveId" clId="{023A62F7-C795-4C82-8F7A-A8C38775F16F}" dt="2021-09-13T03:28:29.348" v="376" actId="1032"/>
          <ac:spMkLst>
            <pc:docMk/>
            <pc:sldMk cId="2962866244" sldId="288"/>
            <ac:spMk id="6" creationId="{5430F6C6-12BB-46CF-918A-67ABF424BC79}"/>
          </ac:spMkLst>
        </pc:spChg>
        <pc:graphicFrameChg chg="add del mod modGraphic">
          <ac:chgData name="Sakib Sadman Shajib" userId="5f431692473d6fbc" providerId="LiveId" clId="{023A62F7-C795-4C82-8F7A-A8C38775F16F}" dt="2021-09-13T03:28:22.201" v="375" actId="478"/>
          <ac:graphicFrameMkLst>
            <pc:docMk/>
            <pc:sldMk cId="2962866244" sldId="288"/>
            <ac:graphicFrameMk id="4" creationId="{C3BBE0EA-4AE4-4311-9D6E-3B0F702C4928}"/>
          </ac:graphicFrameMkLst>
        </pc:graphicFrameChg>
        <pc:graphicFrameChg chg="add mod modGraphic">
          <ac:chgData name="Sakib Sadman Shajib" userId="5f431692473d6fbc" providerId="LiveId" clId="{023A62F7-C795-4C82-8F7A-A8C38775F16F}" dt="2021-09-13T03:51:00.594" v="1597" actId="20577"/>
          <ac:graphicFrameMkLst>
            <pc:docMk/>
            <pc:sldMk cId="2962866244" sldId="288"/>
            <ac:graphicFrameMk id="7" creationId="{4BC7AC3E-1B47-4D02-B96A-1601DB5B8674}"/>
          </ac:graphicFrameMkLst>
        </pc:graphicFrameChg>
      </pc:sldChg>
      <pc:sldChg chg="addSp delSp modSp mod setBg">
        <pc:chgData name="Sakib Sadman Shajib" userId="5f431692473d6fbc" providerId="LiveId" clId="{023A62F7-C795-4C82-8F7A-A8C38775F16F}" dt="2021-09-13T04:02:16.880" v="2016" actId="26606"/>
        <pc:sldMkLst>
          <pc:docMk/>
          <pc:sldMk cId="1852280579" sldId="289"/>
        </pc:sldMkLst>
        <pc:spChg chg="mod">
          <ac:chgData name="Sakib Sadman Shajib" userId="5f431692473d6fbc" providerId="LiveId" clId="{023A62F7-C795-4C82-8F7A-A8C38775F16F}" dt="2021-09-13T04:02:16.880" v="2016" actId="26606"/>
          <ac:spMkLst>
            <pc:docMk/>
            <pc:sldMk cId="1852280579" sldId="289"/>
            <ac:spMk id="2" creationId="{E8E6F999-5897-4D8C-9382-2A832767886A}"/>
          </ac:spMkLst>
        </pc:spChg>
        <pc:spChg chg="del">
          <ac:chgData name="Sakib Sadman Shajib" userId="5f431692473d6fbc" providerId="LiveId" clId="{023A62F7-C795-4C82-8F7A-A8C38775F16F}" dt="2021-09-13T04:02:16.880" v="2016" actId="26606"/>
          <ac:spMkLst>
            <pc:docMk/>
            <pc:sldMk cId="1852280579" sldId="289"/>
            <ac:spMk id="3" creationId="{DF5925B0-CE84-46F4-BD93-A01B04E87650}"/>
          </ac:spMkLst>
        </pc:spChg>
        <pc:spChg chg="add">
          <ac:chgData name="Sakib Sadman Shajib" userId="5f431692473d6fbc" providerId="LiveId" clId="{023A62F7-C795-4C82-8F7A-A8C38775F16F}" dt="2021-09-13T04:02:16.880" v="2016" actId="26606"/>
          <ac:spMkLst>
            <pc:docMk/>
            <pc:sldMk cId="1852280579" sldId="289"/>
            <ac:spMk id="9" creationId="{EE1530B0-6F96-46C0-8B3E-3215CB756BE4}"/>
          </ac:spMkLst>
        </pc:spChg>
        <pc:spChg chg="add">
          <ac:chgData name="Sakib Sadman Shajib" userId="5f431692473d6fbc" providerId="LiveId" clId="{023A62F7-C795-4C82-8F7A-A8C38775F16F}" dt="2021-09-13T04:02:16.880" v="2016" actId="26606"/>
          <ac:spMkLst>
            <pc:docMk/>
            <pc:sldMk cId="1852280579" sldId="289"/>
            <ac:spMk id="11" creationId="{754910CF-1B56-45D3-960A-E89F7B3B9131}"/>
          </ac:spMkLst>
        </pc:spChg>
        <pc:graphicFrameChg chg="add">
          <ac:chgData name="Sakib Sadman Shajib" userId="5f431692473d6fbc" providerId="LiveId" clId="{023A62F7-C795-4C82-8F7A-A8C38775F16F}" dt="2021-09-13T04:02:16.880" v="2016" actId="26606"/>
          <ac:graphicFrameMkLst>
            <pc:docMk/>
            <pc:sldMk cId="1852280579" sldId="289"/>
            <ac:graphicFrameMk id="5" creationId="{033C99BE-AB93-4F7E-982F-A4A98E103E5E}"/>
          </ac:graphicFrameMkLst>
        </pc:graphicFrameChg>
      </pc:sldChg>
      <pc:sldChg chg="del">
        <pc:chgData name="Sakib Sadman Shajib" userId="5f431692473d6fbc" providerId="LiveId" clId="{023A62F7-C795-4C82-8F7A-A8C38775F16F}" dt="2021-09-13T03:58:22.420" v="1861" actId="47"/>
        <pc:sldMkLst>
          <pc:docMk/>
          <pc:sldMk cId="3537959892" sldId="290"/>
        </pc:sldMkLst>
      </pc:sldChg>
      <pc:sldChg chg="addSp modSp mod setBg">
        <pc:chgData name="Sakib Sadman Shajib" userId="5f431692473d6fbc" providerId="LiveId" clId="{023A62F7-C795-4C82-8F7A-A8C38775F16F}" dt="2021-09-13T04:00:23.660" v="1993" actId="26606"/>
        <pc:sldMkLst>
          <pc:docMk/>
          <pc:sldMk cId="4142643171" sldId="291"/>
        </pc:sldMkLst>
        <pc:spChg chg="mod">
          <ac:chgData name="Sakib Sadman Shajib" userId="5f431692473d6fbc" providerId="LiveId" clId="{023A62F7-C795-4C82-8F7A-A8C38775F16F}" dt="2021-09-13T04:00:23.660" v="1993" actId="26606"/>
          <ac:spMkLst>
            <pc:docMk/>
            <pc:sldMk cId="4142643171" sldId="291"/>
            <ac:spMk id="2" creationId="{367A58C1-5950-49B2-B2DB-99039E1F433F}"/>
          </ac:spMkLst>
        </pc:spChg>
        <pc:spChg chg="add">
          <ac:chgData name="Sakib Sadman Shajib" userId="5f431692473d6fbc" providerId="LiveId" clId="{023A62F7-C795-4C82-8F7A-A8C38775F16F}" dt="2021-09-13T04:00:23.660" v="1993" actId="26606"/>
          <ac:spMkLst>
            <pc:docMk/>
            <pc:sldMk cId="4142643171" sldId="291"/>
            <ac:spMk id="10" creationId="{39E3965E-AC41-4711-9D10-E25ABB132D86}"/>
          </ac:spMkLst>
        </pc:spChg>
        <pc:spChg chg="add">
          <ac:chgData name="Sakib Sadman Shajib" userId="5f431692473d6fbc" providerId="LiveId" clId="{023A62F7-C795-4C82-8F7A-A8C38775F16F}" dt="2021-09-13T04:00:23.660" v="1993" actId="26606"/>
          <ac:spMkLst>
            <pc:docMk/>
            <pc:sldMk cId="4142643171" sldId="291"/>
            <ac:spMk id="14" creationId="{B4D0E555-16F6-44D0-BF56-AF5FF5BDE9D6}"/>
          </ac:spMkLst>
        </pc:spChg>
        <pc:spChg chg="add">
          <ac:chgData name="Sakib Sadman Shajib" userId="5f431692473d6fbc" providerId="LiveId" clId="{023A62F7-C795-4C82-8F7A-A8C38775F16F}" dt="2021-09-13T04:00:23.660" v="1993" actId="26606"/>
          <ac:spMkLst>
            <pc:docMk/>
            <pc:sldMk cId="4142643171" sldId="291"/>
            <ac:spMk id="16" creationId="{8117041D-1A7B-4ECA-AB68-3CFDB6726B8E}"/>
          </ac:spMkLst>
        </pc:spChg>
        <pc:picChg chg="mod">
          <ac:chgData name="Sakib Sadman Shajib" userId="5f431692473d6fbc" providerId="LiveId" clId="{023A62F7-C795-4C82-8F7A-A8C38775F16F}" dt="2021-09-13T04:00:23.660" v="1993" actId="26606"/>
          <ac:picMkLst>
            <pc:docMk/>
            <pc:sldMk cId="4142643171" sldId="291"/>
            <ac:picMk id="5" creationId="{1C8AE5EA-3B3F-4EE1-AD62-8A955F9139D9}"/>
          </ac:picMkLst>
        </pc:picChg>
        <pc:cxnChg chg="add">
          <ac:chgData name="Sakib Sadman Shajib" userId="5f431692473d6fbc" providerId="LiveId" clId="{023A62F7-C795-4C82-8F7A-A8C38775F16F}" dt="2021-09-13T04:00:23.660" v="1993" actId="26606"/>
          <ac:cxnSpMkLst>
            <pc:docMk/>
            <pc:sldMk cId="4142643171" sldId="291"/>
            <ac:cxnSpMk id="12" creationId="{1F5DC8C3-BA5F-4EED-BB9A-A14272BD82A1}"/>
          </ac:cxnSpMkLst>
        </pc:cxnChg>
        <pc:cxnChg chg="add">
          <ac:chgData name="Sakib Sadman Shajib" userId="5f431692473d6fbc" providerId="LiveId" clId="{023A62F7-C795-4C82-8F7A-A8C38775F16F}" dt="2021-09-13T04:00:23.660" v="1993" actId="26606"/>
          <ac:cxnSpMkLst>
            <pc:docMk/>
            <pc:sldMk cId="4142643171" sldId="291"/>
            <ac:cxnSpMk id="18" creationId="{ABCD2462-4C1E-401A-AC2D-F799A138B245}"/>
          </ac:cxnSpMkLst>
        </pc:cxnChg>
      </pc:sldChg>
      <pc:sldChg chg="addSp modSp mod setBg">
        <pc:chgData name="Sakib Sadman Shajib" userId="5f431692473d6fbc" providerId="LiveId" clId="{023A62F7-C795-4C82-8F7A-A8C38775F16F}" dt="2021-09-13T03:59:16.135" v="1981" actId="26606"/>
        <pc:sldMkLst>
          <pc:docMk/>
          <pc:sldMk cId="3459736087" sldId="292"/>
        </pc:sldMkLst>
        <pc:spChg chg="mod">
          <ac:chgData name="Sakib Sadman Shajib" userId="5f431692473d6fbc" providerId="LiveId" clId="{023A62F7-C795-4C82-8F7A-A8C38775F16F}" dt="2021-09-13T03:59:16.135" v="1981" actId="26606"/>
          <ac:spMkLst>
            <pc:docMk/>
            <pc:sldMk cId="3459736087" sldId="292"/>
            <ac:spMk id="2" creationId="{A5AB4199-CEB5-4BFB-9283-4D76CBF0B5F8}"/>
          </ac:spMkLst>
        </pc:spChg>
        <pc:spChg chg="mod">
          <ac:chgData name="Sakib Sadman Shajib" userId="5f431692473d6fbc" providerId="LiveId" clId="{023A62F7-C795-4C82-8F7A-A8C38775F16F}" dt="2021-09-13T03:59:16.135" v="1981" actId="26606"/>
          <ac:spMkLst>
            <pc:docMk/>
            <pc:sldMk cId="3459736087" sldId="292"/>
            <ac:spMk id="3" creationId="{FD0BC586-E874-4590-847A-FAF54AF81788}"/>
          </ac:spMkLst>
        </pc:spChg>
        <pc:spChg chg="add">
          <ac:chgData name="Sakib Sadman Shajib" userId="5f431692473d6fbc" providerId="LiveId" clId="{023A62F7-C795-4C82-8F7A-A8C38775F16F}" dt="2021-09-13T03:59:16.135" v="1981" actId="26606"/>
          <ac:spMkLst>
            <pc:docMk/>
            <pc:sldMk cId="3459736087" sldId="292"/>
            <ac:spMk id="8" creationId="{3741B58E-3B65-4A01-A276-975AB2CF8A08}"/>
          </ac:spMkLst>
        </pc:spChg>
        <pc:spChg chg="add">
          <ac:chgData name="Sakib Sadman Shajib" userId="5f431692473d6fbc" providerId="LiveId" clId="{023A62F7-C795-4C82-8F7A-A8C38775F16F}" dt="2021-09-13T03:59:16.135" v="1981" actId="26606"/>
          <ac:spMkLst>
            <pc:docMk/>
            <pc:sldMk cId="3459736087" sldId="292"/>
            <ac:spMk id="10" creationId="{7AAC67C3-831B-4AB1-A259-DFB839CAFAFC}"/>
          </ac:spMkLst>
        </pc:spChg>
      </pc:sldChg>
      <pc:sldChg chg="addSp modSp mod setBg">
        <pc:chgData name="Sakib Sadman Shajib" userId="5f431692473d6fbc" providerId="LiveId" clId="{023A62F7-C795-4C82-8F7A-A8C38775F16F}" dt="2021-09-13T04:00:29.772" v="1994" actId="26606"/>
        <pc:sldMkLst>
          <pc:docMk/>
          <pc:sldMk cId="1888311623" sldId="293"/>
        </pc:sldMkLst>
        <pc:spChg chg="mod">
          <ac:chgData name="Sakib Sadman Shajib" userId="5f431692473d6fbc" providerId="LiveId" clId="{023A62F7-C795-4C82-8F7A-A8C38775F16F}" dt="2021-09-13T04:00:29.772" v="1994" actId="26606"/>
          <ac:spMkLst>
            <pc:docMk/>
            <pc:sldMk cId="1888311623" sldId="293"/>
            <ac:spMk id="2" creationId="{E0DBA4D7-6646-4EAC-A1D5-A48469F94278}"/>
          </ac:spMkLst>
        </pc:spChg>
        <pc:spChg chg="mod">
          <ac:chgData name="Sakib Sadman Shajib" userId="5f431692473d6fbc" providerId="LiveId" clId="{023A62F7-C795-4C82-8F7A-A8C38775F16F}" dt="2021-09-13T04:00:29.772" v="1994" actId="26606"/>
          <ac:spMkLst>
            <pc:docMk/>
            <pc:sldMk cId="1888311623" sldId="293"/>
            <ac:spMk id="3" creationId="{D97CACB1-3435-4C35-92CF-E9042A27103B}"/>
          </ac:spMkLst>
        </pc:spChg>
        <pc:spChg chg="add">
          <ac:chgData name="Sakib Sadman Shajib" userId="5f431692473d6fbc" providerId="LiveId" clId="{023A62F7-C795-4C82-8F7A-A8C38775F16F}" dt="2021-09-13T04:00:29.772" v="1994" actId="26606"/>
          <ac:spMkLst>
            <pc:docMk/>
            <pc:sldMk cId="1888311623" sldId="293"/>
            <ac:spMk id="8" creationId="{3741B58E-3B65-4A01-A276-975AB2CF8A08}"/>
          </ac:spMkLst>
        </pc:spChg>
        <pc:spChg chg="add">
          <ac:chgData name="Sakib Sadman Shajib" userId="5f431692473d6fbc" providerId="LiveId" clId="{023A62F7-C795-4C82-8F7A-A8C38775F16F}" dt="2021-09-13T04:00:29.772" v="1994" actId="26606"/>
          <ac:spMkLst>
            <pc:docMk/>
            <pc:sldMk cId="1888311623" sldId="293"/>
            <ac:spMk id="10" creationId="{7AAC67C3-831B-4AB1-A259-DFB839CAFAFC}"/>
          </ac:spMkLst>
        </pc:spChg>
      </pc:sldChg>
      <pc:sldChg chg="addSp delSp modSp mod setBg setClrOvrMap">
        <pc:chgData name="Sakib Sadman Shajib" userId="5f431692473d6fbc" providerId="LiveId" clId="{023A62F7-C795-4C82-8F7A-A8C38775F16F}" dt="2021-09-13T04:03:03.304" v="2018" actId="26606"/>
        <pc:sldMkLst>
          <pc:docMk/>
          <pc:sldMk cId="4289483624" sldId="294"/>
        </pc:sldMkLst>
        <pc:spChg chg="mod">
          <ac:chgData name="Sakib Sadman Shajib" userId="5f431692473d6fbc" providerId="LiveId" clId="{023A62F7-C795-4C82-8F7A-A8C38775F16F}" dt="2021-09-13T04:03:03.304" v="2018" actId="26606"/>
          <ac:spMkLst>
            <pc:docMk/>
            <pc:sldMk cId="4289483624" sldId="294"/>
            <ac:spMk id="2" creationId="{28674F0F-213E-41E2-A336-D6F5D132CCD9}"/>
          </ac:spMkLst>
        </pc:spChg>
        <pc:spChg chg="add del">
          <ac:chgData name="Sakib Sadman Shajib" userId="5f431692473d6fbc" providerId="LiveId" clId="{023A62F7-C795-4C82-8F7A-A8C38775F16F}" dt="2021-09-13T04:03:03.304" v="2018" actId="26606"/>
          <ac:spMkLst>
            <pc:docMk/>
            <pc:sldMk cId="4289483624" sldId="294"/>
            <ac:spMk id="6" creationId="{39E3965E-AC41-4711-9D10-E25ABB132D86}"/>
          </ac:spMkLst>
        </pc:spChg>
        <pc:spChg chg="add del">
          <ac:chgData name="Sakib Sadman Shajib" userId="5f431692473d6fbc" providerId="LiveId" clId="{023A62F7-C795-4C82-8F7A-A8C38775F16F}" dt="2021-09-13T04:01:40.367" v="2013" actId="26606"/>
          <ac:spMkLst>
            <pc:docMk/>
            <pc:sldMk cId="4289483624" sldId="294"/>
            <ac:spMk id="8" creationId="{B1F7EF25-5136-42A5-B03F-92D21517B0BF}"/>
          </ac:spMkLst>
        </pc:spChg>
        <pc:spChg chg="add del">
          <ac:chgData name="Sakib Sadman Shajib" userId="5f431692473d6fbc" providerId="LiveId" clId="{023A62F7-C795-4C82-8F7A-A8C38775F16F}" dt="2021-09-13T04:01:57.486" v="2015" actId="26606"/>
          <ac:spMkLst>
            <pc:docMk/>
            <pc:sldMk cId="4289483624" sldId="294"/>
            <ac:spMk id="9" creationId="{39E3965E-AC41-4711-9D10-E25ABB132D86}"/>
          </ac:spMkLst>
        </pc:spChg>
        <pc:spChg chg="add del">
          <ac:chgData name="Sakib Sadman Shajib" userId="5f431692473d6fbc" providerId="LiveId" clId="{023A62F7-C795-4C82-8F7A-A8C38775F16F}" dt="2021-09-13T04:03:03.304" v="2018" actId="26606"/>
          <ac:spMkLst>
            <pc:docMk/>
            <pc:sldMk cId="4289483624" sldId="294"/>
            <ac:spMk id="10" creationId="{B4D0E555-16F6-44D0-BF56-AF5FF5BDE9D6}"/>
          </ac:spMkLst>
        </pc:spChg>
        <pc:spChg chg="add del">
          <ac:chgData name="Sakib Sadman Shajib" userId="5f431692473d6fbc" providerId="LiveId" clId="{023A62F7-C795-4C82-8F7A-A8C38775F16F}" dt="2021-09-13T04:01:40.367" v="2013" actId="26606"/>
          <ac:spMkLst>
            <pc:docMk/>
            <pc:sldMk cId="4289483624" sldId="294"/>
            <ac:spMk id="11" creationId="{E844E128-FF69-4E9F-8327-6B504B3C5AE1}"/>
          </ac:spMkLst>
        </pc:spChg>
        <pc:spChg chg="add del">
          <ac:chgData name="Sakib Sadman Shajib" userId="5f431692473d6fbc" providerId="LiveId" clId="{023A62F7-C795-4C82-8F7A-A8C38775F16F}" dt="2021-09-13T04:03:03.304" v="2018" actId="26606"/>
          <ac:spMkLst>
            <pc:docMk/>
            <pc:sldMk cId="4289483624" sldId="294"/>
            <ac:spMk id="12" creationId="{8117041D-1A7B-4ECA-AB68-3CFDB6726B8E}"/>
          </ac:spMkLst>
        </pc:spChg>
        <pc:spChg chg="add del">
          <ac:chgData name="Sakib Sadman Shajib" userId="5f431692473d6fbc" providerId="LiveId" clId="{023A62F7-C795-4C82-8F7A-A8C38775F16F}" dt="2021-09-13T04:01:57.486" v="2015" actId="26606"/>
          <ac:spMkLst>
            <pc:docMk/>
            <pc:sldMk cId="4289483624" sldId="294"/>
            <ac:spMk id="15" creationId="{8117041D-1A7B-4ECA-AB68-3CFDB6726B8E}"/>
          </ac:spMkLst>
        </pc:spChg>
        <pc:spChg chg="add del">
          <ac:chgData name="Sakib Sadman Shajib" userId="5f431692473d6fbc" providerId="LiveId" clId="{023A62F7-C795-4C82-8F7A-A8C38775F16F}" dt="2021-09-13T04:01:57.486" v="2015" actId="26606"/>
          <ac:spMkLst>
            <pc:docMk/>
            <pc:sldMk cId="4289483624" sldId="294"/>
            <ac:spMk id="18" creationId="{B4D0E555-16F6-44D0-BF56-AF5FF5BDE9D6}"/>
          </ac:spMkLst>
        </pc:spChg>
        <pc:spChg chg="add">
          <ac:chgData name="Sakib Sadman Shajib" userId="5f431692473d6fbc" providerId="LiveId" clId="{023A62F7-C795-4C82-8F7A-A8C38775F16F}" dt="2021-09-13T04:03:03.304" v="2018" actId="26606"/>
          <ac:spMkLst>
            <pc:docMk/>
            <pc:sldMk cId="4289483624" sldId="294"/>
            <ac:spMk id="19" creationId="{39E3965E-AC41-4711-9D10-E25ABB132D86}"/>
          </ac:spMkLst>
        </pc:spChg>
        <pc:spChg chg="add">
          <ac:chgData name="Sakib Sadman Shajib" userId="5f431692473d6fbc" providerId="LiveId" clId="{023A62F7-C795-4C82-8F7A-A8C38775F16F}" dt="2021-09-13T04:03:03.304" v="2018" actId="26606"/>
          <ac:spMkLst>
            <pc:docMk/>
            <pc:sldMk cId="4289483624" sldId="294"/>
            <ac:spMk id="23" creationId="{33428ACC-71EC-4171-9527-10983BA6B41D}"/>
          </ac:spMkLst>
        </pc:spChg>
        <pc:spChg chg="add">
          <ac:chgData name="Sakib Sadman Shajib" userId="5f431692473d6fbc" providerId="LiveId" clId="{023A62F7-C795-4C82-8F7A-A8C38775F16F}" dt="2021-09-13T04:03:03.304" v="2018" actId="26606"/>
          <ac:spMkLst>
            <pc:docMk/>
            <pc:sldMk cId="4289483624" sldId="294"/>
            <ac:spMk id="27" creationId="{8D4480B4-953D-41FA-9052-09AB3A026947}"/>
          </ac:spMkLst>
        </pc:spChg>
        <pc:picChg chg="mod">
          <ac:chgData name="Sakib Sadman Shajib" userId="5f431692473d6fbc" providerId="LiveId" clId="{023A62F7-C795-4C82-8F7A-A8C38775F16F}" dt="2021-09-13T04:03:03.304" v="2018" actId="26606"/>
          <ac:picMkLst>
            <pc:docMk/>
            <pc:sldMk cId="4289483624" sldId="294"/>
            <ac:picMk id="4" creationId="{F1F221AB-5835-476A-AF09-DD91CE857138}"/>
          </ac:picMkLst>
        </pc:picChg>
        <pc:cxnChg chg="add del">
          <ac:chgData name="Sakib Sadman Shajib" userId="5f431692473d6fbc" providerId="LiveId" clId="{023A62F7-C795-4C82-8F7A-A8C38775F16F}" dt="2021-09-13T04:03:03.304" v="2018" actId="26606"/>
          <ac:cxnSpMkLst>
            <pc:docMk/>
            <pc:sldMk cId="4289483624" sldId="294"/>
            <ac:cxnSpMk id="7" creationId="{1F5DC8C3-BA5F-4EED-BB9A-A14272BD82A1}"/>
          </ac:cxnSpMkLst>
        </pc:cxnChg>
        <pc:cxnChg chg="add del">
          <ac:chgData name="Sakib Sadman Shajib" userId="5f431692473d6fbc" providerId="LiveId" clId="{023A62F7-C795-4C82-8F7A-A8C38775F16F}" dt="2021-09-13T04:01:40.367" v="2013" actId="26606"/>
          <ac:cxnSpMkLst>
            <pc:docMk/>
            <pc:sldMk cId="4289483624" sldId="294"/>
            <ac:cxnSpMk id="13" creationId="{055CEADF-09EA-423C-8C45-F94AF44D5AF0}"/>
          </ac:cxnSpMkLst>
        </pc:cxnChg>
        <pc:cxnChg chg="add del">
          <ac:chgData name="Sakib Sadman Shajib" userId="5f431692473d6fbc" providerId="LiveId" clId="{023A62F7-C795-4C82-8F7A-A8C38775F16F}" dt="2021-09-13T04:03:03.304" v="2018" actId="26606"/>
          <ac:cxnSpMkLst>
            <pc:docMk/>
            <pc:sldMk cId="4289483624" sldId="294"/>
            <ac:cxnSpMk id="14" creationId="{ABCD2462-4C1E-401A-AC2D-F799A138B245}"/>
          </ac:cxnSpMkLst>
        </pc:cxnChg>
        <pc:cxnChg chg="add del">
          <ac:chgData name="Sakib Sadman Shajib" userId="5f431692473d6fbc" providerId="LiveId" clId="{023A62F7-C795-4C82-8F7A-A8C38775F16F}" dt="2021-09-13T04:01:57.486" v="2015" actId="26606"/>
          <ac:cxnSpMkLst>
            <pc:docMk/>
            <pc:sldMk cId="4289483624" sldId="294"/>
            <ac:cxnSpMk id="16" creationId="{1F5DC8C3-BA5F-4EED-BB9A-A14272BD82A1}"/>
          </ac:cxnSpMkLst>
        </pc:cxnChg>
        <pc:cxnChg chg="add del">
          <ac:chgData name="Sakib Sadman Shajib" userId="5f431692473d6fbc" providerId="LiveId" clId="{023A62F7-C795-4C82-8F7A-A8C38775F16F}" dt="2021-09-13T04:01:57.486" v="2015" actId="26606"/>
          <ac:cxnSpMkLst>
            <pc:docMk/>
            <pc:sldMk cId="4289483624" sldId="294"/>
            <ac:cxnSpMk id="17" creationId="{ABCD2462-4C1E-401A-AC2D-F799A138B245}"/>
          </ac:cxnSpMkLst>
        </pc:cxnChg>
        <pc:cxnChg chg="add">
          <ac:chgData name="Sakib Sadman Shajib" userId="5f431692473d6fbc" providerId="LiveId" clId="{023A62F7-C795-4C82-8F7A-A8C38775F16F}" dt="2021-09-13T04:03:03.304" v="2018" actId="26606"/>
          <ac:cxnSpMkLst>
            <pc:docMk/>
            <pc:sldMk cId="4289483624" sldId="294"/>
            <ac:cxnSpMk id="21" creationId="{1F5DC8C3-BA5F-4EED-BB9A-A14272BD82A1}"/>
          </ac:cxnSpMkLst>
        </pc:cxnChg>
        <pc:cxnChg chg="add">
          <ac:chgData name="Sakib Sadman Shajib" userId="5f431692473d6fbc" providerId="LiveId" clId="{023A62F7-C795-4C82-8F7A-A8C38775F16F}" dt="2021-09-13T04:03:03.304" v="2018" actId="26606"/>
          <ac:cxnSpMkLst>
            <pc:docMk/>
            <pc:sldMk cId="4289483624" sldId="294"/>
            <ac:cxnSpMk id="25" creationId="{BA22713B-ABB6-4391-97F9-0449A2B9B664}"/>
          </ac:cxnSpMkLst>
        </pc:cxnChg>
      </pc:sldChg>
      <pc:sldChg chg="addSp delSp modSp new mod setBg">
        <pc:chgData name="Sakib Sadman Shajib" userId="5f431692473d6fbc" providerId="LiveId" clId="{023A62F7-C795-4C82-8F7A-A8C38775F16F}" dt="2021-09-13T04:00:12.189" v="1992" actId="26606"/>
        <pc:sldMkLst>
          <pc:docMk/>
          <pc:sldMk cId="3475085169" sldId="295"/>
        </pc:sldMkLst>
        <pc:spChg chg="mod">
          <ac:chgData name="Sakib Sadman Shajib" userId="5f431692473d6fbc" providerId="LiveId" clId="{023A62F7-C795-4C82-8F7A-A8C38775F16F}" dt="2021-09-13T04:00:12.189" v="1992" actId="26606"/>
          <ac:spMkLst>
            <pc:docMk/>
            <pc:sldMk cId="3475085169" sldId="295"/>
            <ac:spMk id="2" creationId="{E02314FB-9DEF-4F59-B1A8-B24642B8E84D}"/>
          </ac:spMkLst>
        </pc:spChg>
        <pc:spChg chg="add del mod">
          <ac:chgData name="Sakib Sadman Shajib" userId="5f431692473d6fbc" providerId="LiveId" clId="{023A62F7-C795-4C82-8F7A-A8C38775F16F}" dt="2021-09-13T04:00:12.189" v="1992" actId="26606"/>
          <ac:spMkLst>
            <pc:docMk/>
            <pc:sldMk cId="3475085169" sldId="295"/>
            <ac:spMk id="3" creationId="{BBCE8865-1C8C-49E3-8C1F-880EE32F7158}"/>
          </ac:spMkLst>
        </pc:spChg>
        <pc:spChg chg="add del">
          <ac:chgData name="Sakib Sadman Shajib" userId="5f431692473d6fbc" providerId="LiveId" clId="{023A62F7-C795-4C82-8F7A-A8C38775F16F}" dt="2021-09-13T04:00:12.162" v="1991" actId="26606"/>
          <ac:spMkLst>
            <pc:docMk/>
            <pc:sldMk cId="3475085169" sldId="295"/>
            <ac:spMk id="9" creationId="{68BDBE5C-BBE9-4E89-BEE5-DEB6EAB8702D}"/>
          </ac:spMkLst>
        </pc:spChg>
        <pc:spChg chg="add del">
          <ac:chgData name="Sakib Sadman Shajib" userId="5f431692473d6fbc" providerId="LiveId" clId="{023A62F7-C795-4C82-8F7A-A8C38775F16F}" dt="2021-09-13T04:00:12.162" v="1991" actId="26606"/>
          <ac:spMkLst>
            <pc:docMk/>
            <pc:sldMk cId="3475085169" sldId="295"/>
            <ac:spMk id="13" creationId="{DFC4168B-AA75-4715-9B96-CF84B170A68B}"/>
          </ac:spMkLst>
        </pc:spChg>
        <pc:spChg chg="add">
          <ac:chgData name="Sakib Sadman Shajib" userId="5f431692473d6fbc" providerId="LiveId" clId="{023A62F7-C795-4C82-8F7A-A8C38775F16F}" dt="2021-09-13T04:00:12.189" v="1992" actId="26606"/>
          <ac:spMkLst>
            <pc:docMk/>
            <pc:sldMk cId="3475085169" sldId="295"/>
            <ac:spMk id="15" creationId="{EE1530B0-6F96-46C0-8B3E-3215CB756BE4}"/>
          </ac:spMkLst>
        </pc:spChg>
        <pc:spChg chg="add">
          <ac:chgData name="Sakib Sadman Shajib" userId="5f431692473d6fbc" providerId="LiveId" clId="{023A62F7-C795-4C82-8F7A-A8C38775F16F}" dt="2021-09-13T04:00:12.189" v="1992" actId="26606"/>
          <ac:spMkLst>
            <pc:docMk/>
            <pc:sldMk cId="3475085169" sldId="295"/>
            <ac:spMk id="16" creationId="{754910CF-1B56-45D3-960A-E89F7B3B9131}"/>
          </ac:spMkLst>
        </pc:spChg>
        <pc:graphicFrameChg chg="add del">
          <ac:chgData name="Sakib Sadman Shajib" userId="5f431692473d6fbc" providerId="LiveId" clId="{023A62F7-C795-4C82-8F7A-A8C38775F16F}" dt="2021-09-13T04:00:12.162" v="1991" actId="26606"/>
          <ac:graphicFrameMkLst>
            <pc:docMk/>
            <pc:sldMk cId="3475085169" sldId="295"/>
            <ac:graphicFrameMk id="5" creationId="{B425B9DB-374D-4FCA-BF77-EF4AC787267F}"/>
          </ac:graphicFrameMkLst>
        </pc:graphicFrameChg>
        <pc:graphicFrameChg chg="add">
          <ac:chgData name="Sakib Sadman Shajib" userId="5f431692473d6fbc" providerId="LiveId" clId="{023A62F7-C795-4C82-8F7A-A8C38775F16F}" dt="2021-09-13T04:00:12.189" v="1992" actId="26606"/>
          <ac:graphicFrameMkLst>
            <pc:docMk/>
            <pc:sldMk cId="3475085169" sldId="295"/>
            <ac:graphicFrameMk id="17" creationId="{194EC345-5521-4C95-8B6A-D08CB89F4FC3}"/>
          </ac:graphicFrameMkLst>
        </pc:graphicFrameChg>
        <pc:cxnChg chg="add del">
          <ac:chgData name="Sakib Sadman Shajib" userId="5f431692473d6fbc" providerId="LiveId" clId="{023A62F7-C795-4C82-8F7A-A8C38775F16F}" dt="2021-09-13T04:00:12.162" v="1991" actId="26606"/>
          <ac:cxnSpMkLst>
            <pc:docMk/>
            <pc:sldMk cId="3475085169" sldId="295"/>
            <ac:cxnSpMk id="11" creationId="{2752F38C-F560-47AA-90AD-209F39C04150}"/>
          </ac:cxnSpMkLst>
        </pc:cxnChg>
      </pc:sldChg>
      <pc:sldChg chg="addSp delSp modSp new mod setBg">
        <pc:chgData name="Sakib Sadman Shajib" userId="5f431692473d6fbc" providerId="LiveId" clId="{023A62F7-C795-4C82-8F7A-A8C38775F16F}" dt="2021-09-13T03:59:57.287" v="1989" actId="26606"/>
        <pc:sldMkLst>
          <pc:docMk/>
          <pc:sldMk cId="3252886959" sldId="296"/>
        </pc:sldMkLst>
        <pc:spChg chg="mod">
          <ac:chgData name="Sakib Sadman Shajib" userId="5f431692473d6fbc" providerId="LiveId" clId="{023A62F7-C795-4C82-8F7A-A8C38775F16F}" dt="2021-09-13T03:59:57.287" v="1989" actId="26606"/>
          <ac:spMkLst>
            <pc:docMk/>
            <pc:sldMk cId="3252886959" sldId="296"/>
            <ac:spMk id="2" creationId="{D1FEECC0-B217-47FF-B879-B0B36A746B7B}"/>
          </ac:spMkLst>
        </pc:spChg>
        <pc:spChg chg="add del mod">
          <ac:chgData name="Sakib Sadman Shajib" userId="5f431692473d6fbc" providerId="LiveId" clId="{023A62F7-C795-4C82-8F7A-A8C38775F16F}" dt="2021-09-13T03:59:57.287" v="1989" actId="26606"/>
          <ac:spMkLst>
            <pc:docMk/>
            <pc:sldMk cId="3252886959" sldId="296"/>
            <ac:spMk id="3" creationId="{5D9BB075-1E87-43A5-A705-680756A04A82}"/>
          </ac:spMkLst>
        </pc:spChg>
        <pc:spChg chg="add del">
          <ac:chgData name="Sakib Sadman Shajib" userId="5f431692473d6fbc" providerId="LiveId" clId="{023A62F7-C795-4C82-8F7A-A8C38775F16F}" dt="2021-09-13T03:42:42.382" v="1387"/>
          <ac:spMkLst>
            <pc:docMk/>
            <pc:sldMk cId="3252886959" sldId="296"/>
            <ac:spMk id="4" creationId="{C41F54D2-9F10-4E17-B1DD-AE429E905A35}"/>
          </ac:spMkLst>
        </pc:spChg>
        <pc:spChg chg="add del mod">
          <ac:chgData name="Sakib Sadman Shajib" userId="5f431692473d6fbc" providerId="LiveId" clId="{023A62F7-C795-4C82-8F7A-A8C38775F16F}" dt="2021-09-13T03:42:42.085" v="1386"/>
          <ac:spMkLst>
            <pc:docMk/>
            <pc:sldMk cId="3252886959" sldId="296"/>
            <ac:spMk id="5" creationId="{26F90F09-FB44-4987-A8CE-D16F70B0E2E8}"/>
          </ac:spMkLst>
        </pc:spChg>
        <pc:spChg chg="add del">
          <ac:chgData name="Sakib Sadman Shajib" userId="5f431692473d6fbc" providerId="LiveId" clId="{023A62F7-C795-4C82-8F7A-A8C38775F16F}" dt="2021-09-13T03:42:47.593" v="1390"/>
          <ac:spMkLst>
            <pc:docMk/>
            <pc:sldMk cId="3252886959" sldId="296"/>
            <ac:spMk id="6" creationId="{43E8910F-DF64-4D39-9CE2-3D2E7CF46C40}"/>
          </ac:spMkLst>
        </pc:spChg>
        <pc:spChg chg="add del">
          <ac:chgData name="Sakib Sadman Shajib" userId="5f431692473d6fbc" providerId="LiveId" clId="{023A62F7-C795-4C82-8F7A-A8C38775F16F}" dt="2021-09-13T03:59:55.781" v="1986" actId="26606"/>
          <ac:spMkLst>
            <pc:docMk/>
            <pc:sldMk cId="3252886959" sldId="296"/>
            <ac:spMk id="8" creationId="{3741B58E-3B65-4A01-A276-975AB2CF8A08}"/>
          </ac:spMkLst>
        </pc:spChg>
        <pc:spChg chg="add del">
          <ac:chgData name="Sakib Sadman Shajib" userId="5f431692473d6fbc" providerId="LiveId" clId="{023A62F7-C795-4C82-8F7A-A8C38775F16F}" dt="2021-09-13T03:59:57.262" v="1988" actId="26606"/>
          <ac:spMkLst>
            <pc:docMk/>
            <pc:sldMk cId="3252886959" sldId="296"/>
            <ac:spMk id="9" creationId="{EE1530B0-6F96-46C0-8B3E-3215CB756BE4}"/>
          </ac:spMkLst>
        </pc:spChg>
        <pc:spChg chg="add del">
          <ac:chgData name="Sakib Sadman Shajib" userId="5f431692473d6fbc" providerId="LiveId" clId="{023A62F7-C795-4C82-8F7A-A8C38775F16F}" dt="2021-09-13T03:59:55.781" v="1986" actId="26606"/>
          <ac:spMkLst>
            <pc:docMk/>
            <pc:sldMk cId="3252886959" sldId="296"/>
            <ac:spMk id="10" creationId="{7AAC67C3-831B-4AB1-A259-DFB839CAFAFC}"/>
          </ac:spMkLst>
        </pc:spChg>
        <pc:spChg chg="add del">
          <ac:chgData name="Sakib Sadman Shajib" userId="5f431692473d6fbc" providerId="LiveId" clId="{023A62F7-C795-4C82-8F7A-A8C38775F16F}" dt="2021-09-13T03:59:57.262" v="1988" actId="26606"/>
          <ac:spMkLst>
            <pc:docMk/>
            <pc:sldMk cId="3252886959" sldId="296"/>
            <ac:spMk id="11" creationId="{754910CF-1B56-45D3-960A-E89F7B3B9131}"/>
          </ac:spMkLst>
        </pc:spChg>
        <pc:spChg chg="add">
          <ac:chgData name="Sakib Sadman Shajib" userId="5f431692473d6fbc" providerId="LiveId" clId="{023A62F7-C795-4C82-8F7A-A8C38775F16F}" dt="2021-09-13T03:59:57.287" v="1989" actId="26606"/>
          <ac:spMkLst>
            <pc:docMk/>
            <pc:sldMk cId="3252886959" sldId="296"/>
            <ac:spMk id="14" creationId="{EE1530B0-6F96-46C0-8B3E-3215CB756BE4}"/>
          </ac:spMkLst>
        </pc:spChg>
        <pc:spChg chg="add">
          <ac:chgData name="Sakib Sadman Shajib" userId="5f431692473d6fbc" providerId="LiveId" clId="{023A62F7-C795-4C82-8F7A-A8C38775F16F}" dt="2021-09-13T03:59:57.287" v="1989" actId="26606"/>
          <ac:spMkLst>
            <pc:docMk/>
            <pc:sldMk cId="3252886959" sldId="296"/>
            <ac:spMk id="15" creationId="{754910CF-1B56-45D3-960A-E89F7B3B9131}"/>
          </ac:spMkLst>
        </pc:spChg>
        <pc:graphicFrameChg chg="add del">
          <ac:chgData name="Sakib Sadman Shajib" userId="5f431692473d6fbc" providerId="LiveId" clId="{023A62F7-C795-4C82-8F7A-A8C38775F16F}" dt="2021-09-13T03:59:57.262" v="1988" actId="26606"/>
          <ac:graphicFrameMkLst>
            <pc:docMk/>
            <pc:sldMk cId="3252886959" sldId="296"/>
            <ac:graphicFrameMk id="12" creationId="{CB18990B-BB06-41A4-A5A5-DE0F0D330897}"/>
          </ac:graphicFrameMkLst>
        </pc:graphicFrameChg>
        <pc:graphicFrameChg chg="add">
          <ac:chgData name="Sakib Sadman Shajib" userId="5f431692473d6fbc" providerId="LiveId" clId="{023A62F7-C795-4C82-8F7A-A8C38775F16F}" dt="2021-09-13T03:59:57.287" v="1989" actId="26606"/>
          <ac:graphicFrameMkLst>
            <pc:docMk/>
            <pc:sldMk cId="3252886959" sldId="296"/>
            <ac:graphicFrameMk id="16" creationId="{3D6EC353-BA7B-4F20-8637-E50EAE2FC2E7}"/>
          </ac:graphicFrameMkLst>
        </pc:graphicFrameChg>
      </pc:sldChg>
      <pc:sldChg chg="addSp delSp modSp new mod setBg">
        <pc:chgData name="Sakib Sadman Shajib" userId="5f431692473d6fbc" providerId="LiveId" clId="{023A62F7-C795-4C82-8F7A-A8C38775F16F}" dt="2021-09-13T03:59:31.032" v="1984" actId="26606"/>
        <pc:sldMkLst>
          <pc:docMk/>
          <pc:sldMk cId="898909511" sldId="297"/>
        </pc:sldMkLst>
        <pc:spChg chg="mod">
          <ac:chgData name="Sakib Sadman Shajib" userId="5f431692473d6fbc" providerId="LiveId" clId="{023A62F7-C795-4C82-8F7A-A8C38775F16F}" dt="2021-09-13T03:59:31.032" v="1984" actId="26606"/>
          <ac:spMkLst>
            <pc:docMk/>
            <pc:sldMk cId="898909511" sldId="297"/>
            <ac:spMk id="2" creationId="{87AE4B60-2C2E-4381-9399-DBA7BAB31772}"/>
          </ac:spMkLst>
        </pc:spChg>
        <pc:spChg chg="mod ord">
          <ac:chgData name="Sakib Sadman Shajib" userId="5f431692473d6fbc" providerId="LiveId" clId="{023A62F7-C795-4C82-8F7A-A8C38775F16F}" dt="2021-09-13T03:59:31.032" v="1984" actId="26606"/>
          <ac:spMkLst>
            <pc:docMk/>
            <pc:sldMk cId="898909511" sldId="297"/>
            <ac:spMk id="3" creationId="{A99C96EE-F341-4F6F-BD18-377E6806B58D}"/>
          </ac:spMkLst>
        </pc:spChg>
        <pc:spChg chg="add del">
          <ac:chgData name="Sakib Sadman Shajib" userId="5f431692473d6fbc" providerId="LiveId" clId="{023A62F7-C795-4C82-8F7A-A8C38775F16F}" dt="2021-09-13T03:59:31.024" v="1983" actId="26606"/>
          <ac:spMkLst>
            <pc:docMk/>
            <pc:sldMk cId="898909511" sldId="297"/>
            <ac:spMk id="10" creationId="{67B74F2B-9534-4540-96B0-5C8E958B940F}"/>
          </ac:spMkLst>
        </pc:spChg>
        <pc:spChg chg="add del">
          <ac:chgData name="Sakib Sadman Shajib" userId="5f431692473d6fbc" providerId="LiveId" clId="{023A62F7-C795-4C82-8F7A-A8C38775F16F}" dt="2021-09-13T03:59:31.024" v="1983" actId="26606"/>
          <ac:spMkLst>
            <pc:docMk/>
            <pc:sldMk cId="898909511" sldId="297"/>
            <ac:spMk id="14" creationId="{C1B60310-C5C3-46A0-A452-2A0B008434DA}"/>
          </ac:spMkLst>
        </pc:spChg>
        <pc:spChg chg="add">
          <ac:chgData name="Sakib Sadman Shajib" userId="5f431692473d6fbc" providerId="LiveId" clId="{023A62F7-C795-4C82-8F7A-A8C38775F16F}" dt="2021-09-13T03:59:31.032" v="1984" actId="26606"/>
          <ac:spMkLst>
            <pc:docMk/>
            <pc:sldMk cId="898909511" sldId="297"/>
            <ac:spMk id="16" creationId="{F64BBAA4-C62B-4146-B49F-FE4CC4655EE0}"/>
          </ac:spMkLst>
        </pc:spChg>
        <pc:spChg chg="add">
          <ac:chgData name="Sakib Sadman Shajib" userId="5f431692473d6fbc" providerId="LiveId" clId="{023A62F7-C795-4C82-8F7A-A8C38775F16F}" dt="2021-09-13T03:59:31.032" v="1984" actId="26606"/>
          <ac:spMkLst>
            <pc:docMk/>
            <pc:sldMk cId="898909511" sldId="297"/>
            <ac:spMk id="18" creationId="{6BF36B24-6632-4516-9692-731462896C1F}"/>
          </ac:spMkLst>
        </pc:spChg>
        <pc:picChg chg="add mod">
          <ac:chgData name="Sakib Sadman Shajib" userId="5f431692473d6fbc" providerId="LiveId" clId="{023A62F7-C795-4C82-8F7A-A8C38775F16F}" dt="2021-09-13T03:59:31.032" v="1984" actId="26606"/>
          <ac:picMkLst>
            <pc:docMk/>
            <pc:sldMk cId="898909511" sldId="297"/>
            <ac:picMk id="5" creationId="{B4A85574-A758-4656-8E1B-2873B45636BF}"/>
          </ac:picMkLst>
        </pc:picChg>
        <pc:cxnChg chg="add del">
          <ac:chgData name="Sakib Sadman Shajib" userId="5f431692473d6fbc" providerId="LiveId" clId="{023A62F7-C795-4C82-8F7A-A8C38775F16F}" dt="2021-09-13T03:59:31.024" v="1983" actId="26606"/>
          <ac:cxnSpMkLst>
            <pc:docMk/>
            <pc:sldMk cId="898909511" sldId="297"/>
            <ac:cxnSpMk id="12" creationId="{33BECB2B-2CFA-412C-880F-C4B60974936F}"/>
          </ac:cxnSpMkLst>
        </pc:cxnChg>
        <pc:cxnChg chg="add">
          <ac:chgData name="Sakib Sadman Shajib" userId="5f431692473d6fbc" providerId="LiveId" clId="{023A62F7-C795-4C82-8F7A-A8C38775F16F}" dt="2021-09-13T03:59:31.032" v="1984" actId="26606"/>
          <ac:cxnSpMkLst>
            <pc:docMk/>
            <pc:sldMk cId="898909511" sldId="297"/>
            <ac:cxnSpMk id="17" creationId="{EEB57AA8-F021-480C-A9E2-F8991331361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3725F-EC6F-4036-8C63-0D902C70D1F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D5F235B8-1C76-4DB5-A4BB-CE5673FA880F}">
      <dgm:prSet/>
      <dgm:spPr/>
      <dgm:t>
        <a:bodyPr/>
        <a:lstStyle/>
        <a:p>
          <a:r>
            <a:rPr lang="en-US"/>
            <a:t>Car Identification using deep learning and CNN</a:t>
          </a:r>
        </a:p>
      </dgm:t>
    </dgm:pt>
    <dgm:pt modelId="{E9B7DC12-9C1C-4096-A20E-CE079233D599}" type="parTrans" cxnId="{1DF65383-B6F0-4AC8-AFF8-AE5A3878E253}">
      <dgm:prSet/>
      <dgm:spPr/>
      <dgm:t>
        <a:bodyPr/>
        <a:lstStyle/>
        <a:p>
          <a:endParaRPr lang="en-US"/>
        </a:p>
      </dgm:t>
    </dgm:pt>
    <dgm:pt modelId="{C568E2F5-F972-4969-BFFA-97C36FCCE5C4}" type="sibTrans" cxnId="{1DF65383-B6F0-4AC8-AFF8-AE5A3878E253}">
      <dgm:prSet/>
      <dgm:spPr/>
      <dgm:t>
        <a:bodyPr/>
        <a:lstStyle/>
        <a:p>
          <a:endParaRPr lang="en-US"/>
        </a:p>
      </dgm:t>
    </dgm:pt>
    <dgm:pt modelId="{BB215990-A3AE-40CF-BE34-B6555DF9EAB5}">
      <dgm:prSet/>
      <dgm:spPr/>
      <dgm:t>
        <a:bodyPr/>
        <a:lstStyle/>
        <a:p>
          <a:r>
            <a:rPr lang="en-US"/>
            <a:t>Explore model development environments and different Convolutional Neural Networks</a:t>
          </a:r>
        </a:p>
      </dgm:t>
    </dgm:pt>
    <dgm:pt modelId="{24A66BBA-19B4-4942-A5E5-615A723534C4}" type="parTrans" cxnId="{EFBEE2C7-F00C-48E4-B2BB-114DCEF4883E}">
      <dgm:prSet/>
      <dgm:spPr/>
      <dgm:t>
        <a:bodyPr/>
        <a:lstStyle/>
        <a:p>
          <a:endParaRPr lang="en-US"/>
        </a:p>
      </dgm:t>
    </dgm:pt>
    <dgm:pt modelId="{79E68865-CAAF-4E53-9AEB-E843AD655D93}" type="sibTrans" cxnId="{EFBEE2C7-F00C-48E4-B2BB-114DCEF4883E}">
      <dgm:prSet/>
      <dgm:spPr/>
      <dgm:t>
        <a:bodyPr/>
        <a:lstStyle/>
        <a:p>
          <a:endParaRPr lang="en-US"/>
        </a:p>
      </dgm:t>
    </dgm:pt>
    <dgm:pt modelId="{3CE680A1-CA3E-4B40-8ED7-01ABD31C018C}" type="pres">
      <dgm:prSet presAssocID="{1713725F-EC6F-4036-8C63-0D902C70D1FA}" presName="vert0" presStyleCnt="0">
        <dgm:presLayoutVars>
          <dgm:dir/>
          <dgm:animOne val="branch"/>
          <dgm:animLvl val="lvl"/>
        </dgm:presLayoutVars>
      </dgm:prSet>
      <dgm:spPr/>
    </dgm:pt>
    <dgm:pt modelId="{9768D00E-A473-416D-99D2-DD27F01F531F}" type="pres">
      <dgm:prSet presAssocID="{D5F235B8-1C76-4DB5-A4BB-CE5673FA880F}" presName="thickLine" presStyleLbl="alignNode1" presStyleIdx="0" presStyleCnt="2"/>
      <dgm:spPr/>
    </dgm:pt>
    <dgm:pt modelId="{8BEC61F6-D247-48C8-ADDF-A46CFBC0648A}" type="pres">
      <dgm:prSet presAssocID="{D5F235B8-1C76-4DB5-A4BB-CE5673FA880F}" presName="horz1" presStyleCnt="0"/>
      <dgm:spPr/>
    </dgm:pt>
    <dgm:pt modelId="{B3746D13-B9C3-43EE-AA87-243B920ED15C}" type="pres">
      <dgm:prSet presAssocID="{D5F235B8-1C76-4DB5-A4BB-CE5673FA880F}" presName="tx1" presStyleLbl="revTx" presStyleIdx="0" presStyleCnt="2"/>
      <dgm:spPr/>
    </dgm:pt>
    <dgm:pt modelId="{29E0FA3C-62DC-4ED3-B166-463F79C3B9C3}" type="pres">
      <dgm:prSet presAssocID="{D5F235B8-1C76-4DB5-A4BB-CE5673FA880F}" presName="vert1" presStyleCnt="0"/>
      <dgm:spPr/>
    </dgm:pt>
    <dgm:pt modelId="{EE61C3BD-F252-41CB-A7FA-F2F00857204F}" type="pres">
      <dgm:prSet presAssocID="{BB215990-A3AE-40CF-BE34-B6555DF9EAB5}" presName="thickLine" presStyleLbl="alignNode1" presStyleIdx="1" presStyleCnt="2"/>
      <dgm:spPr/>
    </dgm:pt>
    <dgm:pt modelId="{FBFEF095-4B98-4B79-8AE4-CBAF08F727E0}" type="pres">
      <dgm:prSet presAssocID="{BB215990-A3AE-40CF-BE34-B6555DF9EAB5}" presName="horz1" presStyleCnt="0"/>
      <dgm:spPr/>
    </dgm:pt>
    <dgm:pt modelId="{9DF2513B-49F8-4F42-9BA1-C6309ACBA706}" type="pres">
      <dgm:prSet presAssocID="{BB215990-A3AE-40CF-BE34-B6555DF9EAB5}" presName="tx1" presStyleLbl="revTx" presStyleIdx="1" presStyleCnt="2"/>
      <dgm:spPr/>
    </dgm:pt>
    <dgm:pt modelId="{EE83FEA0-846C-462A-B747-4BF131469B91}" type="pres">
      <dgm:prSet presAssocID="{BB215990-A3AE-40CF-BE34-B6555DF9EAB5}" presName="vert1" presStyleCnt="0"/>
      <dgm:spPr/>
    </dgm:pt>
  </dgm:ptLst>
  <dgm:cxnLst>
    <dgm:cxn modelId="{CBD2EF1F-B471-4148-B4E3-C73DBA6A1853}" type="presOf" srcId="{1713725F-EC6F-4036-8C63-0D902C70D1FA}" destId="{3CE680A1-CA3E-4B40-8ED7-01ABD31C018C}" srcOrd="0" destOrd="0" presId="urn:microsoft.com/office/officeart/2008/layout/LinedList"/>
    <dgm:cxn modelId="{0508F171-2072-4212-85E3-A224EB294A1A}" type="presOf" srcId="{BB215990-A3AE-40CF-BE34-B6555DF9EAB5}" destId="{9DF2513B-49F8-4F42-9BA1-C6309ACBA706}" srcOrd="0" destOrd="0" presId="urn:microsoft.com/office/officeart/2008/layout/LinedList"/>
    <dgm:cxn modelId="{1DF65383-B6F0-4AC8-AFF8-AE5A3878E253}" srcId="{1713725F-EC6F-4036-8C63-0D902C70D1FA}" destId="{D5F235B8-1C76-4DB5-A4BB-CE5673FA880F}" srcOrd="0" destOrd="0" parTransId="{E9B7DC12-9C1C-4096-A20E-CE079233D599}" sibTransId="{C568E2F5-F972-4969-BFFA-97C36FCCE5C4}"/>
    <dgm:cxn modelId="{E02161A7-707F-4134-90A7-2AAC87DB668C}" type="presOf" srcId="{D5F235B8-1C76-4DB5-A4BB-CE5673FA880F}" destId="{B3746D13-B9C3-43EE-AA87-243B920ED15C}" srcOrd="0" destOrd="0" presId="urn:microsoft.com/office/officeart/2008/layout/LinedList"/>
    <dgm:cxn modelId="{EFBEE2C7-F00C-48E4-B2BB-114DCEF4883E}" srcId="{1713725F-EC6F-4036-8C63-0D902C70D1FA}" destId="{BB215990-A3AE-40CF-BE34-B6555DF9EAB5}" srcOrd="1" destOrd="0" parTransId="{24A66BBA-19B4-4942-A5E5-615A723534C4}" sibTransId="{79E68865-CAAF-4E53-9AEB-E843AD655D93}"/>
    <dgm:cxn modelId="{A5979C3E-7D5A-49E6-BD17-5FF4A853526E}" type="presParOf" srcId="{3CE680A1-CA3E-4B40-8ED7-01ABD31C018C}" destId="{9768D00E-A473-416D-99D2-DD27F01F531F}" srcOrd="0" destOrd="0" presId="urn:microsoft.com/office/officeart/2008/layout/LinedList"/>
    <dgm:cxn modelId="{AF5BB21C-1B43-4AA9-8C03-DDE7B043EE73}" type="presParOf" srcId="{3CE680A1-CA3E-4B40-8ED7-01ABD31C018C}" destId="{8BEC61F6-D247-48C8-ADDF-A46CFBC0648A}" srcOrd="1" destOrd="0" presId="urn:microsoft.com/office/officeart/2008/layout/LinedList"/>
    <dgm:cxn modelId="{2C159E1F-679C-47B1-868B-603094EBB586}" type="presParOf" srcId="{8BEC61F6-D247-48C8-ADDF-A46CFBC0648A}" destId="{B3746D13-B9C3-43EE-AA87-243B920ED15C}" srcOrd="0" destOrd="0" presId="urn:microsoft.com/office/officeart/2008/layout/LinedList"/>
    <dgm:cxn modelId="{7D1828C2-898E-4A2B-A872-3BD815C158D2}" type="presParOf" srcId="{8BEC61F6-D247-48C8-ADDF-A46CFBC0648A}" destId="{29E0FA3C-62DC-4ED3-B166-463F79C3B9C3}" srcOrd="1" destOrd="0" presId="urn:microsoft.com/office/officeart/2008/layout/LinedList"/>
    <dgm:cxn modelId="{6DBD032A-E7B8-4A60-9198-32F9ED698FEE}" type="presParOf" srcId="{3CE680A1-CA3E-4B40-8ED7-01ABD31C018C}" destId="{EE61C3BD-F252-41CB-A7FA-F2F00857204F}" srcOrd="2" destOrd="0" presId="urn:microsoft.com/office/officeart/2008/layout/LinedList"/>
    <dgm:cxn modelId="{11CC08D6-F472-4B81-88BA-7ABBC3B71F68}" type="presParOf" srcId="{3CE680A1-CA3E-4B40-8ED7-01ABD31C018C}" destId="{FBFEF095-4B98-4B79-8AE4-CBAF08F727E0}" srcOrd="3" destOrd="0" presId="urn:microsoft.com/office/officeart/2008/layout/LinedList"/>
    <dgm:cxn modelId="{BD0D663D-9D7D-4369-9620-1FAB24D157FF}" type="presParOf" srcId="{FBFEF095-4B98-4B79-8AE4-CBAF08F727E0}" destId="{9DF2513B-49F8-4F42-9BA1-C6309ACBA706}" srcOrd="0" destOrd="0" presId="urn:microsoft.com/office/officeart/2008/layout/LinedList"/>
    <dgm:cxn modelId="{70908DA7-8D8C-418C-A846-18E571F8ACF7}" type="presParOf" srcId="{FBFEF095-4B98-4B79-8AE4-CBAF08F727E0}" destId="{EE83FEA0-846C-462A-B747-4BF131469B9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Dataset</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Stanford Cars Dataset</a:t>
          </a:r>
        </a:p>
        <a:p>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Model 1</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TensorFlow </a:t>
          </a:r>
          <a:r>
            <a:rPr lang="en-US" dirty="0" err="1"/>
            <a:t>Keras</a:t>
          </a:r>
          <a:r>
            <a:rPr lang="en-US" dirty="0"/>
            <a:t> for model development and Transfer Learning from </a:t>
          </a:r>
          <a:r>
            <a:rPr lang="en-US" dirty="0" err="1"/>
            <a:t>Xception</a:t>
          </a:r>
          <a:r>
            <a:rPr lang="en-US" dirty="0"/>
            <a:t> CNN Model</a:t>
          </a: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Model 2</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err="1"/>
            <a:t>Pytorch</a:t>
          </a:r>
          <a:r>
            <a:rPr lang="en-US" dirty="0"/>
            <a:t> for Model Development and Transfer Learning from Resnet CNN Model</a:t>
          </a: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7677"/>
              <a:satOff val="-17244"/>
              <a:lumOff val="-88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35353"/>
              <a:satOff val="-34487"/>
              <a:lumOff val="-1766"/>
              <a:alphaOff val="0"/>
            </a:schemeClr>
          </a:solidFill>
          <a:prstDash val="dash"/>
        </a:ln>
        <a:effectLst/>
      </dgm:spPr>
    </dgm:pt>
    <dgm:pt modelId="{F29EE066-4B42-49B1-9BCF-2587B8F1C6E6}" type="pres">
      <dgm:prSet presAssocID="{7FA9AB4A-92C1-41E8-8158-DD2B25D9113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15088-F0F4-41CB-B97F-7A022D03B354}" type="doc">
      <dgm:prSet loTypeId="urn:microsoft.com/office/officeart/2005/8/layout/chevron1" loCatId="process" qsTypeId="urn:microsoft.com/office/officeart/2005/8/quickstyle/simple1" qsCatId="simple" csTypeId="urn:microsoft.com/office/officeart/2005/8/colors/accent1_2" csCatId="accent1" phldr="1"/>
      <dgm:spPr/>
    </dgm:pt>
    <dgm:pt modelId="{0521E083-90DC-460C-8B96-CECA57D3525C}">
      <dgm:prSet phldrT="[Text]"/>
      <dgm:spPr/>
      <dgm:t>
        <a:bodyPr/>
        <a:lstStyle/>
        <a:p>
          <a:r>
            <a:rPr lang="en-US" dirty="0"/>
            <a:t>Data Processing</a:t>
          </a:r>
        </a:p>
      </dgm:t>
    </dgm:pt>
    <dgm:pt modelId="{385DCFA9-80C6-4B87-A4D0-139A33994F75}" type="parTrans" cxnId="{348BAB2C-0AED-4194-B582-F91DF931C878}">
      <dgm:prSet/>
      <dgm:spPr/>
      <dgm:t>
        <a:bodyPr/>
        <a:lstStyle/>
        <a:p>
          <a:endParaRPr lang="en-US"/>
        </a:p>
      </dgm:t>
    </dgm:pt>
    <dgm:pt modelId="{C407797D-6596-427C-8D35-96156F2BB04F}" type="sibTrans" cxnId="{348BAB2C-0AED-4194-B582-F91DF931C878}">
      <dgm:prSet/>
      <dgm:spPr/>
      <dgm:t>
        <a:bodyPr/>
        <a:lstStyle/>
        <a:p>
          <a:endParaRPr lang="en-US"/>
        </a:p>
      </dgm:t>
    </dgm:pt>
    <dgm:pt modelId="{5A0C46F1-8634-4622-A4F0-45F4AD890EB8}">
      <dgm:prSet phldrT="[Text]"/>
      <dgm:spPr/>
      <dgm:t>
        <a:bodyPr/>
        <a:lstStyle/>
        <a:p>
          <a:r>
            <a:rPr lang="en-US" dirty="0"/>
            <a:t>Training Model</a:t>
          </a:r>
        </a:p>
      </dgm:t>
    </dgm:pt>
    <dgm:pt modelId="{3DD2838A-66C2-46AB-813B-496A8E19FF12}" type="parTrans" cxnId="{53B5FB09-4C22-45DE-8E16-58BCCAAE7428}">
      <dgm:prSet/>
      <dgm:spPr/>
      <dgm:t>
        <a:bodyPr/>
        <a:lstStyle/>
        <a:p>
          <a:endParaRPr lang="en-US"/>
        </a:p>
      </dgm:t>
    </dgm:pt>
    <dgm:pt modelId="{E6CAA401-D6EA-4A52-9405-A64765C037BC}" type="sibTrans" cxnId="{53B5FB09-4C22-45DE-8E16-58BCCAAE7428}">
      <dgm:prSet/>
      <dgm:spPr/>
      <dgm:t>
        <a:bodyPr/>
        <a:lstStyle/>
        <a:p>
          <a:endParaRPr lang="en-US"/>
        </a:p>
      </dgm:t>
    </dgm:pt>
    <dgm:pt modelId="{F107C3B0-7569-4191-B682-9284A69F5107}">
      <dgm:prSet phldrT="[Text]"/>
      <dgm:spPr/>
      <dgm:t>
        <a:bodyPr/>
        <a:lstStyle/>
        <a:p>
          <a:r>
            <a:rPr lang="en-US" dirty="0"/>
            <a:t>Evaluating Model</a:t>
          </a:r>
        </a:p>
      </dgm:t>
    </dgm:pt>
    <dgm:pt modelId="{5AEE9752-91AA-42E4-9928-0F7260CC7F31}" type="parTrans" cxnId="{AC2F35DA-DCF0-4E11-9AEA-E1974CCD30DD}">
      <dgm:prSet/>
      <dgm:spPr/>
      <dgm:t>
        <a:bodyPr/>
        <a:lstStyle/>
        <a:p>
          <a:endParaRPr lang="en-US"/>
        </a:p>
      </dgm:t>
    </dgm:pt>
    <dgm:pt modelId="{8C94A5D2-FD24-443A-B641-4C71A0425311}" type="sibTrans" cxnId="{AC2F35DA-DCF0-4E11-9AEA-E1974CCD30DD}">
      <dgm:prSet/>
      <dgm:spPr/>
      <dgm:t>
        <a:bodyPr/>
        <a:lstStyle/>
        <a:p>
          <a:endParaRPr lang="en-US"/>
        </a:p>
      </dgm:t>
    </dgm:pt>
    <dgm:pt modelId="{14AB61F0-D685-4680-BCE5-FBF7DF1B91F2}" type="pres">
      <dgm:prSet presAssocID="{18A15088-F0F4-41CB-B97F-7A022D03B354}" presName="Name0" presStyleCnt="0">
        <dgm:presLayoutVars>
          <dgm:dir/>
          <dgm:animLvl val="lvl"/>
          <dgm:resizeHandles val="exact"/>
        </dgm:presLayoutVars>
      </dgm:prSet>
      <dgm:spPr/>
    </dgm:pt>
    <dgm:pt modelId="{3D41A245-9CF1-48F6-A35F-5D19D75F4AB2}" type="pres">
      <dgm:prSet presAssocID="{0521E083-90DC-460C-8B96-CECA57D3525C}" presName="parTxOnly" presStyleLbl="node1" presStyleIdx="0" presStyleCnt="3">
        <dgm:presLayoutVars>
          <dgm:chMax val="0"/>
          <dgm:chPref val="0"/>
          <dgm:bulletEnabled val="1"/>
        </dgm:presLayoutVars>
      </dgm:prSet>
      <dgm:spPr/>
    </dgm:pt>
    <dgm:pt modelId="{8CF79775-F11A-40B9-921C-384913C202F0}" type="pres">
      <dgm:prSet presAssocID="{C407797D-6596-427C-8D35-96156F2BB04F}" presName="parTxOnlySpace" presStyleCnt="0"/>
      <dgm:spPr/>
    </dgm:pt>
    <dgm:pt modelId="{2AD40515-F299-43DA-8ECC-C9CC5C249A58}" type="pres">
      <dgm:prSet presAssocID="{5A0C46F1-8634-4622-A4F0-45F4AD890EB8}" presName="parTxOnly" presStyleLbl="node1" presStyleIdx="1" presStyleCnt="3">
        <dgm:presLayoutVars>
          <dgm:chMax val="0"/>
          <dgm:chPref val="0"/>
          <dgm:bulletEnabled val="1"/>
        </dgm:presLayoutVars>
      </dgm:prSet>
      <dgm:spPr/>
    </dgm:pt>
    <dgm:pt modelId="{97E81063-AE14-4087-9712-4B60F89734A0}" type="pres">
      <dgm:prSet presAssocID="{E6CAA401-D6EA-4A52-9405-A64765C037BC}" presName="parTxOnlySpace" presStyleCnt="0"/>
      <dgm:spPr/>
    </dgm:pt>
    <dgm:pt modelId="{8029A018-3BE9-4CA6-A649-4A56D6879D54}" type="pres">
      <dgm:prSet presAssocID="{F107C3B0-7569-4191-B682-9284A69F5107}" presName="parTxOnly" presStyleLbl="node1" presStyleIdx="2" presStyleCnt="3">
        <dgm:presLayoutVars>
          <dgm:chMax val="0"/>
          <dgm:chPref val="0"/>
          <dgm:bulletEnabled val="1"/>
        </dgm:presLayoutVars>
      </dgm:prSet>
      <dgm:spPr/>
    </dgm:pt>
  </dgm:ptLst>
  <dgm:cxnLst>
    <dgm:cxn modelId="{53B5FB09-4C22-45DE-8E16-58BCCAAE7428}" srcId="{18A15088-F0F4-41CB-B97F-7A022D03B354}" destId="{5A0C46F1-8634-4622-A4F0-45F4AD890EB8}" srcOrd="1" destOrd="0" parTransId="{3DD2838A-66C2-46AB-813B-496A8E19FF12}" sibTransId="{E6CAA401-D6EA-4A52-9405-A64765C037BC}"/>
    <dgm:cxn modelId="{348BAB2C-0AED-4194-B582-F91DF931C878}" srcId="{18A15088-F0F4-41CB-B97F-7A022D03B354}" destId="{0521E083-90DC-460C-8B96-CECA57D3525C}" srcOrd="0" destOrd="0" parTransId="{385DCFA9-80C6-4B87-A4D0-139A33994F75}" sibTransId="{C407797D-6596-427C-8D35-96156F2BB04F}"/>
    <dgm:cxn modelId="{01F1304B-573B-49D2-AF01-C1794B1CC15F}" type="presOf" srcId="{0521E083-90DC-460C-8B96-CECA57D3525C}" destId="{3D41A245-9CF1-48F6-A35F-5D19D75F4AB2}" srcOrd="0" destOrd="0" presId="urn:microsoft.com/office/officeart/2005/8/layout/chevron1"/>
    <dgm:cxn modelId="{1BE81C6D-B0E7-45F1-A6B8-E879BA6A1C63}" type="presOf" srcId="{18A15088-F0F4-41CB-B97F-7A022D03B354}" destId="{14AB61F0-D685-4680-BCE5-FBF7DF1B91F2}" srcOrd="0" destOrd="0" presId="urn:microsoft.com/office/officeart/2005/8/layout/chevron1"/>
    <dgm:cxn modelId="{AC2F35DA-DCF0-4E11-9AEA-E1974CCD30DD}" srcId="{18A15088-F0F4-41CB-B97F-7A022D03B354}" destId="{F107C3B0-7569-4191-B682-9284A69F5107}" srcOrd="2" destOrd="0" parTransId="{5AEE9752-91AA-42E4-9928-0F7260CC7F31}" sibTransId="{8C94A5D2-FD24-443A-B641-4C71A0425311}"/>
    <dgm:cxn modelId="{4D4657EA-4650-40DC-802B-7B5FCFD00AFF}" type="presOf" srcId="{5A0C46F1-8634-4622-A4F0-45F4AD890EB8}" destId="{2AD40515-F299-43DA-8ECC-C9CC5C249A58}" srcOrd="0" destOrd="0" presId="urn:microsoft.com/office/officeart/2005/8/layout/chevron1"/>
    <dgm:cxn modelId="{505F83EC-F444-41CF-834F-C6311A9A3112}" type="presOf" srcId="{F107C3B0-7569-4191-B682-9284A69F5107}" destId="{8029A018-3BE9-4CA6-A649-4A56D6879D54}" srcOrd="0" destOrd="0" presId="urn:microsoft.com/office/officeart/2005/8/layout/chevron1"/>
    <dgm:cxn modelId="{38A85F6F-7E92-4FE1-96AD-C10F018C20D5}" type="presParOf" srcId="{14AB61F0-D685-4680-BCE5-FBF7DF1B91F2}" destId="{3D41A245-9CF1-48F6-A35F-5D19D75F4AB2}" srcOrd="0" destOrd="0" presId="urn:microsoft.com/office/officeart/2005/8/layout/chevron1"/>
    <dgm:cxn modelId="{16C6592B-FCAB-475F-B202-3BFDB96EEC42}" type="presParOf" srcId="{14AB61F0-D685-4680-BCE5-FBF7DF1B91F2}" destId="{8CF79775-F11A-40B9-921C-384913C202F0}" srcOrd="1" destOrd="0" presId="urn:microsoft.com/office/officeart/2005/8/layout/chevron1"/>
    <dgm:cxn modelId="{2D37DAB1-B5E6-43FE-9635-3033732706A3}" type="presParOf" srcId="{14AB61F0-D685-4680-BCE5-FBF7DF1B91F2}" destId="{2AD40515-F299-43DA-8ECC-C9CC5C249A58}" srcOrd="2" destOrd="0" presId="urn:microsoft.com/office/officeart/2005/8/layout/chevron1"/>
    <dgm:cxn modelId="{5215A9B7-B8D7-45CA-A760-CE5E8EE60C79}" type="presParOf" srcId="{14AB61F0-D685-4680-BCE5-FBF7DF1B91F2}" destId="{97E81063-AE14-4087-9712-4B60F89734A0}" srcOrd="3" destOrd="0" presId="urn:microsoft.com/office/officeart/2005/8/layout/chevron1"/>
    <dgm:cxn modelId="{8B082E99-561A-42A2-B6DA-A285F86CE9DA}" type="presParOf" srcId="{14AB61F0-D685-4680-BCE5-FBF7DF1B91F2}" destId="{8029A018-3BE9-4CA6-A649-4A56D6879D5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9CE6D5-0C77-46EF-8179-A1356FA0D5C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6519256-1AE2-47C5-B848-805496D693CE}">
      <dgm:prSet/>
      <dgm:spPr/>
      <dgm:t>
        <a:bodyPr/>
        <a:lstStyle/>
        <a:p>
          <a:r>
            <a:rPr lang="en-US"/>
            <a:t>Standardization:</a:t>
          </a:r>
        </a:p>
      </dgm:t>
    </dgm:pt>
    <dgm:pt modelId="{2DC86F24-7334-4316-A60B-2FFF2C4BCE5B}" type="parTrans" cxnId="{F946AC4E-06B3-44BC-971D-06EF80BDDDBE}">
      <dgm:prSet/>
      <dgm:spPr/>
      <dgm:t>
        <a:bodyPr/>
        <a:lstStyle/>
        <a:p>
          <a:endParaRPr lang="en-US"/>
        </a:p>
      </dgm:t>
    </dgm:pt>
    <dgm:pt modelId="{290344F9-8068-44C1-86C7-C3AB62821822}" type="sibTrans" cxnId="{F946AC4E-06B3-44BC-971D-06EF80BDDDBE}">
      <dgm:prSet/>
      <dgm:spPr/>
      <dgm:t>
        <a:bodyPr/>
        <a:lstStyle/>
        <a:p>
          <a:endParaRPr lang="en-US"/>
        </a:p>
      </dgm:t>
    </dgm:pt>
    <dgm:pt modelId="{ED585248-16E6-4E35-8A88-51241A4B2414}">
      <dgm:prSet/>
      <dgm:spPr/>
      <dgm:t>
        <a:bodyPr/>
        <a:lstStyle/>
        <a:p>
          <a:r>
            <a:rPr lang="en-US"/>
            <a:t>Resize Training and Testing Images to 400x400.</a:t>
          </a:r>
        </a:p>
      </dgm:t>
    </dgm:pt>
    <dgm:pt modelId="{0894E462-3903-4CE0-8F92-9F8CC7F7062E}" type="parTrans" cxnId="{9801195B-18CD-4BF7-A8D8-5C624C7AECE9}">
      <dgm:prSet/>
      <dgm:spPr/>
      <dgm:t>
        <a:bodyPr/>
        <a:lstStyle/>
        <a:p>
          <a:endParaRPr lang="en-US"/>
        </a:p>
      </dgm:t>
    </dgm:pt>
    <dgm:pt modelId="{C30FFB05-461C-44AD-A9CC-CA057D0B9310}" type="sibTrans" cxnId="{9801195B-18CD-4BF7-A8D8-5C624C7AECE9}">
      <dgm:prSet/>
      <dgm:spPr/>
      <dgm:t>
        <a:bodyPr/>
        <a:lstStyle/>
        <a:p>
          <a:endParaRPr lang="en-US"/>
        </a:p>
      </dgm:t>
    </dgm:pt>
    <dgm:pt modelId="{2D31CFE2-2826-4405-BB63-42EE6115D211}">
      <dgm:prSet/>
      <dgm:spPr/>
      <dgm:t>
        <a:bodyPr/>
        <a:lstStyle/>
        <a:p>
          <a:r>
            <a:rPr lang="en-US"/>
            <a:t>Pre-Processing:</a:t>
          </a:r>
        </a:p>
      </dgm:t>
    </dgm:pt>
    <dgm:pt modelId="{1478E6BB-1C95-4D1C-B736-5B45DB4A79B5}" type="parTrans" cxnId="{BC823CAF-D68B-4050-9DDE-6F3C77949BA9}">
      <dgm:prSet/>
      <dgm:spPr/>
      <dgm:t>
        <a:bodyPr/>
        <a:lstStyle/>
        <a:p>
          <a:endParaRPr lang="en-US"/>
        </a:p>
      </dgm:t>
    </dgm:pt>
    <dgm:pt modelId="{6EF13D8C-6A20-4F8B-80BA-8CA83BEA82CC}" type="sibTrans" cxnId="{BC823CAF-D68B-4050-9DDE-6F3C77949BA9}">
      <dgm:prSet/>
      <dgm:spPr/>
      <dgm:t>
        <a:bodyPr/>
        <a:lstStyle/>
        <a:p>
          <a:endParaRPr lang="en-US"/>
        </a:p>
      </dgm:t>
    </dgm:pt>
    <dgm:pt modelId="{27E5867C-3241-4519-8D25-B5ADD0FBD0AD}">
      <dgm:prSet/>
      <dgm:spPr/>
      <dgm:t>
        <a:bodyPr/>
        <a:lstStyle/>
        <a:p>
          <a:r>
            <a:rPr lang="en-US"/>
            <a:t>Data Augmentation to Training Data.</a:t>
          </a:r>
        </a:p>
      </dgm:t>
    </dgm:pt>
    <dgm:pt modelId="{971A9462-FBA3-4FDB-9047-1ED9C4338192}" type="parTrans" cxnId="{9B7B4D1F-29E0-4035-BF3F-96B300E89226}">
      <dgm:prSet/>
      <dgm:spPr/>
      <dgm:t>
        <a:bodyPr/>
        <a:lstStyle/>
        <a:p>
          <a:endParaRPr lang="en-US"/>
        </a:p>
      </dgm:t>
    </dgm:pt>
    <dgm:pt modelId="{421B8540-5B45-4068-A9DD-34B1989C6FEC}" type="sibTrans" cxnId="{9B7B4D1F-29E0-4035-BF3F-96B300E89226}">
      <dgm:prSet/>
      <dgm:spPr/>
      <dgm:t>
        <a:bodyPr/>
        <a:lstStyle/>
        <a:p>
          <a:endParaRPr lang="en-US"/>
        </a:p>
      </dgm:t>
    </dgm:pt>
    <dgm:pt modelId="{223583E0-C31C-4D12-9896-0AAF1EFE3804}">
      <dgm:prSet/>
      <dgm:spPr/>
      <dgm:t>
        <a:bodyPr/>
        <a:lstStyle/>
        <a:p>
          <a:r>
            <a:rPr lang="en-US"/>
            <a:t>Convert the Images to PyTorch Tensor</a:t>
          </a:r>
        </a:p>
      </dgm:t>
    </dgm:pt>
    <dgm:pt modelId="{AB3E1AF4-5D37-48CF-A1B3-8EF1CDBB0731}" type="parTrans" cxnId="{6E0F6C0C-CC59-45A1-936A-1F43B24F52CF}">
      <dgm:prSet/>
      <dgm:spPr/>
      <dgm:t>
        <a:bodyPr/>
        <a:lstStyle/>
        <a:p>
          <a:endParaRPr lang="en-US"/>
        </a:p>
      </dgm:t>
    </dgm:pt>
    <dgm:pt modelId="{37B47524-29FF-4520-AD51-B714D8C739AE}" type="sibTrans" cxnId="{6E0F6C0C-CC59-45A1-936A-1F43B24F52CF}">
      <dgm:prSet/>
      <dgm:spPr/>
      <dgm:t>
        <a:bodyPr/>
        <a:lstStyle/>
        <a:p>
          <a:endParaRPr lang="en-US"/>
        </a:p>
      </dgm:t>
    </dgm:pt>
    <dgm:pt modelId="{8F196ACF-26B9-44E6-8305-E4B5AEA24208}">
      <dgm:prSet/>
      <dgm:spPr/>
      <dgm:t>
        <a:bodyPr/>
        <a:lstStyle/>
        <a:p>
          <a:r>
            <a:rPr lang="en-US"/>
            <a:t>Normalize the image with the range (-1, 1).</a:t>
          </a:r>
        </a:p>
      </dgm:t>
    </dgm:pt>
    <dgm:pt modelId="{FB6B2DFA-8A8D-41A3-A09F-CEF9F2A48379}" type="parTrans" cxnId="{707C4529-B758-4BC9-A0C0-E91B00FA64A3}">
      <dgm:prSet/>
      <dgm:spPr/>
      <dgm:t>
        <a:bodyPr/>
        <a:lstStyle/>
        <a:p>
          <a:endParaRPr lang="en-US"/>
        </a:p>
      </dgm:t>
    </dgm:pt>
    <dgm:pt modelId="{B4884CCE-BC5F-4D84-921A-E4EDFE4D6DE1}" type="sibTrans" cxnId="{707C4529-B758-4BC9-A0C0-E91B00FA64A3}">
      <dgm:prSet/>
      <dgm:spPr/>
      <dgm:t>
        <a:bodyPr/>
        <a:lstStyle/>
        <a:p>
          <a:endParaRPr lang="en-US"/>
        </a:p>
      </dgm:t>
    </dgm:pt>
    <dgm:pt modelId="{DD5BF260-F672-4D16-B80D-0C2FCF1AC32B}" type="pres">
      <dgm:prSet presAssocID="{3F9CE6D5-0C77-46EF-8179-A1356FA0D5C0}" presName="linear" presStyleCnt="0">
        <dgm:presLayoutVars>
          <dgm:dir/>
          <dgm:animLvl val="lvl"/>
          <dgm:resizeHandles val="exact"/>
        </dgm:presLayoutVars>
      </dgm:prSet>
      <dgm:spPr/>
    </dgm:pt>
    <dgm:pt modelId="{C5093BD2-83D1-433C-8B45-8B1922671265}" type="pres">
      <dgm:prSet presAssocID="{D6519256-1AE2-47C5-B848-805496D693CE}" presName="parentLin" presStyleCnt="0"/>
      <dgm:spPr/>
    </dgm:pt>
    <dgm:pt modelId="{C01CE27E-1DD7-42DB-9B42-976E7A50E094}" type="pres">
      <dgm:prSet presAssocID="{D6519256-1AE2-47C5-B848-805496D693CE}" presName="parentLeftMargin" presStyleLbl="node1" presStyleIdx="0" presStyleCnt="2"/>
      <dgm:spPr/>
    </dgm:pt>
    <dgm:pt modelId="{5FABFCEB-953B-40D4-A783-706542837FA5}" type="pres">
      <dgm:prSet presAssocID="{D6519256-1AE2-47C5-B848-805496D693CE}" presName="parentText" presStyleLbl="node1" presStyleIdx="0" presStyleCnt="2">
        <dgm:presLayoutVars>
          <dgm:chMax val="0"/>
          <dgm:bulletEnabled val="1"/>
        </dgm:presLayoutVars>
      </dgm:prSet>
      <dgm:spPr/>
    </dgm:pt>
    <dgm:pt modelId="{FE806087-CDFA-4FB6-B8A3-96BD7B43D38C}" type="pres">
      <dgm:prSet presAssocID="{D6519256-1AE2-47C5-B848-805496D693CE}" presName="negativeSpace" presStyleCnt="0"/>
      <dgm:spPr/>
    </dgm:pt>
    <dgm:pt modelId="{A358889E-4A60-4569-B3B8-29B4A9A05559}" type="pres">
      <dgm:prSet presAssocID="{D6519256-1AE2-47C5-B848-805496D693CE}" presName="childText" presStyleLbl="conFgAcc1" presStyleIdx="0" presStyleCnt="2">
        <dgm:presLayoutVars>
          <dgm:bulletEnabled val="1"/>
        </dgm:presLayoutVars>
      </dgm:prSet>
      <dgm:spPr/>
    </dgm:pt>
    <dgm:pt modelId="{0962AE09-DAB6-4257-B812-E90273D28F17}" type="pres">
      <dgm:prSet presAssocID="{290344F9-8068-44C1-86C7-C3AB62821822}" presName="spaceBetweenRectangles" presStyleCnt="0"/>
      <dgm:spPr/>
    </dgm:pt>
    <dgm:pt modelId="{D475572A-1A2F-44C8-AF0F-86EE38AB4D58}" type="pres">
      <dgm:prSet presAssocID="{2D31CFE2-2826-4405-BB63-42EE6115D211}" presName="parentLin" presStyleCnt="0"/>
      <dgm:spPr/>
    </dgm:pt>
    <dgm:pt modelId="{54A35430-D84F-469E-8256-5400771629CB}" type="pres">
      <dgm:prSet presAssocID="{2D31CFE2-2826-4405-BB63-42EE6115D211}" presName="parentLeftMargin" presStyleLbl="node1" presStyleIdx="0" presStyleCnt="2"/>
      <dgm:spPr/>
    </dgm:pt>
    <dgm:pt modelId="{4D3F9A58-0476-4750-B100-78FD3741C653}" type="pres">
      <dgm:prSet presAssocID="{2D31CFE2-2826-4405-BB63-42EE6115D211}" presName="parentText" presStyleLbl="node1" presStyleIdx="1" presStyleCnt="2">
        <dgm:presLayoutVars>
          <dgm:chMax val="0"/>
          <dgm:bulletEnabled val="1"/>
        </dgm:presLayoutVars>
      </dgm:prSet>
      <dgm:spPr/>
    </dgm:pt>
    <dgm:pt modelId="{785C4DE4-0B32-4EA6-AF67-61FFD01E6AC1}" type="pres">
      <dgm:prSet presAssocID="{2D31CFE2-2826-4405-BB63-42EE6115D211}" presName="negativeSpace" presStyleCnt="0"/>
      <dgm:spPr/>
    </dgm:pt>
    <dgm:pt modelId="{DBC22734-8D98-4FA1-877A-C97FE072B59D}" type="pres">
      <dgm:prSet presAssocID="{2D31CFE2-2826-4405-BB63-42EE6115D211}" presName="childText" presStyleLbl="conFgAcc1" presStyleIdx="1" presStyleCnt="2">
        <dgm:presLayoutVars>
          <dgm:bulletEnabled val="1"/>
        </dgm:presLayoutVars>
      </dgm:prSet>
      <dgm:spPr/>
    </dgm:pt>
  </dgm:ptLst>
  <dgm:cxnLst>
    <dgm:cxn modelId="{92DE7404-9632-4427-92E0-B51BF7593F66}" type="presOf" srcId="{3F9CE6D5-0C77-46EF-8179-A1356FA0D5C0}" destId="{DD5BF260-F672-4D16-B80D-0C2FCF1AC32B}" srcOrd="0" destOrd="0" presId="urn:microsoft.com/office/officeart/2005/8/layout/list1"/>
    <dgm:cxn modelId="{8C0CE40A-B46C-4687-8E09-E9A3AB0F6FF2}" type="presOf" srcId="{2D31CFE2-2826-4405-BB63-42EE6115D211}" destId="{4D3F9A58-0476-4750-B100-78FD3741C653}" srcOrd="1" destOrd="0" presId="urn:microsoft.com/office/officeart/2005/8/layout/list1"/>
    <dgm:cxn modelId="{6E0F6C0C-CC59-45A1-936A-1F43B24F52CF}" srcId="{2D31CFE2-2826-4405-BB63-42EE6115D211}" destId="{223583E0-C31C-4D12-9896-0AAF1EFE3804}" srcOrd="1" destOrd="0" parTransId="{AB3E1AF4-5D37-48CF-A1B3-8EF1CDBB0731}" sibTransId="{37B47524-29FF-4520-AD51-B714D8C739AE}"/>
    <dgm:cxn modelId="{9B7B4D1F-29E0-4035-BF3F-96B300E89226}" srcId="{2D31CFE2-2826-4405-BB63-42EE6115D211}" destId="{27E5867C-3241-4519-8D25-B5ADD0FBD0AD}" srcOrd="0" destOrd="0" parTransId="{971A9462-FBA3-4FDB-9047-1ED9C4338192}" sibTransId="{421B8540-5B45-4068-A9DD-34B1989C6FEC}"/>
    <dgm:cxn modelId="{707C4529-B758-4BC9-A0C0-E91B00FA64A3}" srcId="{2D31CFE2-2826-4405-BB63-42EE6115D211}" destId="{8F196ACF-26B9-44E6-8305-E4B5AEA24208}" srcOrd="2" destOrd="0" parTransId="{FB6B2DFA-8A8D-41A3-A09F-CEF9F2A48379}" sibTransId="{B4884CCE-BC5F-4D84-921A-E4EDFE4D6DE1}"/>
    <dgm:cxn modelId="{E8672334-AC53-457B-BC5C-EDF56FF73E89}" type="presOf" srcId="{D6519256-1AE2-47C5-B848-805496D693CE}" destId="{C01CE27E-1DD7-42DB-9B42-976E7A50E094}" srcOrd="0" destOrd="0" presId="urn:microsoft.com/office/officeart/2005/8/layout/list1"/>
    <dgm:cxn modelId="{21158137-A83E-4937-9365-963DB2FE04F5}" type="presOf" srcId="{223583E0-C31C-4D12-9896-0AAF1EFE3804}" destId="{DBC22734-8D98-4FA1-877A-C97FE072B59D}" srcOrd="0" destOrd="1" presId="urn:microsoft.com/office/officeart/2005/8/layout/list1"/>
    <dgm:cxn modelId="{9801195B-18CD-4BF7-A8D8-5C624C7AECE9}" srcId="{D6519256-1AE2-47C5-B848-805496D693CE}" destId="{ED585248-16E6-4E35-8A88-51241A4B2414}" srcOrd="0" destOrd="0" parTransId="{0894E462-3903-4CE0-8F92-9F8CC7F7062E}" sibTransId="{C30FFB05-461C-44AD-A9CC-CA057D0B9310}"/>
    <dgm:cxn modelId="{F946AC4E-06B3-44BC-971D-06EF80BDDDBE}" srcId="{3F9CE6D5-0C77-46EF-8179-A1356FA0D5C0}" destId="{D6519256-1AE2-47C5-B848-805496D693CE}" srcOrd="0" destOrd="0" parTransId="{2DC86F24-7334-4316-A60B-2FFF2C4BCE5B}" sibTransId="{290344F9-8068-44C1-86C7-C3AB62821822}"/>
    <dgm:cxn modelId="{2B324157-C0DD-4175-B817-458481113D94}" type="presOf" srcId="{ED585248-16E6-4E35-8A88-51241A4B2414}" destId="{A358889E-4A60-4569-B3B8-29B4A9A05559}" srcOrd="0" destOrd="0" presId="urn:microsoft.com/office/officeart/2005/8/layout/list1"/>
    <dgm:cxn modelId="{3D730A85-EF97-4883-BC1C-07030C51FA40}" type="presOf" srcId="{2D31CFE2-2826-4405-BB63-42EE6115D211}" destId="{54A35430-D84F-469E-8256-5400771629CB}" srcOrd="0" destOrd="0" presId="urn:microsoft.com/office/officeart/2005/8/layout/list1"/>
    <dgm:cxn modelId="{BC823CAF-D68B-4050-9DDE-6F3C77949BA9}" srcId="{3F9CE6D5-0C77-46EF-8179-A1356FA0D5C0}" destId="{2D31CFE2-2826-4405-BB63-42EE6115D211}" srcOrd="1" destOrd="0" parTransId="{1478E6BB-1C95-4D1C-B736-5B45DB4A79B5}" sibTransId="{6EF13D8C-6A20-4F8B-80BA-8CA83BEA82CC}"/>
    <dgm:cxn modelId="{7CD1C5B1-177F-4192-BF11-F69A958F6053}" type="presOf" srcId="{27E5867C-3241-4519-8D25-B5ADD0FBD0AD}" destId="{DBC22734-8D98-4FA1-877A-C97FE072B59D}" srcOrd="0" destOrd="0" presId="urn:microsoft.com/office/officeart/2005/8/layout/list1"/>
    <dgm:cxn modelId="{DB9350B5-93A0-4FDE-8B1E-B157EFE4B4E7}" type="presOf" srcId="{D6519256-1AE2-47C5-B848-805496D693CE}" destId="{5FABFCEB-953B-40D4-A783-706542837FA5}" srcOrd="1" destOrd="0" presId="urn:microsoft.com/office/officeart/2005/8/layout/list1"/>
    <dgm:cxn modelId="{4D527EEB-DFD2-42E4-9EC7-CB4559DD88D2}" type="presOf" srcId="{8F196ACF-26B9-44E6-8305-E4B5AEA24208}" destId="{DBC22734-8D98-4FA1-877A-C97FE072B59D}" srcOrd="0" destOrd="2" presId="urn:microsoft.com/office/officeart/2005/8/layout/list1"/>
    <dgm:cxn modelId="{18F7376B-F4D3-4B29-BB98-2B1D8879FFCF}" type="presParOf" srcId="{DD5BF260-F672-4D16-B80D-0C2FCF1AC32B}" destId="{C5093BD2-83D1-433C-8B45-8B1922671265}" srcOrd="0" destOrd="0" presId="urn:microsoft.com/office/officeart/2005/8/layout/list1"/>
    <dgm:cxn modelId="{587E4004-4BA0-45FB-A14C-7C15B4871646}" type="presParOf" srcId="{C5093BD2-83D1-433C-8B45-8B1922671265}" destId="{C01CE27E-1DD7-42DB-9B42-976E7A50E094}" srcOrd="0" destOrd="0" presId="urn:microsoft.com/office/officeart/2005/8/layout/list1"/>
    <dgm:cxn modelId="{BC61579E-08A4-4743-9C59-A410811D2939}" type="presParOf" srcId="{C5093BD2-83D1-433C-8B45-8B1922671265}" destId="{5FABFCEB-953B-40D4-A783-706542837FA5}" srcOrd="1" destOrd="0" presId="urn:microsoft.com/office/officeart/2005/8/layout/list1"/>
    <dgm:cxn modelId="{05335F6E-D727-4B8F-938B-CE50CBD442A2}" type="presParOf" srcId="{DD5BF260-F672-4D16-B80D-0C2FCF1AC32B}" destId="{FE806087-CDFA-4FB6-B8A3-96BD7B43D38C}" srcOrd="1" destOrd="0" presId="urn:microsoft.com/office/officeart/2005/8/layout/list1"/>
    <dgm:cxn modelId="{BB3DC839-04D9-462B-949E-DBE74AE1B869}" type="presParOf" srcId="{DD5BF260-F672-4D16-B80D-0C2FCF1AC32B}" destId="{A358889E-4A60-4569-B3B8-29B4A9A05559}" srcOrd="2" destOrd="0" presId="urn:microsoft.com/office/officeart/2005/8/layout/list1"/>
    <dgm:cxn modelId="{E9953A3B-77DC-49D7-921D-905331A6D312}" type="presParOf" srcId="{DD5BF260-F672-4D16-B80D-0C2FCF1AC32B}" destId="{0962AE09-DAB6-4257-B812-E90273D28F17}" srcOrd="3" destOrd="0" presId="urn:microsoft.com/office/officeart/2005/8/layout/list1"/>
    <dgm:cxn modelId="{3B4E25FE-E72D-4A6E-B642-380EDC9B460F}" type="presParOf" srcId="{DD5BF260-F672-4D16-B80D-0C2FCF1AC32B}" destId="{D475572A-1A2F-44C8-AF0F-86EE38AB4D58}" srcOrd="4" destOrd="0" presId="urn:microsoft.com/office/officeart/2005/8/layout/list1"/>
    <dgm:cxn modelId="{D6AED5BB-9F77-4DC0-88AA-F9A9B392AC6B}" type="presParOf" srcId="{D475572A-1A2F-44C8-AF0F-86EE38AB4D58}" destId="{54A35430-D84F-469E-8256-5400771629CB}" srcOrd="0" destOrd="0" presId="urn:microsoft.com/office/officeart/2005/8/layout/list1"/>
    <dgm:cxn modelId="{4B7E0EAD-BC43-4F01-BABD-4FAB9F696BB0}" type="presParOf" srcId="{D475572A-1A2F-44C8-AF0F-86EE38AB4D58}" destId="{4D3F9A58-0476-4750-B100-78FD3741C653}" srcOrd="1" destOrd="0" presId="urn:microsoft.com/office/officeart/2005/8/layout/list1"/>
    <dgm:cxn modelId="{0C2C5923-B3E4-44D1-8701-EE6553C0E1C8}" type="presParOf" srcId="{DD5BF260-F672-4D16-B80D-0C2FCF1AC32B}" destId="{785C4DE4-0B32-4EA6-AF67-61FFD01E6AC1}" srcOrd="5" destOrd="0" presId="urn:microsoft.com/office/officeart/2005/8/layout/list1"/>
    <dgm:cxn modelId="{4BB6761A-C13C-4FA3-8D1B-97E7296FD6B2}" type="presParOf" srcId="{DD5BF260-F672-4D16-B80D-0C2FCF1AC32B}" destId="{DBC22734-8D98-4FA1-877A-C97FE072B59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2371DD-BC94-4ADA-A020-567357B1EB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BA8CF26-1BE6-40A5-BD09-89B780E9C90D}">
      <dgm:prSet/>
      <dgm:spPr/>
      <dgm:t>
        <a:bodyPr/>
        <a:lstStyle/>
        <a:p>
          <a:r>
            <a:rPr lang="en-US"/>
            <a:t>Model Creation:</a:t>
          </a:r>
        </a:p>
      </dgm:t>
    </dgm:pt>
    <dgm:pt modelId="{F00DE5D8-F5EA-47F5-9CF6-5CDEF3D7D7C9}" type="parTrans" cxnId="{A48D39E3-4D25-4DC1-9F4C-DBF44FB84A5C}">
      <dgm:prSet/>
      <dgm:spPr/>
      <dgm:t>
        <a:bodyPr/>
        <a:lstStyle/>
        <a:p>
          <a:endParaRPr lang="en-US"/>
        </a:p>
      </dgm:t>
    </dgm:pt>
    <dgm:pt modelId="{67C6F6B1-AC77-4064-B88E-E5A56FF24F4A}" type="sibTrans" cxnId="{A48D39E3-4D25-4DC1-9F4C-DBF44FB84A5C}">
      <dgm:prSet/>
      <dgm:spPr/>
      <dgm:t>
        <a:bodyPr/>
        <a:lstStyle/>
        <a:p>
          <a:endParaRPr lang="en-US"/>
        </a:p>
      </dgm:t>
    </dgm:pt>
    <dgm:pt modelId="{0251DFE0-CCE3-4A9F-9D03-A61E2C471619}">
      <dgm:prSet/>
      <dgm:spPr/>
      <dgm:t>
        <a:bodyPr/>
        <a:lstStyle/>
        <a:p>
          <a:r>
            <a:rPr lang="en-US"/>
            <a:t>Download ResNet (34 layers) from TorchVIsion.</a:t>
          </a:r>
        </a:p>
      </dgm:t>
    </dgm:pt>
    <dgm:pt modelId="{0C509AF2-58C6-489A-9636-E78E63EBCB97}" type="parTrans" cxnId="{871F5D1C-F524-415D-B8B5-E0064F46603D}">
      <dgm:prSet/>
      <dgm:spPr/>
      <dgm:t>
        <a:bodyPr/>
        <a:lstStyle/>
        <a:p>
          <a:endParaRPr lang="en-US"/>
        </a:p>
      </dgm:t>
    </dgm:pt>
    <dgm:pt modelId="{5E526166-50B9-43A0-B45B-ABBF6A745584}" type="sibTrans" cxnId="{871F5D1C-F524-415D-B8B5-E0064F46603D}">
      <dgm:prSet/>
      <dgm:spPr/>
      <dgm:t>
        <a:bodyPr/>
        <a:lstStyle/>
        <a:p>
          <a:endParaRPr lang="en-US"/>
        </a:p>
      </dgm:t>
    </dgm:pt>
    <dgm:pt modelId="{209CC3AC-29AE-426F-BB32-F645AA0E3D8E}">
      <dgm:prSet/>
      <dgm:spPr/>
      <dgm:t>
        <a:bodyPr/>
        <a:lstStyle/>
        <a:p>
          <a:r>
            <a:rPr lang="en-US"/>
            <a:t>Replace Fully Connected Layer with an untrained Linear Layer of CLASS_NUM = 196</a:t>
          </a:r>
        </a:p>
      </dgm:t>
    </dgm:pt>
    <dgm:pt modelId="{F89610B2-CC34-4823-9045-CE4307630778}" type="parTrans" cxnId="{C26FD53F-4C3E-4EB8-84DF-26A4A9555C3F}">
      <dgm:prSet/>
      <dgm:spPr/>
      <dgm:t>
        <a:bodyPr/>
        <a:lstStyle/>
        <a:p>
          <a:endParaRPr lang="en-US"/>
        </a:p>
      </dgm:t>
    </dgm:pt>
    <dgm:pt modelId="{F708AB0A-D325-46C7-8888-8223054388B0}" type="sibTrans" cxnId="{C26FD53F-4C3E-4EB8-84DF-26A4A9555C3F}">
      <dgm:prSet/>
      <dgm:spPr/>
      <dgm:t>
        <a:bodyPr/>
        <a:lstStyle/>
        <a:p>
          <a:endParaRPr lang="en-US"/>
        </a:p>
      </dgm:t>
    </dgm:pt>
    <dgm:pt modelId="{94708F22-E003-4B55-BFBA-C2BDE2D5676A}">
      <dgm:prSet/>
      <dgm:spPr/>
      <dgm:t>
        <a:bodyPr/>
        <a:lstStyle/>
        <a:p>
          <a:r>
            <a:rPr lang="en-US"/>
            <a:t>Use a Cross Entropy Loss criterion, which is a combination of a LogSoftmax and NLLLoss in one single class.</a:t>
          </a:r>
        </a:p>
      </dgm:t>
    </dgm:pt>
    <dgm:pt modelId="{C8AEFE78-5F3F-49C7-B384-96A72AD70040}" type="parTrans" cxnId="{2FBD45A8-5035-45E6-B7BC-7901F7664938}">
      <dgm:prSet/>
      <dgm:spPr/>
      <dgm:t>
        <a:bodyPr/>
        <a:lstStyle/>
        <a:p>
          <a:endParaRPr lang="en-US"/>
        </a:p>
      </dgm:t>
    </dgm:pt>
    <dgm:pt modelId="{23680A78-4189-4D25-81F2-29AB62FF0A18}" type="sibTrans" cxnId="{2FBD45A8-5035-45E6-B7BC-7901F7664938}">
      <dgm:prSet/>
      <dgm:spPr/>
      <dgm:t>
        <a:bodyPr/>
        <a:lstStyle/>
        <a:p>
          <a:endParaRPr lang="en-US"/>
        </a:p>
      </dgm:t>
    </dgm:pt>
    <dgm:pt modelId="{C5F33A2A-C317-4D47-AC9E-83106E7B16AE}">
      <dgm:prSet/>
      <dgm:spPr/>
      <dgm:t>
        <a:bodyPr/>
        <a:lstStyle/>
        <a:p>
          <a:r>
            <a:rPr lang="en-US"/>
            <a:t>A Stochastic gradient descent optimizer,</a:t>
          </a:r>
        </a:p>
      </dgm:t>
    </dgm:pt>
    <dgm:pt modelId="{458D75FA-8656-4F04-8BC9-46731962EFD9}" type="parTrans" cxnId="{2BEC6618-CB46-465E-9EDD-7DDC3D1B4FAB}">
      <dgm:prSet/>
      <dgm:spPr/>
      <dgm:t>
        <a:bodyPr/>
        <a:lstStyle/>
        <a:p>
          <a:endParaRPr lang="en-US"/>
        </a:p>
      </dgm:t>
    </dgm:pt>
    <dgm:pt modelId="{595A4A46-2F92-4873-8D28-A171E37B5039}" type="sibTrans" cxnId="{2BEC6618-CB46-465E-9EDD-7DDC3D1B4FAB}">
      <dgm:prSet/>
      <dgm:spPr/>
      <dgm:t>
        <a:bodyPr/>
        <a:lstStyle/>
        <a:p>
          <a:endParaRPr lang="en-US"/>
        </a:p>
      </dgm:t>
    </dgm:pt>
    <dgm:pt modelId="{23F22D3D-69A5-4DDD-9562-7956640D24A3}">
      <dgm:prSet/>
      <dgm:spPr/>
      <dgm:t>
        <a:bodyPr/>
        <a:lstStyle/>
        <a:p>
          <a:r>
            <a:rPr lang="en-US"/>
            <a:t>and a Learning Rate Scheduler that reduces the learning rate by a times of 0.1, if the training accuracy hasn’t improved 0.9 per epoch.</a:t>
          </a:r>
        </a:p>
      </dgm:t>
    </dgm:pt>
    <dgm:pt modelId="{F91F0C23-8BFE-4378-B749-B144F33F7FD7}" type="parTrans" cxnId="{7FCE18E4-ED74-4CDC-AE20-C78DE806892B}">
      <dgm:prSet/>
      <dgm:spPr/>
      <dgm:t>
        <a:bodyPr/>
        <a:lstStyle/>
        <a:p>
          <a:endParaRPr lang="en-US"/>
        </a:p>
      </dgm:t>
    </dgm:pt>
    <dgm:pt modelId="{5C24EED5-D446-4431-9E22-A85A64A0A779}" type="sibTrans" cxnId="{7FCE18E4-ED74-4CDC-AE20-C78DE806892B}">
      <dgm:prSet/>
      <dgm:spPr/>
      <dgm:t>
        <a:bodyPr/>
        <a:lstStyle/>
        <a:p>
          <a:endParaRPr lang="en-US"/>
        </a:p>
      </dgm:t>
    </dgm:pt>
    <dgm:pt modelId="{DB8A28D8-A2A2-44F5-A47A-761BC9F3F7A0}">
      <dgm:prSet/>
      <dgm:spPr/>
      <dgm:t>
        <a:bodyPr/>
        <a:lstStyle/>
        <a:p>
          <a:r>
            <a:rPr lang="en-US"/>
            <a:t>The training accuracy at 10</a:t>
          </a:r>
          <a:r>
            <a:rPr lang="en-US" baseline="30000"/>
            <a:t>th</a:t>
          </a:r>
          <a:r>
            <a:rPr lang="en-US"/>
            <a:t> epoch is 90%</a:t>
          </a:r>
        </a:p>
      </dgm:t>
    </dgm:pt>
    <dgm:pt modelId="{93D4455C-1420-4990-807A-2DC036227A88}" type="parTrans" cxnId="{9FCDDEB1-98AA-437B-95F3-62713E264048}">
      <dgm:prSet/>
      <dgm:spPr/>
      <dgm:t>
        <a:bodyPr/>
        <a:lstStyle/>
        <a:p>
          <a:endParaRPr lang="en-US"/>
        </a:p>
      </dgm:t>
    </dgm:pt>
    <dgm:pt modelId="{190CA2BE-5377-48B6-8226-D6650EBFF00F}" type="sibTrans" cxnId="{9FCDDEB1-98AA-437B-95F3-62713E264048}">
      <dgm:prSet/>
      <dgm:spPr/>
      <dgm:t>
        <a:bodyPr/>
        <a:lstStyle/>
        <a:p>
          <a:endParaRPr lang="en-US"/>
        </a:p>
      </dgm:t>
    </dgm:pt>
    <dgm:pt modelId="{8F2DF0F1-F6C5-44AD-BC17-43C84786EC8F}" type="pres">
      <dgm:prSet presAssocID="{5F2371DD-BC94-4ADA-A020-567357B1EB58}" presName="linear" presStyleCnt="0">
        <dgm:presLayoutVars>
          <dgm:animLvl val="lvl"/>
          <dgm:resizeHandles val="exact"/>
        </dgm:presLayoutVars>
      </dgm:prSet>
      <dgm:spPr/>
    </dgm:pt>
    <dgm:pt modelId="{53C0D779-BA9D-4765-8FEA-DA3506B1BDF5}" type="pres">
      <dgm:prSet presAssocID="{CBA8CF26-1BE6-40A5-BD09-89B780E9C90D}" presName="parentText" presStyleLbl="node1" presStyleIdx="0" presStyleCnt="2">
        <dgm:presLayoutVars>
          <dgm:chMax val="0"/>
          <dgm:bulletEnabled val="1"/>
        </dgm:presLayoutVars>
      </dgm:prSet>
      <dgm:spPr/>
    </dgm:pt>
    <dgm:pt modelId="{FD67A89B-3079-4CD5-AB5D-9FA370D23B80}" type="pres">
      <dgm:prSet presAssocID="{CBA8CF26-1BE6-40A5-BD09-89B780E9C90D}" presName="childText" presStyleLbl="revTx" presStyleIdx="0" presStyleCnt="1">
        <dgm:presLayoutVars>
          <dgm:bulletEnabled val="1"/>
        </dgm:presLayoutVars>
      </dgm:prSet>
      <dgm:spPr/>
    </dgm:pt>
    <dgm:pt modelId="{AAE2593F-B25A-4ECD-BEFF-038EAE5C2CDD}" type="pres">
      <dgm:prSet presAssocID="{DB8A28D8-A2A2-44F5-A47A-761BC9F3F7A0}" presName="parentText" presStyleLbl="node1" presStyleIdx="1" presStyleCnt="2">
        <dgm:presLayoutVars>
          <dgm:chMax val="0"/>
          <dgm:bulletEnabled val="1"/>
        </dgm:presLayoutVars>
      </dgm:prSet>
      <dgm:spPr/>
    </dgm:pt>
  </dgm:ptLst>
  <dgm:cxnLst>
    <dgm:cxn modelId="{2BEC6618-CB46-465E-9EDD-7DDC3D1B4FAB}" srcId="{CBA8CF26-1BE6-40A5-BD09-89B780E9C90D}" destId="{C5F33A2A-C317-4D47-AC9E-83106E7B16AE}" srcOrd="3" destOrd="0" parTransId="{458D75FA-8656-4F04-8BC9-46731962EFD9}" sibTransId="{595A4A46-2F92-4873-8D28-A171E37B5039}"/>
    <dgm:cxn modelId="{A7A9DB18-BF66-41EE-BF02-D753D078CA35}" type="presOf" srcId="{94708F22-E003-4B55-BFBA-C2BDE2D5676A}" destId="{FD67A89B-3079-4CD5-AB5D-9FA370D23B80}" srcOrd="0" destOrd="2" presId="urn:microsoft.com/office/officeart/2005/8/layout/vList2"/>
    <dgm:cxn modelId="{871F5D1C-F524-415D-B8B5-E0064F46603D}" srcId="{CBA8CF26-1BE6-40A5-BD09-89B780E9C90D}" destId="{0251DFE0-CCE3-4A9F-9D03-A61E2C471619}" srcOrd="0" destOrd="0" parTransId="{0C509AF2-58C6-489A-9636-E78E63EBCB97}" sibTransId="{5E526166-50B9-43A0-B45B-ABBF6A745584}"/>
    <dgm:cxn modelId="{C26FD53F-4C3E-4EB8-84DF-26A4A9555C3F}" srcId="{CBA8CF26-1BE6-40A5-BD09-89B780E9C90D}" destId="{209CC3AC-29AE-426F-BB32-F645AA0E3D8E}" srcOrd="1" destOrd="0" parTransId="{F89610B2-CC34-4823-9045-CE4307630778}" sibTransId="{F708AB0A-D325-46C7-8888-8223054388B0}"/>
    <dgm:cxn modelId="{4B079A6F-0AFE-4173-A381-2938666416B8}" type="presOf" srcId="{209CC3AC-29AE-426F-BB32-F645AA0E3D8E}" destId="{FD67A89B-3079-4CD5-AB5D-9FA370D23B80}" srcOrd="0" destOrd="1" presId="urn:microsoft.com/office/officeart/2005/8/layout/vList2"/>
    <dgm:cxn modelId="{D2C52B7D-CF5A-48E3-9F39-72319CF3968D}" type="presOf" srcId="{CBA8CF26-1BE6-40A5-BD09-89B780E9C90D}" destId="{53C0D779-BA9D-4765-8FEA-DA3506B1BDF5}" srcOrd="0" destOrd="0" presId="urn:microsoft.com/office/officeart/2005/8/layout/vList2"/>
    <dgm:cxn modelId="{2CF7E284-99BD-4E0A-826A-1926DCEA6FCF}" type="presOf" srcId="{23F22D3D-69A5-4DDD-9562-7956640D24A3}" destId="{FD67A89B-3079-4CD5-AB5D-9FA370D23B80}" srcOrd="0" destOrd="4" presId="urn:microsoft.com/office/officeart/2005/8/layout/vList2"/>
    <dgm:cxn modelId="{2FBD45A8-5035-45E6-B7BC-7901F7664938}" srcId="{CBA8CF26-1BE6-40A5-BD09-89B780E9C90D}" destId="{94708F22-E003-4B55-BFBA-C2BDE2D5676A}" srcOrd="2" destOrd="0" parTransId="{C8AEFE78-5F3F-49C7-B384-96A72AD70040}" sibTransId="{23680A78-4189-4D25-81F2-29AB62FF0A18}"/>
    <dgm:cxn modelId="{E8B995AA-EA37-4918-A9FE-FB40F2F77469}" type="presOf" srcId="{C5F33A2A-C317-4D47-AC9E-83106E7B16AE}" destId="{FD67A89B-3079-4CD5-AB5D-9FA370D23B80}" srcOrd="0" destOrd="3" presId="urn:microsoft.com/office/officeart/2005/8/layout/vList2"/>
    <dgm:cxn modelId="{9FCDDEB1-98AA-437B-95F3-62713E264048}" srcId="{5F2371DD-BC94-4ADA-A020-567357B1EB58}" destId="{DB8A28D8-A2A2-44F5-A47A-761BC9F3F7A0}" srcOrd="1" destOrd="0" parTransId="{93D4455C-1420-4990-807A-2DC036227A88}" sibTransId="{190CA2BE-5377-48B6-8226-D6650EBFF00F}"/>
    <dgm:cxn modelId="{DFCF99B3-EF72-4BA2-B8F2-34FA8B356931}" type="presOf" srcId="{0251DFE0-CCE3-4A9F-9D03-A61E2C471619}" destId="{FD67A89B-3079-4CD5-AB5D-9FA370D23B80}" srcOrd="0" destOrd="0" presId="urn:microsoft.com/office/officeart/2005/8/layout/vList2"/>
    <dgm:cxn modelId="{58A7AFC7-BFA3-4BF9-9A9F-6301414B38F8}" type="presOf" srcId="{DB8A28D8-A2A2-44F5-A47A-761BC9F3F7A0}" destId="{AAE2593F-B25A-4ECD-BEFF-038EAE5C2CDD}" srcOrd="0" destOrd="0" presId="urn:microsoft.com/office/officeart/2005/8/layout/vList2"/>
    <dgm:cxn modelId="{02FA36CA-E41B-4B6D-B240-576F7CCC835A}" type="presOf" srcId="{5F2371DD-BC94-4ADA-A020-567357B1EB58}" destId="{8F2DF0F1-F6C5-44AD-BC17-43C84786EC8F}" srcOrd="0" destOrd="0" presId="urn:microsoft.com/office/officeart/2005/8/layout/vList2"/>
    <dgm:cxn modelId="{A48D39E3-4D25-4DC1-9F4C-DBF44FB84A5C}" srcId="{5F2371DD-BC94-4ADA-A020-567357B1EB58}" destId="{CBA8CF26-1BE6-40A5-BD09-89B780E9C90D}" srcOrd="0" destOrd="0" parTransId="{F00DE5D8-F5EA-47F5-9CF6-5CDEF3D7D7C9}" sibTransId="{67C6F6B1-AC77-4064-B88E-E5A56FF24F4A}"/>
    <dgm:cxn modelId="{7FCE18E4-ED74-4CDC-AE20-C78DE806892B}" srcId="{CBA8CF26-1BE6-40A5-BD09-89B780E9C90D}" destId="{23F22D3D-69A5-4DDD-9562-7956640D24A3}" srcOrd="4" destOrd="0" parTransId="{F91F0C23-8BFE-4378-B749-B144F33F7FD7}" sibTransId="{5C24EED5-D446-4431-9E22-A85A64A0A779}"/>
    <dgm:cxn modelId="{295D25A1-0196-42C5-8B87-43A99BF29DE0}" type="presParOf" srcId="{8F2DF0F1-F6C5-44AD-BC17-43C84786EC8F}" destId="{53C0D779-BA9D-4765-8FEA-DA3506B1BDF5}" srcOrd="0" destOrd="0" presId="urn:microsoft.com/office/officeart/2005/8/layout/vList2"/>
    <dgm:cxn modelId="{C5460C92-1ADB-4CBA-A1CB-58987FB58E63}" type="presParOf" srcId="{8F2DF0F1-F6C5-44AD-BC17-43C84786EC8F}" destId="{FD67A89B-3079-4CD5-AB5D-9FA370D23B80}" srcOrd="1" destOrd="0" presId="urn:microsoft.com/office/officeart/2005/8/layout/vList2"/>
    <dgm:cxn modelId="{1D4D1B20-08C1-4B66-83CD-5EE2B824AE4C}" type="presParOf" srcId="{8F2DF0F1-F6C5-44AD-BC17-43C84786EC8F}" destId="{AAE2593F-B25A-4ECD-BEFF-038EAE5C2CD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8D00E-A473-416D-99D2-DD27F01F531F}">
      <dsp:nvSpPr>
        <dsp:cNvPr id="0" name=""/>
        <dsp:cNvSpPr/>
      </dsp:nvSpPr>
      <dsp:spPr>
        <a:xfrm>
          <a:off x="0" y="0"/>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46D13-B9C3-43EE-AA87-243B920ED15C}">
      <dsp:nvSpPr>
        <dsp:cNvPr id="0" name=""/>
        <dsp:cNvSpPr/>
      </dsp:nvSpPr>
      <dsp:spPr>
        <a:xfrm>
          <a:off x="0" y="0"/>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Car Identification using deep learning and CNN</a:t>
          </a:r>
        </a:p>
      </dsp:txBody>
      <dsp:txXfrm>
        <a:off x="0" y="0"/>
        <a:ext cx="6797675" cy="2824955"/>
      </dsp:txXfrm>
    </dsp:sp>
    <dsp:sp modelId="{EE61C3BD-F252-41CB-A7FA-F2F00857204F}">
      <dsp:nvSpPr>
        <dsp:cNvPr id="0" name=""/>
        <dsp:cNvSpPr/>
      </dsp:nvSpPr>
      <dsp:spPr>
        <a:xfrm>
          <a:off x="0" y="2824955"/>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2513B-49F8-4F42-9BA1-C6309ACBA706}">
      <dsp:nvSpPr>
        <dsp:cNvPr id="0" name=""/>
        <dsp:cNvSpPr/>
      </dsp:nvSpPr>
      <dsp:spPr>
        <a:xfrm>
          <a:off x="0" y="2824955"/>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Explore model development environments and different Convolutional Neural Networks</a:t>
          </a:r>
        </a:p>
      </dsp:txBody>
      <dsp:txXfrm>
        <a:off x="0" y="2824955"/>
        <a:ext cx="6797675" cy="2824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Stanford Cars Dataset</a:t>
          </a:r>
        </a:p>
        <a:p>
          <a:pPr marL="0" lvl="0" indent="0" algn="l" defTabSz="666750">
            <a:lnSpc>
              <a:spcPct val="90000"/>
            </a:lnSpc>
            <a:spcBef>
              <a:spcPct val="0"/>
            </a:spcBef>
            <a:spcAft>
              <a:spcPct val="35000"/>
            </a:spcAft>
            <a:buNone/>
          </a:pPr>
          <a:endParaRPr lang="en-US" sz="15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Dataset</a:t>
          </a:r>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TensorFlow </a:t>
          </a:r>
          <a:r>
            <a:rPr lang="en-US" sz="1500" kern="1200" dirty="0" err="1"/>
            <a:t>Keras</a:t>
          </a:r>
          <a:r>
            <a:rPr lang="en-US" sz="1500" kern="1200" dirty="0"/>
            <a:t> for model development and Transfer Learning from </a:t>
          </a:r>
          <a:r>
            <a:rPr lang="en-US" sz="1500" kern="1200" dirty="0" err="1"/>
            <a:t>Xception</a:t>
          </a:r>
          <a:r>
            <a:rPr lang="en-US" sz="1500" kern="1200" dirty="0"/>
            <a:t> CNN Model</a:t>
          </a:r>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1</a:t>
          </a:r>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71692"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err="1"/>
            <a:t>Pytorch</a:t>
          </a:r>
          <a:r>
            <a:rPr lang="en-US" sz="1500" kern="1200" dirty="0"/>
            <a:t> for Model Development and Transfer Learning from Resnet CNN Model</a:t>
          </a:r>
        </a:p>
      </dsp:txBody>
      <dsp:txXfrm>
        <a:off x="3971692" y="1152582"/>
        <a:ext cx="2819433" cy="1672373"/>
      </dsp:txXfrm>
    </dsp:sp>
    <dsp:sp modelId="{C964CC5F-AD31-46FE-B950-6FB1958FE6E6}">
      <dsp:nvSpPr>
        <dsp:cNvPr id="0" name=""/>
        <dsp:cNvSpPr/>
      </dsp:nvSpPr>
      <dsp:spPr>
        <a:xfrm>
          <a:off x="3971692"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2</a:t>
          </a:r>
        </a:p>
      </dsp:txBody>
      <dsp:txXfrm>
        <a:off x="3971692"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1A245-9CF1-48F6-A35F-5D19D75F4AB2}">
      <dsp:nvSpPr>
        <dsp:cNvPr id="0" name=""/>
        <dsp:cNvSpPr/>
      </dsp:nvSpPr>
      <dsp:spPr>
        <a:xfrm>
          <a:off x="2946"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Data Processing</a:t>
          </a:r>
        </a:p>
      </dsp:txBody>
      <dsp:txXfrm>
        <a:off x="720982" y="1162357"/>
        <a:ext cx="2154108" cy="1436072"/>
      </dsp:txXfrm>
    </dsp:sp>
    <dsp:sp modelId="{2AD40515-F299-43DA-8ECC-C9CC5C249A58}">
      <dsp:nvSpPr>
        <dsp:cNvPr id="0" name=""/>
        <dsp:cNvSpPr/>
      </dsp:nvSpPr>
      <dsp:spPr>
        <a:xfrm>
          <a:off x="3234109"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Training Model</a:t>
          </a:r>
        </a:p>
      </dsp:txBody>
      <dsp:txXfrm>
        <a:off x="3952145" y="1162357"/>
        <a:ext cx="2154108" cy="1436072"/>
      </dsp:txXfrm>
    </dsp:sp>
    <dsp:sp modelId="{8029A018-3BE9-4CA6-A649-4A56D6879D54}">
      <dsp:nvSpPr>
        <dsp:cNvPr id="0" name=""/>
        <dsp:cNvSpPr/>
      </dsp:nvSpPr>
      <dsp:spPr>
        <a:xfrm>
          <a:off x="6465272"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Evaluating Model</a:t>
          </a:r>
        </a:p>
      </dsp:txBody>
      <dsp:txXfrm>
        <a:off x="7183308" y="1162357"/>
        <a:ext cx="2154108" cy="1436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8889E-4A60-4569-B3B8-29B4A9A05559}">
      <dsp:nvSpPr>
        <dsp:cNvPr id="0" name=""/>
        <dsp:cNvSpPr/>
      </dsp:nvSpPr>
      <dsp:spPr>
        <a:xfrm>
          <a:off x="0" y="610505"/>
          <a:ext cx="6797675" cy="1543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583184" rIns="52757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Resize Training and Testing Images to 400x400.</a:t>
          </a:r>
        </a:p>
      </dsp:txBody>
      <dsp:txXfrm>
        <a:off x="0" y="610505"/>
        <a:ext cx="6797675" cy="1543500"/>
      </dsp:txXfrm>
    </dsp:sp>
    <dsp:sp modelId="{5FABFCEB-953B-40D4-A783-706542837FA5}">
      <dsp:nvSpPr>
        <dsp:cNvPr id="0" name=""/>
        <dsp:cNvSpPr/>
      </dsp:nvSpPr>
      <dsp:spPr>
        <a:xfrm>
          <a:off x="339883" y="197225"/>
          <a:ext cx="475837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44600">
            <a:lnSpc>
              <a:spcPct val="90000"/>
            </a:lnSpc>
            <a:spcBef>
              <a:spcPct val="0"/>
            </a:spcBef>
            <a:spcAft>
              <a:spcPct val="35000"/>
            </a:spcAft>
            <a:buNone/>
          </a:pPr>
          <a:r>
            <a:rPr lang="en-US" sz="2800" kern="1200"/>
            <a:t>Standardization:</a:t>
          </a:r>
        </a:p>
      </dsp:txBody>
      <dsp:txXfrm>
        <a:off x="380232" y="237574"/>
        <a:ext cx="4677674" cy="745862"/>
      </dsp:txXfrm>
    </dsp:sp>
    <dsp:sp modelId="{DBC22734-8D98-4FA1-877A-C97FE072B59D}">
      <dsp:nvSpPr>
        <dsp:cNvPr id="0" name=""/>
        <dsp:cNvSpPr/>
      </dsp:nvSpPr>
      <dsp:spPr>
        <a:xfrm>
          <a:off x="0" y="2718486"/>
          <a:ext cx="6797675" cy="2734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583184" rIns="52757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Data Augmentation to Training Data.</a:t>
          </a:r>
        </a:p>
        <a:p>
          <a:pPr marL="285750" lvl="1" indent="-285750" algn="l" defTabSz="1244600">
            <a:lnSpc>
              <a:spcPct val="90000"/>
            </a:lnSpc>
            <a:spcBef>
              <a:spcPct val="0"/>
            </a:spcBef>
            <a:spcAft>
              <a:spcPct val="15000"/>
            </a:spcAft>
            <a:buChar char="•"/>
          </a:pPr>
          <a:r>
            <a:rPr lang="en-US" sz="2800" kern="1200"/>
            <a:t>Convert the Images to PyTorch Tensor</a:t>
          </a:r>
        </a:p>
        <a:p>
          <a:pPr marL="285750" lvl="1" indent="-285750" algn="l" defTabSz="1244600">
            <a:lnSpc>
              <a:spcPct val="90000"/>
            </a:lnSpc>
            <a:spcBef>
              <a:spcPct val="0"/>
            </a:spcBef>
            <a:spcAft>
              <a:spcPct val="15000"/>
            </a:spcAft>
            <a:buChar char="•"/>
          </a:pPr>
          <a:r>
            <a:rPr lang="en-US" sz="2800" kern="1200"/>
            <a:t>Normalize the image with the range (-1, 1).</a:t>
          </a:r>
        </a:p>
      </dsp:txBody>
      <dsp:txXfrm>
        <a:off x="0" y="2718486"/>
        <a:ext cx="6797675" cy="2734200"/>
      </dsp:txXfrm>
    </dsp:sp>
    <dsp:sp modelId="{4D3F9A58-0476-4750-B100-78FD3741C653}">
      <dsp:nvSpPr>
        <dsp:cNvPr id="0" name=""/>
        <dsp:cNvSpPr/>
      </dsp:nvSpPr>
      <dsp:spPr>
        <a:xfrm>
          <a:off x="339883" y="2305206"/>
          <a:ext cx="475837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44600">
            <a:lnSpc>
              <a:spcPct val="90000"/>
            </a:lnSpc>
            <a:spcBef>
              <a:spcPct val="0"/>
            </a:spcBef>
            <a:spcAft>
              <a:spcPct val="35000"/>
            </a:spcAft>
            <a:buNone/>
          </a:pPr>
          <a:r>
            <a:rPr lang="en-US" sz="2800" kern="1200"/>
            <a:t>Pre-Processing:</a:t>
          </a:r>
        </a:p>
      </dsp:txBody>
      <dsp:txXfrm>
        <a:off x="380232" y="2345555"/>
        <a:ext cx="4677674"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0D779-BA9D-4765-8FEA-DA3506B1BDF5}">
      <dsp:nvSpPr>
        <dsp:cNvPr id="0" name=""/>
        <dsp:cNvSpPr/>
      </dsp:nvSpPr>
      <dsp:spPr>
        <a:xfrm>
          <a:off x="0" y="14635"/>
          <a:ext cx="6797675" cy="11336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Model Creation:</a:t>
          </a:r>
        </a:p>
      </dsp:txBody>
      <dsp:txXfrm>
        <a:off x="55339" y="69974"/>
        <a:ext cx="6686997" cy="1022942"/>
      </dsp:txXfrm>
    </dsp:sp>
    <dsp:sp modelId="{FD67A89B-3079-4CD5-AB5D-9FA370D23B80}">
      <dsp:nvSpPr>
        <dsp:cNvPr id="0" name=""/>
        <dsp:cNvSpPr/>
      </dsp:nvSpPr>
      <dsp:spPr>
        <a:xfrm>
          <a:off x="0" y="1148256"/>
          <a:ext cx="6797675" cy="33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Download ResNet (34 layers) from TorchVIsion.</a:t>
          </a:r>
        </a:p>
        <a:p>
          <a:pPr marL="228600" lvl="1" indent="-228600" algn="l" defTabSz="1022350">
            <a:lnSpc>
              <a:spcPct val="90000"/>
            </a:lnSpc>
            <a:spcBef>
              <a:spcPct val="0"/>
            </a:spcBef>
            <a:spcAft>
              <a:spcPct val="20000"/>
            </a:spcAft>
            <a:buChar char="•"/>
          </a:pPr>
          <a:r>
            <a:rPr lang="en-US" sz="2300" kern="1200"/>
            <a:t>Replace Fully Connected Layer with an untrained Linear Layer of CLASS_NUM = 196</a:t>
          </a:r>
        </a:p>
        <a:p>
          <a:pPr marL="228600" lvl="1" indent="-228600" algn="l" defTabSz="1022350">
            <a:lnSpc>
              <a:spcPct val="90000"/>
            </a:lnSpc>
            <a:spcBef>
              <a:spcPct val="0"/>
            </a:spcBef>
            <a:spcAft>
              <a:spcPct val="20000"/>
            </a:spcAft>
            <a:buChar char="•"/>
          </a:pPr>
          <a:r>
            <a:rPr lang="en-US" sz="2300" kern="1200"/>
            <a:t>Use a Cross Entropy Loss criterion, which is a combination of a LogSoftmax and NLLLoss in one single class.</a:t>
          </a:r>
        </a:p>
        <a:p>
          <a:pPr marL="228600" lvl="1" indent="-228600" algn="l" defTabSz="1022350">
            <a:lnSpc>
              <a:spcPct val="90000"/>
            </a:lnSpc>
            <a:spcBef>
              <a:spcPct val="0"/>
            </a:spcBef>
            <a:spcAft>
              <a:spcPct val="20000"/>
            </a:spcAft>
            <a:buChar char="•"/>
          </a:pPr>
          <a:r>
            <a:rPr lang="en-US" sz="2300" kern="1200"/>
            <a:t>A Stochastic gradient descent optimizer,</a:t>
          </a:r>
        </a:p>
        <a:p>
          <a:pPr marL="228600" lvl="1" indent="-228600" algn="l" defTabSz="1022350">
            <a:lnSpc>
              <a:spcPct val="90000"/>
            </a:lnSpc>
            <a:spcBef>
              <a:spcPct val="0"/>
            </a:spcBef>
            <a:spcAft>
              <a:spcPct val="20000"/>
            </a:spcAft>
            <a:buChar char="•"/>
          </a:pPr>
          <a:r>
            <a:rPr lang="en-US" sz="2300" kern="1200"/>
            <a:t>and a Learning Rate Scheduler that reduces the learning rate by a times of 0.1, if the training accuracy hasn’t improved 0.9 per epoch.</a:t>
          </a:r>
        </a:p>
      </dsp:txBody>
      <dsp:txXfrm>
        <a:off x="0" y="1148256"/>
        <a:ext cx="6797675" cy="3353400"/>
      </dsp:txXfrm>
    </dsp:sp>
    <dsp:sp modelId="{AAE2593F-B25A-4ECD-BEFF-038EAE5C2CDD}">
      <dsp:nvSpPr>
        <dsp:cNvPr id="0" name=""/>
        <dsp:cNvSpPr/>
      </dsp:nvSpPr>
      <dsp:spPr>
        <a:xfrm>
          <a:off x="0" y="4501656"/>
          <a:ext cx="6797675" cy="113362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training accuracy at 10</a:t>
          </a:r>
          <a:r>
            <a:rPr lang="en-US" sz="3000" kern="1200" baseline="30000"/>
            <a:t>th</a:t>
          </a:r>
          <a:r>
            <a:rPr lang="en-US" sz="3000" kern="1200"/>
            <a:t> epoch is 90%</a:t>
          </a:r>
        </a:p>
      </dsp:txBody>
      <dsp:txXfrm>
        <a:off x="55339" y="4556995"/>
        <a:ext cx="6686997" cy="10229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AF11-73EB-4EB9-8467-C9492EEEF9FC}"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92055-499C-49C1-A65A-6D3689D35A23}" type="slidenum">
              <a:rPr lang="en-US" smtClean="0"/>
              <a:t>‹#›</a:t>
            </a:fld>
            <a:endParaRPr lang="en-US"/>
          </a:p>
        </p:txBody>
      </p:sp>
    </p:spTree>
    <p:extLst>
      <p:ext uri="{BB962C8B-B14F-4D97-AF65-F5344CB8AC3E}">
        <p14:creationId xmlns:p14="http://schemas.microsoft.com/office/powerpoint/2010/main" val="176732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a:t>
            </a:fld>
            <a:endParaRPr lang="en-US"/>
          </a:p>
        </p:txBody>
      </p:sp>
    </p:spTree>
    <p:extLst>
      <p:ext uri="{BB962C8B-B14F-4D97-AF65-F5344CB8AC3E}">
        <p14:creationId xmlns:p14="http://schemas.microsoft.com/office/powerpoint/2010/main" val="37136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vision could potentially be used to automate traffic censuses and other tasks that require identification of vehicles.</a:t>
            </a:r>
          </a:p>
          <a:p>
            <a:r>
              <a:rPr lang="en-US" dirty="0"/>
              <a:t>The Stanford 196 Cars dataset contains 16,185 images of 196 different types of cars, which</a:t>
            </a:r>
          </a:p>
          <a:p>
            <a:r>
              <a:rPr lang="en-US" dirty="0"/>
              <a:t>can be used to train a supervised learning system to determine the make and model of a vehicle in a photograph.</a:t>
            </a:r>
          </a:p>
        </p:txBody>
      </p:sp>
      <p:sp>
        <p:nvSpPr>
          <p:cNvPr id="4" name="Slide Number Placeholder 3"/>
          <p:cNvSpPr>
            <a:spLocks noGrp="1"/>
          </p:cNvSpPr>
          <p:nvPr>
            <p:ph type="sldNum" sz="quarter" idx="5"/>
          </p:nvPr>
        </p:nvSpPr>
        <p:spPr/>
        <p:txBody>
          <a:bodyPr/>
          <a:lstStyle/>
          <a:p>
            <a:fld id="{5F392055-499C-49C1-A65A-6D3689D35A23}" type="slidenum">
              <a:rPr lang="en-US" smtClean="0"/>
              <a:t>2</a:t>
            </a:fld>
            <a:endParaRPr lang="en-US"/>
          </a:p>
        </p:txBody>
      </p:sp>
    </p:spTree>
    <p:extLst>
      <p:ext uri="{BB962C8B-B14F-4D97-AF65-F5344CB8AC3E}">
        <p14:creationId xmlns:p14="http://schemas.microsoft.com/office/powerpoint/2010/main" val="257655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nter" pitchFamily="2" charset="0"/>
              </a:rPr>
              <a:t>The Cars dataset contains 16,185 images of 196 classes of cars. The data is split into 8,144 training images and 8,041 testing images, where each class has been split roughly in a 50-50 split. Classes are typically at the level of Make, Model, Year</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3</a:t>
            </a:fld>
            <a:endParaRPr lang="en-US"/>
          </a:p>
        </p:txBody>
      </p:sp>
    </p:spTree>
    <p:extLst>
      <p:ext uri="{BB962C8B-B14F-4D97-AF65-F5344CB8AC3E}">
        <p14:creationId xmlns:p14="http://schemas.microsoft.com/office/powerpoint/2010/main" val="300722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loaded </a:t>
            </a:r>
          </a:p>
          <a:p>
            <a:r>
              <a:rPr lang="en-US" dirty="0"/>
              <a:t>For our TensorFlow Implementation, lucky, TFDS module, collection of datasets ready to be used with TensorFlow (no preprocessing and readying it for </a:t>
            </a:r>
            <a:r>
              <a:rPr lang="en-US" dirty="0" err="1"/>
              <a:t>Tensorflow</a:t>
            </a:r>
            <a:r>
              <a:rPr lang="en-US" dirty="0"/>
              <a:t> friendly API</a:t>
            </a:r>
          </a:p>
          <a:p>
            <a:endParaRPr lang="en-US" dirty="0"/>
          </a:p>
          <a:p>
            <a:r>
              <a:rPr lang="en-US" dirty="0"/>
              <a:t>## Standardizing the data</a:t>
            </a:r>
          </a:p>
          <a:p>
            <a:r>
              <a:rPr lang="en-US" dirty="0"/>
              <a:t>Our raw images have a variety of sizes. In addition, each pixel consists of 3 integer values between 0 and 255 (RGB level values). This isn't a great fit for feeding a neural network. We need to do 2 things:</a:t>
            </a:r>
          </a:p>
          <a:p>
            <a:endParaRPr lang="en-US" dirty="0"/>
          </a:p>
          <a:p>
            <a:pPr marL="171450" indent="-171450">
              <a:buFont typeface="Arial" panose="020B0604020202020204" pitchFamily="34" charset="0"/>
              <a:buChar char="•"/>
            </a:pPr>
            <a:r>
              <a:rPr lang="en-US" dirty="0"/>
              <a:t>Standardize to a fixed image size. We pick 150x150.</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Normalize pixel values between -1 and 1.  (for small weight values as large integer values slow down training and isn’t expected by </a:t>
            </a:r>
            <a:r>
              <a:rPr lang="en-US" dirty="0" err="1"/>
              <a:t>Xception</a:t>
            </a:r>
            <a:r>
              <a:rPr lang="en-US" dirty="0"/>
              <a:t>)</a:t>
            </a:r>
          </a:p>
          <a:p>
            <a:endParaRPr lang="en-US" dirty="0"/>
          </a:p>
          <a:p>
            <a:r>
              <a:rPr lang="en-US" dirty="0"/>
              <a:t>Here, we'll do image resizing in the data pipeline (because a deep neural network can only process contiguous batches of data), and we'll do the input value scaling as part of the model (Normalization Layer), when we create it.</a:t>
            </a:r>
          </a:p>
          <a:p>
            <a:endParaRPr lang="en-US" dirty="0"/>
          </a:p>
          <a:p>
            <a:pPr marL="0" indent="0">
              <a:buFont typeface="Arial" panose="020B0604020202020204" pitchFamily="34" charset="0"/>
              <a:buNone/>
            </a:pPr>
            <a:r>
              <a:rPr lang="en-US" dirty="0"/>
              <a:t>(We want our Model to take Raw data as input opposed to preprocessed Data, As exporting the model elsewhere would require reimplementation of same preprocessing pipeline.</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Preprocessing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r>
              <a:rPr lang="en-US" dirty="0"/>
              <a:t>When you don't have a large image dataset, it's a good practice to artificially introduce sample diversity by applying random yet realistic transformations to the training images, such as random horizontal flipping or small random rotations. This helps expose the model to different aspects of the training data while slowing down overfitting.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Additionally, let's the data and use caching and prefetching to optimize load speed</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5</a:t>
            </a:fld>
            <a:endParaRPr lang="en-US"/>
          </a:p>
        </p:txBody>
      </p:sp>
    </p:spTree>
    <p:extLst>
      <p:ext uri="{BB962C8B-B14F-4D97-AF65-F5344CB8AC3E}">
        <p14:creationId xmlns:p14="http://schemas.microsoft.com/office/powerpoint/2010/main" val="213280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 Build a model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 We add a Normalization layer to scale input values (initially in the [0, 255] range) to the [-1, 1] range, because this is the format that is expected by the pre-trained model that comes next.</a:t>
            </a:r>
          </a:p>
          <a:p>
            <a:pPr marL="0" indent="0">
              <a:buFont typeface="Arial" panose="020B0604020202020204" pitchFamily="34" charset="0"/>
              <a:buNone/>
            </a:pPr>
            <a:r>
              <a:rPr lang="en-US" dirty="0"/>
              <a:t>2. We start with a pre-trained model that's trained on the ImageNet dataset, which includes a large number of images with a large number of different labels, but doesn't not include as much specificity regarding vehicle types as the cars196 dataset does. Training these models from scratch is tricky; it is much easier to start with a pre-trained model and fine tune it for use for a different task.</a:t>
            </a:r>
          </a:p>
          <a:p>
            <a:pPr marL="0" indent="0">
              <a:buFont typeface="Arial" panose="020B0604020202020204" pitchFamily="34" charset="0"/>
              <a:buNone/>
            </a:pPr>
            <a:r>
              <a:rPr lang="en-US" dirty="0"/>
              <a:t>3. We add our own classification layer at the end of the model, with 96 outputs representing our 96 vehicle classes, and "</a:t>
            </a:r>
            <a:r>
              <a:rPr lang="en-US" dirty="0" err="1"/>
              <a:t>softmax</a:t>
            </a:r>
            <a:r>
              <a:rPr lang="en-US" dirty="0"/>
              <a:t>" activation which forces the output values to all be between 0 and 1, and to all sum to 1.</a:t>
            </a:r>
          </a:p>
          <a:p>
            <a:pPr marL="0" indent="0">
              <a:buFont typeface="Arial" panose="020B0604020202020204" pitchFamily="34" charset="0"/>
              <a:buNone/>
            </a:pPr>
            <a:r>
              <a:rPr lang="en-US" dirty="0"/>
              <a:t>4. We add a Dropout layer before the above classification layer, for regularization.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We need the number of outputs in the final layer to equal the number of variables or classes we want to predict: in this case, 196 vehicle types. </a:t>
            </a:r>
          </a:p>
          <a:p>
            <a:pPr marL="0" indent="0">
              <a:buFont typeface="Arial" panose="020B0604020202020204" pitchFamily="34" charset="0"/>
              <a:buNone/>
            </a:pPr>
            <a:r>
              <a:rPr lang="en-US" dirty="0"/>
              <a:t>We use a </a:t>
            </a:r>
            <a:r>
              <a:rPr lang="en-US" dirty="0" err="1"/>
              <a:t>softmax</a:t>
            </a:r>
            <a:r>
              <a:rPr lang="en-US" dirty="0"/>
              <a:t> activation on the on the final layer for classification problems, but if we want to use this model for regression we would only have to change the number of desired outputs and set `activation=None`.</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6</a:t>
            </a:fld>
            <a:endParaRPr lang="en-US"/>
          </a:p>
        </p:txBody>
      </p:sp>
    </p:spTree>
    <p:extLst>
      <p:ext uri="{BB962C8B-B14F-4D97-AF65-F5344CB8AC3E}">
        <p14:creationId xmlns:p14="http://schemas.microsoft.com/office/powerpoint/2010/main" val="420334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have liked to use </a:t>
            </a:r>
            <a:r>
              <a:rPr lang="en-US" dirty="0" err="1"/>
              <a:t>MLflow</a:t>
            </a:r>
            <a:r>
              <a:rPr lang="en-US" dirty="0"/>
              <a:t> the different models and test it and deploy the model for real </a:t>
            </a:r>
            <a:r>
              <a:rPr lang="en-US"/>
              <a:t>life testing</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7</a:t>
            </a:fld>
            <a:endParaRPr lang="en-US"/>
          </a:p>
        </p:txBody>
      </p:sp>
    </p:spTree>
    <p:extLst>
      <p:ext uri="{BB962C8B-B14F-4D97-AF65-F5344CB8AC3E}">
        <p14:creationId xmlns:p14="http://schemas.microsoft.com/office/powerpoint/2010/main" val="125710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11</a:t>
            </a:fld>
            <a:endParaRPr lang="en-US"/>
          </a:p>
        </p:txBody>
      </p:sp>
    </p:spTree>
    <p:extLst>
      <p:ext uri="{BB962C8B-B14F-4D97-AF65-F5344CB8AC3E}">
        <p14:creationId xmlns:p14="http://schemas.microsoft.com/office/powerpoint/2010/main" val="382828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74228" y="1475234"/>
            <a:ext cx="3363496" cy="2901694"/>
          </a:xfrm>
        </p:spPr>
        <p:txBody>
          <a:bodyPr anchor="b">
            <a:normAutofit fontScale="90000"/>
          </a:bodyPr>
          <a:lstStyle/>
          <a:p>
            <a:r>
              <a:rPr lang="en-US" sz="3600" dirty="0">
                <a:solidFill>
                  <a:schemeClr val="tx1"/>
                </a:solidFill>
              </a:rPr>
              <a:t>Car Classification Using Convolutional Neural Networks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62500" lnSpcReduction="20000"/>
          </a:bodyPr>
          <a:lstStyle/>
          <a:p>
            <a:pPr>
              <a:lnSpc>
                <a:spcPct val="100000"/>
              </a:lnSpc>
            </a:pPr>
            <a:r>
              <a:rPr lang="en-US" sz="1600" dirty="0"/>
              <a:t>By Hasan Al Jamil (1811737042) &amp;</a:t>
            </a:r>
          </a:p>
          <a:p>
            <a:pPr>
              <a:lnSpc>
                <a:spcPct val="100000"/>
              </a:lnSpc>
            </a:pPr>
            <a:r>
              <a:rPr lang="en-US" sz="1600" dirty="0"/>
              <a:t>Sakib Sadman Shajib (1731201042)</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FEECC0-B217-47FF-B879-B0B36A746B7B}"/>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Training Model</a:t>
            </a:r>
          </a:p>
        </p:txBody>
      </p:sp>
      <p:graphicFrame>
        <p:nvGraphicFramePr>
          <p:cNvPr id="16" name="Content Placeholder 2">
            <a:extLst>
              <a:ext uri="{FF2B5EF4-FFF2-40B4-BE49-F238E27FC236}">
                <a16:creationId xmlns:a16="http://schemas.microsoft.com/office/drawing/2014/main" id="{3D6EC353-BA7B-4F20-8637-E50EAE2FC2E7}"/>
              </a:ext>
            </a:extLst>
          </p:cNvPr>
          <p:cNvGraphicFramePr>
            <a:graphicFrameLocks noGrp="1"/>
          </p:cNvGraphicFramePr>
          <p:nvPr>
            <p:ph idx="1"/>
            <p:extLst>
              <p:ext uri="{D42A27DB-BD31-4B8C-83A1-F6EECF244321}">
                <p14:modId xmlns:p14="http://schemas.microsoft.com/office/powerpoint/2010/main" val="133580452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88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E4B60-2C2E-4381-9399-DBA7BAB31772}"/>
              </a:ext>
            </a:extLst>
          </p:cNvPr>
          <p:cNvSpPr>
            <a:spLocks noGrp="1"/>
          </p:cNvSpPr>
          <p:nvPr>
            <p:ph type="title"/>
          </p:nvPr>
        </p:nvSpPr>
        <p:spPr>
          <a:xfrm>
            <a:off x="878911" y="643468"/>
            <a:ext cx="3177847" cy="1674180"/>
          </a:xfrm>
        </p:spPr>
        <p:txBody>
          <a:bodyPr>
            <a:normAutofit/>
          </a:bodyPr>
          <a:lstStyle/>
          <a:p>
            <a:r>
              <a:rPr lang="en-US" sz="4000"/>
              <a:t>Evaluating Model</a:t>
            </a:r>
          </a:p>
        </p:txBody>
      </p:sp>
      <p:cxnSp>
        <p:nvCxnSpPr>
          <p:cNvPr id="17"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9C96EE-F341-4F6F-BD18-377E6806B58D}"/>
              </a:ext>
            </a:extLst>
          </p:cNvPr>
          <p:cNvSpPr>
            <a:spLocks noGrp="1"/>
          </p:cNvSpPr>
          <p:nvPr>
            <p:ph idx="1"/>
          </p:nvPr>
        </p:nvSpPr>
        <p:spPr>
          <a:xfrm>
            <a:off x="858064" y="2639380"/>
            <a:ext cx="3205049" cy="3229714"/>
          </a:xfrm>
        </p:spPr>
        <p:txBody>
          <a:bodyPr>
            <a:normAutofit/>
          </a:bodyPr>
          <a:lstStyle/>
          <a:p>
            <a:pPr>
              <a:lnSpc>
                <a:spcPct val="100000"/>
              </a:lnSpc>
              <a:buFont typeface="Arial" panose="020B0604020202020204" pitchFamily="34" charset="0"/>
              <a:buChar char="•"/>
            </a:pPr>
            <a:r>
              <a:rPr lang="en-US" dirty="0"/>
              <a:t>It can currently test single images,  but the image needs to go through a Data Processing Pipeline</a:t>
            </a:r>
            <a:endParaRPr lang="en-US"/>
          </a:p>
          <a:p>
            <a:pPr>
              <a:lnSpc>
                <a:spcPct val="100000"/>
              </a:lnSpc>
              <a:buFont typeface="Arial" panose="020B0604020202020204" pitchFamily="34" charset="0"/>
              <a:buChar char="•"/>
            </a:pPr>
            <a:r>
              <a:rPr lang="en-US" dirty="0"/>
              <a:t>The model output the list of class prediction with a level of confidence. We take the prediction with the highest confidence value as the output class.</a:t>
            </a:r>
            <a:endParaRPr lang="en-US"/>
          </a:p>
          <a:p>
            <a:pPr>
              <a:lnSpc>
                <a:spcPct val="100000"/>
              </a:lnSpc>
              <a:buFont typeface="Arial" panose="020B0604020202020204" pitchFamily="34" charset="0"/>
              <a:buChar char="•"/>
            </a:pPr>
            <a:endParaRPr lang="en-US"/>
          </a:p>
        </p:txBody>
      </p:sp>
      <p:pic>
        <p:nvPicPr>
          <p:cNvPr id="5" name="Picture 4">
            <a:extLst>
              <a:ext uri="{FF2B5EF4-FFF2-40B4-BE49-F238E27FC236}">
                <a16:creationId xmlns:a16="http://schemas.microsoft.com/office/drawing/2014/main" id="{B4A85574-A758-4656-8E1B-2873B45636BF}"/>
              </a:ext>
            </a:extLst>
          </p:cNvPr>
          <p:cNvPicPr>
            <a:picLocks noChangeAspect="1"/>
          </p:cNvPicPr>
          <p:nvPr/>
        </p:nvPicPr>
        <p:blipFill>
          <a:blip r:embed="rId3"/>
          <a:stretch>
            <a:fillRect/>
          </a:stretch>
        </p:blipFill>
        <p:spPr>
          <a:xfrm>
            <a:off x="4653447" y="783570"/>
            <a:ext cx="6892560" cy="4945412"/>
          </a:xfrm>
          <a:prstGeom prst="rect">
            <a:avLst/>
          </a:prstGeom>
        </p:spPr>
      </p:pic>
      <p:sp>
        <p:nvSpPr>
          <p:cNvPr id="18"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90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AB4199-CEB5-4BFB-9283-4D76CBF0B5F8}"/>
              </a:ext>
            </a:extLst>
          </p:cNvPr>
          <p:cNvSpPr>
            <a:spLocks noGrp="1"/>
          </p:cNvSpPr>
          <p:nvPr>
            <p:ph type="title"/>
          </p:nvPr>
        </p:nvSpPr>
        <p:spPr>
          <a:xfrm>
            <a:off x="492369" y="605896"/>
            <a:ext cx="3642309" cy="5646208"/>
          </a:xfrm>
        </p:spPr>
        <p:txBody>
          <a:bodyPr anchor="ctr">
            <a:normAutofit/>
          </a:bodyPr>
          <a:lstStyle/>
          <a:p>
            <a:r>
              <a:rPr lang="en-US" sz="4100">
                <a:solidFill>
                  <a:srgbClr val="FFFFFF"/>
                </a:solidFill>
              </a:rPr>
              <a:t>Future Development</a:t>
            </a:r>
          </a:p>
        </p:txBody>
      </p:sp>
      <p:sp>
        <p:nvSpPr>
          <p:cNvPr id="3" name="Content Placeholder 2">
            <a:extLst>
              <a:ext uri="{FF2B5EF4-FFF2-40B4-BE49-F238E27FC236}">
                <a16:creationId xmlns:a16="http://schemas.microsoft.com/office/drawing/2014/main" id="{FD0BC586-E874-4590-847A-FAF54AF81788}"/>
              </a:ext>
            </a:extLst>
          </p:cNvPr>
          <p:cNvSpPr>
            <a:spLocks noGrp="1"/>
          </p:cNvSpPr>
          <p:nvPr>
            <p:ph idx="1"/>
          </p:nvPr>
        </p:nvSpPr>
        <p:spPr>
          <a:xfrm>
            <a:off x="5231958" y="605896"/>
            <a:ext cx="5923721" cy="5646208"/>
          </a:xfrm>
        </p:spPr>
        <p:txBody>
          <a:bodyPr anchor="ctr">
            <a:normAutofit/>
          </a:bodyPr>
          <a:lstStyle/>
          <a:p>
            <a:r>
              <a:rPr lang="en-US" sz="2400" dirty="0"/>
              <a:t>Adding in Early stopping to avoid overfitting of our Data in the </a:t>
            </a:r>
            <a:r>
              <a:rPr lang="en-US" sz="2400" dirty="0" err="1"/>
              <a:t>Xceptions</a:t>
            </a:r>
            <a:r>
              <a:rPr lang="en-US" sz="2400" dirty="0"/>
              <a:t> based model.</a:t>
            </a:r>
          </a:p>
          <a:p>
            <a:r>
              <a:rPr lang="en-US" sz="2400" dirty="0"/>
              <a:t>Implement a better Optimizer for the </a:t>
            </a:r>
            <a:r>
              <a:rPr lang="en-US" sz="2400" dirty="0" err="1"/>
              <a:t>ResNet</a:t>
            </a:r>
            <a:r>
              <a:rPr lang="en-US" sz="2400" dirty="0"/>
              <a:t> model such as </a:t>
            </a:r>
            <a:r>
              <a:rPr lang="en-US" sz="2400" dirty="0" err="1"/>
              <a:t>AdamOptimizer</a:t>
            </a:r>
            <a:r>
              <a:rPr lang="en-US" sz="2400" dirty="0"/>
              <a:t>.</a:t>
            </a:r>
          </a:p>
        </p:txBody>
      </p:sp>
    </p:spTree>
    <p:extLst>
      <p:ext uri="{BB962C8B-B14F-4D97-AF65-F5344CB8AC3E}">
        <p14:creationId xmlns:p14="http://schemas.microsoft.com/office/powerpoint/2010/main" val="345973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E6F999-5897-4D8C-9382-2A832767886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Intention</a:t>
            </a:r>
          </a:p>
        </p:txBody>
      </p:sp>
      <p:graphicFrame>
        <p:nvGraphicFramePr>
          <p:cNvPr id="5" name="Content Placeholder 2">
            <a:extLst>
              <a:ext uri="{FF2B5EF4-FFF2-40B4-BE49-F238E27FC236}">
                <a16:creationId xmlns:a16="http://schemas.microsoft.com/office/drawing/2014/main" id="{033C99BE-AB93-4F7E-982F-A4A98E103E5E}"/>
              </a:ext>
            </a:extLst>
          </p:cNvPr>
          <p:cNvGraphicFramePr>
            <a:graphicFrameLocks noGrp="1"/>
          </p:cNvGraphicFramePr>
          <p:nvPr>
            <p:ph idx="1"/>
            <p:extLst>
              <p:ext uri="{D42A27DB-BD31-4B8C-83A1-F6EECF244321}">
                <p14:modId xmlns:p14="http://schemas.microsoft.com/office/powerpoint/2010/main" val="19676169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228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6835"/>
            <a:ext cx="3198181" cy="5772840"/>
          </a:xfrm>
        </p:spPr>
        <p:txBody>
          <a:bodyPr anchor="ctr">
            <a:normAutofit/>
          </a:bodyPr>
          <a:lstStyle/>
          <a:p>
            <a:r>
              <a:rPr lang="en-US" sz="3600" dirty="0">
                <a:solidFill>
                  <a:schemeClr val="bg1"/>
                </a:solidFill>
              </a:rPr>
              <a:t>Car Classification</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4373145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74F0F-213E-41E2-A336-D6F5D132CCD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Dataset Sample</a:t>
            </a:r>
          </a:p>
        </p:txBody>
      </p:sp>
      <p:pic>
        <p:nvPicPr>
          <p:cNvPr id="4" name="Content Placeholder 3">
            <a:extLst>
              <a:ext uri="{FF2B5EF4-FFF2-40B4-BE49-F238E27FC236}">
                <a16:creationId xmlns:a16="http://schemas.microsoft.com/office/drawing/2014/main" id="{F1F221AB-5835-476A-AF09-DD91CE857138}"/>
              </a:ext>
            </a:extLst>
          </p:cNvPr>
          <p:cNvPicPr>
            <a:picLocks noGrp="1" noChangeAspect="1"/>
          </p:cNvPicPr>
          <p:nvPr>
            <p:ph idx="1"/>
          </p:nvPr>
        </p:nvPicPr>
        <p:blipFill rotWithShape="1">
          <a:blip r:embed="rId2"/>
          <a:srcRect b="45624"/>
          <a:stretch/>
        </p:blipFill>
        <p:spPr>
          <a:xfrm>
            <a:off x="633999" y="902950"/>
            <a:ext cx="6912217" cy="4528417"/>
          </a:xfrm>
          <a:prstGeom prst="rect">
            <a:avLst/>
          </a:prstGeom>
        </p:spPr>
      </p:pic>
      <p:cxnSp>
        <p:nvCxnSpPr>
          <p:cNvPr id="25" name="Straight Connector 2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948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61C5C-016B-4920-8DD7-D5B9D79509E3}"/>
              </a:ext>
            </a:extLst>
          </p:cNvPr>
          <p:cNvSpPr>
            <a:spLocks noGrp="1"/>
          </p:cNvSpPr>
          <p:nvPr>
            <p:ph type="title"/>
          </p:nvPr>
        </p:nvSpPr>
        <p:spPr>
          <a:xfrm>
            <a:off x="642257" y="634946"/>
            <a:ext cx="3690257" cy="1450757"/>
          </a:xfrm>
        </p:spPr>
        <p:txBody>
          <a:bodyPr>
            <a:normAutofit/>
          </a:bodyPr>
          <a:lstStyle/>
          <a:p>
            <a:r>
              <a:rPr lang="en-US" sz="3300"/>
              <a:t>TensorFlow </a:t>
            </a:r>
            <a:r>
              <a:rPr lang="en-US" sz="3300" err="1"/>
              <a:t>Keras</a:t>
            </a:r>
            <a:r>
              <a:rPr lang="en-US" sz="3300"/>
              <a:t> and </a:t>
            </a:r>
            <a:r>
              <a:rPr lang="en-US" sz="3300" err="1"/>
              <a:t>Xception</a:t>
            </a:r>
            <a:r>
              <a:rPr lang="en-US" sz="3300"/>
              <a:t> CNN</a:t>
            </a:r>
          </a:p>
        </p:txBody>
      </p:sp>
      <p:cxnSp>
        <p:nvCxnSpPr>
          <p:cNvPr id="46"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96F059-5E71-4EBE-A9E0-A1C1F522EBEC}"/>
              </a:ext>
            </a:extLst>
          </p:cNvPr>
          <p:cNvSpPr>
            <a:spLocks noGrp="1"/>
          </p:cNvSpPr>
          <p:nvPr>
            <p:ph idx="1"/>
          </p:nvPr>
        </p:nvSpPr>
        <p:spPr>
          <a:xfrm>
            <a:off x="642257" y="2407436"/>
            <a:ext cx="3690257" cy="3461658"/>
          </a:xfrm>
        </p:spPr>
        <p:txBody>
          <a:bodyPr numCol="2">
            <a:normAutofit/>
          </a:bodyPr>
          <a:lstStyle/>
          <a:p>
            <a:pPr lvl="1">
              <a:buFont typeface="Arial" panose="020B0604020202020204" pitchFamily="34" charset="0"/>
              <a:buChar char="•"/>
            </a:pPr>
            <a:r>
              <a:rPr lang="en-US"/>
              <a:t>Standardizing The Data</a:t>
            </a:r>
          </a:p>
          <a:p>
            <a:pPr lvl="2">
              <a:buFont typeface="Arial" panose="020B0604020202020204" pitchFamily="34" charset="0"/>
              <a:buChar char="•"/>
            </a:pPr>
            <a:r>
              <a:rPr lang="en-US"/>
              <a:t> -150x150</a:t>
            </a:r>
          </a:p>
          <a:p>
            <a:pPr lvl="2">
              <a:buFont typeface="Arial" panose="020B0604020202020204" pitchFamily="34" charset="0"/>
              <a:buChar char="•"/>
            </a:pPr>
            <a:r>
              <a:rPr lang="en-US"/>
              <a:t>Normalizing/scaling RGB pixel values between -1 and 1</a:t>
            </a:r>
          </a:p>
          <a:p>
            <a:pPr lvl="1">
              <a:buFont typeface="Arial" panose="020B0604020202020204" pitchFamily="34" charset="0"/>
              <a:buChar char="•"/>
            </a:pPr>
            <a:r>
              <a:rPr lang="en-US"/>
              <a:t>Preprocessing</a:t>
            </a:r>
          </a:p>
          <a:p>
            <a:pPr lvl="2">
              <a:buFont typeface="Arial" panose="020B0604020202020204" pitchFamily="34" charset="0"/>
              <a:buChar char="•"/>
            </a:pPr>
            <a:r>
              <a:rPr lang="en-US"/>
              <a:t>Random Data Augmentation</a:t>
            </a:r>
          </a:p>
          <a:p>
            <a:pPr lvl="2">
              <a:buFont typeface="Arial" panose="020B0604020202020204" pitchFamily="34" charset="0"/>
              <a:buChar char="•"/>
            </a:pPr>
            <a:r>
              <a:rPr lang="en-US"/>
              <a:t>Cropping/padding</a:t>
            </a:r>
          </a:p>
          <a:p>
            <a:pPr lvl="2">
              <a:buFont typeface="Arial" panose="020B0604020202020204" pitchFamily="34" charset="0"/>
              <a:buChar char="•"/>
            </a:pPr>
            <a:r>
              <a:rPr lang="en-US"/>
              <a:t>Flipping</a:t>
            </a:r>
          </a:p>
          <a:p>
            <a:pPr lvl="2">
              <a:buFont typeface="Arial" panose="020B0604020202020204" pitchFamily="34" charset="0"/>
              <a:buChar char="•"/>
            </a:pPr>
            <a:r>
              <a:rPr lang="en-US"/>
              <a:t>Hue</a:t>
            </a:r>
          </a:p>
          <a:p>
            <a:pPr lvl="2">
              <a:buFont typeface="Arial" panose="020B0604020202020204" pitchFamily="34" charset="0"/>
              <a:buChar char="•"/>
            </a:pPr>
            <a:r>
              <a:rPr lang="en-US"/>
              <a:t>Contrast</a:t>
            </a:r>
          </a:p>
          <a:p>
            <a:pPr lvl="2">
              <a:buFont typeface="Arial" panose="020B0604020202020204" pitchFamily="34" charset="0"/>
              <a:buChar char="•"/>
            </a:pPr>
            <a:r>
              <a:rPr lang="en-US"/>
              <a:t>Saturation</a:t>
            </a:r>
          </a:p>
          <a:p>
            <a:pPr marL="384048" lvl="2" indent="0">
              <a:buNone/>
            </a:pPr>
            <a:endParaRPr lang="en-US"/>
          </a:p>
          <a:p>
            <a:pPr marL="384048" lvl="2" indent="0">
              <a:buNone/>
            </a:pPr>
            <a:endParaRPr lang="en-US"/>
          </a:p>
          <a:p>
            <a:pPr lvl="2">
              <a:buFont typeface="Arial" panose="020B0604020202020204" pitchFamily="34" charset="0"/>
              <a:buChar char="•"/>
            </a:pPr>
            <a:endParaRPr lang="en-US"/>
          </a:p>
        </p:txBody>
      </p:sp>
      <p:pic>
        <p:nvPicPr>
          <p:cNvPr id="7" name="Picture 6">
            <a:extLst>
              <a:ext uri="{FF2B5EF4-FFF2-40B4-BE49-F238E27FC236}">
                <a16:creationId xmlns:a16="http://schemas.microsoft.com/office/drawing/2014/main" id="{3087657C-DD57-4753-8BB7-D16931CA0CA8}"/>
              </a:ext>
            </a:extLst>
          </p:cNvPr>
          <p:cNvPicPr>
            <a:picLocks noChangeAspect="1"/>
          </p:cNvPicPr>
          <p:nvPr/>
        </p:nvPicPr>
        <p:blipFill rotWithShape="1">
          <a:blip r:embed="rId3"/>
          <a:srcRect r="3" b="20916"/>
          <a:stretch/>
        </p:blipFill>
        <p:spPr>
          <a:xfrm>
            <a:off x="4648201" y="640081"/>
            <a:ext cx="6909801" cy="5314406"/>
          </a:xfrm>
          <a:prstGeom prst="rect">
            <a:avLst/>
          </a:prstGeom>
        </p:spPr>
      </p:pic>
      <p:sp>
        <p:nvSpPr>
          <p:cNvPr id="47"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39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DBA4D7-6646-4EAC-A1D5-A48469F9427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TensorFlow Keras and Xception CNN</a:t>
            </a:r>
          </a:p>
        </p:txBody>
      </p:sp>
      <p:sp>
        <p:nvSpPr>
          <p:cNvPr id="3" name="Content Placeholder 2">
            <a:extLst>
              <a:ext uri="{FF2B5EF4-FFF2-40B4-BE49-F238E27FC236}">
                <a16:creationId xmlns:a16="http://schemas.microsoft.com/office/drawing/2014/main" id="{D97CACB1-3435-4C35-92CF-E9042A27103B}"/>
              </a:ext>
            </a:extLst>
          </p:cNvPr>
          <p:cNvSpPr>
            <a:spLocks noGrp="1"/>
          </p:cNvSpPr>
          <p:nvPr>
            <p:ph idx="1"/>
          </p:nvPr>
        </p:nvSpPr>
        <p:spPr>
          <a:xfrm>
            <a:off x="5231958" y="605896"/>
            <a:ext cx="5923721" cy="5646208"/>
          </a:xfrm>
        </p:spPr>
        <p:txBody>
          <a:bodyPr numCol="2" anchor="ctr">
            <a:normAutofit/>
          </a:bodyPr>
          <a:lstStyle/>
          <a:p>
            <a:pPr lvl="1">
              <a:lnSpc>
                <a:spcPct val="90000"/>
              </a:lnSpc>
              <a:buFont typeface="Arial" panose="020B0604020202020204" pitchFamily="34" charset="0"/>
              <a:buChar char="•"/>
            </a:pPr>
            <a:r>
              <a:rPr lang="en-US" sz="1500"/>
              <a:t>Model Creation</a:t>
            </a:r>
          </a:p>
          <a:p>
            <a:pPr lvl="2">
              <a:lnSpc>
                <a:spcPct val="90000"/>
              </a:lnSpc>
              <a:buFont typeface="Arial" panose="020B0604020202020204" pitchFamily="34" charset="0"/>
              <a:buChar char="•"/>
            </a:pPr>
            <a:r>
              <a:rPr lang="en-US" sz="1500" dirty="0"/>
              <a:t>Load </a:t>
            </a:r>
            <a:r>
              <a:rPr lang="en-US" sz="1500"/>
              <a:t>Xception</a:t>
            </a:r>
            <a:r>
              <a:rPr lang="en-US" sz="1500" dirty="0"/>
              <a:t> CNN Model Trained on ImageNet dataset</a:t>
            </a:r>
            <a:endParaRPr lang="en-US" sz="1500"/>
          </a:p>
          <a:p>
            <a:pPr lvl="2">
              <a:lnSpc>
                <a:spcPct val="90000"/>
              </a:lnSpc>
              <a:buFont typeface="Arial" panose="020B0604020202020204" pitchFamily="34" charset="0"/>
              <a:buChar char="•"/>
            </a:pPr>
            <a:r>
              <a:rPr lang="en-US" sz="1500" dirty="0"/>
              <a:t>Normalization Layer to scale RGB input </a:t>
            </a:r>
            <a:endParaRPr lang="en-US" sz="1500"/>
          </a:p>
          <a:p>
            <a:pPr lvl="2">
              <a:lnSpc>
                <a:spcPct val="90000"/>
              </a:lnSpc>
              <a:buFont typeface="Arial" panose="020B0604020202020204" pitchFamily="34" charset="0"/>
              <a:buChar char="•"/>
            </a:pPr>
            <a:r>
              <a:rPr lang="en-US" sz="1500" dirty="0"/>
              <a:t>We set our </a:t>
            </a:r>
            <a:r>
              <a:rPr lang="en-US" sz="1500"/>
              <a:t>batchnorm</a:t>
            </a:r>
            <a:r>
              <a:rPr lang="en-US" sz="1500" dirty="0"/>
              <a:t> layers from </a:t>
            </a:r>
            <a:r>
              <a:rPr lang="en-US" sz="1500"/>
              <a:t>Xceptions</a:t>
            </a:r>
            <a:r>
              <a:rPr lang="en-US" sz="1500" dirty="0"/>
              <a:t> to Inference mode, as its needed for tuning the model later</a:t>
            </a:r>
            <a:endParaRPr lang="en-US" sz="1500"/>
          </a:p>
          <a:p>
            <a:pPr lvl="2">
              <a:lnSpc>
                <a:spcPct val="90000"/>
              </a:lnSpc>
              <a:buFont typeface="Arial" panose="020B0604020202020204" pitchFamily="34" charset="0"/>
              <a:buChar char="•"/>
            </a:pPr>
            <a:r>
              <a:rPr lang="en-US" sz="1500" dirty="0"/>
              <a:t>Add a spatial global average pooling 2D layer</a:t>
            </a:r>
            <a:endParaRPr lang="en-US" sz="1500"/>
          </a:p>
          <a:p>
            <a:pPr lvl="2">
              <a:lnSpc>
                <a:spcPct val="90000"/>
              </a:lnSpc>
              <a:buFont typeface="Arial" panose="020B0604020202020204" pitchFamily="34" charset="0"/>
              <a:buChar char="•"/>
            </a:pPr>
            <a:r>
              <a:rPr lang="en-US" sz="1500" dirty="0"/>
              <a:t>Add a dropout layer for regularization to prevent overfitting</a:t>
            </a:r>
            <a:endParaRPr lang="en-US" sz="1500"/>
          </a:p>
          <a:p>
            <a:pPr lvl="2">
              <a:lnSpc>
                <a:spcPct val="90000"/>
              </a:lnSpc>
              <a:buFont typeface="Arial" panose="020B0604020202020204" pitchFamily="34" charset="0"/>
              <a:buChar char="•"/>
            </a:pPr>
            <a:r>
              <a:rPr lang="en-US" sz="1500" dirty="0"/>
              <a:t>Add output Layer with 196 outputs and </a:t>
            </a:r>
            <a:r>
              <a:rPr lang="en-US" sz="1500"/>
              <a:t>Softmax</a:t>
            </a:r>
            <a:r>
              <a:rPr lang="en-US" sz="1500" dirty="0"/>
              <a:t> activation function for classification</a:t>
            </a:r>
            <a:endParaRPr lang="en-US" sz="1500"/>
          </a:p>
          <a:p>
            <a:pPr lvl="2">
              <a:lnSpc>
                <a:spcPct val="90000"/>
              </a:lnSpc>
              <a:buFont typeface="Arial" panose="020B0604020202020204" pitchFamily="34" charset="0"/>
              <a:buChar char="•"/>
            </a:pPr>
            <a:r>
              <a:rPr lang="en-US" sz="1500" dirty="0"/>
              <a:t>Adam optimizer (best performance in similar tests)</a:t>
            </a:r>
            <a:endParaRPr lang="en-US" sz="1500"/>
          </a:p>
          <a:p>
            <a:pPr lvl="2">
              <a:lnSpc>
                <a:spcPct val="90000"/>
              </a:lnSpc>
              <a:buFont typeface="Arial" panose="020B0604020202020204" pitchFamily="34" charset="0"/>
              <a:buChar char="•"/>
            </a:pPr>
            <a:r>
              <a:rPr lang="en-US" sz="1500" dirty="0"/>
              <a:t>Sparse categorical cross entropy for loss function for (not one hot encoded data)(saves memory time and computation)</a:t>
            </a:r>
            <a:endParaRPr lang="en-US" sz="1500"/>
          </a:p>
          <a:p>
            <a:pPr lvl="2">
              <a:lnSpc>
                <a:spcPct val="90000"/>
              </a:lnSpc>
              <a:buFont typeface="Arial" panose="020B0604020202020204" pitchFamily="34" charset="0"/>
              <a:buChar char="•"/>
            </a:pPr>
            <a:r>
              <a:rPr lang="en-US" sz="1500" dirty="0"/>
              <a:t>100 epochs</a:t>
            </a:r>
            <a:endParaRPr lang="en-US" sz="1500"/>
          </a:p>
          <a:p>
            <a:pPr lvl="2">
              <a:lnSpc>
                <a:spcPct val="90000"/>
              </a:lnSpc>
              <a:buFont typeface="Arial" panose="020B0604020202020204" pitchFamily="34" charset="0"/>
              <a:buChar char="•"/>
            </a:pPr>
            <a:r>
              <a:rPr lang="en-US" sz="1500" dirty="0"/>
              <a:t>Sparse categorical accuracy measured as a metric</a:t>
            </a:r>
            <a:endParaRPr lang="en-US" sz="1500"/>
          </a:p>
          <a:p>
            <a:pPr marL="384048" lvl="2" indent="0">
              <a:lnSpc>
                <a:spcPct val="90000"/>
              </a:lnSpc>
              <a:buNone/>
            </a:pPr>
            <a:endParaRPr lang="en-US" sz="1500"/>
          </a:p>
          <a:p>
            <a:pPr marL="384048" marR="0" lvl="1"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kumimoji="0" lang="en-US" sz="1500" b="0" i="0" u="none" strike="noStrike" kern="1200" cap="none" spc="0" normalizeH="0" baseline="0" noProof="0">
                <a:ln>
                  <a:noFill/>
                </a:ln>
                <a:effectLst/>
                <a:uLnTx/>
                <a:uFillTx/>
                <a:latin typeface="Franklin Gothic Book" panose="020F0502020204030204"/>
                <a:ea typeface="+mn-ea"/>
                <a:cs typeface="+mn-cs"/>
              </a:rPr>
              <a:t>Fine tuning</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kumimoji="0" lang="en-US" sz="1500" b="0" i="0" u="none" strike="noStrike" kern="1200" cap="none" spc="0" normalizeH="0" baseline="0" noProof="0">
                <a:ln>
                  <a:noFill/>
                </a:ln>
                <a:effectLst/>
                <a:uLnTx/>
                <a:uFillTx/>
                <a:latin typeface="Franklin Gothic Book" panose="020F0502020204030204"/>
                <a:ea typeface="+mn-ea"/>
                <a:cs typeface="+mn-cs"/>
              </a:rPr>
              <a:t>Relatively low learning rate used for Adam (1e-5) (preventing </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lang="en-US" sz="1500" dirty="0"/>
              <a:t>Sparse categorical cross entropy for loss function</a:t>
            </a:r>
            <a:endParaRPr kumimoji="0" lang="en-US" sz="1500" b="0" i="0" u="none" strike="noStrike" kern="1200" cap="none" spc="0" normalizeH="0" baseline="0" noProof="0">
              <a:ln>
                <a:noFill/>
              </a:ln>
              <a:effectLst/>
              <a:uLnTx/>
              <a:uFillTx/>
              <a:latin typeface="Franklin Gothic Book" panose="020F0502020204030204"/>
              <a:ea typeface="+mn-ea"/>
              <a:cs typeface="+mn-cs"/>
            </a:endParaRPr>
          </a:p>
          <a:p>
            <a:pPr lvl="2">
              <a:lnSpc>
                <a:spcPct val="90000"/>
              </a:lnSpc>
              <a:buFont typeface="Arial" panose="020B0604020202020204" pitchFamily="34" charset="0"/>
              <a:buChar char="•"/>
            </a:pPr>
            <a:r>
              <a:rPr lang="en-US" sz="1500" dirty="0"/>
              <a:t>100 epochs</a:t>
            </a:r>
            <a:endParaRPr lang="en-US" sz="1500"/>
          </a:p>
          <a:p>
            <a:pPr lvl="2">
              <a:lnSpc>
                <a:spcPct val="90000"/>
              </a:lnSpc>
              <a:buFont typeface="Arial" panose="020B0604020202020204" pitchFamily="34" charset="0"/>
              <a:buChar char="•"/>
            </a:pPr>
            <a:r>
              <a:rPr lang="en-US" sz="1500" dirty="0"/>
              <a:t>Sparse categorical accuracy measured as a metric</a:t>
            </a:r>
            <a:endParaRPr lang="en-US" sz="1500"/>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endParaRPr kumimoji="0" lang="en-US" sz="1500" b="0" i="0" u="none" strike="noStrike" kern="1200" cap="none" spc="0" normalizeH="0" baseline="0" noProof="0">
              <a:ln>
                <a:noFill/>
              </a:ln>
              <a:effectLst/>
              <a:uLnTx/>
              <a:uFillTx/>
              <a:latin typeface="Franklin Gothic Book" panose="020F0502020204030204"/>
              <a:ea typeface="+mn-ea"/>
              <a:cs typeface="+mn-cs"/>
            </a:endParaRPr>
          </a:p>
          <a:p>
            <a:pPr>
              <a:lnSpc>
                <a:spcPct val="90000"/>
              </a:lnSpc>
            </a:pPr>
            <a:endParaRPr lang="en-US" sz="1500"/>
          </a:p>
        </p:txBody>
      </p:sp>
    </p:spTree>
    <p:extLst>
      <p:ext uri="{BB962C8B-B14F-4D97-AF65-F5344CB8AC3E}">
        <p14:creationId xmlns:p14="http://schemas.microsoft.com/office/powerpoint/2010/main" val="188831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7A58C1-5950-49B2-B2DB-99039E1F433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Results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C8AE5EA-3B3F-4EE1-AD62-8A955F9139D9}"/>
              </a:ext>
            </a:extLst>
          </p:cNvPr>
          <p:cNvPicPr>
            <a:picLocks noGrp="1" noChangeAspect="1"/>
          </p:cNvPicPr>
          <p:nvPr>
            <p:ph idx="1"/>
          </p:nvPr>
        </p:nvPicPr>
        <p:blipFill>
          <a:blip r:embed="rId3"/>
          <a:stretch>
            <a:fillRect/>
          </a:stretch>
        </p:blipFill>
        <p:spPr>
          <a:xfrm>
            <a:off x="5282335" y="1852239"/>
            <a:ext cx="6275667" cy="3153522"/>
          </a:xfrm>
          <a:prstGeom prst="rect">
            <a:avLst/>
          </a:prstGeom>
        </p:spPr>
      </p:pic>
    </p:spTree>
    <p:extLst>
      <p:ext uri="{BB962C8B-B14F-4D97-AF65-F5344CB8AC3E}">
        <p14:creationId xmlns:p14="http://schemas.microsoft.com/office/powerpoint/2010/main" val="414264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46C3-B76A-4CE9-B4D2-7FA27A079F2A}"/>
              </a:ext>
            </a:extLst>
          </p:cNvPr>
          <p:cNvSpPr>
            <a:spLocks noGrp="1"/>
          </p:cNvSpPr>
          <p:nvPr>
            <p:ph type="title"/>
          </p:nvPr>
        </p:nvSpPr>
        <p:spPr/>
        <p:txBody>
          <a:bodyPr/>
          <a:lstStyle/>
          <a:p>
            <a:r>
              <a:rPr lang="en-US" dirty="0" err="1"/>
              <a:t>ResNet</a:t>
            </a:r>
            <a:r>
              <a:rPr lang="en-US" dirty="0"/>
              <a:t> CNN using </a:t>
            </a:r>
            <a:r>
              <a:rPr lang="en-US" dirty="0" err="1"/>
              <a:t>PyTorch</a:t>
            </a:r>
            <a:endParaRPr lang="en-US" dirty="0"/>
          </a:p>
        </p:txBody>
      </p:sp>
      <p:graphicFrame>
        <p:nvGraphicFramePr>
          <p:cNvPr id="7" name="Content Placeholder 6">
            <a:extLst>
              <a:ext uri="{FF2B5EF4-FFF2-40B4-BE49-F238E27FC236}">
                <a16:creationId xmlns:a16="http://schemas.microsoft.com/office/drawing/2014/main" id="{4BC7AC3E-1B47-4D02-B96A-1601DB5B8674}"/>
              </a:ext>
            </a:extLst>
          </p:cNvPr>
          <p:cNvGraphicFramePr>
            <a:graphicFrameLocks noGrp="1"/>
          </p:cNvGraphicFramePr>
          <p:nvPr>
            <p:ph idx="1"/>
            <p:extLst>
              <p:ext uri="{D42A27DB-BD31-4B8C-83A1-F6EECF244321}">
                <p14:modId xmlns:p14="http://schemas.microsoft.com/office/powerpoint/2010/main" val="194524054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286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2314FB-9DEF-4F59-B1A8-B24642B8E84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Data Processing</a:t>
            </a:r>
          </a:p>
        </p:txBody>
      </p:sp>
      <p:graphicFrame>
        <p:nvGraphicFramePr>
          <p:cNvPr id="17" name="Content Placeholder 2">
            <a:extLst>
              <a:ext uri="{FF2B5EF4-FFF2-40B4-BE49-F238E27FC236}">
                <a16:creationId xmlns:a16="http://schemas.microsoft.com/office/drawing/2014/main" id="{194EC345-5521-4C95-8B6A-D08CB89F4FC3}"/>
              </a:ext>
            </a:extLst>
          </p:cNvPr>
          <p:cNvGraphicFramePr>
            <a:graphicFrameLocks noGrp="1"/>
          </p:cNvGraphicFramePr>
          <p:nvPr>
            <p:ph idx="1"/>
            <p:extLst>
              <p:ext uri="{D42A27DB-BD31-4B8C-83A1-F6EECF244321}">
                <p14:modId xmlns:p14="http://schemas.microsoft.com/office/powerpoint/2010/main" val="203317058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0851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{574F8404-1836-4C70-AB77-A9F15B401AA2}tf11429527_win32</Template>
  <TotalTime>286</TotalTime>
  <Words>1124</Words>
  <Application>Microsoft Office PowerPoint</Application>
  <PresentationFormat>Widescreen</PresentationFormat>
  <Paragraphs>112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Inter</vt:lpstr>
      <vt:lpstr>1_RetrospectVTI</vt:lpstr>
      <vt:lpstr>Car Classification Using Convolutional Neural Networks</vt:lpstr>
      <vt:lpstr>Intention</vt:lpstr>
      <vt:lpstr>Car Classification</vt:lpstr>
      <vt:lpstr>Dataset Sample</vt:lpstr>
      <vt:lpstr>TensorFlow Keras and Xception CNN</vt:lpstr>
      <vt:lpstr>TensorFlow Keras and Xception CNN</vt:lpstr>
      <vt:lpstr>Results</vt:lpstr>
      <vt:lpstr>ResNet CNN using PyTorch</vt:lpstr>
      <vt:lpstr>Data Processing</vt:lpstr>
      <vt:lpstr>Training Model</vt:lpstr>
      <vt:lpstr>Evaluating Model</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Classification</dc:title>
  <dc:creator>Hasan-al Jamil</dc:creator>
  <cp:lastModifiedBy>Sakib Sadman Shajib</cp:lastModifiedBy>
  <cp:revision>4</cp:revision>
  <dcterms:created xsi:type="dcterms:W3CDTF">2021-09-12T20:20:42Z</dcterms:created>
  <dcterms:modified xsi:type="dcterms:W3CDTF">2021-09-13T04:08:29Z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