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6858000" cx="9144000"/>
  <p:notesSz cx="6858000" cy="9144000"/>
  <p:embeddedFontLst>
    <p:embeddedFont>
      <p:font typeface="Cabin"/>
      <p:regular r:id="rId76"/>
      <p:bold r:id="rId77"/>
      <p:italic r:id="rId78"/>
      <p:boldItalic r:id="rId79"/>
    </p:embeddedFont>
    <p:embeddedFont>
      <p:font typeface="Domine"/>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BAA8BB8-0F2D-4B6F-BF73-DB69942D12F1}">
  <a:tblStyle styleId="{0BAA8BB8-0F2D-4B6F-BF73-DB69942D12F1}"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Domine-regular.fntdata"/><Relationship Id="rId81" Type="http://schemas.openxmlformats.org/officeDocument/2006/relationships/font" Target="fonts/Domin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Cabin-bold.fntdata"/><Relationship Id="rId32" Type="http://schemas.openxmlformats.org/officeDocument/2006/relationships/slide" Target="slides/slide27.xml"/><Relationship Id="rId76" Type="http://schemas.openxmlformats.org/officeDocument/2006/relationships/font" Target="fonts/Cabin-regular.fntdata"/><Relationship Id="rId35" Type="http://schemas.openxmlformats.org/officeDocument/2006/relationships/slide" Target="slides/slide30.xml"/><Relationship Id="rId79" Type="http://schemas.openxmlformats.org/officeDocument/2006/relationships/font" Target="fonts/Cabin-boldItalic.fntdata"/><Relationship Id="rId34" Type="http://schemas.openxmlformats.org/officeDocument/2006/relationships/slide" Target="slides/slide29.xml"/><Relationship Id="rId78" Type="http://schemas.openxmlformats.org/officeDocument/2006/relationships/font" Target="fonts/Cabin-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7" name="Shape 1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4" name="Shape 2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55" name="Shape 2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62" name="Shape 2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Built-in Error Detection - errors occur during transmission due to line impairments.</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Some codes are constructed such that when an error occurs it can be detected. For example: a particular signal transition is not part of the code. When it occurs, the receiver will know that a symbol error has occurred.</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Noise and interference - there are line encoding techniques that make the transmitted signal “immune” to noise and interference.</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This means that the signal cannot be corrupted, it is stronger than error detection.</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Complexity - the more robust and resilient the code, the more complex it is to implement and the price is often paid in baud rate or required bandwidth.</a:t>
            </a:r>
          </a:p>
        </p:txBody>
      </p:sp>
      <p:sp>
        <p:nvSpPr>
          <p:cNvPr id="269" name="Shape 26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75" name="Shape 2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88" name="Shape 2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27" name="Shape 3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33" name="Shape 3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07" name="Shape 4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GB" sz="1200" u="none" cap="none" strike="noStrike">
                <a:solidFill>
                  <a:schemeClr val="dk1"/>
                </a:solidFill>
                <a:latin typeface="Calibri"/>
                <a:ea typeface="Calibri"/>
                <a:cs typeface="Calibri"/>
                <a:sym typeface="Calibri"/>
              </a:rPr>
              <a:t>In this section, we see how we can represent digital data by using digital signals. The conversion involves three techniques: </a:t>
            </a:r>
            <a:r>
              <a:rPr b="0" i="0" lang="en-GB" sz="1200" u="none" cap="none" strike="noStrike">
                <a:solidFill>
                  <a:schemeClr val="hlink"/>
                </a:solidFill>
                <a:latin typeface="Calibri"/>
                <a:ea typeface="Calibri"/>
                <a:cs typeface="Calibri"/>
                <a:sym typeface="Calibri"/>
              </a:rPr>
              <a:t>line coding</a:t>
            </a:r>
            <a:r>
              <a:rPr b="0" i="0" lang="en-GB" sz="1200" u="none" cap="none" strike="noStrike">
                <a:solidFill>
                  <a:schemeClr val="dk1"/>
                </a:solidFill>
                <a:latin typeface="Calibri"/>
                <a:ea typeface="Calibri"/>
                <a:cs typeface="Calibri"/>
                <a:sym typeface="Calibri"/>
              </a:rPr>
              <a:t>, </a:t>
            </a:r>
            <a:r>
              <a:rPr b="0" i="0" lang="en-GB" sz="1200" u="none" cap="none" strike="noStrike">
                <a:solidFill>
                  <a:schemeClr val="hlink"/>
                </a:solidFill>
                <a:latin typeface="Calibri"/>
                <a:ea typeface="Calibri"/>
                <a:cs typeface="Calibri"/>
                <a:sym typeface="Calibri"/>
              </a:rPr>
              <a:t>block coding</a:t>
            </a:r>
            <a:r>
              <a:rPr b="0" i="0" lang="en-GB" sz="1200" u="none" cap="none" strike="noStrike">
                <a:solidFill>
                  <a:schemeClr val="dk1"/>
                </a:solidFill>
                <a:latin typeface="Calibri"/>
                <a:ea typeface="Calibri"/>
                <a:cs typeface="Calibri"/>
                <a:sym typeface="Calibri"/>
              </a:rPr>
              <a:t>, and </a:t>
            </a:r>
            <a:r>
              <a:rPr b="0" i="0" lang="en-GB" sz="1200" u="none" cap="none" strike="noStrike">
                <a:solidFill>
                  <a:schemeClr val="hlink"/>
                </a:solidFill>
                <a:latin typeface="Calibri"/>
                <a:ea typeface="Calibri"/>
                <a:cs typeface="Calibri"/>
                <a:sym typeface="Calibri"/>
              </a:rPr>
              <a:t>scrambling</a:t>
            </a:r>
            <a:r>
              <a:rPr b="0" i="0" lang="en-GB" sz="1200" u="none" cap="none" strike="noStrike">
                <a:solidFill>
                  <a:schemeClr val="dk1"/>
                </a:solidFill>
                <a:latin typeface="Calibri"/>
                <a:ea typeface="Calibri"/>
                <a:cs typeface="Calibri"/>
                <a:sym typeface="Calibri"/>
              </a:rPr>
              <a:t>. Line coding is always needed; block coding and scrambling may or may not be needed.</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4" name="Shape 11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67" name="Shape 4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2" name="Shape 5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98" name="Shape 5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2" name="Shape 602"/>
        <p:cNvGrpSpPr/>
        <p:nvPr/>
      </p:nvGrpSpPr>
      <p:grpSpPr>
        <a:xfrm>
          <a:off x="0" y="0"/>
          <a:ext cx="0" cy="0"/>
          <a:chOff x="0" y="0"/>
          <a:chExt cx="0" cy="0"/>
        </a:xfrm>
      </p:grpSpPr>
      <p:sp>
        <p:nvSpPr>
          <p:cNvPr id="603" name="Shape 6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04" name="Shape 6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8" name="Shape 608"/>
        <p:cNvGrpSpPr/>
        <p:nvPr/>
      </p:nvGrpSpPr>
      <p:grpSpPr>
        <a:xfrm>
          <a:off x="0" y="0"/>
          <a:ext cx="0" cy="0"/>
          <a:chOff x="0" y="0"/>
          <a:chExt cx="0" cy="0"/>
        </a:xfrm>
      </p:grpSpPr>
      <p:sp>
        <p:nvSpPr>
          <p:cNvPr id="609" name="Shape 6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10" name="Shape 6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4" name="Shape 614"/>
        <p:cNvGrpSpPr/>
        <p:nvPr/>
      </p:nvGrpSpPr>
      <p:grpSpPr>
        <a:xfrm>
          <a:off x="0" y="0"/>
          <a:ext cx="0" cy="0"/>
          <a:chOff x="0" y="0"/>
          <a:chExt cx="0" cy="0"/>
        </a:xfrm>
      </p:grpSpPr>
      <p:sp>
        <p:nvSpPr>
          <p:cNvPr id="615" name="Shape 6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16" name="Shape 6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0" name="Shape 620"/>
        <p:cNvGrpSpPr/>
        <p:nvPr/>
      </p:nvGrpSpPr>
      <p:grpSpPr>
        <a:xfrm>
          <a:off x="0" y="0"/>
          <a:ext cx="0" cy="0"/>
          <a:chOff x="0" y="0"/>
          <a:chExt cx="0" cy="0"/>
        </a:xfrm>
      </p:grpSpPr>
      <p:sp>
        <p:nvSpPr>
          <p:cNvPr id="621" name="Shape 6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22" name="Shape 6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29" name="Shape 6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36" name="Shape 6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43" name="Shape 6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Common Characteristics of coding schemes</a:t>
            </a:r>
          </a:p>
        </p:txBody>
      </p:sp>
      <p:sp>
        <p:nvSpPr>
          <p:cNvPr id="123" name="Shape 12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6" name="Shape 696"/>
        <p:cNvGrpSpPr/>
        <p:nvPr/>
      </p:nvGrpSpPr>
      <p:grpSpPr>
        <a:xfrm>
          <a:off x="0" y="0"/>
          <a:ext cx="0" cy="0"/>
          <a:chOff x="0" y="0"/>
          <a:chExt cx="0" cy="0"/>
        </a:xfrm>
      </p:grpSpPr>
      <p:sp>
        <p:nvSpPr>
          <p:cNvPr id="697" name="Shape 6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98" name="Shape 6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3" name="Shape 703"/>
        <p:cNvGrpSpPr/>
        <p:nvPr/>
      </p:nvGrpSpPr>
      <p:grpSpPr>
        <a:xfrm>
          <a:off x="0" y="0"/>
          <a:ext cx="0" cy="0"/>
          <a:chOff x="0" y="0"/>
          <a:chExt cx="0" cy="0"/>
        </a:xfrm>
      </p:grpSpPr>
      <p:sp>
        <p:nvSpPr>
          <p:cNvPr id="704" name="Shape 7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05" name="Shape 7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12" name="Shape 7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1" name="Shape 721"/>
        <p:cNvGrpSpPr/>
        <p:nvPr/>
      </p:nvGrpSpPr>
      <p:grpSpPr>
        <a:xfrm>
          <a:off x="0" y="0"/>
          <a:ext cx="0" cy="0"/>
          <a:chOff x="0" y="0"/>
          <a:chExt cx="0" cy="0"/>
        </a:xfrm>
      </p:grpSpPr>
      <p:sp>
        <p:nvSpPr>
          <p:cNvPr id="722" name="Shape 7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23" name="Shape 7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31" name="Shape 73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Common Characteristics of coding schemes</a:t>
            </a:r>
          </a:p>
        </p:txBody>
      </p:sp>
      <p:sp>
        <p:nvSpPr>
          <p:cNvPr id="732" name="Shape 73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6" name="Shape 736"/>
        <p:cNvGrpSpPr/>
        <p:nvPr/>
      </p:nvGrpSpPr>
      <p:grpSpPr>
        <a:xfrm>
          <a:off x="0" y="0"/>
          <a:ext cx="0" cy="0"/>
          <a:chOff x="0" y="0"/>
          <a:chExt cx="0" cy="0"/>
        </a:xfrm>
      </p:grpSpPr>
      <p:sp>
        <p:nvSpPr>
          <p:cNvPr id="737" name="Shape 7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38" name="Shape 7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4" name="Shape 74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Common Characteristics of coding schemes</a:t>
            </a:r>
          </a:p>
        </p:txBody>
      </p:sp>
      <p:sp>
        <p:nvSpPr>
          <p:cNvPr id="745" name="Shape 74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0" name="Shape 750"/>
        <p:cNvGrpSpPr/>
        <p:nvPr/>
      </p:nvGrpSpPr>
      <p:grpSpPr>
        <a:xfrm>
          <a:off x="0" y="0"/>
          <a:ext cx="0" cy="0"/>
          <a:chOff x="0" y="0"/>
          <a:chExt cx="0" cy="0"/>
        </a:xfrm>
      </p:grpSpPr>
      <p:sp>
        <p:nvSpPr>
          <p:cNvPr id="751" name="Shape 7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52" name="Shape 75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In4B/5B, the5-bit output that replaces the 4-bit input has no more than one leading</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zero(left bit)and no more than two trailing zeros(right bits).So when different groups</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Are combined to make a new sequence, there are never more than three consecutive 0s.</a:t>
            </a:r>
          </a:p>
        </p:txBody>
      </p:sp>
      <p:sp>
        <p:nvSpPr>
          <p:cNvPr id="753" name="Shape 75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8" name="Shape 758"/>
        <p:cNvGrpSpPr/>
        <p:nvPr/>
      </p:nvGrpSpPr>
      <p:grpSpPr>
        <a:xfrm>
          <a:off x="0" y="0"/>
          <a:ext cx="0" cy="0"/>
          <a:chOff x="0" y="0"/>
          <a:chExt cx="0" cy="0"/>
        </a:xfrm>
      </p:grpSpPr>
      <p:sp>
        <p:nvSpPr>
          <p:cNvPr id="759" name="Shape 7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60" name="Shape 7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4" name="Shape 764"/>
        <p:cNvGrpSpPr/>
        <p:nvPr/>
      </p:nvGrpSpPr>
      <p:grpSpPr>
        <a:xfrm>
          <a:off x="0" y="0"/>
          <a:ext cx="0" cy="0"/>
          <a:chOff x="0" y="0"/>
          <a:chExt cx="0" cy="0"/>
        </a:xfrm>
      </p:grpSpPr>
      <p:sp>
        <p:nvSpPr>
          <p:cNvPr id="765" name="Shape 7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66" name="Shape 7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0" name="Shape 13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1" name="Shape 771"/>
        <p:cNvGrpSpPr/>
        <p:nvPr/>
      </p:nvGrpSpPr>
      <p:grpSpPr>
        <a:xfrm>
          <a:off x="0" y="0"/>
          <a:ext cx="0" cy="0"/>
          <a:chOff x="0" y="0"/>
          <a:chExt cx="0" cy="0"/>
        </a:xfrm>
      </p:grpSpPr>
      <p:sp>
        <p:nvSpPr>
          <p:cNvPr id="772" name="Shape 7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73" name="Shape 7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8" name="Shape 778"/>
        <p:cNvGrpSpPr/>
        <p:nvPr/>
      </p:nvGrpSpPr>
      <p:grpSpPr>
        <a:xfrm>
          <a:off x="0" y="0"/>
          <a:ext cx="0" cy="0"/>
          <a:chOff x="0" y="0"/>
          <a:chExt cx="0" cy="0"/>
        </a:xfrm>
      </p:grpSpPr>
      <p:sp>
        <p:nvSpPr>
          <p:cNvPr id="779" name="Shape 7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80" name="Shape 78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GB" sz="1200" u="none" cap="none" strike="noStrike">
                <a:solidFill>
                  <a:schemeClr val="dk1"/>
                </a:solidFill>
                <a:latin typeface="Calibri"/>
                <a:ea typeface="Calibri"/>
                <a:cs typeface="Calibri"/>
                <a:sym typeface="Calibri"/>
              </a:rPr>
              <a:t>Disparity controller keeps track of excess 0s over 1s (or 1s over 0s).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781" name="Shape 78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6" name="Shape 786"/>
        <p:cNvGrpSpPr/>
        <p:nvPr/>
      </p:nvGrpSpPr>
      <p:grpSpPr>
        <a:xfrm>
          <a:off x="0" y="0"/>
          <a:ext cx="0" cy="0"/>
          <a:chOff x="0" y="0"/>
          <a:chExt cx="0" cy="0"/>
        </a:xfrm>
      </p:grpSpPr>
      <p:sp>
        <p:nvSpPr>
          <p:cNvPr id="787" name="Shape 7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88" name="Shape 7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3" name="Shape 793"/>
        <p:cNvGrpSpPr/>
        <p:nvPr/>
      </p:nvGrpSpPr>
      <p:grpSpPr>
        <a:xfrm>
          <a:off x="0" y="0"/>
          <a:ext cx="0" cy="0"/>
          <a:chOff x="0" y="0"/>
          <a:chExt cx="0" cy="0"/>
        </a:xfrm>
      </p:grpSpPr>
      <p:sp>
        <p:nvSpPr>
          <p:cNvPr id="794" name="Shape 7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95" name="Shape 7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9" name="Shape 799"/>
        <p:cNvGrpSpPr/>
        <p:nvPr/>
      </p:nvGrpSpPr>
      <p:grpSpPr>
        <a:xfrm>
          <a:off x="0" y="0"/>
          <a:ext cx="0" cy="0"/>
          <a:chOff x="0" y="0"/>
          <a:chExt cx="0" cy="0"/>
        </a:xfrm>
      </p:grpSpPr>
      <p:sp>
        <p:nvSpPr>
          <p:cNvPr id="800" name="Shape 8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01" name="Shape 8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09" name="Shape 8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4" name="Shape 814"/>
        <p:cNvGrpSpPr/>
        <p:nvPr/>
      </p:nvGrpSpPr>
      <p:grpSpPr>
        <a:xfrm>
          <a:off x="0" y="0"/>
          <a:ext cx="0" cy="0"/>
          <a:chOff x="0" y="0"/>
          <a:chExt cx="0" cy="0"/>
        </a:xfrm>
      </p:grpSpPr>
      <p:sp>
        <p:nvSpPr>
          <p:cNvPr id="815" name="Shape 8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16" name="Shape 8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2" name="Shape 822"/>
        <p:cNvGrpSpPr/>
        <p:nvPr/>
      </p:nvGrpSpPr>
      <p:grpSpPr>
        <a:xfrm>
          <a:off x="0" y="0"/>
          <a:ext cx="0" cy="0"/>
          <a:chOff x="0" y="0"/>
          <a:chExt cx="0" cy="0"/>
        </a:xfrm>
      </p:grpSpPr>
      <p:sp>
        <p:nvSpPr>
          <p:cNvPr id="823" name="Shape 8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24" name="Shape 82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25" name="Shape 82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0" name="Shape 830"/>
        <p:cNvGrpSpPr/>
        <p:nvPr/>
      </p:nvGrpSpPr>
      <p:grpSpPr>
        <a:xfrm>
          <a:off x="0" y="0"/>
          <a:ext cx="0" cy="0"/>
          <a:chOff x="0" y="0"/>
          <a:chExt cx="0" cy="0"/>
        </a:xfrm>
      </p:grpSpPr>
      <p:sp>
        <p:nvSpPr>
          <p:cNvPr id="831" name="Shape 8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32" name="Shape 83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33" name="Shape 83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40" name="Shape 8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Worst case - Maximum signal rate</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Best case – Minimum signal rate</a:t>
            </a:r>
          </a:p>
        </p:txBody>
      </p:sp>
      <p:sp>
        <p:nvSpPr>
          <p:cNvPr id="137" name="Shape 13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7" name="Shape 84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48" name="Shape 84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3" name="Shape 853"/>
        <p:cNvGrpSpPr/>
        <p:nvPr/>
      </p:nvGrpSpPr>
      <p:grpSpPr>
        <a:xfrm>
          <a:off x="0" y="0"/>
          <a:ext cx="0" cy="0"/>
          <a:chOff x="0" y="0"/>
          <a:chExt cx="0" cy="0"/>
        </a:xfrm>
      </p:grpSpPr>
      <p:sp>
        <p:nvSpPr>
          <p:cNvPr id="854" name="Shape 8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55" name="Shape 85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56" name="Shape 85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2" name="Shape 872"/>
        <p:cNvGrpSpPr/>
        <p:nvPr/>
      </p:nvGrpSpPr>
      <p:grpSpPr>
        <a:xfrm>
          <a:off x="0" y="0"/>
          <a:ext cx="0" cy="0"/>
          <a:chOff x="0" y="0"/>
          <a:chExt cx="0" cy="0"/>
        </a:xfrm>
      </p:grpSpPr>
      <p:sp>
        <p:nvSpPr>
          <p:cNvPr id="873" name="Shape 8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74" name="Shape 87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100000"/>
              <a:buFont typeface="Times New Roman"/>
              <a:buChar char="•"/>
            </a:pPr>
            <a:r>
              <a:rPr b="0" i="0" lang="en-GB" sz="1200" u="none" cap="none" strike="noStrike">
                <a:solidFill>
                  <a:schemeClr val="dk1"/>
                </a:solidFill>
                <a:latin typeface="Times New Roman"/>
                <a:ea typeface="Times New Roman"/>
                <a:cs typeface="Times New Roman"/>
                <a:sym typeface="Times New Roman"/>
              </a:rPr>
              <a:t>In ideal sampling, pulses from the analog signal are sampled. This is an ideal sampling method and cannot be easily implemented.</a:t>
            </a:r>
          </a:p>
          <a:p>
            <a:pPr indent="0" lvl="0" marL="0" marR="0" rtl="0" algn="l">
              <a:spcBef>
                <a:spcPts val="0"/>
              </a:spcBef>
              <a:buClr>
                <a:schemeClr val="dk1"/>
              </a:buClr>
              <a:buSzPct val="100000"/>
              <a:buFont typeface="Times New Roman"/>
              <a:buChar char="•"/>
            </a:pPr>
            <a:r>
              <a:rPr b="0" i="0" lang="en-GB" sz="1200" u="none" cap="none" strike="noStrike">
                <a:solidFill>
                  <a:schemeClr val="dk1"/>
                </a:solidFill>
                <a:latin typeface="Times New Roman"/>
                <a:ea typeface="Times New Roman"/>
                <a:cs typeface="Times New Roman"/>
                <a:sym typeface="Times New Roman"/>
              </a:rPr>
              <a:t>In natural sampling, a high-speed switch is turned on for only the small period of time when the sampling occurs. The result is a sequence of samples that retains the shape of the analog signal. </a:t>
            </a:r>
          </a:p>
          <a:p>
            <a:pPr indent="0" lvl="0" marL="0" marR="0" rtl="0" algn="l">
              <a:spcBef>
                <a:spcPts val="0"/>
              </a:spcBef>
              <a:buClr>
                <a:schemeClr val="dk1"/>
              </a:buClr>
              <a:buSzPct val="100000"/>
              <a:buFont typeface="Times New Roman"/>
              <a:buChar char="•"/>
            </a:pPr>
            <a:r>
              <a:rPr b="0" i="0" lang="en-GB" sz="1200" u="none" cap="none" strike="noStrike">
                <a:solidFill>
                  <a:schemeClr val="dk1"/>
                </a:solidFill>
                <a:latin typeface="Times New Roman"/>
                <a:ea typeface="Times New Roman"/>
                <a:cs typeface="Times New Roman"/>
                <a:sym typeface="Times New Roman"/>
              </a:rPr>
              <a:t>The most common sampling method, called sample and hold, however, creates flat-top samples by using a circuit.</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75" name="Shape 87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0" name="Shape 880"/>
        <p:cNvGrpSpPr/>
        <p:nvPr/>
      </p:nvGrpSpPr>
      <p:grpSpPr>
        <a:xfrm>
          <a:off x="0" y="0"/>
          <a:ext cx="0" cy="0"/>
          <a:chOff x="0" y="0"/>
          <a:chExt cx="0" cy="0"/>
        </a:xfrm>
      </p:grpSpPr>
      <p:sp>
        <p:nvSpPr>
          <p:cNvPr id="881" name="Shape 8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82" name="Shape 88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83" name="Shape 88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8" name="Shape 888"/>
        <p:cNvGrpSpPr/>
        <p:nvPr/>
      </p:nvGrpSpPr>
      <p:grpSpPr>
        <a:xfrm>
          <a:off x="0" y="0"/>
          <a:ext cx="0" cy="0"/>
          <a:chOff x="0" y="0"/>
          <a:chExt cx="0" cy="0"/>
        </a:xfrm>
      </p:grpSpPr>
      <p:sp>
        <p:nvSpPr>
          <p:cNvPr id="889" name="Shape 8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90" name="Shape 8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4" name="Shape 894"/>
        <p:cNvGrpSpPr/>
        <p:nvPr/>
      </p:nvGrpSpPr>
      <p:grpSpPr>
        <a:xfrm>
          <a:off x="0" y="0"/>
          <a:ext cx="0" cy="0"/>
          <a:chOff x="0" y="0"/>
          <a:chExt cx="0" cy="0"/>
        </a:xfrm>
      </p:grpSpPr>
      <p:sp>
        <p:nvSpPr>
          <p:cNvPr id="895" name="Shape 8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96" name="Shape 8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0" name="Shape 900"/>
        <p:cNvGrpSpPr/>
        <p:nvPr/>
      </p:nvGrpSpPr>
      <p:grpSpPr>
        <a:xfrm>
          <a:off x="0" y="0"/>
          <a:ext cx="0" cy="0"/>
          <a:chOff x="0" y="0"/>
          <a:chExt cx="0" cy="0"/>
        </a:xfrm>
      </p:grpSpPr>
      <p:sp>
        <p:nvSpPr>
          <p:cNvPr id="901" name="Shape 9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02" name="Shape 9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6" name="Shape 906"/>
        <p:cNvGrpSpPr/>
        <p:nvPr/>
      </p:nvGrpSpPr>
      <p:grpSpPr>
        <a:xfrm>
          <a:off x="0" y="0"/>
          <a:ext cx="0" cy="0"/>
          <a:chOff x="0" y="0"/>
          <a:chExt cx="0" cy="0"/>
        </a:xfrm>
      </p:grpSpPr>
      <p:sp>
        <p:nvSpPr>
          <p:cNvPr id="907" name="Shape 9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08" name="Shape 9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4" name="Shape 914"/>
        <p:cNvGrpSpPr/>
        <p:nvPr/>
      </p:nvGrpSpPr>
      <p:grpSpPr>
        <a:xfrm>
          <a:off x="0" y="0"/>
          <a:ext cx="0" cy="0"/>
          <a:chOff x="0" y="0"/>
          <a:chExt cx="0" cy="0"/>
        </a:xfrm>
      </p:grpSpPr>
      <p:sp>
        <p:nvSpPr>
          <p:cNvPr id="915" name="Shape 9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16" name="Shape 9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0" name="Shape 920"/>
        <p:cNvGrpSpPr/>
        <p:nvPr/>
      </p:nvGrpSpPr>
      <p:grpSpPr>
        <a:xfrm>
          <a:off x="0" y="0"/>
          <a:ext cx="0" cy="0"/>
          <a:chOff x="0" y="0"/>
          <a:chExt cx="0" cy="0"/>
        </a:xfrm>
      </p:grpSpPr>
      <p:sp>
        <p:nvSpPr>
          <p:cNvPr id="921" name="Shape 9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22" name="Shape 9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4" name="Shape 14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6" name="Shape 926"/>
        <p:cNvGrpSpPr/>
        <p:nvPr/>
      </p:nvGrpSpPr>
      <p:grpSpPr>
        <a:xfrm>
          <a:off x="0" y="0"/>
          <a:ext cx="0" cy="0"/>
          <a:chOff x="0" y="0"/>
          <a:chExt cx="0" cy="0"/>
        </a:xfrm>
      </p:grpSpPr>
      <p:sp>
        <p:nvSpPr>
          <p:cNvPr id="927" name="Shape 9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28" name="Shape 92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GB" sz="1200" u="none" cap="none" strike="noStrike">
                <a:solidFill>
                  <a:srgbClr val="000099"/>
                </a:solidFill>
                <a:latin typeface="Times New Roman"/>
                <a:ea typeface="Times New Roman"/>
                <a:cs typeface="Times New Roman"/>
                <a:sym typeface="Times New Roman"/>
              </a:rPr>
              <a:t>Original Signal Recovery</a:t>
            </a:r>
            <a:r>
              <a:rPr b="0" i="0" lang="en-GB" sz="1200" u="none" cap="none" strike="noStrike">
                <a:solidFill>
                  <a:schemeClr val="dk1"/>
                </a:solidFill>
                <a:latin typeface="Times New Roman"/>
                <a:ea typeface="Times New Roman"/>
                <a:cs typeface="Times New Roman"/>
                <a:sym typeface="Times New Roman"/>
              </a:rPr>
              <a:t> :</a:t>
            </a:r>
          </a:p>
          <a:p>
            <a:pPr indent="0" lvl="0" marL="0" marR="0" rtl="0" algn="l">
              <a:spcBef>
                <a:spcPts val="0"/>
              </a:spcBef>
              <a:buSzPct val="25000"/>
              <a:buNone/>
            </a:pPr>
            <a:r>
              <a:rPr b="0" i="0" lang="en-GB" sz="1200" u="none" cap="none" strike="noStrike">
                <a:solidFill>
                  <a:schemeClr val="dk1"/>
                </a:solidFill>
                <a:latin typeface="Times New Roman"/>
                <a:ea typeface="Times New Roman"/>
                <a:cs typeface="Times New Roman"/>
                <a:sym typeface="Times New Roman"/>
              </a:rPr>
              <a:t>The recovery of the original signal requires the PCM decoder. </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b="0" i="0" lang="en-GB" sz="1200" u="none" cap="none" strike="noStrike">
                <a:solidFill>
                  <a:schemeClr val="dk1"/>
                </a:solidFill>
                <a:latin typeface="Times New Roman"/>
                <a:ea typeface="Times New Roman"/>
                <a:cs typeface="Times New Roman"/>
                <a:sym typeface="Times New Roman"/>
              </a:rPr>
              <a:t>1. The decoder first uses circuitry to convert the code words into a pulse that holds the amplitude until the next pulse. </a:t>
            </a:r>
          </a:p>
          <a:p>
            <a:pPr indent="0" lvl="0" marL="0" marR="0" rtl="0" algn="l">
              <a:spcBef>
                <a:spcPts val="0"/>
              </a:spcBef>
              <a:buSzPct val="25000"/>
              <a:buNone/>
            </a:pPr>
            <a:r>
              <a:rPr b="0" i="0" lang="en-GB" sz="1200" u="none" cap="none" strike="noStrike">
                <a:solidFill>
                  <a:schemeClr val="dk1"/>
                </a:solidFill>
                <a:latin typeface="Times New Roman"/>
                <a:ea typeface="Times New Roman"/>
                <a:cs typeface="Times New Roman"/>
                <a:sym typeface="Times New Roman"/>
              </a:rPr>
              <a:t>2. After the staircase signal is completed, it is passed through a low-pass filter to smooth the staircase signal into an analog signal. </a:t>
            </a:r>
          </a:p>
          <a:p>
            <a:pPr indent="0" lvl="0" marL="0" marR="0" rtl="0" algn="l">
              <a:spcBef>
                <a:spcPts val="0"/>
              </a:spcBef>
              <a:buSzPct val="25000"/>
              <a:buNone/>
            </a:pPr>
            <a:r>
              <a:rPr b="0" i="0" lang="en-GB" sz="1200" u="none" cap="none" strike="noStrike">
                <a:solidFill>
                  <a:schemeClr val="dk1"/>
                </a:solidFill>
                <a:latin typeface="Times New Roman"/>
                <a:ea typeface="Times New Roman"/>
                <a:cs typeface="Times New Roman"/>
                <a:sym typeface="Times New Roman"/>
              </a:rPr>
              <a:t>The filter has the same cutoff frequency as the original signal at the sender. </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b="0" i="0" lang="en-GB" sz="1200" u="none" cap="none" strike="noStrike">
                <a:solidFill>
                  <a:schemeClr val="dk1"/>
                </a:solidFill>
                <a:latin typeface="Times New Roman"/>
                <a:ea typeface="Times New Roman"/>
                <a:cs typeface="Times New Roman"/>
                <a:sym typeface="Times New Roman"/>
              </a:rPr>
              <a:t>If the signal has been sampled at (or greater than) the Nyquist sampling rate and if there are enough quantization levels, the original signal will be recreated. </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b="0" i="0" lang="en-GB" sz="1200" u="none" cap="none" strike="noStrike">
                <a:solidFill>
                  <a:schemeClr val="dk1"/>
                </a:solidFill>
                <a:latin typeface="Times New Roman"/>
                <a:ea typeface="Times New Roman"/>
                <a:cs typeface="Times New Roman"/>
                <a:sym typeface="Times New Roman"/>
              </a:rPr>
              <a:t>Note that the maximum and minimum values of the original signal can be achieved by using amplification.</a:t>
            </a:r>
            <a:r>
              <a:rPr b="0" baseline="-25000" i="0" lang="en-GB" sz="1400" u="none" cap="none" strike="noStrike">
                <a:solidFill>
                  <a:schemeClr val="dk1"/>
                </a:solidFill>
                <a:latin typeface="Times New Roman"/>
                <a:ea typeface="Times New Roman"/>
                <a:cs typeface="Times New Roman"/>
                <a:sym typeface="Times New Roman"/>
              </a:rPr>
              <a:t> </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29" name="Shape 92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5" name="Shape 935"/>
        <p:cNvGrpSpPr/>
        <p:nvPr/>
      </p:nvGrpSpPr>
      <p:grpSpPr>
        <a:xfrm>
          <a:off x="0" y="0"/>
          <a:ext cx="0" cy="0"/>
          <a:chOff x="0" y="0"/>
          <a:chExt cx="0" cy="0"/>
        </a:xfrm>
      </p:grpSpPr>
      <p:sp>
        <p:nvSpPr>
          <p:cNvPr id="936" name="Shape 9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37" name="Shape 9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2" name="Shape 942"/>
        <p:cNvGrpSpPr/>
        <p:nvPr/>
      </p:nvGrpSpPr>
      <p:grpSpPr>
        <a:xfrm>
          <a:off x="0" y="0"/>
          <a:ext cx="0" cy="0"/>
          <a:chOff x="0" y="0"/>
          <a:chExt cx="0" cy="0"/>
        </a:xfrm>
      </p:grpSpPr>
      <p:sp>
        <p:nvSpPr>
          <p:cNvPr id="943" name="Shape 9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44" name="Shape 9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0" name="Shape 95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51" name="Shape 95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57" name="Shape 9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1" name="Shape 961"/>
        <p:cNvGrpSpPr/>
        <p:nvPr/>
      </p:nvGrpSpPr>
      <p:grpSpPr>
        <a:xfrm>
          <a:off x="0" y="0"/>
          <a:ext cx="0" cy="0"/>
          <a:chOff x="0" y="0"/>
          <a:chExt cx="0" cy="0"/>
        </a:xfrm>
      </p:grpSpPr>
      <p:sp>
        <p:nvSpPr>
          <p:cNvPr id="962" name="Shape 9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63" name="Shape 96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64" name="Shape 96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9" name="Shape 969"/>
        <p:cNvGrpSpPr/>
        <p:nvPr/>
      </p:nvGrpSpPr>
      <p:grpSpPr>
        <a:xfrm>
          <a:off x="0" y="0"/>
          <a:ext cx="0" cy="0"/>
          <a:chOff x="0" y="0"/>
          <a:chExt cx="0" cy="0"/>
        </a:xfrm>
      </p:grpSpPr>
      <p:sp>
        <p:nvSpPr>
          <p:cNvPr id="970" name="Shape 9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71" name="Shape 97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72" name="Shape 97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8" name="Shape 978"/>
        <p:cNvGrpSpPr/>
        <p:nvPr/>
      </p:nvGrpSpPr>
      <p:grpSpPr>
        <a:xfrm>
          <a:off x="0" y="0"/>
          <a:ext cx="0" cy="0"/>
          <a:chOff x="0" y="0"/>
          <a:chExt cx="0" cy="0"/>
        </a:xfrm>
      </p:grpSpPr>
      <p:sp>
        <p:nvSpPr>
          <p:cNvPr id="979" name="Shape 9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80" name="Shape 98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81" name="Shape 98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7" name="Shape 987"/>
        <p:cNvGrpSpPr/>
        <p:nvPr/>
      </p:nvGrpSpPr>
      <p:grpSpPr>
        <a:xfrm>
          <a:off x="0" y="0"/>
          <a:ext cx="0" cy="0"/>
          <a:chOff x="0" y="0"/>
          <a:chExt cx="0" cy="0"/>
        </a:xfrm>
      </p:grpSpPr>
      <p:sp>
        <p:nvSpPr>
          <p:cNvPr id="988" name="Shape 9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89" name="Shape 9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GB" sz="1200" u="none" cap="none" strike="noStrike">
                <a:solidFill>
                  <a:schemeClr val="dk1"/>
                </a:solidFill>
                <a:latin typeface="Calibri"/>
                <a:ea typeface="Calibri"/>
                <a:cs typeface="Calibri"/>
                <a:sym typeface="Calibri"/>
              </a:rPr>
              <a:t>Asynchronous means “asynchronous at the byte level,” but the bits are still synchronized; their durations are the same.one at a time.</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90" name="Shape 99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5" name="Shape 995"/>
        <p:cNvGrpSpPr/>
        <p:nvPr/>
      </p:nvGrpSpPr>
      <p:grpSpPr>
        <a:xfrm>
          <a:off x="0" y="0"/>
          <a:ext cx="0" cy="0"/>
          <a:chOff x="0" y="0"/>
          <a:chExt cx="0" cy="0"/>
        </a:xfrm>
      </p:grpSpPr>
      <p:sp>
        <p:nvSpPr>
          <p:cNvPr id="996" name="Shape 9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7" name="Shape 99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99"/>
              </a:buClr>
              <a:buSzPct val="25000"/>
              <a:buFont typeface="Calibri"/>
              <a:buNone/>
            </a:pPr>
            <a:r>
              <a:rPr b="1" i="1" lang="en-GB" sz="1200" u="none" cap="none" strike="noStrike">
                <a:solidFill>
                  <a:srgbClr val="000099"/>
                </a:solidFill>
                <a:latin typeface="Calibri"/>
                <a:ea typeface="Calibri"/>
                <a:cs typeface="Calibri"/>
                <a:sym typeface="Calibri"/>
              </a:rPr>
              <a:t>Timing</a:t>
            </a:r>
            <a:r>
              <a:rPr b="0" i="0" lang="en-GB" sz="1200" u="none" cap="none" strike="noStrike">
                <a:solidFill>
                  <a:schemeClr val="dk1"/>
                </a:solidFill>
                <a:latin typeface="Calibri"/>
                <a:ea typeface="Calibri"/>
                <a:cs typeface="Calibri"/>
                <a:sym typeface="Calibri"/>
              </a:rPr>
              <a:t> becomes very important, therefore, because the accuracy of the received information is completely dependent on the ability of the receiving device to keep an accurate count of the bits as they come in.</a:t>
            </a:r>
            <a:r>
              <a:rPr b="0" baseline="-25000" i="0" lang="en-GB" sz="1200" u="none" cap="none" strike="noStrike">
                <a:solidFill>
                  <a:schemeClr val="dk1"/>
                </a:solidFill>
                <a:latin typeface="Times New Roman"/>
                <a:ea typeface="Times New Roman"/>
                <a:cs typeface="Times New Roman"/>
                <a:sym typeface="Times New Roman"/>
              </a:rPr>
              <a:t> </a:t>
            </a:r>
          </a:p>
          <a:p>
            <a:pPr indent="0" lvl="0" marL="0" marR="0" rtl="0" algn="l">
              <a:spcBef>
                <a:spcPts val="0"/>
              </a:spcBef>
              <a:buSzPct val="25000"/>
              <a:buNone/>
            </a:pPr>
            <a:r>
              <a:rPr b="1" i="1" lang="en-GB" sz="1200" u="none" cap="none" strike="noStrike">
                <a:solidFill>
                  <a:srgbClr val="000099"/>
                </a:solidFill>
                <a:latin typeface="Calibri"/>
                <a:ea typeface="Calibri"/>
                <a:cs typeface="Calibri"/>
                <a:sym typeface="Calibri"/>
              </a:rPr>
              <a:t>The advantage</a:t>
            </a:r>
            <a:r>
              <a:rPr b="0" i="0" lang="en-GB" sz="1200" u="none" cap="none" strike="noStrike">
                <a:solidFill>
                  <a:schemeClr val="dk1"/>
                </a:solidFill>
                <a:latin typeface="Calibri"/>
                <a:ea typeface="Calibri"/>
                <a:cs typeface="Calibri"/>
                <a:sym typeface="Calibri"/>
              </a:rPr>
              <a:t> of synchronous transmission is speed. With no extra bits or gaps, synchronous transmission is faster than asynchronous transmission.</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For this reason, it is more useful for high-speed applications such as the transmission of data from one computer to another. Byte synchronization is accomplished in the data link layer. </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98" name="Shape 99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3" name="Shape 15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3" name="Shape 1003"/>
        <p:cNvGrpSpPr/>
        <p:nvPr/>
      </p:nvGrpSpPr>
      <p:grpSpPr>
        <a:xfrm>
          <a:off x="0" y="0"/>
          <a:ext cx="0" cy="0"/>
          <a:chOff x="0" y="0"/>
          <a:chExt cx="0" cy="0"/>
        </a:xfrm>
      </p:grpSpPr>
      <p:sp>
        <p:nvSpPr>
          <p:cNvPr id="1004" name="Shape 10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5" name="Shape 100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06" name="Shape 100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2" name="Shape 16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txBox="1"/>
          <p:nvPr>
            <p:ph type="ctrTitle"/>
          </p:nvPr>
        </p:nvSpPr>
        <p:spPr>
          <a:xfrm>
            <a:off x="1219200" y="3886200"/>
            <a:ext cx="6858000" cy="990599"/>
          </a:xfrm>
          <a:prstGeom prst="rect">
            <a:avLst/>
          </a:prstGeom>
          <a:noFill/>
          <a:ln>
            <a:noFill/>
          </a:ln>
        </p:spPr>
        <p:txBody>
          <a:bodyPr anchorCtr="0" anchor="t" bIns="91425" lIns="91425" rIns="91425" tIns="91425"/>
          <a:lstStyle>
            <a:lvl1pPr indent="0" lvl="0" marL="0" marR="0" rtl="0" algn="r">
              <a:spcBef>
                <a:spcPts val="0"/>
              </a:spcBef>
              <a:buClr>
                <a:schemeClr val="dk1"/>
              </a:buClr>
              <a:buFont typeface="Domine"/>
              <a:buNone/>
              <a:defRPr b="0" i="0" sz="3200" u="none" cap="none" strike="noStrike">
                <a:solidFill>
                  <a:schemeClr val="dk1"/>
                </a:solidFill>
                <a:latin typeface="Domine"/>
                <a:ea typeface="Domine"/>
                <a:cs typeface="Domine"/>
                <a:sym typeface="Domin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 name="Shape 20"/>
          <p:cNvSpPr txBox="1"/>
          <p:nvPr>
            <p:ph idx="1" type="subTitle"/>
          </p:nvPr>
        </p:nvSpPr>
        <p:spPr>
          <a:xfrm>
            <a:off x="1219200" y="5124450"/>
            <a:ext cx="6858000" cy="533399"/>
          </a:xfrm>
          <a:prstGeom prst="rect">
            <a:avLst/>
          </a:prstGeom>
          <a:noFill/>
          <a:ln>
            <a:noFill/>
          </a:ln>
        </p:spPr>
        <p:txBody>
          <a:bodyPr anchorCtr="0" anchor="t" bIns="91425" lIns="91425" rIns="91425" tIns="91425"/>
          <a:lstStyle>
            <a:lvl1pPr indent="0" lvl="0" marL="0" marR="0" rtl="0" algn="r">
              <a:spcBef>
                <a:spcPts val="600"/>
              </a:spcBef>
              <a:buClr>
                <a:schemeClr val="accent1"/>
              </a:buClr>
              <a:buFont typeface="Noto Sans Symbols"/>
              <a:buNone/>
              <a:defRPr b="0" i="0" sz="2000" u="none" cap="none" strike="noStrike">
                <a:solidFill>
                  <a:schemeClr val="dk2"/>
                </a:solidFill>
                <a:latin typeface="Domine"/>
                <a:ea typeface="Domine"/>
                <a:cs typeface="Domine"/>
                <a:sym typeface="Domine"/>
              </a:defRPr>
            </a:lvl1pPr>
            <a:lvl2pPr indent="0" lvl="1" marL="457200" marR="0" rtl="0" algn="ctr">
              <a:spcBef>
                <a:spcPts val="500"/>
              </a:spcBef>
              <a:buClr>
                <a:schemeClr val="accent2"/>
              </a:buClr>
              <a:buFont typeface="Noto Sans Symbols"/>
              <a:buNone/>
              <a:defRPr b="0" i="0" sz="2300" u="none" cap="none" strike="noStrike">
                <a:solidFill>
                  <a:schemeClr val="dk2"/>
                </a:solidFill>
                <a:latin typeface="Cabin"/>
                <a:ea typeface="Cabin"/>
                <a:cs typeface="Cabin"/>
                <a:sym typeface="Cabin"/>
              </a:defRPr>
            </a:lvl2pPr>
            <a:lvl3pPr indent="0" lvl="2" marL="914400" marR="0" rtl="0" algn="ctr">
              <a:spcBef>
                <a:spcPts val="500"/>
              </a:spcBef>
              <a:buClr>
                <a:srgbClr val="BABABA"/>
              </a:buClr>
              <a:buFont typeface="Noto Sans Symbols"/>
              <a:buNone/>
              <a:defRPr b="0" i="0" sz="2000" u="none" cap="none" strike="noStrike">
                <a:solidFill>
                  <a:schemeClr val="dk1"/>
                </a:solidFill>
                <a:latin typeface="Cabin"/>
                <a:ea typeface="Cabin"/>
                <a:cs typeface="Cabin"/>
                <a:sym typeface="Cabin"/>
              </a:defRPr>
            </a:lvl3pPr>
            <a:lvl4pPr indent="0" lvl="3" marL="1371600" marR="0" rtl="0" algn="ctr">
              <a:spcBef>
                <a:spcPts val="400"/>
              </a:spcBef>
              <a:buClr>
                <a:srgbClr val="8BA1B3"/>
              </a:buClr>
              <a:buFont typeface="Noto Sans Symbols"/>
              <a:buNone/>
              <a:defRPr b="0" i="0" sz="1800" u="none" cap="none" strike="noStrike">
                <a:solidFill>
                  <a:schemeClr val="dk1"/>
                </a:solidFill>
                <a:latin typeface="Cabin"/>
                <a:ea typeface="Cabin"/>
                <a:cs typeface="Cabin"/>
                <a:sym typeface="Cabin"/>
              </a:defRPr>
            </a:lvl4pPr>
            <a:lvl5pPr indent="0" lvl="4" marL="1828800" marR="0" rtl="0" algn="ctr">
              <a:spcBef>
                <a:spcPts val="300"/>
              </a:spcBef>
              <a:buClr>
                <a:schemeClr val="accent2"/>
              </a:buClr>
              <a:buFont typeface="Noto Sans Symbols"/>
              <a:buNone/>
              <a:defRPr b="0" i="0" sz="1600" u="none" cap="none" strike="noStrike">
                <a:solidFill>
                  <a:schemeClr val="dk1"/>
                </a:solidFill>
                <a:latin typeface="Cabin"/>
                <a:ea typeface="Cabin"/>
                <a:cs typeface="Cabin"/>
                <a:sym typeface="Cabin"/>
              </a:defRPr>
            </a:lvl5pPr>
            <a:lvl6pPr indent="0" lvl="5" marL="2286000" marR="0" rtl="0" algn="ctr">
              <a:spcBef>
                <a:spcPts val="300"/>
              </a:spcBef>
              <a:buClr>
                <a:srgbClr val="8BA1B3"/>
              </a:buClr>
              <a:buFont typeface="Noto Sans Symbols"/>
              <a:buNone/>
              <a:defRPr b="0" i="0" sz="1600" u="none" cap="none" strike="noStrike">
                <a:solidFill>
                  <a:schemeClr val="dk1"/>
                </a:solidFill>
                <a:latin typeface="Cabin"/>
                <a:ea typeface="Cabin"/>
                <a:cs typeface="Cabin"/>
                <a:sym typeface="Cabin"/>
              </a:defRPr>
            </a:lvl6pPr>
            <a:lvl7pPr indent="0" lvl="6" marL="2743200" marR="0" rtl="0" algn="ctr">
              <a:spcBef>
                <a:spcPts val="300"/>
              </a:spcBef>
              <a:buClr>
                <a:srgbClr val="646C8F"/>
              </a:buClr>
              <a:buFont typeface="Noto Sans Symbols"/>
              <a:buNone/>
              <a:defRPr b="0" i="0" sz="1400" u="none" cap="none" strike="noStrike">
                <a:solidFill>
                  <a:schemeClr val="dk1"/>
                </a:solidFill>
                <a:latin typeface="Cabin"/>
                <a:ea typeface="Cabin"/>
                <a:cs typeface="Cabin"/>
                <a:sym typeface="Cabin"/>
              </a:defRPr>
            </a:lvl7pPr>
            <a:lvl8pPr indent="0" lvl="7" marL="3200400" marR="0" rtl="0" algn="ctr">
              <a:spcBef>
                <a:spcPts val="300"/>
              </a:spcBef>
              <a:buClr>
                <a:srgbClr val="BABABA"/>
              </a:buClr>
              <a:buFont typeface="Noto Sans Symbols"/>
              <a:buNone/>
              <a:defRPr b="0" i="0" sz="1400" u="none" cap="none" strike="noStrike">
                <a:solidFill>
                  <a:schemeClr val="dk1"/>
                </a:solidFill>
                <a:latin typeface="Cabin"/>
                <a:ea typeface="Cabin"/>
                <a:cs typeface="Cabin"/>
                <a:sym typeface="Cabin"/>
              </a:defRPr>
            </a:lvl8pPr>
            <a:lvl9pPr indent="0" lvl="8" marL="3657600" marR="0" rtl="0" algn="ctr">
              <a:spcBef>
                <a:spcPts val="300"/>
              </a:spcBef>
              <a:buClr>
                <a:srgbClr val="9FB8CD"/>
              </a:buClr>
              <a:buFont typeface="Noto Sans Symbols"/>
              <a:buNone/>
              <a:defRPr b="0" i="0" sz="1200" u="none" cap="none" strike="noStrike">
                <a:solidFill>
                  <a:schemeClr val="dk1"/>
                </a:solidFill>
                <a:latin typeface="Cabin"/>
                <a:ea typeface="Cabin"/>
                <a:cs typeface="Cabin"/>
                <a:sym typeface="Cabin"/>
              </a:defRPr>
            </a:lvl9pPr>
          </a:lstStyle>
          <a:p/>
        </p:txBody>
      </p:sp>
      <p:sp>
        <p:nvSpPr>
          <p:cNvPr id="21" name="Shape 21"/>
          <p:cNvSpPr txBox="1"/>
          <p:nvPr>
            <p:ph idx="10" type="dt"/>
          </p:nvPr>
        </p:nvSpPr>
        <p:spPr>
          <a:xfrm>
            <a:off x="6400800" y="6355080"/>
            <a:ext cx="2286000" cy="36575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22" name="Shape 22"/>
          <p:cNvSpPr txBox="1"/>
          <p:nvPr>
            <p:ph idx="11" type="ftr"/>
          </p:nvPr>
        </p:nvSpPr>
        <p:spPr>
          <a:xfrm>
            <a:off x="2898648" y="6355080"/>
            <a:ext cx="3474719" cy="365759"/>
          </a:xfrm>
          <a:prstGeom prst="rect">
            <a:avLst/>
          </a:prstGeom>
          <a:noFill/>
          <a:ln>
            <a:noFill/>
          </a:ln>
        </p:spPr>
        <p:txBody>
          <a:bodyPr anchorCtr="0" anchor="t" bIns="91425" lIns="91425" rIns="91425" tIns="91425"/>
          <a:lstStyle>
            <a:lvl1pPr indent="0" lvl="0" marL="0" marR="0" rtl="0" algn="r">
              <a:spcBef>
                <a:spcPts val="0"/>
              </a:spcBef>
              <a:buNone/>
              <a:defRPr b="0" i="0" sz="1400" u="none" cap="none" strike="noStrike">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23" name="Shape 23"/>
          <p:cNvSpPr txBox="1"/>
          <p:nvPr>
            <p:ph idx="12" type="sldNum"/>
          </p:nvPr>
        </p:nvSpPr>
        <p:spPr>
          <a:xfrm>
            <a:off x="1216151" y="6355080"/>
            <a:ext cx="1219199" cy="36575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i="0" lang="en-GB" sz="1400" u="none" cap="none" strike="noStrike">
                <a:solidFill>
                  <a:schemeClr val="dk2"/>
                </a:solidFill>
                <a:latin typeface="Cabin"/>
                <a:ea typeface="Cabin"/>
                <a:cs typeface="Cabin"/>
                <a:sym typeface="Cabin"/>
              </a:rPr>
              <a:t>‹#›</a:t>
            </a:fld>
          </a:p>
        </p:txBody>
      </p:sp>
      <p:sp>
        <p:nvSpPr>
          <p:cNvPr id="24" name="Shape 24"/>
          <p:cNvSpPr/>
          <p:nvPr/>
        </p:nvSpPr>
        <p:spPr>
          <a:xfrm>
            <a:off x="904875" y="3648075"/>
            <a:ext cx="7315200" cy="1280159"/>
          </a:xfrm>
          <a:prstGeom prst="rect">
            <a:avLst/>
          </a:prstGeom>
          <a:noFill/>
          <a:ln cap="rnd" cmpd="sng" w="9525">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bin"/>
              <a:ea typeface="Cabin"/>
              <a:cs typeface="Cabin"/>
              <a:sym typeface="Cabin"/>
            </a:endParaRPr>
          </a:p>
        </p:txBody>
      </p:sp>
      <p:sp>
        <p:nvSpPr>
          <p:cNvPr id="25" name="Shape 25"/>
          <p:cNvSpPr/>
          <p:nvPr/>
        </p:nvSpPr>
        <p:spPr>
          <a:xfrm>
            <a:off x="914400" y="5048250"/>
            <a:ext cx="7315200" cy="685799"/>
          </a:xfrm>
          <a:prstGeom prst="rect">
            <a:avLst/>
          </a:prstGeom>
          <a:noFill/>
          <a:ln cap="rnd" cmpd="sng" w="9525">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bin"/>
              <a:ea typeface="Cabin"/>
              <a:cs typeface="Cabin"/>
              <a:sym typeface="Cabin"/>
            </a:endParaRPr>
          </a:p>
        </p:txBody>
      </p:sp>
      <p:sp>
        <p:nvSpPr>
          <p:cNvPr id="26" name="Shape 26"/>
          <p:cNvSpPr/>
          <p:nvPr/>
        </p:nvSpPr>
        <p:spPr>
          <a:xfrm>
            <a:off x="904875" y="3648075"/>
            <a:ext cx="228600" cy="12801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bin"/>
              <a:ea typeface="Cabin"/>
              <a:cs typeface="Cabin"/>
              <a:sym typeface="Cabin"/>
            </a:endParaRPr>
          </a:p>
        </p:txBody>
      </p:sp>
      <p:sp>
        <p:nvSpPr>
          <p:cNvPr id="27" name="Shape 27"/>
          <p:cNvSpPr/>
          <p:nvPr/>
        </p:nvSpPr>
        <p:spPr>
          <a:xfrm>
            <a:off x="914400" y="5048250"/>
            <a:ext cx="228600" cy="68579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bin"/>
              <a:ea typeface="Cabin"/>
              <a:cs typeface="Cabin"/>
              <a:sym typeface="Cabi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90" name="Shape 90"/>
        <p:cNvGrpSpPr/>
        <p:nvPr/>
      </p:nvGrpSpPr>
      <p:grpSpPr>
        <a:xfrm>
          <a:off x="0" y="0"/>
          <a:ext cx="0" cy="0"/>
          <a:chOff x="0" y="0"/>
          <a:chExt cx="0" cy="0"/>
        </a:xfrm>
      </p:grpSpPr>
      <p:sp>
        <p:nvSpPr>
          <p:cNvPr id="91" name="Shape 91"/>
          <p:cNvSpPr txBox="1"/>
          <p:nvPr>
            <p:ph type="title"/>
          </p:nvPr>
        </p:nvSpPr>
        <p:spPr>
          <a:xfrm>
            <a:off x="457200" y="152400"/>
            <a:ext cx="8229600" cy="99059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Domine"/>
              <a:buNone/>
              <a:defRPr b="0" i="0" sz="3200" u="none" cap="none" strike="noStrike">
                <a:solidFill>
                  <a:schemeClr val="dk2"/>
                </a:solidFill>
                <a:latin typeface="Domine"/>
                <a:ea typeface="Domine"/>
                <a:cs typeface="Domine"/>
                <a:sym typeface="Domin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2" name="Shape 92"/>
          <p:cNvSpPr txBox="1"/>
          <p:nvPr>
            <p:ph idx="1" type="body"/>
          </p:nvPr>
        </p:nvSpPr>
        <p:spPr>
          <a:xfrm rot="5400000">
            <a:off x="2116835" y="-440436"/>
            <a:ext cx="4910327" cy="8229600"/>
          </a:xfrm>
          <a:prstGeom prst="rect">
            <a:avLst/>
          </a:prstGeom>
          <a:noFill/>
          <a:ln>
            <a:noFill/>
          </a:ln>
        </p:spPr>
        <p:txBody>
          <a:bodyPr anchorCtr="0" anchor="t" bIns="91425" lIns="91425" rIns="91425" tIns="91425"/>
          <a:lstStyle>
            <a:lvl1pPr indent="-148844" lvl="0" marL="274320" marR="0" rtl="0" algn="l">
              <a:spcBef>
                <a:spcPts val="600"/>
              </a:spcBef>
              <a:buClr>
                <a:schemeClr val="accent1"/>
              </a:buClr>
              <a:buSzPct val="76000"/>
              <a:buFont typeface="Noto Sans Symbols"/>
              <a:buChar char="▶"/>
              <a:defRPr b="0" i="0" sz="2600" u="none" cap="none" strike="noStrike">
                <a:solidFill>
                  <a:schemeClr val="dk1"/>
                </a:solidFill>
                <a:latin typeface="Cabin"/>
                <a:ea typeface="Cabin"/>
                <a:cs typeface="Cabin"/>
                <a:sym typeface="Cabin"/>
              </a:defRPr>
            </a:lvl1pPr>
            <a:lvl2pPr indent="-170942" lvl="1" marL="548640" marR="0" rtl="0" algn="l">
              <a:spcBef>
                <a:spcPts val="500"/>
              </a:spcBef>
              <a:buClr>
                <a:schemeClr val="accent2"/>
              </a:buClr>
              <a:buSzPct val="76000"/>
              <a:buFont typeface="Noto Sans Symbols"/>
              <a:buChar char="▶"/>
              <a:defRPr b="0" i="0" sz="2300" u="none" cap="none" strike="noStrike">
                <a:solidFill>
                  <a:schemeClr val="dk2"/>
                </a:solidFill>
                <a:latin typeface="Cabin"/>
                <a:ea typeface="Cabin"/>
                <a:cs typeface="Cabin"/>
                <a:sym typeface="Cabin"/>
              </a:defRPr>
            </a:lvl2pPr>
            <a:lvl3pPr indent="-142240" lvl="2" marL="822960" marR="0" rtl="0" algn="l">
              <a:spcBef>
                <a:spcPts val="500"/>
              </a:spcBef>
              <a:buClr>
                <a:srgbClr val="BABABA"/>
              </a:buClr>
              <a:buSzPct val="76000"/>
              <a:buFont typeface="Noto Sans Symbols"/>
              <a:buChar char="▶"/>
              <a:defRPr b="0" i="0" sz="2000" u="none" cap="none" strike="noStrike">
                <a:solidFill>
                  <a:schemeClr val="dk1"/>
                </a:solidFill>
                <a:latin typeface="Cabin"/>
                <a:ea typeface="Cabin"/>
                <a:cs typeface="Cabin"/>
                <a:sym typeface="Cabin"/>
              </a:defRPr>
            </a:lvl3pPr>
            <a:lvl4pPr indent="-153669" lvl="3" marL="1097280" marR="0" rtl="0" algn="l">
              <a:spcBef>
                <a:spcPts val="400"/>
              </a:spcBef>
              <a:buClr>
                <a:srgbClr val="8BA1B3"/>
              </a:buClr>
              <a:buSzPct val="70000"/>
              <a:buFont typeface="Noto Sans Symbols"/>
              <a:buChar char="◻"/>
              <a:defRPr b="0" i="0" sz="1800" u="none" cap="none" strike="noStrike">
                <a:solidFill>
                  <a:schemeClr val="dk1"/>
                </a:solidFill>
                <a:latin typeface="Cabin"/>
                <a:ea typeface="Cabin"/>
                <a:cs typeface="Cabin"/>
                <a:sym typeface="Cabin"/>
              </a:defRPr>
            </a:lvl4pPr>
            <a:lvl5pPr indent="-157480" lvl="4" marL="1371600" marR="0" rtl="0" algn="l">
              <a:spcBef>
                <a:spcPts val="300"/>
              </a:spcBef>
              <a:buClr>
                <a:schemeClr val="accent2"/>
              </a:buClr>
              <a:buSzPct val="70000"/>
              <a:buFont typeface="Noto Sans Symbols"/>
              <a:buChar char="◻"/>
              <a:defRPr b="0" i="0" sz="1600" u="none" cap="none" strike="noStrike">
                <a:solidFill>
                  <a:schemeClr val="dk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dk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dk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dk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dk1"/>
                </a:solidFill>
                <a:latin typeface="Cabin"/>
                <a:ea typeface="Cabin"/>
                <a:cs typeface="Cabin"/>
                <a:sym typeface="Cabin"/>
              </a:defRPr>
            </a:lvl9pPr>
          </a:lstStyle>
          <a:p/>
        </p:txBody>
      </p:sp>
      <p:sp>
        <p:nvSpPr>
          <p:cNvPr id="93" name="Shape 93"/>
          <p:cNvSpPr txBox="1"/>
          <p:nvPr>
            <p:ph idx="10" type="dt"/>
          </p:nvPr>
        </p:nvSpPr>
        <p:spPr>
          <a:xfrm>
            <a:off x="6400800" y="6356350"/>
            <a:ext cx="2289047" cy="365759"/>
          </a:xfrm>
          <a:prstGeom prst="rect">
            <a:avLst/>
          </a:prstGeom>
          <a:noFill/>
          <a:ln>
            <a:noFill/>
          </a:ln>
        </p:spPr>
        <p:txBody>
          <a:bodyPr anchorCtr="0" anchor="t" bIns="91425" lIns="91425" rIns="91425" tIns="91425"/>
          <a:lstStyle>
            <a:lvl1pPr indent="0" lvl="0" marL="0" marR="0" rtl="0" algn="l">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94" name="Shape 94"/>
          <p:cNvSpPr txBox="1"/>
          <p:nvPr>
            <p:ph idx="11" type="ftr"/>
          </p:nvPr>
        </p:nvSpPr>
        <p:spPr>
          <a:xfrm>
            <a:off x="2898648" y="6356350"/>
            <a:ext cx="3505200" cy="365759"/>
          </a:xfrm>
          <a:prstGeom prst="rect">
            <a:avLst/>
          </a:prstGeom>
          <a:noFill/>
          <a:ln>
            <a:noFill/>
          </a:ln>
        </p:spPr>
        <p:txBody>
          <a:bodyPr anchorCtr="0" anchor="t" bIns="91425" lIns="91425" rIns="91425" tIns="91425"/>
          <a:lstStyle>
            <a:lvl1pPr indent="0" lvl="0" marL="0" marR="0" rtl="0" algn="r">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95" name="Shape 95"/>
          <p:cNvSpPr txBox="1"/>
          <p:nvPr>
            <p:ph idx="12" type="sldNum"/>
          </p:nvPr>
        </p:nvSpPr>
        <p:spPr>
          <a:xfrm>
            <a:off x="612647" y="6356350"/>
            <a:ext cx="1981199" cy="36575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GB" sz="1400">
                <a:solidFill>
                  <a:schemeClr val="dk2"/>
                </a:solidFill>
                <a:latin typeface="Cabin"/>
                <a:ea typeface="Cabin"/>
                <a:cs typeface="Cabin"/>
                <a:sym typeface="Cabin"/>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6" name="Shape 96"/>
        <p:cNvGrpSpPr/>
        <p:nvPr/>
      </p:nvGrpSpPr>
      <p:grpSpPr>
        <a:xfrm>
          <a:off x="0" y="0"/>
          <a:ext cx="0" cy="0"/>
          <a:chOff x="0" y="0"/>
          <a:chExt cx="0" cy="0"/>
        </a:xfrm>
      </p:grpSpPr>
      <p:sp>
        <p:nvSpPr>
          <p:cNvPr id="97" name="Shape 97"/>
          <p:cNvSpPr txBox="1"/>
          <p:nvPr>
            <p:ph type="title"/>
          </p:nvPr>
        </p:nvSpPr>
        <p:spPr>
          <a:xfrm rot="5400000">
            <a:off x="4732337" y="2171700"/>
            <a:ext cx="5851525" cy="20574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Domine"/>
              <a:buNone/>
              <a:defRPr b="0" i="0" sz="3200" u="none" cap="none" strike="noStrike">
                <a:solidFill>
                  <a:schemeClr val="dk2"/>
                </a:solidFill>
                <a:latin typeface="Domine"/>
                <a:ea typeface="Domine"/>
                <a:cs typeface="Domine"/>
                <a:sym typeface="Domin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8" name="Shape 98"/>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48844" lvl="0" marL="274320" marR="0" rtl="0" algn="l">
              <a:spcBef>
                <a:spcPts val="600"/>
              </a:spcBef>
              <a:buClr>
                <a:schemeClr val="accent1"/>
              </a:buClr>
              <a:buSzPct val="76000"/>
              <a:buFont typeface="Noto Sans Symbols"/>
              <a:buChar char="▶"/>
              <a:defRPr b="0" i="0" sz="2600" u="none" cap="none" strike="noStrike">
                <a:solidFill>
                  <a:schemeClr val="dk1"/>
                </a:solidFill>
                <a:latin typeface="Cabin"/>
                <a:ea typeface="Cabin"/>
                <a:cs typeface="Cabin"/>
                <a:sym typeface="Cabin"/>
              </a:defRPr>
            </a:lvl1pPr>
            <a:lvl2pPr indent="-170942" lvl="1" marL="548640" marR="0" rtl="0" algn="l">
              <a:spcBef>
                <a:spcPts val="500"/>
              </a:spcBef>
              <a:buClr>
                <a:schemeClr val="accent2"/>
              </a:buClr>
              <a:buSzPct val="76000"/>
              <a:buFont typeface="Noto Sans Symbols"/>
              <a:buChar char="▶"/>
              <a:defRPr b="0" i="0" sz="2300" u="none" cap="none" strike="noStrike">
                <a:solidFill>
                  <a:schemeClr val="dk2"/>
                </a:solidFill>
                <a:latin typeface="Cabin"/>
                <a:ea typeface="Cabin"/>
                <a:cs typeface="Cabin"/>
                <a:sym typeface="Cabin"/>
              </a:defRPr>
            </a:lvl2pPr>
            <a:lvl3pPr indent="-142240" lvl="2" marL="822960" marR="0" rtl="0" algn="l">
              <a:spcBef>
                <a:spcPts val="500"/>
              </a:spcBef>
              <a:buClr>
                <a:srgbClr val="BABABA"/>
              </a:buClr>
              <a:buSzPct val="76000"/>
              <a:buFont typeface="Noto Sans Symbols"/>
              <a:buChar char="▶"/>
              <a:defRPr b="0" i="0" sz="2000" u="none" cap="none" strike="noStrike">
                <a:solidFill>
                  <a:schemeClr val="dk1"/>
                </a:solidFill>
                <a:latin typeface="Cabin"/>
                <a:ea typeface="Cabin"/>
                <a:cs typeface="Cabin"/>
                <a:sym typeface="Cabin"/>
              </a:defRPr>
            </a:lvl3pPr>
            <a:lvl4pPr indent="-153669" lvl="3" marL="1097280" marR="0" rtl="0" algn="l">
              <a:spcBef>
                <a:spcPts val="400"/>
              </a:spcBef>
              <a:buClr>
                <a:srgbClr val="8BA1B3"/>
              </a:buClr>
              <a:buSzPct val="70000"/>
              <a:buFont typeface="Noto Sans Symbols"/>
              <a:buChar char="◻"/>
              <a:defRPr b="0" i="0" sz="1800" u="none" cap="none" strike="noStrike">
                <a:solidFill>
                  <a:schemeClr val="dk1"/>
                </a:solidFill>
                <a:latin typeface="Cabin"/>
                <a:ea typeface="Cabin"/>
                <a:cs typeface="Cabin"/>
                <a:sym typeface="Cabin"/>
              </a:defRPr>
            </a:lvl4pPr>
            <a:lvl5pPr indent="-157480" lvl="4" marL="1371600" marR="0" rtl="0" algn="l">
              <a:spcBef>
                <a:spcPts val="300"/>
              </a:spcBef>
              <a:buClr>
                <a:schemeClr val="accent2"/>
              </a:buClr>
              <a:buSzPct val="70000"/>
              <a:buFont typeface="Noto Sans Symbols"/>
              <a:buChar char="◻"/>
              <a:defRPr b="0" i="0" sz="1600" u="none" cap="none" strike="noStrike">
                <a:solidFill>
                  <a:schemeClr val="dk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dk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dk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dk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dk1"/>
                </a:solidFill>
                <a:latin typeface="Cabin"/>
                <a:ea typeface="Cabin"/>
                <a:cs typeface="Cabin"/>
                <a:sym typeface="Cabin"/>
              </a:defRPr>
            </a:lvl9pPr>
          </a:lstStyle>
          <a:p/>
        </p:txBody>
      </p:sp>
      <p:sp>
        <p:nvSpPr>
          <p:cNvPr id="99" name="Shape 99"/>
          <p:cNvSpPr txBox="1"/>
          <p:nvPr>
            <p:ph idx="10" type="dt"/>
          </p:nvPr>
        </p:nvSpPr>
        <p:spPr>
          <a:xfrm>
            <a:off x="6400800" y="6356350"/>
            <a:ext cx="2289047" cy="365759"/>
          </a:xfrm>
          <a:prstGeom prst="rect">
            <a:avLst/>
          </a:prstGeom>
          <a:noFill/>
          <a:ln>
            <a:noFill/>
          </a:ln>
        </p:spPr>
        <p:txBody>
          <a:bodyPr anchorCtr="0" anchor="t" bIns="91425" lIns="91425" rIns="91425" tIns="91425"/>
          <a:lstStyle>
            <a:lvl1pPr indent="0" lvl="0" marL="0" marR="0" rtl="0" algn="l">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100" name="Shape 100"/>
          <p:cNvSpPr txBox="1"/>
          <p:nvPr>
            <p:ph idx="11" type="ftr"/>
          </p:nvPr>
        </p:nvSpPr>
        <p:spPr>
          <a:xfrm>
            <a:off x="2898648" y="6356350"/>
            <a:ext cx="3505200" cy="365759"/>
          </a:xfrm>
          <a:prstGeom prst="rect">
            <a:avLst/>
          </a:prstGeom>
          <a:noFill/>
          <a:ln>
            <a:noFill/>
          </a:ln>
        </p:spPr>
        <p:txBody>
          <a:bodyPr anchorCtr="0" anchor="t" bIns="91425" lIns="91425" rIns="91425" tIns="91425"/>
          <a:lstStyle>
            <a:lvl1pPr indent="0" lvl="0" marL="0" marR="0" rtl="0" algn="r">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101" name="Shape 101"/>
          <p:cNvSpPr txBox="1"/>
          <p:nvPr>
            <p:ph idx="12" type="sldNum"/>
          </p:nvPr>
        </p:nvSpPr>
        <p:spPr>
          <a:xfrm>
            <a:off x="612647" y="6356350"/>
            <a:ext cx="1981199" cy="36575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GB" sz="1400">
                <a:solidFill>
                  <a:schemeClr val="dk2"/>
                </a:solidFill>
                <a:latin typeface="Cabin"/>
                <a:ea typeface="Cabin"/>
                <a:cs typeface="Cabin"/>
                <a:sym typeface="Cabin"/>
              </a:rPr>
              <a:t>‹#›</a:t>
            </a:fld>
          </a:p>
        </p:txBody>
      </p:sp>
      <p:cxnSp>
        <p:nvCxnSpPr>
          <p:cNvPr id="102" name="Shape 102"/>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103" name="Shape 103"/>
          <p:cNvSpPr/>
          <p:nvPr/>
        </p:nvSpPr>
        <p:spPr>
          <a:xfrm rot="5400000">
            <a:off x="419099" y="6467474"/>
            <a:ext cx="190849" cy="120313"/>
          </a:xfrm>
          <a:prstGeom prst="triangle">
            <a:avLst>
              <a:gd fmla="val 50000" name="adj"/>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bin"/>
              <a:ea typeface="Cabin"/>
              <a:cs typeface="Cabin"/>
              <a:sym typeface="Cabin"/>
            </a:endParaRPr>
          </a:p>
        </p:txBody>
      </p:sp>
      <p:cxnSp>
        <p:nvCxnSpPr>
          <p:cNvPr id="104" name="Shape 104"/>
          <p:cNvCxnSpPr/>
          <p:nvPr/>
        </p:nvCxnSpPr>
        <p:spPr>
          <a:xfrm rot="5400000">
            <a:off x="3629606" y="3201951"/>
            <a:ext cx="5852159" cy="0"/>
          </a:xfrm>
          <a:prstGeom prst="straightConnector1">
            <a:avLst/>
          </a:prstGeom>
          <a:noFill/>
          <a:ln cap="flat" cmpd="sng" w="9525">
            <a:solidFill>
              <a:schemeClr val="accent2"/>
            </a:solidFill>
            <a:prstDash val="dash"/>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8" name="Shape 28"/>
        <p:cNvGrpSpPr/>
        <p:nvPr/>
      </p:nvGrpSpPr>
      <p:grpSpPr>
        <a:xfrm>
          <a:off x="0" y="0"/>
          <a:ext cx="0" cy="0"/>
          <a:chOff x="0" y="0"/>
          <a:chExt cx="0" cy="0"/>
        </a:xfrm>
      </p:grpSpPr>
      <p:sp>
        <p:nvSpPr>
          <p:cNvPr id="29" name="Shape 29"/>
          <p:cNvSpPr txBox="1"/>
          <p:nvPr>
            <p:ph type="title"/>
          </p:nvPr>
        </p:nvSpPr>
        <p:spPr>
          <a:xfrm>
            <a:off x="457200" y="152400"/>
            <a:ext cx="8229600" cy="99059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Domine"/>
              <a:buNone/>
              <a:defRPr b="0" i="0" sz="3200" u="none" cap="none" strike="noStrike">
                <a:solidFill>
                  <a:schemeClr val="dk2"/>
                </a:solidFill>
                <a:latin typeface="Domine"/>
                <a:ea typeface="Domine"/>
                <a:cs typeface="Domine"/>
                <a:sym typeface="Domin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0" type="dt"/>
          </p:nvPr>
        </p:nvSpPr>
        <p:spPr>
          <a:xfrm>
            <a:off x="6400800" y="6356350"/>
            <a:ext cx="2289047" cy="36575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31" name="Shape 31"/>
          <p:cNvSpPr txBox="1"/>
          <p:nvPr>
            <p:ph idx="11" type="ftr"/>
          </p:nvPr>
        </p:nvSpPr>
        <p:spPr>
          <a:xfrm>
            <a:off x="2898648" y="6356350"/>
            <a:ext cx="3505200" cy="365759"/>
          </a:xfrm>
          <a:prstGeom prst="rect">
            <a:avLst/>
          </a:prstGeom>
          <a:noFill/>
          <a:ln>
            <a:noFill/>
          </a:ln>
        </p:spPr>
        <p:txBody>
          <a:bodyPr anchorCtr="0" anchor="t" bIns="91425" lIns="91425" rIns="91425" tIns="91425"/>
          <a:lstStyle>
            <a:lvl1pPr indent="0" lvl="0" marL="0" marR="0" rtl="0" algn="r">
              <a:spcBef>
                <a:spcPts val="0"/>
              </a:spcBef>
              <a:buNone/>
              <a:defRPr b="0" i="0" sz="1400" u="none" cap="none" strike="noStrike">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32" name="Shape 32"/>
          <p:cNvSpPr txBox="1"/>
          <p:nvPr>
            <p:ph idx="12" type="sldNum"/>
          </p:nvPr>
        </p:nvSpPr>
        <p:spPr>
          <a:xfrm>
            <a:off x="612647" y="6356350"/>
            <a:ext cx="1981199" cy="36575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i="0" lang="en-GB" sz="1400" u="none" cap="none" strike="noStrike">
                <a:solidFill>
                  <a:schemeClr val="dk2"/>
                </a:solidFill>
                <a:latin typeface="Cabin"/>
                <a:ea typeface="Cabin"/>
                <a:cs typeface="Cabin"/>
                <a:sym typeface="Cabin"/>
              </a:rPr>
              <a:t>‹#›</a:t>
            </a:fld>
          </a:p>
        </p:txBody>
      </p:sp>
      <p:sp>
        <p:nvSpPr>
          <p:cNvPr id="33" name="Shape 33"/>
          <p:cNvSpPr txBox="1"/>
          <p:nvPr>
            <p:ph idx="1" type="body"/>
          </p:nvPr>
        </p:nvSpPr>
        <p:spPr>
          <a:xfrm>
            <a:off x="457200" y="1219200"/>
            <a:ext cx="8229600" cy="4937760"/>
          </a:xfrm>
          <a:prstGeom prst="rect">
            <a:avLst/>
          </a:prstGeom>
          <a:noFill/>
          <a:ln>
            <a:noFill/>
          </a:ln>
        </p:spPr>
        <p:txBody>
          <a:bodyPr anchorCtr="0" anchor="t" bIns="91425" lIns="91425" rIns="91425" tIns="91425"/>
          <a:lstStyle>
            <a:lvl1pPr indent="-148844" lvl="0" marL="274320" marR="0" rtl="0" algn="l">
              <a:spcBef>
                <a:spcPts val="600"/>
              </a:spcBef>
              <a:buClr>
                <a:schemeClr val="accent1"/>
              </a:buClr>
              <a:buSzPct val="76000"/>
              <a:buFont typeface="Noto Sans Symbols"/>
              <a:buChar char="▶"/>
              <a:defRPr b="0" i="0" sz="2600" u="none" cap="none" strike="noStrike">
                <a:solidFill>
                  <a:schemeClr val="dk1"/>
                </a:solidFill>
                <a:latin typeface="Cabin"/>
                <a:ea typeface="Cabin"/>
                <a:cs typeface="Cabin"/>
                <a:sym typeface="Cabin"/>
              </a:defRPr>
            </a:lvl1pPr>
            <a:lvl2pPr indent="-170942" lvl="1" marL="548640" marR="0" rtl="0" algn="l">
              <a:spcBef>
                <a:spcPts val="500"/>
              </a:spcBef>
              <a:buClr>
                <a:schemeClr val="accent2"/>
              </a:buClr>
              <a:buSzPct val="76000"/>
              <a:buFont typeface="Noto Sans Symbols"/>
              <a:buChar char="▶"/>
              <a:defRPr b="0" i="0" sz="2300" u="none" cap="none" strike="noStrike">
                <a:solidFill>
                  <a:schemeClr val="dk2"/>
                </a:solidFill>
                <a:latin typeface="Cabin"/>
                <a:ea typeface="Cabin"/>
                <a:cs typeface="Cabin"/>
                <a:sym typeface="Cabin"/>
              </a:defRPr>
            </a:lvl2pPr>
            <a:lvl3pPr indent="-142240" lvl="2" marL="822960" marR="0" rtl="0" algn="l">
              <a:spcBef>
                <a:spcPts val="500"/>
              </a:spcBef>
              <a:buClr>
                <a:srgbClr val="BABABA"/>
              </a:buClr>
              <a:buSzPct val="76000"/>
              <a:buFont typeface="Noto Sans Symbols"/>
              <a:buChar char="▶"/>
              <a:defRPr b="0" i="0" sz="2000" u="none" cap="none" strike="noStrike">
                <a:solidFill>
                  <a:schemeClr val="dk1"/>
                </a:solidFill>
                <a:latin typeface="Cabin"/>
                <a:ea typeface="Cabin"/>
                <a:cs typeface="Cabin"/>
                <a:sym typeface="Cabin"/>
              </a:defRPr>
            </a:lvl3pPr>
            <a:lvl4pPr indent="-153669" lvl="3" marL="1097280" marR="0" rtl="0" algn="l">
              <a:spcBef>
                <a:spcPts val="400"/>
              </a:spcBef>
              <a:buClr>
                <a:srgbClr val="8BA1B3"/>
              </a:buClr>
              <a:buSzPct val="70000"/>
              <a:buFont typeface="Noto Sans Symbols"/>
              <a:buChar char="◻"/>
              <a:defRPr b="0" i="0" sz="1800" u="none" cap="none" strike="noStrike">
                <a:solidFill>
                  <a:schemeClr val="dk1"/>
                </a:solidFill>
                <a:latin typeface="Cabin"/>
                <a:ea typeface="Cabin"/>
                <a:cs typeface="Cabin"/>
                <a:sym typeface="Cabin"/>
              </a:defRPr>
            </a:lvl4pPr>
            <a:lvl5pPr indent="-157480" lvl="4" marL="1371600" marR="0" rtl="0" algn="l">
              <a:spcBef>
                <a:spcPts val="300"/>
              </a:spcBef>
              <a:buClr>
                <a:schemeClr val="accent2"/>
              </a:buClr>
              <a:buSzPct val="70000"/>
              <a:buFont typeface="Noto Sans Symbols"/>
              <a:buChar char="◻"/>
              <a:defRPr b="0" i="0" sz="1600" u="none" cap="none" strike="noStrike">
                <a:solidFill>
                  <a:schemeClr val="dk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dk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dk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dk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1219200" y="2971800"/>
            <a:ext cx="6858000" cy="1066799"/>
          </a:xfrm>
          <a:prstGeom prst="rect">
            <a:avLst/>
          </a:prstGeom>
          <a:noFill/>
          <a:ln>
            <a:noFill/>
          </a:ln>
        </p:spPr>
        <p:txBody>
          <a:bodyPr anchorCtr="0" anchor="t" bIns="91425" lIns="91425" rIns="91425" tIns="91425"/>
          <a:lstStyle>
            <a:lvl1pPr indent="0" lvl="0" marL="0" marR="0" rtl="0" algn="r">
              <a:spcBef>
                <a:spcPts val="0"/>
              </a:spcBef>
              <a:buClr>
                <a:schemeClr val="lt2"/>
              </a:buClr>
              <a:buFont typeface="Domine"/>
              <a:buNone/>
              <a:defRPr b="0" i="0" sz="3200" u="none" cap="none" strike="noStrike">
                <a:solidFill>
                  <a:schemeClr val="lt2"/>
                </a:solidFill>
                <a:latin typeface="Domine"/>
                <a:ea typeface="Domine"/>
                <a:cs typeface="Domine"/>
                <a:sym typeface="Domin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6" name="Shape 36"/>
          <p:cNvSpPr txBox="1"/>
          <p:nvPr>
            <p:ph idx="1" type="body"/>
          </p:nvPr>
        </p:nvSpPr>
        <p:spPr>
          <a:xfrm>
            <a:off x="1295400" y="4267200"/>
            <a:ext cx="6781800" cy="1143000"/>
          </a:xfrm>
          <a:prstGeom prst="rect">
            <a:avLst/>
          </a:prstGeom>
          <a:noFill/>
          <a:ln>
            <a:noFill/>
          </a:ln>
        </p:spPr>
        <p:txBody>
          <a:bodyPr anchorCtr="0" anchor="t" bIns="91425" lIns="91425" rIns="91425" tIns="91425"/>
          <a:lstStyle>
            <a:lvl1pPr indent="0" lvl="0" marL="0" marR="0" rtl="0" algn="r">
              <a:spcBef>
                <a:spcPts val="600"/>
              </a:spcBef>
              <a:buClr>
                <a:schemeClr val="accent1"/>
              </a:buClr>
              <a:buFont typeface="Noto Sans Symbols"/>
              <a:buNone/>
              <a:defRPr b="0" i="0" sz="2000" u="none" cap="none" strike="noStrike">
                <a:solidFill>
                  <a:schemeClr val="lt1"/>
                </a:solidFill>
                <a:latin typeface="Cabin"/>
                <a:ea typeface="Cabin"/>
                <a:cs typeface="Cabin"/>
                <a:sym typeface="Cabin"/>
              </a:defRPr>
            </a:lvl1pPr>
            <a:lvl2pPr indent="-281940" lvl="1" marL="548640" marR="0" rtl="0" algn="l">
              <a:spcBef>
                <a:spcPts val="500"/>
              </a:spcBef>
              <a:buClr>
                <a:schemeClr val="accent2"/>
              </a:buClr>
              <a:buFont typeface="Noto Sans Symbols"/>
              <a:buNone/>
              <a:defRPr b="0" i="0" sz="1800" u="none" cap="none" strike="noStrike">
                <a:solidFill>
                  <a:schemeClr val="lt1"/>
                </a:solidFill>
                <a:latin typeface="Cabin"/>
                <a:ea typeface="Cabin"/>
                <a:cs typeface="Cabin"/>
                <a:sym typeface="Cabin"/>
              </a:defRPr>
            </a:lvl2pPr>
            <a:lvl3pPr indent="-238760" lvl="2" marL="822960" marR="0" rtl="0" algn="l">
              <a:spcBef>
                <a:spcPts val="500"/>
              </a:spcBef>
              <a:buClr>
                <a:schemeClr val="dk1"/>
              </a:buClr>
              <a:buFont typeface="Noto Sans Symbols"/>
              <a:buNone/>
              <a:defRPr b="0" i="0" sz="1600" u="none" cap="none" strike="noStrike">
                <a:solidFill>
                  <a:schemeClr val="lt1"/>
                </a:solidFill>
                <a:latin typeface="Cabin"/>
                <a:ea typeface="Cabin"/>
                <a:cs typeface="Cabin"/>
                <a:sym typeface="Cabin"/>
              </a:defRPr>
            </a:lvl3pPr>
            <a:lvl4pPr indent="-233680" lvl="3" marL="1097280" marR="0" rtl="0" algn="l">
              <a:spcBef>
                <a:spcPts val="400"/>
              </a:spcBef>
              <a:buClr>
                <a:srgbClr val="8BA1B3"/>
              </a:buClr>
              <a:buFont typeface="Noto Sans Symbols"/>
              <a:buNone/>
              <a:defRPr b="0" i="0" sz="1400" u="none" cap="none" strike="noStrike">
                <a:solidFill>
                  <a:schemeClr val="lt1"/>
                </a:solidFill>
                <a:latin typeface="Cabin"/>
                <a:ea typeface="Cabin"/>
                <a:cs typeface="Cabin"/>
                <a:sym typeface="Cabin"/>
              </a:defRPr>
            </a:lvl4pPr>
            <a:lvl5pPr indent="-228600" lvl="4" marL="1371600" marR="0" rtl="0" algn="l">
              <a:spcBef>
                <a:spcPts val="300"/>
              </a:spcBef>
              <a:buClr>
                <a:schemeClr val="accent2"/>
              </a:buClr>
              <a:buFont typeface="Noto Sans Symbols"/>
              <a:buNone/>
              <a:defRPr b="0" i="0" sz="1400" u="none" cap="none" strike="noStrike">
                <a:solidFill>
                  <a:schemeClr val="lt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lt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lt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lt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lt1"/>
                </a:solidFill>
                <a:latin typeface="Cabin"/>
                <a:ea typeface="Cabin"/>
                <a:cs typeface="Cabin"/>
                <a:sym typeface="Cabin"/>
              </a:defRPr>
            </a:lvl9pPr>
          </a:lstStyle>
          <a:p/>
        </p:txBody>
      </p:sp>
      <p:sp>
        <p:nvSpPr>
          <p:cNvPr id="37" name="Shape 37"/>
          <p:cNvSpPr txBox="1"/>
          <p:nvPr>
            <p:ph idx="10" type="dt"/>
          </p:nvPr>
        </p:nvSpPr>
        <p:spPr>
          <a:xfrm>
            <a:off x="6400800" y="6355080"/>
            <a:ext cx="2286000" cy="365759"/>
          </a:xfrm>
          <a:prstGeom prst="rect">
            <a:avLst/>
          </a:prstGeom>
          <a:noFill/>
          <a:ln>
            <a:noFill/>
          </a:ln>
        </p:spPr>
        <p:txBody>
          <a:bodyPr anchorCtr="0" anchor="t" bIns="91425" lIns="91425" rIns="91425" tIns="91425"/>
          <a:lstStyle>
            <a:lvl1pPr indent="0" lvl="0" marL="0" marR="0" rtl="0" algn="l">
              <a:spcBef>
                <a:spcPts val="0"/>
              </a:spcBef>
              <a:buNone/>
              <a:defRPr sz="1400">
                <a:solidFill>
                  <a:schemeClr val="lt2"/>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38" name="Shape 38"/>
          <p:cNvSpPr txBox="1"/>
          <p:nvPr>
            <p:ph idx="11" type="ftr"/>
          </p:nvPr>
        </p:nvSpPr>
        <p:spPr>
          <a:xfrm>
            <a:off x="2898648" y="6355080"/>
            <a:ext cx="3474719" cy="365759"/>
          </a:xfrm>
          <a:prstGeom prst="rect">
            <a:avLst/>
          </a:prstGeom>
          <a:noFill/>
          <a:ln>
            <a:noFill/>
          </a:ln>
        </p:spPr>
        <p:txBody>
          <a:bodyPr anchorCtr="0" anchor="t" bIns="91425" lIns="91425" rIns="91425" tIns="91425"/>
          <a:lstStyle>
            <a:lvl1pPr indent="0" lvl="0" marL="0" marR="0" rtl="0" algn="r">
              <a:spcBef>
                <a:spcPts val="0"/>
              </a:spcBef>
              <a:buNone/>
              <a:defRPr sz="1400">
                <a:solidFill>
                  <a:schemeClr val="lt2"/>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39" name="Shape 39"/>
          <p:cNvSpPr txBox="1"/>
          <p:nvPr>
            <p:ph idx="12" type="sldNum"/>
          </p:nvPr>
        </p:nvSpPr>
        <p:spPr>
          <a:xfrm>
            <a:off x="1069848" y="6355080"/>
            <a:ext cx="1520951" cy="36575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GB" sz="1400">
                <a:solidFill>
                  <a:schemeClr val="lt2"/>
                </a:solidFill>
                <a:latin typeface="Cabin"/>
                <a:ea typeface="Cabin"/>
                <a:cs typeface="Cabin"/>
                <a:sym typeface="Cabin"/>
              </a:rPr>
              <a:t>‹#›</a:t>
            </a:fld>
          </a:p>
        </p:txBody>
      </p:sp>
      <p:sp>
        <p:nvSpPr>
          <p:cNvPr id="40" name="Shape 40"/>
          <p:cNvSpPr/>
          <p:nvPr/>
        </p:nvSpPr>
        <p:spPr>
          <a:xfrm>
            <a:off x="914400" y="2819400"/>
            <a:ext cx="7315200" cy="1280159"/>
          </a:xfrm>
          <a:prstGeom prst="rect">
            <a:avLst/>
          </a:prstGeom>
          <a:noFill/>
          <a:ln cap="rnd" cmpd="sng" w="9525">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bin"/>
              <a:ea typeface="Cabin"/>
              <a:cs typeface="Cabin"/>
              <a:sym typeface="Cabin"/>
            </a:endParaRPr>
          </a:p>
        </p:txBody>
      </p:sp>
      <p:sp>
        <p:nvSpPr>
          <p:cNvPr id="41" name="Shape 41"/>
          <p:cNvSpPr/>
          <p:nvPr/>
        </p:nvSpPr>
        <p:spPr>
          <a:xfrm>
            <a:off x="914400" y="2819400"/>
            <a:ext cx="228600" cy="12801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bin"/>
              <a:ea typeface="Cabin"/>
              <a:cs typeface="Cabin"/>
              <a:sym typeface="Cab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457200" y="228600"/>
            <a:ext cx="8229600" cy="9144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Domine"/>
              <a:buNone/>
              <a:defRPr b="0" i="0" sz="3200" u="none" cap="none" strike="noStrike">
                <a:solidFill>
                  <a:schemeClr val="dk2"/>
                </a:solidFill>
                <a:latin typeface="Domine"/>
                <a:ea typeface="Domine"/>
                <a:cs typeface="Domine"/>
                <a:sym typeface="Domin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0" type="dt"/>
          </p:nvPr>
        </p:nvSpPr>
        <p:spPr>
          <a:xfrm>
            <a:off x="6400800" y="6356350"/>
            <a:ext cx="2289047" cy="365759"/>
          </a:xfrm>
          <a:prstGeom prst="rect">
            <a:avLst/>
          </a:prstGeom>
          <a:noFill/>
          <a:ln>
            <a:noFill/>
          </a:ln>
        </p:spPr>
        <p:txBody>
          <a:bodyPr anchorCtr="0" anchor="t" bIns="91425" lIns="91425" rIns="91425" tIns="91425"/>
          <a:lstStyle>
            <a:lvl1pPr indent="0" lvl="0" marL="0" marR="0" rtl="0" algn="l">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45" name="Shape 45"/>
          <p:cNvSpPr txBox="1"/>
          <p:nvPr>
            <p:ph idx="11" type="ftr"/>
          </p:nvPr>
        </p:nvSpPr>
        <p:spPr>
          <a:xfrm>
            <a:off x="2898648" y="6356350"/>
            <a:ext cx="3505200" cy="365759"/>
          </a:xfrm>
          <a:prstGeom prst="rect">
            <a:avLst/>
          </a:prstGeom>
          <a:noFill/>
          <a:ln>
            <a:noFill/>
          </a:ln>
        </p:spPr>
        <p:txBody>
          <a:bodyPr anchorCtr="0" anchor="t" bIns="91425" lIns="91425" rIns="91425" tIns="91425"/>
          <a:lstStyle>
            <a:lvl1pPr indent="0" lvl="0" marL="0" marR="0" rtl="0" algn="r">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46" name="Shape 46"/>
          <p:cNvSpPr txBox="1"/>
          <p:nvPr>
            <p:ph idx="12" type="sldNum"/>
          </p:nvPr>
        </p:nvSpPr>
        <p:spPr>
          <a:xfrm>
            <a:off x="612647" y="6356350"/>
            <a:ext cx="1981199" cy="36575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GB" sz="1400">
                <a:solidFill>
                  <a:schemeClr val="dk2"/>
                </a:solidFill>
                <a:latin typeface="Cabin"/>
                <a:ea typeface="Cabin"/>
                <a:cs typeface="Cabin"/>
                <a:sym typeface="Cabin"/>
              </a:rPr>
              <a:t>‹#›</a:t>
            </a:fld>
          </a:p>
        </p:txBody>
      </p:sp>
      <p:sp>
        <p:nvSpPr>
          <p:cNvPr id="47" name="Shape 47"/>
          <p:cNvSpPr txBox="1"/>
          <p:nvPr>
            <p:ph idx="1" type="body"/>
          </p:nvPr>
        </p:nvSpPr>
        <p:spPr>
          <a:xfrm>
            <a:off x="457200" y="1219200"/>
            <a:ext cx="4041648" cy="4937760"/>
          </a:xfrm>
          <a:prstGeom prst="rect">
            <a:avLst/>
          </a:prstGeom>
          <a:noFill/>
          <a:ln>
            <a:noFill/>
          </a:ln>
        </p:spPr>
        <p:txBody>
          <a:bodyPr anchorCtr="0" anchor="t" bIns="91425" lIns="91425" rIns="91425" tIns="91425"/>
          <a:lstStyle>
            <a:lvl1pPr indent="-148844" lvl="0" marL="274320" marR="0" rtl="0" algn="l">
              <a:spcBef>
                <a:spcPts val="600"/>
              </a:spcBef>
              <a:buClr>
                <a:schemeClr val="accent1"/>
              </a:buClr>
              <a:buSzPct val="76000"/>
              <a:buFont typeface="Noto Sans Symbols"/>
              <a:buChar char="▶"/>
              <a:defRPr b="0" i="0" sz="2600" u="none" cap="none" strike="noStrike">
                <a:solidFill>
                  <a:schemeClr val="dk1"/>
                </a:solidFill>
                <a:latin typeface="Cabin"/>
                <a:ea typeface="Cabin"/>
                <a:cs typeface="Cabin"/>
                <a:sym typeface="Cabin"/>
              </a:defRPr>
            </a:lvl1pPr>
            <a:lvl2pPr indent="-170942" lvl="1" marL="548640" marR="0" rtl="0" algn="l">
              <a:spcBef>
                <a:spcPts val="500"/>
              </a:spcBef>
              <a:buClr>
                <a:schemeClr val="accent2"/>
              </a:buClr>
              <a:buSzPct val="76000"/>
              <a:buFont typeface="Noto Sans Symbols"/>
              <a:buChar char="▶"/>
              <a:defRPr b="0" i="0" sz="2300" u="none" cap="none" strike="noStrike">
                <a:solidFill>
                  <a:schemeClr val="dk2"/>
                </a:solidFill>
                <a:latin typeface="Cabin"/>
                <a:ea typeface="Cabin"/>
                <a:cs typeface="Cabin"/>
                <a:sym typeface="Cabin"/>
              </a:defRPr>
            </a:lvl2pPr>
            <a:lvl3pPr indent="-142240" lvl="2" marL="822960" marR="0" rtl="0" algn="l">
              <a:spcBef>
                <a:spcPts val="500"/>
              </a:spcBef>
              <a:buClr>
                <a:srgbClr val="BABABA"/>
              </a:buClr>
              <a:buSzPct val="76000"/>
              <a:buFont typeface="Noto Sans Symbols"/>
              <a:buChar char="▶"/>
              <a:defRPr b="0" i="0" sz="2000" u="none" cap="none" strike="noStrike">
                <a:solidFill>
                  <a:schemeClr val="dk1"/>
                </a:solidFill>
                <a:latin typeface="Cabin"/>
                <a:ea typeface="Cabin"/>
                <a:cs typeface="Cabin"/>
                <a:sym typeface="Cabin"/>
              </a:defRPr>
            </a:lvl3pPr>
            <a:lvl4pPr indent="-153669" lvl="3" marL="1097280" marR="0" rtl="0" algn="l">
              <a:spcBef>
                <a:spcPts val="400"/>
              </a:spcBef>
              <a:buClr>
                <a:srgbClr val="8BA1B3"/>
              </a:buClr>
              <a:buSzPct val="70000"/>
              <a:buFont typeface="Noto Sans Symbols"/>
              <a:buChar char="◻"/>
              <a:defRPr b="0" i="0" sz="1800" u="none" cap="none" strike="noStrike">
                <a:solidFill>
                  <a:schemeClr val="dk1"/>
                </a:solidFill>
                <a:latin typeface="Cabin"/>
                <a:ea typeface="Cabin"/>
                <a:cs typeface="Cabin"/>
                <a:sym typeface="Cabin"/>
              </a:defRPr>
            </a:lvl4pPr>
            <a:lvl5pPr indent="-157480" lvl="4" marL="1371600" marR="0" rtl="0" algn="l">
              <a:spcBef>
                <a:spcPts val="300"/>
              </a:spcBef>
              <a:buClr>
                <a:schemeClr val="accent2"/>
              </a:buClr>
              <a:buSzPct val="70000"/>
              <a:buFont typeface="Noto Sans Symbols"/>
              <a:buChar char="◻"/>
              <a:defRPr b="0" i="0" sz="1600" u="none" cap="none" strike="noStrike">
                <a:solidFill>
                  <a:schemeClr val="dk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dk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dk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dk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dk1"/>
                </a:solidFill>
                <a:latin typeface="Cabin"/>
                <a:ea typeface="Cabin"/>
                <a:cs typeface="Cabin"/>
                <a:sym typeface="Cabin"/>
              </a:defRPr>
            </a:lvl9pPr>
          </a:lstStyle>
          <a:p/>
        </p:txBody>
      </p:sp>
      <p:sp>
        <p:nvSpPr>
          <p:cNvPr id="48" name="Shape 48"/>
          <p:cNvSpPr txBox="1"/>
          <p:nvPr>
            <p:ph idx="2" type="body"/>
          </p:nvPr>
        </p:nvSpPr>
        <p:spPr>
          <a:xfrm>
            <a:off x="4632198" y="1216151"/>
            <a:ext cx="4041648" cy="4937760"/>
          </a:xfrm>
          <a:prstGeom prst="rect">
            <a:avLst/>
          </a:prstGeom>
          <a:noFill/>
          <a:ln>
            <a:noFill/>
          </a:ln>
        </p:spPr>
        <p:txBody>
          <a:bodyPr anchorCtr="0" anchor="t" bIns="91425" lIns="91425" rIns="91425" tIns="91425"/>
          <a:lstStyle>
            <a:lvl1pPr indent="-148844" lvl="0" marL="274320" marR="0" rtl="0" algn="l">
              <a:spcBef>
                <a:spcPts val="600"/>
              </a:spcBef>
              <a:buClr>
                <a:schemeClr val="accent1"/>
              </a:buClr>
              <a:buSzPct val="76000"/>
              <a:buFont typeface="Noto Sans Symbols"/>
              <a:buChar char="▶"/>
              <a:defRPr b="0" i="0" sz="2600" u="none" cap="none" strike="noStrike">
                <a:solidFill>
                  <a:schemeClr val="dk1"/>
                </a:solidFill>
                <a:latin typeface="Cabin"/>
                <a:ea typeface="Cabin"/>
                <a:cs typeface="Cabin"/>
                <a:sym typeface="Cabin"/>
              </a:defRPr>
            </a:lvl1pPr>
            <a:lvl2pPr indent="-170942" lvl="1" marL="548640" marR="0" rtl="0" algn="l">
              <a:spcBef>
                <a:spcPts val="500"/>
              </a:spcBef>
              <a:buClr>
                <a:schemeClr val="accent2"/>
              </a:buClr>
              <a:buSzPct val="76000"/>
              <a:buFont typeface="Noto Sans Symbols"/>
              <a:buChar char="▶"/>
              <a:defRPr b="0" i="0" sz="2300" u="none" cap="none" strike="noStrike">
                <a:solidFill>
                  <a:schemeClr val="dk2"/>
                </a:solidFill>
                <a:latin typeface="Cabin"/>
                <a:ea typeface="Cabin"/>
                <a:cs typeface="Cabin"/>
                <a:sym typeface="Cabin"/>
              </a:defRPr>
            </a:lvl2pPr>
            <a:lvl3pPr indent="-142240" lvl="2" marL="822960" marR="0" rtl="0" algn="l">
              <a:spcBef>
                <a:spcPts val="500"/>
              </a:spcBef>
              <a:buClr>
                <a:srgbClr val="BABABA"/>
              </a:buClr>
              <a:buSzPct val="76000"/>
              <a:buFont typeface="Noto Sans Symbols"/>
              <a:buChar char="▶"/>
              <a:defRPr b="0" i="0" sz="2000" u="none" cap="none" strike="noStrike">
                <a:solidFill>
                  <a:schemeClr val="dk1"/>
                </a:solidFill>
                <a:latin typeface="Cabin"/>
                <a:ea typeface="Cabin"/>
                <a:cs typeface="Cabin"/>
                <a:sym typeface="Cabin"/>
              </a:defRPr>
            </a:lvl3pPr>
            <a:lvl4pPr indent="-153669" lvl="3" marL="1097280" marR="0" rtl="0" algn="l">
              <a:spcBef>
                <a:spcPts val="400"/>
              </a:spcBef>
              <a:buClr>
                <a:srgbClr val="8BA1B3"/>
              </a:buClr>
              <a:buSzPct val="70000"/>
              <a:buFont typeface="Noto Sans Symbols"/>
              <a:buChar char="◻"/>
              <a:defRPr b="0" i="0" sz="1800" u="none" cap="none" strike="noStrike">
                <a:solidFill>
                  <a:schemeClr val="dk1"/>
                </a:solidFill>
                <a:latin typeface="Cabin"/>
                <a:ea typeface="Cabin"/>
                <a:cs typeface="Cabin"/>
                <a:sym typeface="Cabin"/>
              </a:defRPr>
            </a:lvl4pPr>
            <a:lvl5pPr indent="-157480" lvl="4" marL="1371600" marR="0" rtl="0" algn="l">
              <a:spcBef>
                <a:spcPts val="300"/>
              </a:spcBef>
              <a:buClr>
                <a:schemeClr val="accent2"/>
              </a:buClr>
              <a:buSzPct val="70000"/>
              <a:buFont typeface="Noto Sans Symbols"/>
              <a:buChar char="◻"/>
              <a:defRPr b="0" i="0" sz="1600" u="none" cap="none" strike="noStrike">
                <a:solidFill>
                  <a:schemeClr val="dk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dk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dk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dk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457200" y="228600"/>
            <a:ext cx="8229600" cy="9144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Domine"/>
              <a:buNone/>
              <a:defRPr b="0" i="0" sz="3200" u="none" cap="none" strike="noStrike">
                <a:solidFill>
                  <a:schemeClr val="dk2"/>
                </a:solidFill>
                <a:latin typeface="Domine"/>
                <a:ea typeface="Domine"/>
                <a:cs typeface="Domine"/>
                <a:sym typeface="Domin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 type="body"/>
          </p:nvPr>
        </p:nvSpPr>
        <p:spPr>
          <a:xfrm>
            <a:off x="457200" y="1285875"/>
            <a:ext cx="4040187" cy="685799"/>
          </a:xfrm>
          <a:prstGeom prst="rect">
            <a:avLst/>
          </a:prstGeom>
          <a:noFill/>
          <a:ln>
            <a:noFill/>
          </a:ln>
        </p:spPr>
        <p:txBody>
          <a:bodyPr anchorCtr="0" anchor="b" bIns="91425" lIns="91425" rIns="91425" tIns="91425"/>
          <a:lstStyle>
            <a:lvl1pPr indent="0" lvl="0" marL="0" marR="0" rtl="0" algn="l">
              <a:spcBef>
                <a:spcPts val="600"/>
              </a:spcBef>
              <a:buClr>
                <a:schemeClr val="accent1"/>
              </a:buClr>
              <a:buFont typeface="Noto Sans Symbols"/>
              <a:buNone/>
              <a:defRPr b="1" i="0" sz="2400" u="none" cap="none" strike="noStrike">
                <a:solidFill>
                  <a:schemeClr val="accent2"/>
                </a:solidFill>
                <a:latin typeface="Cabin"/>
                <a:ea typeface="Cabin"/>
                <a:cs typeface="Cabin"/>
                <a:sym typeface="Cabin"/>
              </a:defRPr>
            </a:lvl1pPr>
            <a:lvl2pPr indent="-281940" lvl="1" marL="548640" marR="0" rtl="0" algn="l">
              <a:spcBef>
                <a:spcPts val="500"/>
              </a:spcBef>
              <a:buClr>
                <a:schemeClr val="accent2"/>
              </a:buClr>
              <a:buFont typeface="Noto Sans Symbols"/>
              <a:buNone/>
              <a:defRPr b="1" i="0" sz="2000" u="none" cap="none" strike="noStrike">
                <a:solidFill>
                  <a:schemeClr val="dk2"/>
                </a:solidFill>
                <a:latin typeface="Cabin"/>
                <a:ea typeface="Cabin"/>
                <a:cs typeface="Cabin"/>
                <a:sym typeface="Cabin"/>
              </a:defRPr>
            </a:lvl2pPr>
            <a:lvl3pPr indent="-238760" lvl="2" marL="822960" marR="0" rtl="0" algn="l">
              <a:spcBef>
                <a:spcPts val="500"/>
              </a:spcBef>
              <a:buClr>
                <a:srgbClr val="BABABA"/>
              </a:buClr>
              <a:buFont typeface="Noto Sans Symbols"/>
              <a:buNone/>
              <a:defRPr b="1" i="0" sz="1800" u="none" cap="none" strike="noStrike">
                <a:solidFill>
                  <a:schemeClr val="dk1"/>
                </a:solidFill>
                <a:latin typeface="Cabin"/>
                <a:ea typeface="Cabin"/>
                <a:cs typeface="Cabin"/>
                <a:sym typeface="Cabin"/>
              </a:defRPr>
            </a:lvl3pPr>
            <a:lvl4pPr indent="-233680" lvl="3" marL="1097280" marR="0" rtl="0" algn="l">
              <a:spcBef>
                <a:spcPts val="400"/>
              </a:spcBef>
              <a:buClr>
                <a:srgbClr val="8BA1B3"/>
              </a:buClr>
              <a:buFont typeface="Noto Sans Symbols"/>
              <a:buNone/>
              <a:defRPr b="1" i="0" sz="1600" u="none" cap="none" strike="noStrike">
                <a:solidFill>
                  <a:schemeClr val="dk1"/>
                </a:solidFill>
                <a:latin typeface="Cabin"/>
                <a:ea typeface="Cabin"/>
                <a:cs typeface="Cabin"/>
                <a:sym typeface="Cabin"/>
              </a:defRPr>
            </a:lvl4pPr>
            <a:lvl5pPr indent="-228600" lvl="4" marL="1371600" marR="0" rtl="0" algn="l">
              <a:spcBef>
                <a:spcPts val="300"/>
              </a:spcBef>
              <a:buClr>
                <a:schemeClr val="accent2"/>
              </a:buClr>
              <a:buFont typeface="Noto Sans Symbols"/>
              <a:buNone/>
              <a:defRPr b="1" i="0" sz="1600" u="none" cap="none" strike="noStrike">
                <a:solidFill>
                  <a:schemeClr val="dk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dk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dk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dk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dk1"/>
                </a:solidFill>
                <a:latin typeface="Cabin"/>
                <a:ea typeface="Cabin"/>
                <a:cs typeface="Cabin"/>
                <a:sym typeface="Cabin"/>
              </a:defRPr>
            </a:lvl9pPr>
          </a:lstStyle>
          <a:p/>
        </p:txBody>
      </p:sp>
      <p:sp>
        <p:nvSpPr>
          <p:cNvPr id="52" name="Shape 52"/>
          <p:cNvSpPr txBox="1"/>
          <p:nvPr>
            <p:ph idx="2" type="body"/>
          </p:nvPr>
        </p:nvSpPr>
        <p:spPr>
          <a:xfrm>
            <a:off x="4648200" y="1295400"/>
            <a:ext cx="4041774" cy="685799"/>
          </a:xfrm>
          <a:prstGeom prst="rect">
            <a:avLst/>
          </a:prstGeom>
          <a:noFill/>
          <a:ln>
            <a:noFill/>
          </a:ln>
        </p:spPr>
        <p:txBody>
          <a:bodyPr anchorCtr="0" anchor="b" bIns="91425" lIns="91425" rIns="91425" tIns="91425"/>
          <a:lstStyle>
            <a:lvl1pPr indent="0" lvl="0" marL="0" marR="0" rtl="0" algn="l">
              <a:spcBef>
                <a:spcPts val="600"/>
              </a:spcBef>
              <a:buClr>
                <a:schemeClr val="accent1"/>
              </a:buClr>
              <a:buFont typeface="Noto Sans Symbols"/>
              <a:buNone/>
              <a:defRPr b="1" i="0" sz="2400" u="none" cap="none" strike="noStrike">
                <a:solidFill>
                  <a:schemeClr val="accent2"/>
                </a:solidFill>
                <a:latin typeface="Cabin"/>
                <a:ea typeface="Cabin"/>
                <a:cs typeface="Cabin"/>
                <a:sym typeface="Cabin"/>
              </a:defRPr>
            </a:lvl1pPr>
            <a:lvl2pPr indent="-281940" lvl="1" marL="548640" marR="0" rtl="0" algn="l">
              <a:spcBef>
                <a:spcPts val="500"/>
              </a:spcBef>
              <a:buClr>
                <a:schemeClr val="accent2"/>
              </a:buClr>
              <a:buFont typeface="Noto Sans Symbols"/>
              <a:buNone/>
              <a:defRPr b="1" i="0" sz="2000" u="none" cap="none" strike="noStrike">
                <a:solidFill>
                  <a:schemeClr val="dk2"/>
                </a:solidFill>
                <a:latin typeface="Cabin"/>
                <a:ea typeface="Cabin"/>
                <a:cs typeface="Cabin"/>
                <a:sym typeface="Cabin"/>
              </a:defRPr>
            </a:lvl2pPr>
            <a:lvl3pPr indent="-238760" lvl="2" marL="822960" marR="0" rtl="0" algn="l">
              <a:spcBef>
                <a:spcPts val="500"/>
              </a:spcBef>
              <a:buClr>
                <a:srgbClr val="BABABA"/>
              </a:buClr>
              <a:buFont typeface="Noto Sans Symbols"/>
              <a:buNone/>
              <a:defRPr b="1" i="0" sz="1800" u="none" cap="none" strike="noStrike">
                <a:solidFill>
                  <a:schemeClr val="dk1"/>
                </a:solidFill>
                <a:latin typeface="Cabin"/>
                <a:ea typeface="Cabin"/>
                <a:cs typeface="Cabin"/>
                <a:sym typeface="Cabin"/>
              </a:defRPr>
            </a:lvl3pPr>
            <a:lvl4pPr indent="-233680" lvl="3" marL="1097280" marR="0" rtl="0" algn="l">
              <a:spcBef>
                <a:spcPts val="400"/>
              </a:spcBef>
              <a:buClr>
                <a:srgbClr val="8BA1B3"/>
              </a:buClr>
              <a:buFont typeface="Noto Sans Symbols"/>
              <a:buNone/>
              <a:defRPr b="1" i="0" sz="1600" u="none" cap="none" strike="noStrike">
                <a:solidFill>
                  <a:schemeClr val="dk1"/>
                </a:solidFill>
                <a:latin typeface="Cabin"/>
                <a:ea typeface="Cabin"/>
                <a:cs typeface="Cabin"/>
                <a:sym typeface="Cabin"/>
              </a:defRPr>
            </a:lvl4pPr>
            <a:lvl5pPr indent="-228600" lvl="4" marL="1371600" marR="0" rtl="0" algn="l">
              <a:spcBef>
                <a:spcPts val="300"/>
              </a:spcBef>
              <a:buClr>
                <a:schemeClr val="accent2"/>
              </a:buClr>
              <a:buFont typeface="Noto Sans Symbols"/>
              <a:buNone/>
              <a:defRPr b="1" i="0" sz="1600" u="none" cap="none" strike="noStrike">
                <a:solidFill>
                  <a:schemeClr val="dk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dk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dk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dk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dk1"/>
                </a:solidFill>
                <a:latin typeface="Cabin"/>
                <a:ea typeface="Cabin"/>
                <a:cs typeface="Cabin"/>
                <a:sym typeface="Cabin"/>
              </a:defRPr>
            </a:lvl9pPr>
          </a:lstStyle>
          <a:p/>
        </p:txBody>
      </p:sp>
      <p:sp>
        <p:nvSpPr>
          <p:cNvPr id="53" name="Shape 53"/>
          <p:cNvSpPr txBox="1"/>
          <p:nvPr>
            <p:ph idx="10" type="dt"/>
          </p:nvPr>
        </p:nvSpPr>
        <p:spPr>
          <a:xfrm>
            <a:off x="6400800" y="6356350"/>
            <a:ext cx="2289047" cy="365759"/>
          </a:xfrm>
          <a:prstGeom prst="rect">
            <a:avLst/>
          </a:prstGeom>
          <a:noFill/>
          <a:ln>
            <a:noFill/>
          </a:ln>
        </p:spPr>
        <p:txBody>
          <a:bodyPr anchorCtr="0" anchor="t" bIns="91425" lIns="91425" rIns="91425" tIns="91425"/>
          <a:lstStyle>
            <a:lvl1pPr indent="0" lvl="0" marL="0" marR="0" rtl="0" algn="l">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54" name="Shape 54"/>
          <p:cNvSpPr txBox="1"/>
          <p:nvPr>
            <p:ph idx="11" type="ftr"/>
          </p:nvPr>
        </p:nvSpPr>
        <p:spPr>
          <a:xfrm>
            <a:off x="2898648" y="6356350"/>
            <a:ext cx="3505200" cy="365759"/>
          </a:xfrm>
          <a:prstGeom prst="rect">
            <a:avLst/>
          </a:prstGeom>
          <a:noFill/>
          <a:ln>
            <a:noFill/>
          </a:ln>
        </p:spPr>
        <p:txBody>
          <a:bodyPr anchorCtr="0" anchor="t" bIns="91425" lIns="91425" rIns="91425" tIns="91425"/>
          <a:lstStyle>
            <a:lvl1pPr indent="0" lvl="0" marL="0" marR="0" rtl="0" algn="r">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55" name="Shape 55"/>
          <p:cNvSpPr txBox="1"/>
          <p:nvPr>
            <p:ph idx="12" type="sldNum"/>
          </p:nvPr>
        </p:nvSpPr>
        <p:spPr>
          <a:xfrm>
            <a:off x="612647" y="6356350"/>
            <a:ext cx="1981199" cy="36575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GB" sz="1400">
                <a:solidFill>
                  <a:schemeClr val="dk2"/>
                </a:solidFill>
                <a:latin typeface="Cabin"/>
                <a:ea typeface="Cabin"/>
                <a:cs typeface="Cabin"/>
                <a:sym typeface="Cabin"/>
              </a:rPr>
              <a:t>‹#›</a:t>
            </a:fld>
          </a:p>
        </p:txBody>
      </p:sp>
      <p:sp>
        <p:nvSpPr>
          <p:cNvPr id="56" name="Shape 56"/>
          <p:cNvSpPr txBox="1"/>
          <p:nvPr>
            <p:ph idx="3" type="body"/>
          </p:nvPr>
        </p:nvSpPr>
        <p:spPr>
          <a:xfrm>
            <a:off x="457200" y="2133600"/>
            <a:ext cx="4038599" cy="4038599"/>
          </a:xfrm>
          <a:prstGeom prst="rect">
            <a:avLst/>
          </a:prstGeom>
          <a:noFill/>
          <a:ln>
            <a:noFill/>
          </a:ln>
        </p:spPr>
        <p:txBody>
          <a:bodyPr anchorCtr="0" anchor="t" bIns="91425" lIns="91425" rIns="91425" tIns="91425"/>
          <a:lstStyle>
            <a:lvl1pPr indent="-148844" lvl="0" marL="274320" marR="0" rtl="0" algn="l">
              <a:spcBef>
                <a:spcPts val="600"/>
              </a:spcBef>
              <a:buClr>
                <a:schemeClr val="accent1"/>
              </a:buClr>
              <a:buSzPct val="76000"/>
              <a:buFont typeface="Noto Sans Symbols"/>
              <a:buChar char="▶"/>
              <a:defRPr b="0" i="0" sz="2600" u="none" cap="none" strike="noStrike">
                <a:solidFill>
                  <a:schemeClr val="dk1"/>
                </a:solidFill>
                <a:latin typeface="Cabin"/>
                <a:ea typeface="Cabin"/>
                <a:cs typeface="Cabin"/>
                <a:sym typeface="Cabin"/>
              </a:defRPr>
            </a:lvl1pPr>
            <a:lvl2pPr indent="-170942" lvl="1" marL="548640" marR="0" rtl="0" algn="l">
              <a:spcBef>
                <a:spcPts val="500"/>
              </a:spcBef>
              <a:buClr>
                <a:schemeClr val="accent2"/>
              </a:buClr>
              <a:buSzPct val="76000"/>
              <a:buFont typeface="Noto Sans Symbols"/>
              <a:buChar char="▶"/>
              <a:defRPr b="0" i="0" sz="2300" u="none" cap="none" strike="noStrike">
                <a:solidFill>
                  <a:schemeClr val="dk2"/>
                </a:solidFill>
                <a:latin typeface="Cabin"/>
                <a:ea typeface="Cabin"/>
                <a:cs typeface="Cabin"/>
                <a:sym typeface="Cabin"/>
              </a:defRPr>
            </a:lvl2pPr>
            <a:lvl3pPr indent="-142240" lvl="2" marL="822960" marR="0" rtl="0" algn="l">
              <a:spcBef>
                <a:spcPts val="500"/>
              </a:spcBef>
              <a:buClr>
                <a:srgbClr val="BABABA"/>
              </a:buClr>
              <a:buSzPct val="76000"/>
              <a:buFont typeface="Noto Sans Symbols"/>
              <a:buChar char="▶"/>
              <a:defRPr b="0" i="0" sz="2000" u="none" cap="none" strike="noStrike">
                <a:solidFill>
                  <a:schemeClr val="dk1"/>
                </a:solidFill>
                <a:latin typeface="Cabin"/>
                <a:ea typeface="Cabin"/>
                <a:cs typeface="Cabin"/>
                <a:sym typeface="Cabin"/>
              </a:defRPr>
            </a:lvl3pPr>
            <a:lvl4pPr indent="-153669" lvl="3" marL="1097280" marR="0" rtl="0" algn="l">
              <a:spcBef>
                <a:spcPts val="400"/>
              </a:spcBef>
              <a:buClr>
                <a:srgbClr val="8BA1B3"/>
              </a:buClr>
              <a:buSzPct val="70000"/>
              <a:buFont typeface="Noto Sans Symbols"/>
              <a:buChar char="◻"/>
              <a:defRPr b="0" i="0" sz="1800" u="none" cap="none" strike="noStrike">
                <a:solidFill>
                  <a:schemeClr val="dk1"/>
                </a:solidFill>
                <a:latin typeface="Cabin"/>
                <a:ea typeface="Cabin"/>
                <a:cs typeface="Cabin"/>
                <a:sym typeface="Cabin"/>
              </a:defRPr>
            </a:lvl4pPr>
            <a:lvl5pPr indent="-157480" lvl="4" marL="1371600" marR="0" rtl="0" algn="l">
              <a:spcBef>
                <a:spcPts val="300"/>
              </a:spcBef>
              <a:buClr>
                <a:schemeClr val="accent2"/>
              </a:buClr>
              <a:buSzPct val="70000"/>
              <a:buFont typeface="Noto Sans Symbols"/>
              <a:buChar char="◻"/>
              <a:defRPr b="0" i="0" sz="1600" u="none" cap="none" strike="noStrike">
                <a:solidFill>
                  <a:schemeClr val="dk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dk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dk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dk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dk1"/>
                </a:solidFill>
                <a:latin typeface="Cabin"/>
                <a:ea typeface="Cabin"/>
                <a:cs typeface="Cabin"/>
                <a:sym typeface="Cabin"/>
              </a:defRPr>
            </a:lvl9pPr>
          </a:lstStyle>
          <a:p/>
        </p:txBody>
      </p:sp>
      <p:sp>
        <p:nvSpPr>
          <p:cNvPr id="57" name="Shape 57"/>
          <p:cNvSpPr txBox="1"/>
          <p:nvPr>
            <p:ph idx="4" type="body"/>
          </p:nvPr>
        </p:nvSpPr>
        <p:spPr>
          <a:xfrm>
            <a:off x="4648200" y="2133600"/>
            <a:ext cx="4038599" cy="4038599"/>
          </a:xfrm>
          <a:prstGeom prst="rect">
            <a:avLst/>
          </a:prstGeom>
          <a:noFill/>
          <a:ln>
            <a:noFill/>
          </a:ln>
        </p:spPr>
        <p:txBody>
          <a:bodyPr anchorCtr="0" anchor="t" bIns="91425" lIns="91425" rIns="91425" tIns="91425"/>
          <a:lstStyle>
            <a:lvl1pPr indent="-148844" lvl="0" marL="274320" marR="0" rtl="0" algn="l">
              <a:spcBef>
                <a:spcPts val="600"/>
              </a:spcBef>
              <a:buClr>
                <a:schemeClr val="accent1"/>
              </a:buClr>
              <a:buSzPct val="76000"/>
              <a:buFont typeface="Noto Sans Symbols"/>
              <a:buChar char="▶"/>
              <a:defRPr b="0" i="0" sz="2600" u="none" cap="none" strike="noStrike">
                <a:solidFill>
                  <a:schemeClr val="dk1"/>
                </a:solidFill>
                <a:latin typeface="Cabin"/>
                <a:ea typeface="Cabin"/>
                <a:cs typeface="Cabin"/>
                <a:sym typeface="Cabin"/>
              </a:defRPr>
            </a:lvl1pPr>
            <a:lvl2pPr indent="-170942" lvl="1" marL="548640" marR="0" rtl="0" algn="l">
              <a:spcBef>
                <a:spcPts val="500"/>
              </a:spcBef>
              <a:buClr>
                <a:schemeClr val="accent2"/>
              </a:buClr>
              <a:buSzPct val="76000"/>
              <a:buFont typeface="Noto Sans Symbols"/>
              <a:buChar char="▶"/>
              <a:defRPr b="0" i="0" sz="2300" u="none" cap="none" strike="noStrike">
                <a:solidFill>
                  <a:schemeClr val="dk2"/>
                </a:solidFill>
                <a:latin typeface="Cabin"/>
                <a:ea typeface="Cabin"/>
                <a:cs typeface="Cabin"/>
                <a:sym typeface="Cabin"/>
              </a:defRPr>
            </a:lvl2pPr>
            <a:lvl3pPr indent="-142240" lvl="2" marL="822960" marR="0" rtl="0" algn="l">
              <a:spcBef>
                <a:spcPts val="500"/>
              </a:spcBef>
              <a:buClr>
                <a:srgbClr val="BABABA"/>
              </a:buClr>
              <a:buSzPct val="76000"/>
              <a:buFont typeface="Noto Sans Symbols"/>
              <a:buChar char="▶"/>
              <a:defRPr b="0" i="0" sz="2000" u="none" cap="none" strike="noStrike">
                <a:solidFill>
                  <a:schemeClr val="dk1"/>
                </a:solidFill>
                <a:latin typeface="Cabin"/>
                <a:ea typeface="Cabin"/>
                <a:cs typeface="Cabin"/>
                <a:sym typeface="Cabin"/>
              </a:defRPr>
            </a:lvl3pPr>
            <a:lvl4pPr indent="-153669" lvl="3" marL="1097280" marR="0" rtl="0" algn="l">
              <a:spcBef>
                <a:spcPts val="400"/>
              </a:spcBef>
              <a:buClr>
                <a:srgbClr val="8BA1B3"/>
              </a:buClr>
              <a:buSzPct val="70000"/>
              <a:buFont typeface="Noto Sans Symbols"/>
              <a:buChar char="◻"/>
              <a:defRPr b="0" i="0" sz="1800" u="none" cap="none" strike="noStrike">
                <a:solidFill>
                  <a:schemeClr val="dk1"/>
                </a:solidFill>
                <a:latin typeface="Cabin"/>
                <a:ea typeface="Cabin"/>
                <a:cs typeface="Cabin"/>
                <a:sym typeface="Cabin"/>
              </a:defRPr>
            </a:lvl4pPr>
            <a:lvl5pPr indent="-157480" lvl="4" marL="1371600" marR="0" rtl="0" algn="l">
              <a:spcBef>
                <a:spcPts val="300"/>
              </a:spcBef>
              <a:buClr>
                <a:schemeClr val="accent2"/>
              </a:buClr>
              <a:buSzPct val="70000"/>
              <a:buFont typeface="Noto Sans Symbols"/>
              <a:buChar char="◻"/>
              <a:defRPr b="0" i="0" sz="1600" u="none" cap="none" strike="noStrike">
                <a:solidFill>
                  <a:schemeClr val="dk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dk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dk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dk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8" name="Shape 58"/>
        <p:cNvGrpSpPr/>
        <p:nvPr/>
      </p:nvGrpSpPr>
      <p:grpSpPr>
        <a:xfrm>
          <a:off x="0" y="0"/>
          <a:ext cx="0" cy="0"/>
          <a:chOff x="0" y="0"/>
          <a:chExt cx="0" cy="0"/>
        </a:xfrm>
      </p:grpSpPr>
      <p:sp>
        <p:nvSpPr>
          <p:cNvPr id="59" name="Shape 59"/>
          <p:cNvSpPr txBox="1"/>
          <p:nvPr>
            <p:ph type="title"/>
          </p:nvPr>
        </p:nvSpPr>
        <p:spPr>
          <a:xfrm>
            <a:off x="457200" y="228600"/>
            <a:ext cx="8229600" cy="9144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Domine"/>
              <a:buNone/>
              <a:defRPr b="0" i="0" sz="3200" u="none" cap="none" strike="noStrike">
                <a:solidFill>
                  <a:schemeClr val="dk2"/>
                </a:solidFill>
                <a:latin typeface="Domine"/>
                <a:ea typeface="Domine"/>
                <a:cs typeface="Domine"/>
                <a:sym typeface="Domin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0" type="dt"/>
          </p:nvPr>
        </p:nvSpPr>
        <p:spPr>
          <a:xfrm>
            <a:off x="6400800" y="6356350"/>
            <a:ext cx="2289047" cy="365759"/>
          </a:xfrm>
          <a:prstGeom prst="rect">
            <a:avLst/>
          </a:prstGeom>
          <a:noFill/>
          <a:ln>
            <a:noFill/>
          </a:ln>
        </p:spPr>
        <p:txBody>
          <a:bodyPr anchorCtr="0" anchor="t" bIns="91425" lIns="91425" rIns="91425" tIns="91425"/>
          <a:lstStyle>
            <a:lvl1pPr indent="0" lvl="0" marL="0" marR="0" rtl="0" algn="l">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1" name="Shape 61"/>
          <p:cNvSpPr txBox="1"/>
          <p:nvPr>
            <p:ph idx="11" type="ftr"/>
          </p:nvPr>
        </p:nvSpPr>
        <p:spPr>
          <a:xfrm>
            <a:off x="2898648" y="6356350"/>
            <a:ext cx="3505200" cy="365759"/>
          </a:xfrm>
          <a:prstGeom prst="rect">
            <a:avLst/>
          </a:prstGeom>
          <a:noFill/>
          <a:ln>
            <a:noFill/>
          </a:ln>
        </p:spPr>
        <p:txBody>
          <a:bodyPr anchorCtr="0" anchor="t" bIns="91425" lIns="91425" rIns="91425" tIns="91425"/>
          <a:lstStyle>
            <a:lvl1pPr indent="0" lvl="0" marL="0" marR="0" rtl="0" algn="r">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2" name="Shape 62"/>
          <p:cNvSpPr txBox="1"/>
          <p:nvPr>
            <p:ph idx="12" type="sldNum"/>
          </p:nvPr>
        </p:nvSpPr>
        <p:spPr>
          <a:xfrm>
            <a:off x="612647" y="6356350"/>
            <a:ext cx="1981199" cy="36575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GB" sz="1400">
                <a:solidFill>
                  <a:schemeClr val="dk2"/>
                </a:solidFill>
                <a:latin typeface="Cabin"/>
                <a:ea typeface="Cabin"/>
                <a:cs typeface="Cabin"/>
                <a:sym typeface="Cabin"/>
              </a:rPr>
              <a:t>‹#›</a:t>
            </a:fld>
          </a:p>
        </p:txBody>
      </p:sp>
      <p:sp>
        <p:nvSpPr>
          <p:cNvPr id="63" name="Shape 63"/>
          <p:cNvSpPr/>
          <p:nvPr/>
        </p:nvSpPr>
        <p:spPr>
          <a:xfrm rot="5400000">
            <a:off x="419099" y="6467474"/>
            <a:ext cx="190849" cy="120313"/>
          </a:xfrm>
          <a:prstGeom prst="triangle">
            <a:avLst>
              <a:gd fmla="val 50000" name="adj"/>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bin"/>
              <a:ea typeface="Cabin"/>
              <a:cs typeface="Cabin"/>
              <a:sym typeface="Cab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4" name="Shape 64"/>
        <p:cNvGrpSpPr/>
        <p:nvPr/>
      </p:nvGrpSpPr>
      <p:grpSpPr>
        <a:xfrm>
          <a:off x="0" y="0"/>
          <a:ext cx="0" cy="0"/>
          <a:chOff x="0" y="0"/>
          <a:chExt cx="0" cy="0"/>
        </a:xfrm>
      </p:grpSpPr>
      <p:sp>
        <p:nvSpPr>
          <p:cNvPr id="65" name="Shape 65"/>
          <p:cNvSpPr txBox="1"/>
          <p:nvPr>
            <p:ph idx="10" type="dt"/>
          </p:nvPr>
        </p:nvSpPr>
        <p:spPr>
          <a:xfrm>
            <a:off x="6400800" y="6356350"/>
            <a:ext cx="2289047" cy="365759"/>
          </a:xfrm>
          <a:prstGeom prst="rect">
            <a:avLst/>
          </a:prstGeom>
          <a:noFill/>
          <a:ln>
            <a:noFill/>
          </a:ln>
        </p:spPr>
        <p:txBody>
          <a:bodyPr anchorCtr="0" anchor="t" bIns="91425" lIns="91425" rIns="91425" tIns="91425"/>
          <a:lstStyle>
            <a:lvl1pPr indent="0" lvl="0" marL="0" marR="0" rtl="0" algn="l">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6" name="Shape 66"/>
          <p:cNvSpPr txBox="1"/>
          <p:nvPr>
            <p:ph idx="11" type="ftr"/>
          </p:nvPr>
        </p:nvSpPr>
        <p:spPr>
          <a:xfrm>
            <a:off x="2898648" y="6356350"/>
            <a:ext cx="3505200" cy="365759"/>
          </a:xfrm>
          <a:prstGeom prst="rect">
            <a:avLst/>
          </a:prstGeom>
          <a:noFill/>
          <a:ln>
            <a:noFill/>
          </a:ln>
        </p:spPr>
        <p:txBody>
          <a:bodyPr anchorCtr="0" anchor="t" bIns="91425" lIns="91425" rIns="91425" tIns="91425"/>
          <a:lstStyle>
            <a:lvl1pPr indent="0" lvl="0" marL="0" marR="0" rtl="0" algn="r">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7" name="Shape 67"/>
          <p:cNvSpPr txBox="1"/>
          <p:nvPr>
            <p:ph idx="12" type="sldNum"/>
          </p:nvPr>
        </p:nvSpPr>
        <p:spPr>
          <a:xfrm>
            <a:off x="612647" y="6356350"/>
            <a:ext cx="1981199" cy="36575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GB" sz="1400">
                <a:solidFill>
                  <a:schemeClr val="dk2"/>
                </a:solidFill>
                <a:latin typeface="Cabin"/>
                <a:ea typeface="Cabin"/>
                <a:cs typeface="Cabin"/>
                <a:sym typeface="Cabin"/>
              </a:rPr>
              <a:t>‹#›</a:t>
            </a:fld>
          </a:p>
        </p:txBody>
      </p:sp>
      <p:cxnSp>
        <p:nvCxnSpPr>
          <p:cNvPr id="68" name="Shape 68"/>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69" name="Shape 69"/>
          <p:cNvSpPr/>
          <p:nvPr/>
        </p:nvSpPr>
        <p:spPr>
          <a:xfrm rot="5400000">
            <a:off x="419099" y="6467474"/>
            <a:ext cx="190849" cy="120313"/>
          </a:xfrm>
          <a:prstGeom prst="triangle">
            <a:avLst>
              <a:gd fmla="val 50000" name="adj"/>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0" name="Shape 70"/>
        <p:cNvGrpSpPr/>
        <p:nvPr/>
      </p:nvGrpSpPr>
      <p:grpSpPr>
        <a:xfrm>
          <a:off x="0" y="0"/>
          <a:ext cx="0" cy="0"/>
          <a:chOff x="0" y="0"/>
          <a:chExt cx="0" cy="0"/>
        </a:xfrm>
      </p:grpSpPr>
      <p:sp>
        <p:nvSpPr>
          <p:cNvPr id="71" name="Shape 71"/>
          <p:cNvSpPr txBox="1"/>
          <p:nvPr>
            <p:ph type="title"/>
          </p:nvPr>
        </p:nvSpPr>
        <p:spPr>
          <a:xfrm>
            <a:off x="6324600" y="304800"/>
            <a:ext cx="2514599" cy="83819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bin"/>
              <a:buNone/>
              <a:defRPr b="1" i="0" sz="2000" u="none" cap="none" strike="noStrike">
                <a:solidFill>
                  <a:schemeClr val="dk2"/>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txBox="1"/>
          <p:nvPr>
            <p:ph idx="1" type="body"/>
          </p:nvPr>
        </p:nvSpPr>
        <p:spPr>
          <a:xfrm>
            <a:off x="6324600" y="1219200"/>
            <a:ext cx="2514599" cy="4843462"/>
          </a:xfrm>
          <a:prstGeom prst="rect">
            <a:avLst/>
          </a:prstGeom>
          <a:noFill/>
          <a:ln>
            <a:noFill/>
          </a:ln>
        </p:spPr>
        <p:txBody>
          <a:bodyPr anchorCtr="0" anchor="t" bIns="91425" lIns="91425" rIns="91425" tIns="91425"/>
          <a:lstStyle>
            <a:lvl1pPr indent="0" lvl="0" marL="0" marR="0" rtl="0" algn="l">
              <a:lnSpc>
                <a:spcPct val="137500"/>
              </a:lnSpc>
              <a:spcBef>
                <a:spcPts val="600"/>
              </a:spcBef>
              <a:spcAft>
                <a:spcPts val="1000"/>
              </a:spcAft>
              <a:buClr>
                <a:schemeClr val="accent1"/>
              </a:buClr>
              <a:buFont typeface="Noto Sans Symbols"/>
              <a:buNone/>
              <a:defRPr b="0" i="0" sz="1600" u="none" cap="none" strike="noStrike">
                <a:solidFill>
                  <a:schemeClr val="dk2"/>
                </a:solidFill>
                <a:latin typeface="Cabin"/>
                <a:ea typeface="Cabin"/>
                <a:cs typeface="Cabin"/>
                <a:sym typeface="Cabin"/>
              </a:defRPr>
            </a:lvl1pPr>
            <a:lvl2pPr indent="-281940" lvl="1" marL="548640" marR="0" rtl="0" algn="l">
              <a:spcBef>
                <a:spcPts val="500"/>
              </a:spcBef>
              <a:buClr>
                <a:schemeClr val="accent2"/>
              </a:buClr>
              <a:buFont typeface="Noto Sans Symbols"/>
              <a:buNone/>
              <a:defRPr b="0" i="0" sz="1200" u="none" cap="none" strike="noStrike">
                <a:solidFill>
                  <a:schemeClr val="dk2"/>
                </a:solidFill>
                <a:latin typeface="Cabin"/>
                <a:ea typeface="Cabin"/>
                <a:cs typeface="Cabin"/>
                <a:sym typeface="Cabin"/>
              </a:defRPr>
            </a:lvl2pPr>
            <a:lvl3pPr indent="-238760" lvl="2" marL="822960" marR="0" rtl="0" algn="l">
              <a:spcBef>
                <a:spcPts val="500"/>
              </a:spcBef>
              <a:buClr>
                <a:srgbClr val="BABABA"/>
              </a:buClr>
              <a:buFont typeface="Noto Sans Symbols"/>
              <a:buNone/>
              <a:defRPr b="0" i="0" sz="1000" u="none" cap="none" strike="noStrike">
                <a:solidFill>
                  <a:schemeClr val="dk1"/>
                </a:solidFill>
                <a:latin typeface="Cabin"/>
                <a:ea typeface="Cabin"/>
                <a:cs typeface="Cabin"/>
                <a:sym typeface="Cabin"/>
              </a:defRPr>
            </a:lvl3pPr>
            <a:lvl4pPr indent="-233680" lvl="3" marL="1097280" marR="0" rtl="0" algn="l">
              <a:spcBef>
                <a:spcPts val="400"/>
              </a:spcBef>
              <a:buClr>
                <a:srgbClr val="8BA1B3"/>
              </a:buClr>
              <a:buFont typeface="Noto Sans Symbols"/>
              <a:buNone/>
              <a:defRPr b="0" i="0" sz="900" u="none" cap="none" strike="noStrike">
                <a:solidFill>
                  <a:schemeClr val="dk1"/>
                </a:solidFill>
                <a:latin typeface="Cabin"/>
                <a:ea typeface="Cabin"/>
                <a:cs typeface="Cabin"/>
                <a:sym typeface="Cabin"/>
              </a:defRPr>
            </a:lvl4pPr>
            <a:lvl5pPr indent="-228600" lvl="4" marL="1371600" marR="0" rtl="0" algn="l">
              <a:spcBef>
                <a:spcPts val="300"/>
              </a:spcBef>
              <a:buClr>
                <a:schemeClr val="accent2"/>
              </a:buClr>
              <a:buFont typeface="Noto Sans Symbols"/>
              <a:buNone/>
              <a:defRPr b="0" i="0" sz="900" u="none" cap="none" strike="noStrike">
                <a:solidFill>
                  <a:schemeClr val="dk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dk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dk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dk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dk1"/>
                </a:solidFill>
                <a:latin typeface="Cabin"/>
                <a:ea typeface="Cabin"/>
                <a:cs typeface="Cabin"/>
                <a:sym typeface="Cabin"/>
              </a:defRPr>
            </a:lvl9pPr>
          </a:lstStyle>
          <a:p/>
        </p:txBody>
      </p:sp>
      <p:sp>
        <p:nvSpPr>
          <p:cNvPr id="73" name="Shape 73"/>
          <p:cNvSpPr txBox="1"/>
          <p:nvPr>
            <p:ph idx="10" type="dt"/>
          </p:nvPr>
        </p:nvSpPr>
        <p:spPr>
          <a:xfrm>
            <a:off x="6400800" y="6356350"/>
            <a:ext cx="2289047" cy="365759"/>
          </a:xfrm>
          <a:prstGeom prst="rect">
            <a:avLst/>
          </a:prstGeom>
          <a:noFill/>
          <a:ln>
            <a:noFill/>
          </a:ln>
        </p:spPr>
        <p:txBody>
          <a:bodyPr anchorCtr="0" anchor="t" bIns="91425" lIns="91425" rIns="91425" tIns="91425"/>
          <a:lstStyle>
            <a:lvl1pPr indent="0" lvl="0" marL="0" marR="0" rtl="0" algn="l">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74" name="Shape 74"/>
          <p:cNvSpPr txBox="1"/>
          <p:nvPr>
            <p:ph idx="11" type="ftr"/>
          </p:nvPr>
        </p:nvSpPr>
        <p:spPr>
          <a:xfrm>
            <a:off x="2898648" y="6356350"/>
            <a:ext cx="3505200" cy="365759"/>
          </a:xfrm>
          <a:prstGeom prst="rect">
            <a:avLst/>
          </a:prstGeom>
          <a:noFill/>
          <a:ln>
            <a:noFill/>
          </a:ln>
        </p:spPr>
        <p:txBody>
          <a:bodyPr anchorCtr="0" anchor="t" bIns="91425" lIns="91425" rIns="91425" tIns="91425"/>
          <a:lstStyle>
            <a:lvl1pPr indent="0" lvl="0" marL="0" marR="0" rtl="0" algn="r">
              <a:spcBef>
                <a:spcPts val="0"/>
              </a:spcBef>
              <a:buNone/>
              <a:defRPr sz="1400">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75" name="Shape 75"/>
          <p:cNvSpPr txBox="1"/>
          <p:nvPr>
            <p:ph idx="12" type="sldNum"/>
          </p:nvPr>
        </p:nvSpPr>
        <p:spPr>
          <a:xfrm>
            <a:off x="612647" y="6356350"/>
            <a:ext cx="1981199" cy="36575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GB" sz="1400">
                <a:solidFill>
                  <a:schemeClr val="dk2"/>
                </a:solidFill>
                <a:latin typeface="Cabin"/>
                <a:ea typeface="Cabin"/>
                <a:cs typeface="Cabin"/>
                <a:sym typeface="Cabin"/>
              </a:rPr>
              <a:t>‹#›</a:t>
            </a:fld>
          </a:p>
        </p:txBody>
      </p:sp>
      <p:cxnSp>
        <p:nvCxnSpPr>
          <p:cNvPr id="76" name="Shape 76"/>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77" name="Shape 77"/>
          <p:cNvCxnSpPr/>
          <p:nvPr/>
        </p:nvCxnSpPr>
        <p:spPr>
          <a:xfrm rot="5400000">
            <a:off x="3160645" y="3324224"/>
            <a:ext cx="6035039" cy="0"/>
          </a:xfrm>
          <a:prstGeom prst="straightConnector1">
            <a:avLst/>
          </a:prstGeom>
          <a:noFill/>
          <a:ln cap="flat" cmpd="sng" w="9525">
            <a:solidFill>
              <a:schemeClr val="accent2"/>
            </a:solidFill>
            <a:prstDash val="dash"/>
            <a:round/>
            <a:headEnd len="med" w="med" type="none"/>
            <a:tailEnd len="med" w="med" type="none"/>
          </a:ln>
        </p:spPr>
      </p:cxnSp>
      <p:sp>
        <p:nvSpPr>
          <p:cNvPr id="78" name="Shape 78"/>
          <p:cNvSpPr/>
          <p:nvPr/>
        </p:nvSpPr>
        <p:spPr>
          <a:xfrm rot="5400000">
            <a:off x="419099" y="6467474"/>
            <a:ext cx="190849" cy="120313"/>
          </a:xfrm>
          <a:prstGeom prst="triangle">
            <a:avLst>
              <a:gd fmla="val 50000" name="adj"/>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bin"/>
              <a:ea typeface="Cabin"/>
              <a:cs typeface="Cabin"/>
              <a:sym typeface="Cabin"/>
            </a:endParaRPr>
          </a:p>
        </p:txBody>
      </p:sp>
      <p:sp>
        <p:nvSpPr>
          <p:cNvPr id="79" name="Shape 79"/>
          <p:cNvSpPr txBox="1"/>
          <p:nvPr>
            <p:ph idx="2" type="body"/>
          </p:nvPr>
        </p:nvSpPr>
        <p:spPr>
          <a:xfrm>
            <a:off x="304800" y="304800"/>
            <a:ext cx="5714999" cy="5714999"/>
          </a:xfrm>
          <a:prstGeom prst="rect">
            <a:avLst/>
          </a:prstGeom>
          <a:noFill/>
          <a:ln>
            <a:noFill/>
          </a:ln>
        </p:spPr>
        <p:txBody>
          <a:bodyPr anchorCtr="0" anchor="t" bIns="91425" lIns="91425" rIns="91425" tIns="91425"/>
          <a:lstStyle>
            <a:lvl1pPr indent="-148844" lvl="0" marL="274320" marR="0" rtl="0" algn="l">
              <a:spcBef>
                <a:spcPts val="600"/>
              </a:spcBef>
              <a:buClr>
                <a:schemeClr val="accent1"/>
              </a:buClr>
              <a:buSzPct val="76000"/>
              <a:buFont typeface="Noto Sans Symbols"/>
              <a:buChar char="▶"/>
              <a:defRPr b="0" i="0" sz="2600" u="none" cap="none" strike="noStrike">
                <a:solidFill>
                  <a:schemeClr val="dk1"/>
                </a:solidFill>
                <a:latin typeface="Cabin"/>
                <a:ea typeface="Cabin"/>
                <a:cs typeface="Cabin"/>
                <a:sym typeface="Cabin"/>
              </a:defRPr>
            </a:lvl1pPr>
            <a:lvl2pPr indent="-170942" lvl="1" marL="548640" marR="0" rtl="0" algn="l">
              <a:spcBef>
                <a:spcPts val="500"/>
              </a:spcBef>
              <a:buClr>
                <a:schemeClr val="accent2"/>
              </a:buClr>
              <a:buSzPct val="76000"/>
              <a:buFont typeface="Noto Sans Symbols"/>
              <a:buChar char="▶"/>
              <a:defRPr b="0" i="0" sz="2300" u="none" cap="none" strike="noStrike">
                <a:solidFill>
                  <a:schemeClr val="dk2"/>
                </a:solidFill>
                <a:latin typeface="Cabin"/>
                <a:ea typeface="Cabin"/>
                <a:cs typeface="Cabin"/>
                <a:sym typeface="Cabin"/>
              </a:defRPr>
            </a:lvl2pPr>
            <a:lvl3pPr indent="-142240" lvl="2" marL="822960" marR="0" rtl="0" algn="l">
              <a:spcBef>
                <a:spcPts val="500"/>
              </a:spcBef>
              <a:buClr>
                <a:srgbClr val="BABABA"/>
              </a:buClr>
              <a:buSzPct val="76000"/>
              <a:buFont typeface="Noto Sans Symbols"/>
              <a:buChar char="▶"/>
              <a:defRPr b="0" i="0" sz="2000" u="none" cap="none" strike="noStrike">
                <a:solidFill>
                  <a:schemeClr val="dk1"/>
                </a:solidFill>
                <a:latin typeface="Cabin"/>
                <a:ea typeface="Cabin"/>
                <a:cs typeface="Cabin"/>
                <a:sym typeface="Cabin"/>
              </a:defRPr>
            </a:lvl3pPr>
            <a:lvl4pPr indent="-153669" lvl="3" marL="1097280" marR="0" rtl="0" algn="l">
              <a:spcBef>
                <a:spcPts val="400"/>
              </a:spcBef>
              <a:buClr>
                <a:srgbClr val="8BA1B3"/>
              </a:buClr>
              <a:buSzPct val="70000"/>
              <a:buFont typeface="Noto Sans Symbols"/>
              <a:buChar char="◻"/>
              <a:defRPr b="0" i="0" sz="1800" u="none" cap="none" strike="noStrike">
                <a:solidFill>
                  <a:schemeClr val="dk1"/>
                </a:solidFill>
                <a:latin typeface="Cabin"/>
                <a:ea typeface="Cabin"/>
                <a:cs typeface="Cabin"/>
                <a:sym typeface="Cabin"/>
              </a:defRPr>
            </a:lvl4pPr>
            <a:lvl5pPr indent="-157480" lvl="4" marL="1371600" marR="0" rtl="0" algn="l">
              <a:spcBef>
                <a:spcPts val="300"/>
              </a:spcBef>
              <a:buClr>
                <a:schemeClr val="accent2"/>
              </a:buClr>
              <a:buSzPct val="70000"/>
              <a:buFont typeface="Noto Sans Symbols"/>
              <a:buChar char="◻"/>
              <a:defRPr b="0" i="0" sz="1600" u="none" cap="none" strike="noStrike">
                <a:solidFill>
                  <a:schemeClr val="dk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dk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dk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dk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bg>
      <p:bgPr>
        <a:solidFill>
          <a:schemeClr val="dk2"/>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57200" y="500856"/>
            <a:ext cx="8229600" cy="674687"/>
          </a:xfrm>
          <a:prstGeom prst="rect">
            <a:avLst/>
          </a:prstGeom>
          <a:noFill/>
          <a:ln cap="flat" cmpd="sng" w="9525">
            <a:solidFill>
              <a:schemeClr val="accent1"/>
            </a:solidFill>
            <a:prstDash val="solid"/>
            <a:round/>
            <a:headEnd len="med" w="med" type="none"/>
            <a:tailEnd len="med" w="med" type="none"/>
          </a:ln>
        </p:spPr>
        <p:txBody>
          <a:bodyPr anchorCtr="0" anchor="ctr" bIns="91425" lIns="91425" rIns="91425" tIns="91425"/>
          <a:lstStyle>
            <a:lvl1pPr indent="0" lvl="0" marL="0" marR="0" rtl="0" algn="r">
              <a:spcBef>
                <a:spcPts val="0"/>
              </a:spcBef>
              <a:buClr>
                <a:schemeClr val="lt1"/>
              </a:buClr>
              <a:buFont typeface="Domine"/>
              <a:buNone/>
              <a:defRPr b="0" i="0" sz="2000" u="none" cap="none" strike="noStrike">
                <a:solidFill>
                  <a:schemeClr val="lt1"/>
                </a:solidFill>
                <a:latin typeface="Domine"/>
                <a:ea typeface="Domine"/>
                <a:cs typeface="Domine"/>
                <a:sym typeface="Domin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p:nvPr>
            <p:ph idx="2" type="pic"/>
          </p:nvPr>
        </p:nvSpPr>
        <p:spPr>
          <a:xfrm>
            <a:off x="457200" y="1905000"/>
            <a:ext cx="8229600" cy="4270248"/>
          </a:xfrm>
          <a:prstGeom prst="rect">
            <a:avLst/>
          </a:prstGeom>
          <a:solidFill>
            <a:srgbClr val="BABABA"/>
          </a:solidFill>
          <a:ln>
            <a:noFill/>
          </a:ln>
        </p:spPr>
        <p:txBody>
          <a:bodyPr anchorCtr="0" anchor="t" bIns="91425" lIns="91425" rIns="91425" tIns="91425"/>
          <a:lstStyle>
            <a:lvl1pPr indent="0" lvl="0" marL="0" marR="0" rtl="0" algn="l">
              <a:spcBef>
                <a:spcPts val="600"/>
              </a:spcBef>
              <a:buClr>
                <a:schemeClr val="accent1"/>
              </a:buClr>
              <a:buFont typeface="Noto Sans Symbols"/>
              <a:buNone/>
              <a:defRPr b="0" i="0" sz="3200" u="none" cap="none" strike="noStrike">
                <a:solidFill>
                  <a:schemeClr val="lt1"/>
                </a:solidFill>
                <a:latin typeface="Cabin"/>
                <a:ea typeface="Cabin"/>
                <a:cs typeface="Cabin"/>
                <a:sym typeface="Cabin"/>
              </a:defRPr>
            </a:lvl1pPr>
            <a:lvl2pPr indent="-170942" lvl="1" marL="548640" marR="0" rtl="0" algn="l">
              <a:spcBef>
                <a:spcPts val="500"/>
              </a:spcBef>
              <a:buClr>
                <a:schemeClr val="accent2"/>
              </a:buClr>
              <a:buSzPct val="76000"/>
              <a:buFont typeface="Noto Sans Symbols"/>
              <a:buChar char="▶"/>
              <a:defRPr b="0" i="0" sz="2300" u="none" cap="none" strike="noStrike">
                <a:solidFill>
                  <a:schemeClr val="lt2"/>
                </a:solidFill>
                <a:latin typeface="Cabin"/>
                <a:ea typeface="Cabin"/>
                <a:cs typeface="Cabin"/>
                <a:sym typeface="Cabin"/>
              </a:defRPr>
            </a:lvl2pPr>
            <a:lvl3pPr indent="-142240" lvl="2" marL="822960" marR="0" rtl="0" algn="l">
              <a:spcBef>
                <a:spcPts val="500"/>
              </a:spcBef>
              <a:buClr>
                <a:schemeClr val="dk1"/>
              </a:buClr>
              <a:buSzPct val="76000"/>
              <a:buFont typeface="Noto Sans Symbols"/>
              <a:buChar char="▶"/>
              <a:defRPr b="0" i="0" sz="2000" u="none" cap="none" strike="noStrike">
                <a:solidFill>
                  <a:schemeClr val="lt1"/>
                </a:solidFill>
                <a:latin typeface="Cabin"/>
                <a:ea typeface="Cabin"/>
                <a:cs typeface="Cabin"/>
                <a:sym typeface="Cabin"/>
              </a:defRPr>
            </a:lvl3pPr>
            <a:lvl4pPr indent="-153669" lvl="3" marL="1097280" marR="0" rtl="0" algn="l">
              <a:spcBef>
                <a:spcPts val="400"/>
              </a:spcBef>
              <a:buClr>
                <a:srgbClr val="8BA1B3"/>
              </a:buClr>
              <a:buSzPct val="70000"/>
              <a:buFont typeface="Noto Sans Symbols"/>
              <a:buChar char="◻"/>
              <a:defRPr b="0" i="0" sz="1800" u="none" cap="none" strike="noStrike">
                <a:solidFill>
                  <a:schemeClr val="lt1"/>
                </a:solidFill>
                <a:latin typeface="Cabin"/>
                <a:ea typeface="Cabin"/>
                <a:cs typeface="Cabin"/>
                <a:sym typeface="Cabin"/>
              </a:defRPr>
            </a:lvl4pPr>
            <a:lvl5pPr indent="-157480" lvl="4" marL="1371600" marR="0" rtl="0" algn="l">
              <a:spcBef>
                <a:spcPts val="300"/>
              </a:spcBef>
              <a:buClr>
                <a:schemeClr val="accent2"/>
              </a:buClr>
              <a:buSzPct val="70000"/>
              <a:buFont typeface="Noto Sans Symbols"/>
              <a:buChar char="◻"/>
              <a:defRPr b="0" i="0" sz="1600" u="none" cap="none" strike="noStrike">
                <a:solidFill>
                  <a:schemeClr val="lt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lt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lt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lt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lt1"/>
                </a:solidFill>
                <a:latin typeface="Cabin"/>
                <a:ea typeface="Cabin"/>
                <a:cs typeface="Cabin"/>
                <a:sym typeface="Cabin"/>
              </a:defRPr>
            </a:lvl9pPr>
          </a:lstStyle>
          <a:p/>
        </p:txBody>
      </p:sp>
      <p:sp>
        <p:nvSpPr>
          <p:cNvPr id="83" name="Shape 83"/>
          <p:cNvSpPr txBox="1"/>
          <p:nvPr>
            <p:ph idx="1" type="body"/>
          </p:nvPr>
        </p:nvSpPr>
        <p:spPr>
          <a:xfrm>
            <a:off x="457200" y="1219200"/>
            <a:ext cx="8229600" cy="533399"/>
          </a:xfrm>
          <a:prstGeom prst="rect">
            <a:avLst/>
          </a:prstGeom>
          <a:noFill/>
          <a:ln>
            <a:noFill/>
          </a:ln>
        </p:spPr>
        <p:txBody>
          <a:bodyPr anchorCtr="0" anchor="ctr" bIns="91425" lIns="91425" rIns="91425" tIns="91425"/>
          <a:lstStyle>
            <a:lvl1pPr indent="0" lvl="0" marL="0" marR="0" rtl="0" algn="l">
              <a:spcBef>
                <a:spcPts val="600"/>
              </a:spcBef>
              <a:buClr>
                <a:schemeClr val="accent1"/>
              </a:buClr>
              <a:buFont typeface="Noto Sans Symbols"/>
              <a:buNone/>
              <a:defRPr b="0" i="0" sz="1400" u="none" cap="none" strike="noStrike">
                <a:solidFill>
                  <a:schemeClr val="lt1"/>
                </a:solidFill>
                <a:latin typeface="Cabin"/>
                <a:ea typeface="Cabin"/>
                <a:cs typeface="Cabin"/>
                <a:sym typeface="Cabin"/>
              </a:defRPr>
            </a:lvl1pPr>
            <a:lvl2pPr indent="-224028" lvl="1" marL="548640" marR="0" rtl="0" algn="l">
              <a:spcBef>
                <a:spcPts val="500"/>
              </a:spcBef>
              <a:buClr>
                <a:schemeClr val="accent2"/>
              </a:buClr>
              <a:buSzPct val="76000"/>
              <a:buFont typeface="Noto Sans Symbols"/>
              <a:buChar char="▶"/>
              <a:defRPr b="0" i="0" sz="1200" u="none" cap="none" strike="noStrike">
                <a:solidFill>
                  <a:schemeClr val="lt2"/>
                </a:solidFill>
                <a:latin typeface="Cabin"/>
                <a:ea typeface="Cabin"/>
                <a:cs typeface="Cabin"/>
                <a:sym typeface="Cabin"/>
              </a:defRPr>
            </a:lvl2pPr>
            <a:lvl3pPr indent="-190500" lvl="2" marL="822960" marR="0" rtl="0" algn="l">
              <a:spcBef>
                <a:spcPts val="500"/>
              </a:spcBef>
              <a:buClr>
                <a:schemeClr val="dk1"/>
              </a:buClr>
              <a:buSzPct val="76000"/>
              <a:buFont typeface="Noto Sans Symbols"/>
              <a:buChar char="▶"/>
              <a:defRPr b="0" i="0" sz="1000" u="none" cap="none" strike="noStrike">
                <a:solidFill>
                  <a:schemeClr val="lt1"/>
                </a:solidFill>
                <a:latin typeface="Cabin"/>
                <a:ea typeface="Cabin"/>
                <a:cs typeface="Cabin"/>
                <a:sym typeface="Cabin"/>
              </a:defRPr>
            </a:lvl3pPr>
            <a:lvl4pPr indent="-193675" lvl="3" marL="1097280" marR="0" rtl="0" algn="l">
              <a:spcBef>
                <a:spcPts val="400"/>
              </a:spcBef>
              <a:buClr>
                <a:srgbClr val="8BA1B3"/>
              </a:buClr>
              <a:buSzPct val="70000"/>
              <a:buFont typeface="Noto Sans Symbols"/>
              <a:buChar char="◻"/>
              <a:defRPr b="0" i="0" sz="900" u="none" cap="none" strike="noStrike">
                <a:solidFill>
                  <a:schemeClr val="lt1"/>
                </a:solidFill>
                <a:latin typeface="Cabin"/>
                <a:ea typeface="Cabin"/>
                <a:cs typeface="Cabin"/>
                <a:sym typeface="Cabin"/>
              </a:defRPr>
            </a:lvl4pPr>
            <a:lvl5pPr indent="-188594" lvl="4" marL="1371600" marR="0" rtl="0" algn="l">
              <a:spcBef>
                <a:spcPts val="300"/>
              </a:spcBef>
              <a:buClr>
                <a:schemeClr val="accent2"/>
              </a:buClr>
              <a:buSzPct val="70000"/>
              <a:buFont typeface="Noto Sans Symbols"/>
              <a:buChar char="◻"/>
              <a:defRPr b="0" i="0" sz="900" u="none" cap="none" strike="noStrike">
                <a:solidFill>
                  <a:schemeClr val="lt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lt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lt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lt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lt1"/>
                </a:solidFill>
                <a:latin typeface="Cabin"/>
                <a:ea typeface="Cabin"/>
                <a:cs typeface="Cabin"/>
                <a:sym typeface="Cabin"/>
              </a:defRPr>
            </a:lvl9pPr>
          </a:lstStyle>
          <a:p/>
        </p:txBody>
      </p:sp>
      <p:sp>
        <p:nvSpPr>
          <p:cNvPr id="84" name="Shape 84"/>
          <p:cNvSpPr txBox="1"/>
          <p:nvPr>
            <p:ph idx="10" type="dt"/>
          </p:nvPr>
        </p:nvSpPr>
        <p:spPr>
          <a:xfrm>
            <a:off x="6400800" y="6356350"/>
            <a:ext cx="2289047" cy="365759"/>
          </a:xfrm>
          <a:prstGeom prst="rect">
            <a:avLst/>
          </a:prstGeom>
          <a:noFill/>
          <a:ln>
            <a:noFill/>
          </a:ln>
        </p:spPr>
        <p:txBody>
          <a:bodyPr anchorCtr="0" anchor="t" bIns="91425" lIns="91425" rIns="91425" tIns="91425"/>
          <a:lstStyle>
            <a:lvl1pPr indent="0" lvl="0" marL="0" marR="0" rtl="0" algn="l">
              <a:spcBef>
                <a:spcPts val="0"/>
              </a:spcBef>
              <a:buNone/>
              <a:defRPr sz="1400">
                <a:solidFill>
                  <a:schemeClr val="lt2"/>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85" name="Shape 85"/>
          <p:cNvSpPr txBox="1"/>
          <p:nvPr>
            <p:ph idx="11" type="ftr"/>
          </p:nvPr>
        </p:nvSpPr>
        <p:spPr>
          <a:xfrm>
            <a:off x="2898648" y="6356350"/>
            <a:ext cx="3505200" cy="365759"/>
          </a:xfrm>
          <a:prstGeom prst="rect">
            <a:avLst/>
          </a:prstGeom>
          <a:noFill/>
          <a:ln>
            <a:noFill/>
          </a:ln>
        </p:spPr>
        <p:txBody>
          <a:bodyPr anchorCtr="0" anchor="t" bIns="91425" lIns="91425" rIns="91425" tIns="91425"/>
          <a:lstStyle>
            <a:lvl1pPr indent="0" lvl="0" marL="0" marR="0" rtl="0" algn="r">
              <a:spcBef>
                <a:spcPts val="0"/>
              </a:spcBef>
              <a:buNone/>
              <a:defRPr sz="1400">
                <a:solidFill>
                  <a:schemeClr val="lt2"/>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86" name="Shape 86"/>
          <p:cNvSpPr txBox="1"/>
          <p:nvPr>
            <p:ph idx="12" type="sldNum"/>
          </p:nvPr>
        </p:nvSpPr>
        <p:spPr>
          <a:xfrm>
            <a:off x="612647" y="6356350"/>
            <a:ext cx="1981199" cy="36575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GB" sz="1400">
                <a:solidFill>
                  <a:schemeClr val="lt2"/>
                </a:solidFill>
                <a:latin typeface="Cabin"/>
                <a:ea typeface="Cabin"/>
                <a:cs typeface="Cabin"/>
                <a:sym typeface="Cabin"/>
              </a:rPr>
              <a:t>‹#›</a:t>
            </a:fld>
          </a:p>
        </p:txBody>
      </p:sp>
      <p:cxnSp>
        <p:nvCxnSpPr>
          <p:cNvPr id="87" name="Shape 87"/>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88" name="Shape 88"/>
          <p:cNvSpPr/>
          <p:nvPr/>
        </p:nvSpPr>
        <p:spPr>
          <a:xfrm rot="5400000">
            <a:off x="419099" y="6467474"/>
            <a:ext cx="190849" cy="120313"/>
          </a:xfrm>
          <a:prstGeom prst="triangle">
            <a:avLst>
              <a:gd fmla="val 50000" name="adj"/>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bin"/>
              <a:ea typeface="Cabin"/>
              <a:cs typeface="Cabin"/>
              <a:sym typeface="Cabin"/>
            </a:endParaRPr>
          </a:p>
        </p:txBody>
      </p:sp>
      <p:sp>
        <p:nvSpPr>
          <p:cNvPr id="89" name="Shape 89"/>
          <p:cNvSpPr/>
          <p:nvPr/>
        </p:nvSpPr>
        <p:spPr>
          <a:xfrm>
            <a:off x="457200" y="500856"/>
            <a:ext cx="182879" cy="6857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bin"/>
              <a:ea typeface="Cabin"/>
              <a:cs typeface="Cabin"/>
              <a:sym typeface="Cabi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152400"/>
            <a:ext cx="8229600" cy="99059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Domine"/>
              <a:buNone/>
              <a:defRPr b="0" i="0" sz="3200" u="none" cap="none" strike="noStrike">
                <a:solidFill>
                  <a:schemeClr val="dk2"/>
                </a:solidFill>
                <a:latin typeface="Domine"/>
                <a:ea typeface="Domine"/>
                <a:cs typeface="Domine"/>
                <a:sym typeface="Domin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219200"/>
            <a:ext cx="8229600" cy="4910327"/>
          </a:xfrm>
          <a:prstGeom prst="rect">
            <a:avLst/>
          </a:prstGeom>
          <a:noFill/>
          <a:ln>
            <a:noFill/>
          </a:ln>
        </p:spPr>
        <p:txBody>
          <a:bodyPr anchorCtr="0" anchor="t" bIns="91425" lIns="91425" rIns="91425" tIns="91425"/>
          <a:lstStyle>
            <a:lvl1pPr indent="-148844" lvl="0" marL="274320" marR="0" rtl="0" algn="l">
              <a:spcBef>
                <a:spcPts val="600"/>
              </a:spcBef>
              <a:buClr>
                <a:schemeClr val="accent1"/>
              </a:buClr>
              <a:buSzPct val="76000"/>
              <a:buFont typeface="Noto Sans Symbols"/>
              <a:buChar char="▶"/>
              <a:defRPr b="0" i="0" sz="2600" u="none" cap="none" strike="noStrike">
                <a:solidFill>
                  <a:schemeClr val="dk1"/>
                </a:solidFill>
                <a:latin typeface="Cabin"/>
                <a:ea typeface="Cabin"/>
                <a:cs typeface="Cabin"/>
                <a:sym typeface="Cabin"/>
              </a:defRPr>
            </a:lvl1pPr>
            <a:lvl2pPr indent="-170942" lvl="1" marL="548640" marR="0" rtl="0" algn="l">
              <a:spcBef>
                <a:spcPts val="500"/>
              </a:spcBef>
              <a:buClr>
                <a:schemeClr val="accent2"/>
              </a:buClr>
              <a:buSzPct val="76000"/>
              <a:buFont typeface="Noto Sans Symbols"/>
              <a:buChar char="▶"/>
              <a:defRPr b="0" i="0" sz="2300" u="none" cap="none" strike="noStrike">
                <a:solidFill>
                  <a:schemeClr val="dk2"/>
                </a:solidFill>
                <a:latin typeface="Cabin"/>
                <a:ea typeface="Cabin"/>
                <a:cs typeface="Cabin"/>
                <a:sym typeface="Cabin"/>
              </a:defRPr>
            </a:lvl2pPr>
            <a:lvl3pPr indent="-142240" lvl="2" marL="822960" marR="0" rtl="0" algn="l">
              <a:spcBef>
                <a:spcPts val="500"/>
              </a:spcBef>
              <a:buClr>
                <a:srgbClr val="BABABA"/>
              </a:buClr>
              <a:buSzPct val="76000"/>
              <a:buFont typeface="Noto Sans Symbols"/>
              <a:buChar char="▶"/>
              <a:defRPr b="0" i="0" sz="2000" u="none" cap="none" strike="noStrike">
                <a:solidFill>
                  <a:schemeClr val="dk1"/>
                </a:solidFill>
                <a:latin typeface="Cabin"/>
                <a:ea typeface="Cabin"/>
                <a:cs typeface="Cabin"/>
                <a:sym typeface="Cabin"/>
              </a:defRPr>
            </a:lvl3pPr>
            <a:lvl4pPr indent="-153669" lvl="3" marL="1097280" marR="0" rtl="0" algn="l">
              <a:spcBef>
                <a:spcPts val="400"/>
              </a:spcBef>
              <a:buClr>
                <a:srgbClr val="8BA1B3"/>
              </a:buClr>
              <a:buSzPct val="70000"/>
              <a:buFont typeface="Noto Sans Symbols"/>
              <a:buChar char="◻"/>
              <a:defRPr b="0" i="0" sz="1800" u="none" cap="none" strike="noStrike">
                <a:solidFill>
                  <a:schemeClr val="dk1"/>
                </a:solidFill>
                <a:latin typeface="Cabin"/>
                <a:ea typeface="Cabin"/>
                <a:cs typeface="Cabin"/>
                <a:sym typeface="Cabin"/>
              </a:defRPr>
            </a:lvl4pPr>
            <a:lvl5pPr indent="-157480" lvl="4" marL="1371600" marR="0" rtl="0" algn="l">
              <a:spcBef>
                <a:spcPts val="300"/>
              </a:spcBef>
              <a:buClr>
                <a:schemeClr val="accent2"/>
              </a:buClr>
              <a:buSzPct val="70000"/>
              <a:buFont typeface="Noto Sans Symbols"/>
              <a:buChar char="◻"/>
              <a:defRPr b="0" i="0" sz="1600" u="none" cap="none" strike="noStrike">
                <a:solidFill>
                  <a:schemeClr val="dk1"/>
                </a:solidFill>
                <a:latin typeface="Cabin"/>
                <a:ea typeface="Cabin"/>
                <a:cs typeface="Cabin"/>
                <a:sym typeface="Cabin"/>
              </a:defRPr>
            </a:lvl5pPr>
            <a:lvl6pPr indent="-109220" lvl="5" marL="1645920" marR="0" rtl="0" algn="l">
              <a:spcBef>
                <a:spcPts val="300"/>
              </a:spcBef>
              <a:buClr>
                <a:srgbClr val="8BA1B3"/>
              </a:buClr>
              <a:buSzPct val="75000"/>
              <a:buFont typeface="Noto Sans Symbols"/>
              <a:buChar char="▶"/>
              <a:defRPr b="0" i="0" sz="1600" u="none" cap="none" strike="noStrike">
                <a:solidFill>
                  <a:schemeClr val="dk1"/>
                </a:solidFill>
                <a:latin typeface="Cabin"/>
                <a:ea typeface="Cabin"/>
                <a:cs typeface="Cabin"/>
                <a:sym typeface="Cabin"/>
              </a:defRPr>
            </a:lvl6pPr>
            <a:lvl7pPr indent="-123825" lvl="6" marL="1828800" marR="0" rtl="0" algn="l">
              <a:spcBef>
                <a:spcPts val="300"/>
              </a:spcBef>
              <a:buClr>
                <a:srgbClr val="646C8F"/>
              </a:buClr>
              <a:buSzPct val="75000"/>
              <a:buFont typeface="Noto Sans Symbols"/>
              <a:buChar char="▶"/>
              <a:defRPr b="0" i="0" sz="1400" u="none" cap="none" strike="noStrike">
                <a:solidFill>
                  <a:schemeClr val="dk1"/>
                </a:solidFill>
                <a:latin typeface="Cabin"/>
                <a:ea typeface="Cabin"/>
                <a:cs typeface="Cabin"/>
                <a:sym typeface="Cabin"/>
              </a:defRPr>
            </a:lvl7pPr>
            <a:lvl8pPr indent="-116204" lvl="7" marL="2011679" marR="0" rtl="0" algn="l">
              <a:spcBef>
                <a:spcPts val="300"/>
              </a:spcBef>
              <a:buClr>
                <a:srgbClr val="BABABA"/>
              </a:buClr>
              <a:buSzPct val="75000"/>
              <a:buFont typeface="Noto Sans Symbols"/>
              <a:buChar char="▶"/>
              <a:defRPr b="0" i="0" sz="1400" u="none" cap="none" strike="noStrike">
                <a:solidFill>
                  <a:schemeClr val="dk1"/>
                </a:solidFill>
                <a:latin typeface="Cabin"/>
                <a:ea typeface="Cabin"/>
                <a:cs typeface="Cabin"/>
                <a:sym typeface="Cabin"/>
              </a:defRPr>
            </a:lvl8pPr>
            <a:lvl9pPr indent="-130810" lvl="8" marL="2194560" marR="0" rtl="0" algn="l">
              <a:spcBef>
                <a:spcPts val="300"/>
              </a:spcBef>
              <a:buClr>
                <a:srgbClr val="9FB8CD"/>
              </a:buClr>
              <a:buSzPct val="75000"/>
              <a:buFont typeface="Noto Sans Symbols"/>
              <a:buChar char="▶"/>
              <a:defRPr b="0" i="0" sz="1200" u="none" cap="none" strike="noStrike">
                <a:solidFill>
                  <a:schemeClr val="dk1"/>
                </a:solidFill>
                <a:latin typeface="Cabin"/>
                <a:ea typeface="Cabin"/>
                <a:cs typeface="Cabin"/>
                <a:sym typeface="Cabin"/>
              </a:defRPr>
            </a:lvl9pPr>
          </a:lstStyle>
          <a:p/>
        </p:txBody>
      </p:sp>
      <p:sp>
        <p:nvSpPr>
          <p:cNvPr id="12" name="Shape 12"/>
          <p:cNvSpPr txBox="1"/>
          <p:nvPr>
            <p:ph idx="10" type="dt"/>
          </p:nvPr>
        </p:nvSpPr>
        <p:spPr>
          <a:xfrm>
            <a:off x="6400800" y="6356350"/>
            <a:ext cx="2289047" cy="36575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13" name="Shape 13"/>
          <p:cNvSpPr txBox="1"/>
          <p:nvPr>
            <p:ph idx="11" type="ftr"/>
          </p:nvPr>
        </p:nvSpPr>
        <p:spPr>
          <a:xfrm>
            <a:off x="2898648" y="6356350"/>
            <a:ext cx="3505200" cy="365759"/>
          </a:xfrm>
          <a:prstGeom prst="rect">
            <a:avLst/>
          </a:prstGeom>
          <a:noFill/>
          <a:ln>
            <a:noFill/>
          </a:ln>
        </p:spPr>
        <p:txBody>
          <a:bodyPr anchorCtr="0" anchor="t" bIns="91425" lIns="91425" rIns="91425" tIns="91425"/>
          <a:lstStyle>
            <a:lvl1pPr indent="0" lvl="0" marL="0" marR="0" rtl="0" algn="r">
              <a:spcBef>
                <a:spcPts val="0"/>
              </a:spcBef>
              <a:buNone/>
              <a:defRPr b="0" i="0" sz="1400" u="none" cap="none" strike="noStrike">
                <a:solidFill>
                  <a:schemeClr val="dk2"/>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14" name="Shape 14"/>
          <p:cNvSpPr txBox="1"/>
          <p:nvPr>
            <p:ph idx="12" type="sldNum"/>
          </p:nvPr>
        </p:nvSpPr>
        <p:spPr>
          <a:xfrm>
            <a:off x="612647" y="6356350"/>
            <a:ext cx="1981199" cy="36575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i="0" lang="en-GB" sz="1400" u="none" cap="none" strike="noStrike">
                <a:solidFill>
                  <a:schemeClr val="dk2"/>
                </a:solidFill>
                <a:latin typeface="Cabin"/>
                <a:ea typeface="Cabin"/>
                <a:cs typeface="Cabin"/>
                <a:sym typeface="Cabin"/>
              </a:rPr>
              <a:t>‹#›</a:t>
            </a:fld>
          </a:p>
        </p:txBody>
      </p:sp>
      <p:cxnSp>
        <p:nvCxnSpPr>
          <p:cNvPr id="15" name="Shape 15"/>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16" name="Shape 16"/>
          <p:cNvCxnSpPr/>
          <p:nvPr/>
        </p:nvCxnSpPr>
        <p:spPr>
          <a:xfrm>
            <a:off x="457200" y="1143000"/>
            <a:ext cx="8229600" cy="0"/>
          </a:xfrm>
          <a:prstGeom prst="straightConnector1">
            <a:avLst/>
          </a:prstGeom>
          <a:noFill/>
          <a:ln cap="flat" cmpd="sng" w="9525">
            <a:solidFill>
              <a:schemeClr val="accent2"/>
            </a:solidFill>
            <a:prstDash val="dash"/>
            <a:round/>
            <a:headEnd len="med" w="med" type="none"/>
            <a:tailEnd len="med" w="med" type="none"/>
          </a:ln>
        </p:spPr>
      </p:cxnSp>
      <p:sp>
        <p:nvSpPr>
          <p:cNvPr id="17" name="Shape 17"/>
          <p:cNvSpPr/>
          <p:nvPr/>
        </p:nvSpPr>
        <p:spPr>
          <a:xfrm rot="5400000">
            <a:off x="419099" y="6467474"/>
            <a:ext cx="190849" cy="120313"/>
          </a:xfrm>
          <a:prstGeom prst="triangle">
            <a:avLst>
              <a:gd fmla="val 50000" name="adj"/>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bin"/>
              <a:ea typeface="Cabin"/>
              <a:cs typeface="Cabin"/>
              <a:sym typeface="Cabi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0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0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8.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0.png"/><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ctrTitle"/>
          </p:nvPr>
        </p:nvSpPr>
        <p:spPr>
          <a:xfrm>
            <a:off x="1115616" y="3886200"/>
            <a:ext cx="6961584" cy="990599"/>
          </a:xfrm>
          <a:prstGeom prst="rect">
            <a:avLst/>
          </a:prstGeom>
          <a:noFill/>
          <a:ln>
            <a:noFill/>
          </a:ln>
        </p:spPr>
        <p:txBody>
          <a:bodyPr anchorCtr="0" anchor="t" bIns="45700" lIns="91425" rIns="91425" tIns="45700">
            <a:noAutofit/>
          </a:bodyPr>
          <a:lstStyle/>
          <a:p>
            <a:pPr indent="0" lvl="0" marL="0" marR="0" rtl="0" algn="r">
              <a:spcBef>
                <a:spcPts val="0"/>
              </a:spcBef>
              <a:buClr>
                <a:schemeClr val="dk1"/>
              </a:buClr>
              <a:buSzPct val="25000"/>
              <a:buFont typeface="Domine"/>
              <a:buNone/>
            </a:pPr>
            <a:r>
              <a:rPr b="0" i="0" lang="en-GB" sz="2800" u="none" cap="none" strike="noStrike">
                <a:solidFill>
                  <a:schemeClr val="dk1"/>
                </a:solidFill>
                <a:latin typeface="Domine"/>
                <a:ea typeface="Domine"/>
                <a:cs typeface="Domine"/>
                <a:sym typeface="Domine"/>
              </a:rPr>
              <a:t>CSE 365: Communication Engineering</a:t>
            </a:r>
            <a:br>
              <a:rPr b="0" i="0" lang="en-GB" sz="2800" u="none" cap="none" strike="noStrike">
                <a:solidFill>
                  <a:schemeClr val="dk1"/>
                </a:solidFill>
                <a:latin typeface="Domine"/>
                <a:ea typeface="Domine"/>
                <a:cs typeface="Domine"/>
                <a:sym typeface="Domine"/>
              </a:rPr>
            </a:br>
          </a:p>
        </p:txBody>
      </p:sp>
      <p:sp>
        <p:nvSpPr>
          <p:cNvPr id="110" name="Shape 110"/>
          <p:cNvSpPr txBox="1"/>
          <p:nvPr>
            <p:ph idx="1" type="subTitle"/>
          </p:nvPr>
        </p:nvSpPr>
        <p:spPr>
          <a:xfrm>
            <a:off x="1219200" y="5124450"/>
            <a:ext cx="6858000" cy="533399"/>
          </a:xfrm>
          <a:prstGeom prst="rect">
            <a:avLst/>
          </a:prstGeom>
          <a:noFill/>
          <a:ln>
            <a:noFill/>
          </a:ln>
        </p:spPr>
        <p:txBody>
          <a:bodyPr anchorCtr="0" anchor="t" bIns="45700" lIns="91425" rIns="91425" tIns="45700">
            <a:noAutofit/>
          </a:bodyPr>
          <a:lstStyle/>
          <a:p>
            <a:pPr indent="0" lvl="0" marL="0" marR="0" rtl="0" algn="r">
              <a:spcBef>
                <a:spcPts val="0"/>
              </a:spcBef>
              <a:buClr>
                <a:schemeClr val="accent1"/>
              </a:buClr>
              <a:buSzPct val="25000"/>
              <a:buFont typeface="Noto Sans Symbols"/>
              <a:buNone/>
            </a:pPr>
            <a:r>
              <a:rPr b="0" i="0" lang="en-GB" sz="2000" u="none" cap="none" strike="noStrike">
                <a:solidFill>
                  <a:schemeClr val="dk2"/>
                </a:solidFill>
                <a:latin typeface="Domine"/>
                <a:ea typeface="Domine"/>
                <a:cs typeface="Domine"/>
                <a:sym typeface="Domine"/>
              </a:rPr>
              <a:t>Chapter 4: Digital Transmission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DC Components</a:t>
            </a:r>
          </a:p>
        </p:txBody>
      </p:sp>
      <p:sp>
        <p:nvSpPr>
          <p:cNvPr id="179" name="Shape 179"/>
          <p:cNvSpPr txBox="1"/>
          <p:nvPr>
            <p:ph idx="1" type="body"/>
          </p:nvPr>
        </p:nvSpPr>
        <p:spPr>
          <a:xfrm>
            <a:off x="457200" y="1219200"/>
            <a:ext cx="8229600" cy="493776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b="0" i="0" lang="en-GB" sz="2800" u="none" cap="none" strike="noStrike">
                <a:solidFill>
                  <a:schemeClr val="dk1"/>
                </a:solidFill>
                <a:latin typeface="Cabin"/>
                <a:ea typeface="Cabin"/>
                <a:cs typeface="Cabin"/>
                <a:sym typeface="Cabin"/>
              </a:rPr>
              <a:t>DC components in signals are not desirable</a:t>
            </a:r>
          </a:p>
          <a:p>
            <a:pPr indent="-281940" lvl="1" marL="548640" marR="0" rtl="0" algn="l">
              <a:spcBef>
                <a:spcPts val="500"/>
              </a:spcBef>
              <a:spcAft>
                <a:spcPts val="0"/>
              </a:spcAft>
              <a:buClr>
                <a:schemeClr val="accent2"/>
              </a:buClr>
              <a:buSzPct val="76000"/>
              <a:buFont typeface="Noto Sans Symbols"/>
              <a:buChar char="▶"/>
            </a:pPr>
            <a:r>
              <a:rPr b="0" i="0" lang="en-GB" sz="2400" u="none" cap="none" strike="noStrike">
                <a:solidFill>
                  <a:schemeClr val="dk2"/>
                </a:solidFill>
                <a:latin typeface="Cabin"/>
                <a:ea typeface="Cabin"/>
                <a:cs typeface="Cabin"/>
                <a:sym typeface="Cabin"/>
              </a:rPr>
              <a:t>Cannot pass thru certain devices</a:t>
            </a:r>
          </a:p>
          <a:p>
            <a:pPr indent="-281940" lvl="1" marL="548640" marR="0" rtl="0" algn="l">
              <a:spcBef>
                <a:spcPts val="500"/>
              </a:spcBef>
              <a:buClr>
                <a:schemeClr val="accent2"/>
              </a:buClr>
              <a:buSzPct val="76000"/>
              <a:buFont typeface="Noto Sans Symbols"/>
              <a:buChar char="▶"/>
            </a:pPr>
            <a:r>
              <a:rPr b="0" i="0" lang="en-GB" sz="2400" u="none" cap="none" strike="noStrike">
                <a:solidFill>
                  <a:schemeClr val="dk2"/>
                </a:solidFill>
                <a:latin typeface="Cabin"/>
                <a:ea typeface="Cabin"/>
                <a:cs typeface="Cabin"/>
                <a:sym typeface="Cabin"/>
              </a:rPr>
              <a:t>Leave extra (useless) energy on the line</a:t>
            </a:r>
          </a:p>
        </p:txBody>
      </p:sp>
      <p:grpSp>
        <p:nvGrpSpPr>
          <p:cNvPr id="180" name="Shape 180"/>
          <p:cNvGrpSpPr/>
          <p:nvPr/>
        </p:nvGrpSpPr>
        <p:grpSpPr>
          <a:xfrm>
            <a:off x="1752599" y="2819400"/>
            <a:ext cx="4419600" cy="1600199"/>
            <a:chOff x="1103" y="1776"/>
            <a:chExt cx="2784" cy="1007"/>
          </a:xfrm>
        </p:grpSpPr>
        <p:sp>
          <p:nvSpPr>
            <p:cNvPr id="181" name="Shape 181"/>
            <p:cNvSpPr/>
            <p:nvPr/>
          </p:nvSpPr>
          <p:spPr>
            <a:xfrm>
              <a:off x="1103" y="1776"/>
              <a:ext cx="2784" cy="1007"/>
            </a:xfrm>
            <a:prstGeom prst="rect">
              <a:avLst/>
            </a:prstGeom>
            <a:solidFill>
              <a:schemeClr val="dk2"/>
            </a:solidFill>
            <a:ln cap="flat" cmpd="sng" w="28575">
              <a:solidFill>
                <a:schemeClr val="folHlink"/>
              </a:solidFill>
              <a:prstDash val="solid"/>
              <a:miter/>
              <a:headEnd len="med" w="med" type="none"/>
              <a:tailEnd len="med" w="med" type="none"/>
            </a:ln>
            <a:effectLst>
              <a:outerShdw rotWithShape="0" algn="ctr" dir="2700000" dist="107763">
                <a:schemeClr val="lt2">
                  <a:alpha val="49803"/>
                </a:schemeClr>
              </a:outerShdw>
            </a:effectLst>
          </p:spPr>
          <p:txBody>
            <a:bodyPr anchorCtr="0" anchor="ctr" bIns="45700" lIns="91425" rIns="91425" tIns="45700">
              <a:noAutofit/>
            </a:bodyPr>
            <a:lstStyle/>
            <a:p>
              <a:pPr indent="0" lvl="0" marL="0" marR="0" rtl="0" algn="l">
                <a:spcBef>
                  <a:spcPts val="0"/>
                </a:spcBef>
                <a:buNone/>
              </a:pPr>
              <a:r>
                <a:t/>
              </a:r>
              <a:endParaRPr b="0" i="0" sz="1800" u="none" cap="none" strike="noStrike">
                <a:solidFill>
                  <a:schemeClr val="dk1"/>
                </a:solidFill>
                <a:latin typeface="Cabin"/>
                <a:ea typeface="Cabin"/>
                <a:cs typeface="Cabin"/>
                <a:sym typeface="Cabin"/>
              </a:endParaRPr>
            </a:p>
          </p:txBody>
        </p:sp>
        <p:cxnSp>
          <p:nvCxnSpPr>
            <p:cNvPr id="182" name="Shape 182"/>
            <p:cNvCxnSpPr/>
            <p:nvPr/>
          </p:nvCxnSpPr>
          <p:spPr>
            <a:xfrm>
              <a:off x="1296" y="1871"/>
              <a:ext cx="0" cy="816"/>
            </a:xfrm>
            <a:prstGeom prst="straightConnector1">
              <a:avLst/>
            </a:prstGeom>
            <a:noFill/>
            <a:ln cap="flat" cmpd="sng" w="19050">
              <a:solidFill>
                <a:schemeClr val="lt1"/>
              </a:solidFill>
              <a:prstDash val="solid"/>
              <a:round/>
              <a:headEnd len="lg" w="lg" type="triangle"/>
              <a:tailEnd len="med" w="med" type="none"/>
            </a:ln>
          </p:spPr>
        </p:cxnSp>
        <p:cxnSp>
          <p:nvCxnSpPr>
            <p:cNvPr id="183" name="Shape 183"/>
            <p:cNvCxnSpPr/>
            <p:nvPr/>
          </p:nvCxnSpPr>
          <p:spPr>
            <a:xfrm>
              <a:off x="1200" y="2304"/>
              <a:ext cx="2640" cy="0"/>
            </a:xfrm>
            <a:prstGeom prst="straightConnector1">
              <a:avLst/>
            </a:prstGeom>
            <a:noFill/>
            <a:ln cap="flat" cmpd="sng" w="19050">
              <a:solidFill>
                <a:schemeClr val="lt1"/>
              </a:solidFill>
              <a:prstDash val="solid"/>
              <a:round/>
              <a:headEnd len="med" w="med" type="none"/>
              <a:tailEnd len="lg" w="lg" type="triangle"/>
            </a:ln>
          </p:spPr>
        </p:cxnSp>
        <p:sp>
          <p:nvSpPr>
            <p:cNvPr id="184" name="Shape 184"/>
            <p:cNvSpPr txBox="1"/>
            <p:nvPr/>
          </p:nvSpPr>
          <p:spPr>
            <a:xfrm>
              <a:off x="3675" y="2264"/>
              <a:ext cx="164" cy="2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1" lang="en-GB" sz="1800" u="none" cap="none" strike="noStrike">
                  <a:solidFill>
                    <a:schemeClr val="lt2"/>
                  </a:solidFill>
                  <a:latin typeface="Cabin"/>
                  <a:ea typeface="Cabin"/>
                  <a:cs typeface="Cabin"/>
                  <a:sym typeface="Cabin"/>
                </a:rPr>
                <a:t>t</a:t>
              </a:r>
            </a:p>
          </p:txBody>
        </p:sp>
        <p:cxnSp>
          <p:nvCxnSpPr>
            <p:cNvPr id="185" name="Shape 185"/>
            <p:cNvCxnSpPr/>
            <p:nvPr/>
          </p:nvCxnSpPr>
          <p:spPr>
            <a:xfrm>
              <a:off x="1584" y="1968"/>
              <a:ext cx="0" cy="719"/>
            </a:xfrm>
            <a:prstGeom prst="straightConnector1">
              <a:avLst/>
            </a:prstGeom>
            <a:noFill/>
            <a:ln cap="flat" cmpd="sng" w="9525">
              <a:solidFill>
                <a:schemeClr val="lt1"/>
              </a:solidFill>
              <a:prstDash val="dash"/>
              <a:round/>
              <a:headEnd len="med" w="med" type="none"/>
              <a:tailEnd len="med" w="med" type="none"/>
            </a:ln>
          </p:spPr>
        </p:cxnSp>
        <p:sp>
          <p:nvSpPr>
            <p:cNvPr id="186" name="Shape 186"/>
            <p:cNvSpPr txBox="1"/>
            <p:nvPr/>
          </p:nvSpPr>
          <p:spPr>
            <a:xfrm>
              <a:off x="1296" y="1823"/>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cxnSp>
          <p:nvCxnSpPr>
            <p:cNvPr id="187" name="Shape 187"/>
            <p:cNvCxnSpPr/>
            <p:nvPr/>
          </p:nvCxnSpPr>
          <p:spPr>
            <a:xfrm>
              <a:off x="1871" y="1968"/>
              <a:ext cx="0" cy="719"/>
            </a:xfrm>
            <a:prstGeom prst="straightConnector1">
              <a:avLst/>
            </a:prstGeom>
            <a:noFill/>
            <a:ln cap="flat" cmpd="sng" w="9525">
              <a:solidFill>
                <a:schemeClr val="lt1"/>
              </a:solidFill>
              <a:prstDash val="dash"/>
              <a:round/>
              <a:headEnd len="med" w="med" type="none"/>
              <a:tailEnd len="med" w="med" type="none"/>
            </a:ln>
          </p:spPr>
        </p:cxnSp>
        <p:cxnSp>
          <p:nvCxnSpPr>
            <p:cNvPr id="188" name="Shape 188"/>
            <p:cNvCxnSpPr/>
            <p:nvPr/>
          </p:nvCxnSpPr>
          <p:spPr>
            <a:xfrm>
              <a:off x="2160" y="1968"/>
              <a:ext cx="0" cy="719"/>
            </a:xfrm>
            <a:prstGeom prst="straightConnector1">
              <a:avLst/>
            </a:prstGeom>
            <a:noFill/>
            <a:ln cap="flat" cmpd="sng" w="9525">
              <a:solidFill>
                <a:schemeClr val="lt1"/>
              </a:solidFill>
              <a:prstDash val="dash"/>
              <a:round/>
              <a:headEnd len="med" w="med" type="none"/>
              <a:tailEnd len="med" w="med" type="none"/>
            </a:ln>
          </p:spPr>
        </p:cxnSp>
        <p:cxnSp>
          <p:nvCxnSpPr>
            <p:cNvPr id="189" name="Shape 189"/>
            <p:cNvCxnSpPr/>
            <p:nvPr/>
          </p:nvCxnSpPr>
          <p:spPr>
            <a:xfrm>
              <a:off x="2447" y="1968"/>
              <a:ext cx="0" cy="719"/>
            </a:xfrm>
            <a:prstGeom prst="straightConnector1">
              <a:avLst/>
            </a:prstGeom>
            <a:noFill/>
            <a:ln cap="flat" cmpd="sng" w="9525">
              <a:solidFill>
                <a:schemeClr val="lt1"/>
              </a:solidFill>
              <a:prstDash val="dash"/>
              <a:round/>
              <a:headEnd len="med" w="med" type="none"/>
              <a:tailEnd len="med" w="med" type="none"/>
            </a:ln>
          </p:spPr>
        </p:cxnSp>
        <p:cxnSp>
          <p:nvCxnSpPr>
            <p:cNvPr id="190" name="Shape 190"/>
            <p:cNvCxnSpPr/>
            <p:nvPr/>
          </p:nvCxnSpPr>
          <p:spPr>
            <a:xfrm>
              <a:off x="2736" y="1968"/>
              <a:ext cx="0" cy="719"/>
            </a:xfrm>
            <a:prstGeom prst="straightConnector1">
              <a:avLst/>
            </a:prstGeom>
            <a:noFill/>
            <a:ln cap="flat" cmpd="sng" w="9525">
              <a:solidFill>
                <a:schemeClr val="lt1"/>
              </a:solidFill>
              <a:prstDash val="dash"/>
              <a:round/>
              <a:headEnd len="med" w="med" type="none"/>
              <a:tailEnd len="med" w="med" type="none"/>
            </a:ln>
          </p:spPr>
        </p:cxnSp>
        <p:cxnSp>
          <p:nvCxnSpPr>
            <p:cNvPr id="191" name="Shape 191"/>
            <p:cNvCxnSpPr/>
            <p:nvPr/>
          </p:nvCxnSpPr>
          <p:spPr>
            <a:xfrm>
              <a:off x="3023" y="1968"/>
              <a:ext cx="0" cy="719"/>
            </a:xfrm>
            <a:prstGeom prst="straightConnector1">
              <a:avLst/>
            </a:prstGeom>
            <a:noFill/>
            <a:ln cap="flat" cmpd="sng" w="9525">
              <a:solidFill>
                <a:schemeClr val="lt1"/>
              </a:solidFill>
              <a:prstDash val="dash"/>
              <a:round/>
              <a:headEnd len="med" w="med" type="none"/>
              <a:tailEnd len="med" w="med" type="none"/>
            </a:ln>
          </p:spPr>
        </p:cxnSp>
        <p:cxnSp>
          <p:nvCxnSpPr>
            <p:cNvPr id="192" name="Shape 192"/>
            <p:cNvCxnSpPr/>
            <p:nvPr/>
          </p:nvCxnSpPr>
          <p:spPr>
            <a:xfrm>
              <a:off x="3311" y="1968"/>
              <a:ext cx="0" cy="719"/>
            </a:xfrm>
            <a:prstGeom prst="straightConnector1">
              <a:avLst/>
            </a:prstGeom>
            <a:noFill/>
            <a:ln cap="flat" cmpd="sng" w="9525">
              <a:solidFill>
                <a:schemeClr val="lt1"/>
              </a:solidFill>
              <a:prstDash val="dash"/>
              <a:round/>
              <a:headEnd len="med" w="med" type="none"/>
              <a:tailEnd len="med" w="med" type="none"/>
            </a:ln>
          </p:spPr>
        </p:cxnSp>
        <p:cxnSp>
          <p:nvCxnSpPr>
            <p:cNvPr id="193" name="Shape 193"/>
            <p:cNvCxnSpPr/>
            <p:nvPr/>
          </p:nvCxnSpPr>
          <p:spPr>
            <a:xfrm>
              <a:off x="3600" y="1968"/>
              <a:ext cx="0" cy="719"/>
            </a:xfrm>
            <a:prstGeom prst="straightConnector1">
              <a:avLst/>
            </a:prstGeom>
            <a:noFill/>
            <a:ln cap="flat" cmpd="sng" w="9525">
              <a:solidFill>
                <a:schemeClr val="lt1"/>
              </a:solidFill>
              <a:prstDash val="dash"/>
              <a:round/>
              <a:headEnd len="med" w="med" type="none"/>
              <a:tailEnd len="med" w="med" type="none"/>
            </a:ln>
          </p:spPr>
        </p:cxnSp>
        <p:sp>
          <p:nvSpPr>
            <p:cNvPr id="194" name="Shape 194"/>
            <p:cNvSpPr txBox="1"/>
            <p:nvPr/>
          </p:nvSpPr>
          <p:spPr>
            <a:xfrm>
              <a:off x="1584" y="1823"/>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195" name="Shape 195"/>
            <p:cNvSpPr txBox="1"/>
            <p:nvPr/>
          </p:nvSpPr>
          <p:spPr>
            <a:xfrm>
              <a:off x="1871" y="1823"/>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196" name="Shape 196"/>
            <p:cNvSpPr txBox="1"/>
            <p:nvPr/>
          </p:nvSpPr>
          <p:spPr>
            <a:xfrm>
              <a:off x="2160" y="1823"/>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197" name="Shape 197"/>
            <p:cNvSpPr txBox="1"/>
            <p:nvPr/>
          </p:nvSpPr>
          <p:spPr>
            <a:xfrm>
              <a:off x="2447" y="1823"/>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198" name="Shape 198"/>
            <p:cNvSpPr txBox="1"/>
            <p:nvPr/>
          </p:nvSpPr>
          <p:spPr>
            <a:xfrm>
              <a:off x="2736" y="1823"/>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199" name="Shape 199"/>
            <p:cNvSpPr txBox="1"/>
            <p:nvPr/>
          </p:nvSpPr>
          <p:spPr>
            <a:xfrm>
              <a:off x="3023" y="1823"/>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200" name="Shape 200"/>
            <p:cNvSpPr txBox="1"/>
            <p:nvPr/>
          </p:nvSpPr>
          <p:spPr>
            <a:xfrm>
              <a:off x="3311" y="1823"/>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grpSp>
          <p:nvGrpSpPr>
            <p:cNvPr id="201" name="Shape 201"/>
            <p:cNvGrpSpPr/>
            <p:nvPr/>
          </p:nvGrpSpPr>
          <p:grpSpPr>
            <a:xfrm>
              <a:off x="1295" y="2064"/>
              <a:ext cx="2304" cy="239"/>
              <a:chOff x="1535" y="1968"/>
              <a:chExt cx="2304" cy="239"/>
            </a:xfrm>
          </p:grpSpPr>
          <p:cxnSp>
            <p:nvCxnSpPr>
              <p:cNvPr id="202" name="Shape 202"/>
              <p:cNvCxnSpPr/>
              <p:nvPr/>
            </p:nvCxnSpPr>
            <p:spPr>
              <a:xfrm>
                <a:off x="1535" y="2207"/>
                <a:ext cx="288" cy="0"/>
              </a:xfrm>
              <a:prstGeom prst="straightConnector1">
                <a:avLst/>
              </a:prstGeom>
              <a:noFill/>
              <a:ln cap="flat" cmpd="sng" w="38100">
                <a:solidFill>
                  <a:srgbClr val="FF0000"/>
                </a:solidFill>
                <a:prstDash val="solid"/>
                <a:round/>
                <a:headEnd len="med" w="med" type="none"/>
                <a:tailEnd len="med" w="med" type="none"/>
              </a:ln>
            </p:spPr>
          </p:cxnSp>
          <p:cxnSp>
            <p:nvCxnSpPr>
              <p:cNvPr id="203" name="Shape 203"/>
              <p:cNvCxnSpPr/>
              <p:nvPr/>
            </p:nvCxnSpPr>
            <p:spPr>
              <a:xfrm>
                <a:off x="1823" y="1968"/>
                <a:ext cx="288" cy="0"/>
              </a:xfrm>
              <a:prstGeom prst="straightConnector1">
                <a:avLst/>
              </a:prstGeom>
              <a:noFill/>
              <a:ln cap="flat" cmpd="sng" w="38100">
                <a:solidFill>
                  <a:srgbClr val="FF0000"/>
                </a:solidFill>
                <a:prstDash val="solid"/>
                <a:round/>
                <a:headEnd len="med" w="med" type="none"/>
                <a:tailEnd len="med" w="med" type="none"/>
              </a:ln>
            </p:spPr>
          </p:cxnSp>
          <p:cxnSp>
            <p:nvCxnSpPr>
              <p:cNvPr id="204" name="Shape 204"/>
              <p:cNvCxnSpPr/>
              <p:nvPr/>
            </p:nvCxnSpPr>
            <p:spPr>
              <a:xfrm>
                <a:off x="1823" y="1968"/>
                <a:ext cx="0" cy="239"/>
              </a:xfrm>
              <a:prstGeom prst="straightConnector1">
                <a:avLst/>
              </a:prstGeom>
              <a:noFill/>
              <a:ln cap="flat" cmpd="sng" w="38100">
                <a:solidFill>
                  <a:srgbClr val="FF0000"/>
                </a:solidFill>
                <a:prstDash val="solid"/>
                <a:round/>
                <a:headEnd len="med" w="med" type="none"/>
                <a:tailEnd len="med" w="med" type="none"/>
              </a:ln>
            </p:spPr>
          </p:cxnSp>
          <p:cxnSp>
            <p:nvCxnSpPr>
              <p:cNvPr id="205" name="Shape 205"/>
              <p:cNvCxnSpPr/>
              <p:nvPr/>
            </p:nvCxnSpPr>
            <p:spPr>
              <a:xfrm>
                <a:off x="2112" y="2207"/>
                <a:ext cx="288" cy="0"/>
              </a:xfrm>
              <a:prstGeom prst="straightConnector1">
                <a:avLst/>
              </a:prstGeom>
              <a:noFill/>
              <a:ln cap="flat" cmpd="sng" w="38100">
                <a:solidFill>
                  <a:srgbClr val="FF0000"/>
                </a:solidFill>
                <a:prstDash val="solid"/>
                <a:round/>
                <a:headEnd len="med" w="med" type="none"/>
                <a:tailEnd len="med" w="med" type="none"/>
              </a:ln>
            </p:spPr>
          </p:cxnSp>
          <p:cxnSp>
            <p:nvCxnSpPr>
              <p:cNvPr id="206" name="Shape 206"/>
              <p:cNvCxnSpPr/>
              <p:nvPr/>
            </p:nvCxnSpPr>
            <p:spPr>
              <a:xfrm>
                <a:off x="2400" y="2207"/>
                <a:ext cx="288" cy="0"/>
              </a:xfrm>
              <a:prstGeom prst="straightConnector1">
                <a:avLst/>
              </a:prstGeom>
              <a:noFill/>
              <a:ln cap="flat" cmpd="sng" w="38100">
                <a:solidFill>
                  <a:srgbClr val="FF0000"/>
                </a:solidFill>
                <a:prstDash val="solid"/>
                <a:round/>
                <a:headEnd len="med" w="med" type="none"/>
                <a:tailEnd len="med" w="med" type="none"/>
              </a:ln>
            </p:spPr>
          </p:cxnSp>
          <p:cxnSp>
            <p:nvCxnSpPr>
              <p:cNvPr id="207" name="Shape 207"/>
              <p:cNvCxnSpPr/>
              <p:nvPr/>
            </p:nvCxnSpPr>
            <p:spPr>
              <a:xfrm>
                <a:off x="2687" y="1968"/>
                <a:ext cx="288" cy="0"/>
              </a:xfrm>
              <a:prstGeom prst="straightConnector1">
                <a:avLst/>
              </a:prstGeom>
              <a:noFill/>
              <a:ln cap="flat" cmpd="sng" w="38100">
                <a:solidFill>
                  <a:srgbClr val="FF0000"/>
                </a:solidFill>
                <a:prstDash val="solid"/>
                <a:round/>
                <a:headEnd len="med" w="med" type="none"/>
                <a:tailEnd len="med" w="med" type="none"/>
              </a:ln>
            </p:spPr>
          </p:cxnSp>
          <p:cxnSp>
            <p:nvCxnSpPr>
              <p:cNvPr id="208" name="Shape 208"/>
              <p:cNvCxnSpPr/>
              <p:nvPr/>
            </p:nvCxnSpPr>
            <p:spPr>
              <a:xfrm>
                <a:off x="2976" y="1968"/>
                <a:ext cx="288" cy="0"/>
              </a:xfrm>
              <a:prstGeom prst="straightConnector1">
                <a:avLst/>
              </a:prstGeom>
              <a:noFill/>
              <a:ln cap="flat" cmpd="sng" w="38100">
                <a:solidFill>
                  <a:srgbClr val="FF0000"/>
                </a:solidFill>
                <a:prstDash val="solid"/>
                <a:round/>
                <a:headEnd len="med" w="med" type="none"/>
                <a:tailEnd len="med" w="med" type="none"/>
              </a:ln>
            </p:spPr>
          </p:cxnSp>
          <p:cxnSp>
            <p:nvCxnSpPr>
              <p:cNvPr id="209" name="Shape 209"/>
              <p:cNvCxnSpPr/>
              <p:nvPr/>
            </p:nvCxnSpPr>
            <p:spPr>
              <a:xfrm>
                <a:off x="3263" y="2207"/>
                <a:ext cx="288" cy="0"/>
              </a:xfrm>
              <a:prstGeom prst="straightConnector1">
                <a:avLst/>
              </a:prstGeom>
              <a:noFill/>
              <a:ln cap="flat" cmpd="sng" w="38100">
                <a:solidFill>
                  <a:srgbClr val="FF0000"/>
                </a:solidFill>
                <a:prstDash val="solid"/>
                <a:round/>
                <a:headEnd len="med" w="med" type="none"/>
                <a:tailEnd len="med" w="med" type="none"/>
              </a:ln>
            </p:spPr>
          </p:cxnSp>
          <p:cxnSp>
            <p:nvCxnSpPr>
              <p:cNvPr id="210" name="Shape 210"/>
              <p:cNvCxnSpPr/>
              <p:nvPr/>
            </p:nvCxnSpPr>
            <p:spPr>
              <a:xfrm>
                <a:off x="3552" y="1968"/>
                <a:ext cx="288" cy="0"/>
              </a:xfrm>
              <a:prstGeom prst="straightConnector1">
                <a:avLst/>
              </a:prstGeom>
              <a:noFill/>
              <a:ln cap="flat" cmpd="sng" w="38100">
                <a:solidFill>
                  <a:srgbClr val="FF0000"/>
                </a:solidFill>
                <a:prstDash val="solid"/>
                <a:round/>
                <a:headEnd len="med" w="med" type="none"/>
                <a:tailEnd len="med" w="med" type="none"/>
              </a:ln>
            </p:spPr>
          </p:cxnSp>
          <p:cxnSp>
            <p:nvCxnSpPr>
              <p:cNvPr id="211" name="Shape 211"/>
              <p:cNvCxnSpPr/>
              <p:nvPr/>
            </p:nvCxnSpPr>
            <p:spPr>
              <a:xfrm>
                <a:off x="2112" y="1968"/>
                <a:ext cx="0" cy="239"/>
              </a:xfrm>
              <a:prstGeom prst="straightConnector1">
                <a:avLst/>
              </a:prstGeom>
              <a:noFill/>
              <a:ln cap="flat" cmpd="sng" w="38100">
                <a:solidFill>
                  <a:srgbClr val="FF0000"/>
                </a:solidFill>
                <a:prstDash val="solid"/>
                <a:round/>
                <a:headEnd len="med" w="med" type="none"/>
                <a:tailEnd len="med" w="med" type="none"/>
              </a:ln>
            </p:spPr>
          </p:cxnSp>
          <p:cxnSp>
            <p:nvCxnSpPr>
              <p:cNvPr id="212" name="Shape 212"/>
              <p:cNvCxnSpPr/>
              <p:nvPr/>
            </p:nvCxnSpPr>
            <p:spPr>
              <a:xfrm>
                <a:off x="2687" y="1968"/>
                <a:ext cx="0" cy="239"/>
              </a:xfrm>
              <a:prstGeom prst="straightConnector1">
                <a:avLst/>
              </a:prstGeom>
              <a:noFill/>
              <a:ln cap="flat" cmpd="sng" w="38100">
                <a:solidFill>
                  <a:srgbClr val="FF0000"/>
                </a:solidFill>
                <a:prstDash val="solid"/>
                <a:round/>
                <a:headEnd len="med" w="med" type="none"/>
                <a:tailEnd len="med" w="med" type="none"/>
              </a:ln>
            </p:spPr>
          </p:cxnSp>
          <p:cxnSp>
            <p:nvCxnSpPr>
              <p:cNvPr id="213" name="Shape 213"/>
              <p:cNvCxnSpPr/>
              <p:nvPr/>
            </p:nvCxnSpPr>
            <p:spPr>
              <a:xfrm>
                <a:off x="3263" y="1968"/>
                <a:ext cx="0" cy="239"/>
              </a:xfrm>
              <a:prstGeom prst="straightConnector1">
                <a:avLst/>
              </a:prstGeom>
              <a:noFill/>
              <a:ln cap="flat" cmpd="sng" w="38100">
                <a:solidFill>
                  <a:srgbClr val="FF0000"/>
                </a:solidFill>
                <a:prstDash val="solid"/>
                <a:round/>
                <a:headEnd len="med" w="med" type="none"/>
                <a:tailEnd len="med" w="med" type="none"/>
              </a:ln>
            </p:spPr>
          </p:cxnSp>
          <p:cxnSp>
            <p:nvCxnSpPr>
              <p:cNvPr id="214" name="Shape 214"/>
              <p:cNvCxnSpPr/>
              <p:nvPr/>
            </p:nvCxnSpPr>
            <p:spPr>
              <a:xfrm>
                <a:off x="3552" y="1968"/>
                <a:ext cx="0" cy="239"/>
              </a:xfrm>
              <a:prstGeom prst="straightConnector1">
                <a:avLst/>
              </a:prstGeom>
              <a:noFill/>
              <a:ln cap="flat" cmpd="sng" w="38100">
                <a:solidFill>
                  <a:srgbClr val="FF0000"/>
                </a:solidFill>
                <a:prstDash val="solid"/>
                <a:round/>
                <a:headEnd len="med" w="med" type="none"/>
                <a:tailEnd len="med" w="med" type="none"/>
              </a:ln>
            </p:spPr>
          </p:cxnSp>
        </p:grpSp>
      </p:grpSp>
      <p:grpSp>
        <p:nvGrpSpPr>
          <p:cNvPr id="215" name="Shape 215"/>
          <p:cNvGrpSpPr/>
          <p:nvPr/>
        </p:nvGrpSpPr>
        <p:grpSpPr>
          <a:xfrm>
            <a:off x="1752599" y="4800599"/>
            <a:ext cx="4419600" cy="1600199"/>
            <a:chOff x="1103" y="3023"/>
            <a:chExt cx="2784" cy="1007"/>
          </a:xfrm>
        </p:grpSpPr>
        <p:sp>
          <p:nvSpPr>
            <p:cNvPr id="216" name="Shape 216"/>
            <p:cNvSpPr/>
            <p:nvPr/>
          </p:nvSpPr>
          <p:spPr>
            <a:xfrm>
              <a:off x="1103" y="3023"/>
              <a:ext cx="2784" cy="1007"/>
            </a:xfrm>
            <a:prstGeom prst="rect">
              <a:avLst/>
            </a:prstGeom>
            <a:solidFill>
              <a:schemeClr val="dk2"/>
            </a:solidFill>
            <a:ln cap="flat" cmpd="sng" w="28575">
              <a:solidFill>
                <a:schemeClr val="folHlink"/>
              </a:solidFill>
              <a:prstDash val="solid"/>
              <a:miter/>
              <a:headEnd len="med" w="med" type="none"/>
              <a:tailEnd len="med" w="med" type="none"/>
            </a:ln>
            <a:effectLst>
              <a:outerShdw rotWithShape="0" algn="ctr" dir="2700000" dist="107763">
                <a:schemeClr val="lt2">
                  <a:alpha val="49803"/>
                </a:scheme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bin"/>
                <a:ea typeface="Cabin"/>
                <a:cs typeface="Cabin"/>
                <a:sym typeface="Cabin"/>
              </a:endParaRPr>
            </a:p>
          </p:txBody>
        </p:sp>
        <p:cxnSp>
          <p:nvCxnSpPr>
            <p:cNvPr id="217" name="Shape 217"/>
            <p:cNvCxnSpPr/>
            <p:nvPr/>
          </p:nvCxnSpPr>
          <p:spPr>
            <a:xfrm>
              <a:off x="1296" y="3120"/>
              <a:ext cx="0" cy="816"/>
            </a:xfrm>
            <a:prstGeom prst="straightConnector1">
              <a:avLst/>
            </a:prstGeom>
            <a:noFill/>
            <a:ln cap="flat" cmpd="sng" w="19050">
              <a:solidFill>
                <a:schemeClr val="lt1"/>
              </a:solidFill>
              <a:prstDash val="solid"/>
              <a:round/>
              <a:headEnd len="lg" w="lg" type="triangle"/>
              <a:tailEnd len="med" w="med" type="none"/>
            </a:ln>
          </p:spPr>
        </p:cxnSp>
        <p:cxnSp>
          <p:nvCxnSpPr>
            <p:cNvPr id="218" name="Shape 218"/>
            <p:cNvCxnSpPr/>
            <p:nvPr/>
          </p:nvCxnSpPr>
          <p:spPr>
            <a:xfrm>
              <a:off x="1200" y="3552"/>
              <a:ext cx="2640" cy="0"/>
            </a:xfrm>
            <a:prstGeom prst="straightConnector1">
              <a:avLst/>
            </a:prstGeom>
            <a:noFill/>
            <a:ln cap="flat" cmpd="sng" w="19050">
              <a:solidFill>
                <a:schemeClr val="lt1"/>
              </a:solidFill>
              <a:prstDash val="solid"/>
              <a:round/>
              <a:headEnd len="med" w="med" type="none"/>
              <a:tailEnd len="lg" w="lg" type="triangle"/>
            </a:ln>
          </p:spPr>
        </p:cxnSp>
        <p:sp>
          <p:nvSpPr>
            <p:cNvPr id="219" name="Shape 219"/>
            <p:cNvSpPr txBox="1"/>
            <p:nvPr/>
          </p:nvSpPr>
          <p:spPr>
            <a:xfrm>
              <a:off x="3675" y="3513"/>
              <a:ext cx="164" cy="2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GB" sz="1800">
                  <a:solidFill>
                    <a:schemeClr val="lt2"/>
                  </a:solidFill>
                  <a:latin typeface="Cabin"/>
                  <a:ea typeface="Cabin"/>
                  <a:cs typeface="Cabin"/>
                  <a:sym typeface="Cabin"/>
                </a:rPr>
                <a:t>t</a:t>
              </a:r>
            </a:p>
          </p:txBody>
        </p:sp>
        <p:cxnSp>
          <p:nvCxnSpPr>
            <p:cNvPr id="220" name="Shape 220"/>
            <p:cNvCxnSpPr/>
            <p:nvPr/>
          </p:nvCxnSpPr>
          <p:spPr>
            <a:xfrm>
              <a:off x="1584" y="3215"/>
              <a:ext cx="0" cy="719"/>
            </a:xfrm>
            <a:prstGeom prst="straightConnector1">
              <a:avLst/>
            </a:prstGeom>
            <a:noFill/>
            <a:ln cap="flat" cmpd="sng" w="9525">
              <a:solidFill>
                <a:schemeClr val="lt1"/>
              </a:solidFill>
              <a:prstDash val="dash"/>
              <a:round/>
              <a:headEnd len="med" w="med" type="none"/>
              <a:tailEnd len="med" w="med" type="none"/>
            </a:ln>
          </p:spPr>
        </p:cxnSp>
        <p:sp>
          <p:nvSpPr>
            <p:cNvPr id="221" name="Shape 221"/>
            <p:cNvSpPr txBox="1"/>
            <p:nvPr/>
          </p:nvSpPr>
          <p:spPr>
            <a:xfrm>
              <a:off x="1296" y="3071"/>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cxnSp>
          <p:nvCxnSpPr>
            <p:cNvPr id="222" name="Shape 222"/>
            <p:cNvCxnSpPr/>
            <p:nvPr/>
          </p:nvCxnSpPr>
          <p:spPr>
            <a:xfrm>
              <a:off x="1871" y="3215"/>
              <a:ext cx="0" cy="719"/>
            </a:xfrm>
            <a:prstGeom prst="straightConnector1">
              <a:avLst/>
            </a:prstGeom>
            <a:noFill/>
            <a:ln cap="flat" cmpd="sng" w="9525">
              <a:solidFill>
                <a:schemeClr val="lt1"/>
              </a:solidFill>
              <a:prstDash val="dash"/>
              <a:round/>
              <a:headEnd len="med" w="med" type="none"/>
              <a:tailEnd len="med" w="med" type="none"/>
            </a:ln>
          </p:spPr>
        </p:cxnSp>
        <p:cxnSp>
          <p:nvCxnSpPr>
            <p:cNvPr id="223" name="Shape 223"/>
            <p:cNvCxnSpPr/>
            <p:nvPr/>
          </p:nvCxnSpPr>
          <p:spPr>
            <a:xfrm>
              <a:off x="2160" y="3215"/>
              <a:ext cx="0" cy="719"/>
            </a:xfrm>
            <a:prstGeom prst="straightConnector1">
              <a:avLst/>
            </a:prstGeom>
            <a:noFill/>
            <a:ln cap="flat" cmpd="sng" w="9525">
              <a:solidFill>
                <a:schemeClr val="lt1"/>
              </a:solidFill>
              <a:prstDash val="dash"/>
              <a:round/>
              <a:headEnd len="med" w="med" type="none"/>
              <a:tailEnd len="med" w="med" type="none"/>
            </a:ln>
          </p:spPr>
        </p:cxnSp>
        <p:cxnSp>
          <p:nvCxnSpPr>
            <p:cNvPr id="224" name="Shape 224"/>
            <p:cNvCxnSpPr/>
            <p:nvPr/>
          </p:nvCxnSpPr>
          <p:spPr>
            <a:xfrm>
              <a:off x="2447" y="3215"/>
              <a:ext cx="0" cy="719"/>
            </a:xfrm>
            <a:prstGeom prst="straightConnector1">
              <a:avLst/>
            </a:prstGeom>
            <a:noFill/>
            <a:ln cap="flat" cmpd="sng" w="9525">
              <a:solidFill>
                <a:schemeClr val="lt1"/>
              </a:solidFill>
              <a:prstDash val="dash"/>
              <a:round/>
              <a:headEnd len="med" w="med" type="none"/>
              <a:tailEnd len="med" w="med" type="none"/>
            </a:ln>
          </p:spPr>
        </p:cxnSp>
        <p:cxnSp>
          <p:nvCxnSpPr>
            <p:cNvPr id="225" name="Shape 225"/>
            <p:cNvCxnSpPr/>
            <p:nvPr/>
          </p:nvCxnSpPr>
          <p:spPr>
            <a:xfrm>
              <a:off x="2736" y="3215"/>
              <a:ext cx="0" cy="719"/>
            </a:xfrm>
            <a:prstGeom prst="straightConnector1">
              <a:avLst/>
            </a:prstGeom>
            <a:noFill/>
            <a:ln cap="flat" cmpd="sng" w="9525">
              <a:solidFill>
                <a:schemeClr val="lt1"/>
              </a:solidFill>
              <a:prstDash val="dash"/>
              <a:round/>
              <a:headEnd len="med" w="med" type="none"/>
              <a:tailEnd len="med" w="med" type="none"/>
            </a:ln>
          </p:spPr>
        </p:cxnSp>
        <p:cxnSp>
          <p:nvCxnSpPr>
            <p:cNvPr id="226" name="Shape 226"/>
            <p:cNvCxnSpPr/>
            <p:nvPr/>
          </p:nvCxnSpPr>
          <p:spPr>
            <a:xfrm>
              <a:off x="3023" y="3215"/>
              <a:ext cx="0" cy="719"/>
            </a:xfrm>
            <a:prstGeom prst="straightConnector1">
              <a:avLst/>
            </a:prstGeom>
            <a:noFill/>
            <a:ln cap="flat" cmpd="sng" w="9525">
              <a:solidFill>
                <a:schemeClr val="lt1"/>
              </a:solidFill>
              <a:prstDash val="dash"/>
              <a:round/>
              <a:headEnd len="med" w="med" type="none"/>
              <a:tailEnd len="med" w="med" type="none"/>
            </a:ln>
          </p:spPr>
        </p:cxnSp>
        <p:cxnSp>
          <p:nvCxnSpPr>
            <p:cNvPr id="227" name="Shape 227"/>
            <p:cNvCxnSpPr/>
            <p:nvPr/>
          </p:nvCxnSpPr>
          <p:spPr>
            <a:xfrm>
              <a:off x="3311" y="3215"/>
              <a:ext cx="0" cy="719"/>
            </a:xfrm>
            <a:prstGeom prst="straightConnector1">
              <a:avLst/>
            </a:prstGeom>
            <a:noFill/>
            <a:ln cap="flat" cmpd="sng" w="9525">
              <a:solidFill>
                <a:schemeClr val="lt1"/>
              </a:solidFill>
              <a:prstDash val="dash"/>
              <a:round/>
              <a:headEnd len="med" w="med" type="none"/>
              <a:tailEnd len="med" w="med" type="none"/>
            </a:ln>
          </p:spPr>
        </p:cxnSp>
        <p:cxnSp>
          <p:nvCxnSpPr>
            <p:cNvPr id="228" name="Shape 228"/>
            <p:cNvCxnSpPr/>
            <p:nvPr/>
          </p:nvCxnSpPr>
          <p:spPr>
            <a:xfrm>
              <a:off x="3600" y="3215"/>
              <a:ext cx="0" cy="719"/>
            </a:xfrm>
            <a:prstGeom prst="straightConnector1">
              <a:avLst/>
            </a:prstGeom>
            <a:noFill/>
            <a:ln cap="flat" cmpd="sng" w="9525">
              <a:solidFill>
                <a:schemeClr val="lt1"/>
              </a:solidFill>
              <a:prstDash val="dash"/>
              <a:round/>
              <a:headEnd len="med" w="med" type="none"/>
              <a:tailEnd len="med" w="med" type="none"/>
            </a:ln>
          </p:spPr>
        </p:cxnSp>
        <p:sp>
          <p:nvSpPr>
            <p:cNvPr id="229" name="Shape 229"/>
            <p:cNvSpPr txBox="1"/>
            <p:nvPr/>
          </p:nvSpPr>
          <p:spPr>
            <a:xfrm>
              <a:off x="1584" y="3071"/>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230" name="Shape 230"/>
            <p:cNvSpPr txBox="1"/>
            <p:nvPr/>
          </p:nvSpPr>
          <p:spPr>
            <a:xfrm>
              <a:off x="1871" y="3071"/>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231" name="Shape 231"/>
            <p:cNvSpPr txBox="1"/>
            <p:nvPr/>
          </p:nvSpPr>
          <p:spPr>
            <a:xfrm>
              <a:off x="2160" y="3071"/>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232" name="Shape 232"/>
            <p:cNvSpPr txBox="1"/>
            <p:nvPr/>
          </p:nvSpPr>
          <p:spPr>
            <a:xfrm>
              <a:off x="2447" y="3071"/>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233" name="Shape 233"/>
            <p:cNvSpPr txBox="1"/>
            <p:nvPr/>
          </p:nvSpPr>
          <p:spPr>
            <a:xfrm>
              <a:off x="2736" y="3071"/>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234" name="Shape 234"/>
            <p:cNvSpPr txBox="1"/>
            <p:nvPr/>
          </p:nvSpPr>
          <p:spPr>
            <a:xfrm>
              <a:off x="3023" y="3071"/>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235" name="Shape 235"/>
            <p:cNvSpPr txBox="1"/>
            <p:nvPr/>
          </p:nvSpPr>
          <p:spPr>
            <a:xfrm>
              <a:off x="3311" y="3071"/>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grpSp>
          <p:nvGrpSpPr>
            <p:cNvPr id="236" name="Shape 236"/>
            <p:cNvGrpSpPr/>
            <p:nvPr/>
          </p:nvGrpSpPr>
          <p:grpSpPr>
            <a:xfrm>
              <a:off x="1295" y="3312"/>
              <a:ext cx="2304" cy="479"/>
              <a:chOff x="1535" y="1968"/>
              <a:chExt cx="2304" cy="239"/>
            </a:xfrm>
          </p:grpSpPr>
          <p:cxnSp>
            <p:nvCxnSpPr>
              <p:cNvPr id="237" name="Shape 237"/>
              <p:cNvCxnSpPr/>
              <p:nvPr/>
            </p:nvCxnSpPr>
            <p:spPr>
              <a:xfrm>
                <a:off x="1535" y="2207"/>
                <a:ext cx="288" cy="0"/>
              </a:xfrm>
              <a:prstGeom prst="straightConnector1">
                <a:avLst/>
              </a:prstGeom>
              <a:noFill/>
              <a:ln cap="flat" cmpd="sng" w="38100">
                <a:solidFill>
                  <a:srgbClr val="FF0000"/>
                </a:solidFill>
                <a:prstDash val="solid"/>
                <a:round/>
                <a:headEnd len="med" w="med" type="none"/>
                <a:tailEnd len="med" w="med" type="none"/>
              </a:ln>
            </p:spPr>
          </p:cxnSp>
          <p:cxnSp>
            <p:nvCxnSpPr>
              <p:cNvPr id="238" name="Shape 238"/>
              <p:cNvCxnSpPr/>
              <p:nvPr/>
            </p:nvCxnSpPr>
            <p:spPr>
              <a:xfrm>
                <a:off x="1823" y="1968"/>
                <a:ext cx="288" cy="0"/>
              </a:xfrm>
              <a:prstGeom prst="straightConnector1">
                <a:avLst/>
              </a:prstGeom>
              <a:noFill/>
              <a:ln cap="flat" cmpd="sng" w="38100">
                <a:solidFill>
                  <a:srgbClr val="FF0000"/>
                </a:solidFill>
                <a:prstDash val="solid"/>
                <a:round/>
                <a:headEnd len="med" w="med" type="none"/>
                <a:tailEnd len="med" w="med" type="none"/>
              </a:ln>
            </p:spPr>
          </p:cxnSp>
          <p:cxnSp>
            <p:nvCxnSpPr>
              <p:cNvPr id="239" name="Shape 239"/>
              <p:cNvCxnSpPr/>
              <p:nvPr/>
            </p:nvCxnSpPr>
            <p:spPr>
              <a:xfrm>
                <a:off x="1823" y="1968"/>
                <a:ext cx="0" cy="239"/>
              </a:xfrm>
              <a:prstGeom prst="straightConnector1">
                <a:avLst/>
              </a:prstGeom>
              <a:noFill/>
              <a:ln cap="flat" cmpd="sng" w="38100">
                <a:solidFill>
                  <a:srgbClr val="FF0000"/>
                </a:solidFill>
                <a:prstDash val="solid"/>
                <a:round/>
                <a:headEnd len="med" w="med" type="none"/>
                <a:tailEnd len="med" w="med" type="none"/>
              </a:ln>
            </p:spPr>
          </p:cxnSp>
          <p:cxnSp>
            <p:nvCxnSpPr>
              <p:cNvPr id="240" name="Shape 240"/>
              <p:cNvCxnSpPr/>
              <p:nvPr/>
            </p:nvCxnSpPr>
            <p:spPr>
              <a:xfrm>
                <a:off x="2112" y="2207"/>
                <a:ext cx="288" cy="0"/>
              </a:xfrm>
              <a:prstGeom prst="straightConnector1">
                <a:avLst/>
              </a:prstGeom>
              <a:noFill/>
              <a:ln cap="flat" cmpd="sng" w="38100">
                <a:solidFill>
                  <a:srgbClr val="FF0000"/>
                </a:solidFill>
                <a:prstDash val="solid"/>
                <a:round/>
                <a:headEnd len="med" w="med" type="none"/>
                <a:tailEnd len="med" w="med" type="none"/>
              </a:ln>
            </p:spPr>
          </p:cxnSp>
          <p:cxnSp>
            <p:nvCxnSpPr>
              <p:cNvPr id="241" name="Shape 241"/>
              <p:cNvCxnSpPr/>
              <p:nvPr/>
            </p:nvCxnSpPr>
            <p:spPr>
              <a:xfrm>
                <a:off x="2400" y="2207"/>
                <a:ext cx="288" cy="0"/>
              </a:xfrm>
              <a:prstGeom prst="straightConnector1">
                <a:avLst/>
              </a:prstGeom>
              <a:noFill/>
              <a:ln cap="flat" cmpd="sng" w="38100">
                <a:solidFill>
                  <a:srgbClr val="FF0000"/>
                </a:solidFill>
                <a:prstDash val="solid"/>
                <a:round/>
                <a:headEnd len="med" w="med" type="none"/>
                <a:tailEnd len="med" w="med" type="none"/>
              </a:ln>
            </p:spPr>
          </p:cxnSp>
          <p:cxnSp>
            <p:nvCxnSpPr>
              <p:cNvPr id="242" name="Shape 242"/>
              <p:cNvCxnSpPr/>
              <p:nvPr/>
            </p:nvCxnSpPr>
            <p:spPr>
              <a:xfrm>
                <a:off x="2687" y="1968"/>
                <a:ext cx="288" cy="0"/>
              </a:xfrm>
              <a:prstGeom prst="straightConnector1">
                <a:avLst/>
              </a:prstGeom>
              <a:noFill/>
              <a:ln cap="flat" cmpd="sng" w="38100">
                <a:solidFill>
                  <a:srgbClr val="FF0000"/>
                </a:solidFill>
                <a:prstDash val="solid"/>
                <a:round/>
                <a:headEnd len="med" w="med" type="none"/>
                <a:tailEnd len="med" w="med" type="none"/>
              </a:ln>
            </p:spPr>
          </p:cxnSp>
          <p:cxnSp>
            <p:nvCxnSpPr>
              <p:cNvPr id="243" name="Shape 243"/>
              <p:cNvCxnSpPr/>
              <p:nvPr/>
            </p:nvCxnSpPr>
            <p:spPr>
              <a:xfrm>
                <a:off x="2976" y="1968"/>
                <a:ext cx="288" cy="0"/>
              </a:xfrm>
              <a:prstGeom prst="straightConnector1">
                <a:avLst/>
              </a:prstGeom>
              <a:noFill/>
              <a:ln cap="flat" cmpd="sng" w="38100">
                <a:solidFill>
                  <a:srgbClr val="FF0000"/>
                </a:solidFill>
                <a:prstDash val="solid"/>
                <a:round/>
                <a:headEnd len="med" w="med" type="none"/>
                <a:tailEnd len="med" w="med" type="none"/>
              </a:ln>
            </p:spPr>
          </p:cxnSp>
          <p:cxnSp>
            <p:nvCxnSpPr>
              <p:cNvPr id="244" name="Shape 244"/>
              <p:cNvCxnSpPr/>
              <p:nvPr/>
            </p:nvCxnSpPr>
            <p:spPr>
              <a:xfrm>
                <a:off x="3263" y="2207"/>
                <a:ext cx="288" cy="0"/>
              </a:xfrm>
              <a:prstGeom prst="straightConnector1">
                <a:avLst/>
              </a:prstGeom>
              <a:noFill/>
              <a:ln cap="flat" cmpd="sng" w="38100">
                <a:solidFill>
                  <a:srgbClr val="FF0000"/>
                </a:solidFill>
                <a:prstDash val="solid"/>
                <a:round/>
                <a:headEnd len="med" w="med" type="none"/>
                <a:tailEnd len="med" w="med" type="none"/>
              </a:ln>
            </p:spPr>
          </p:cxnSp>
          <p:cxnSp>
            <p:nvCxnSpPr>
              <p:cNvPr id="245" name="Shape 245"/>
              <p:cNvCxnSpPr/>
              <p:nvPr/>
            </p:nvCxnSpPr>
            <p:spPr>
              <a:xfrm>
                <a:off x="3552" y="1968"/>
                <a:ext cx="288" cy="0"/>
              </a:xfrm>
              <a:prstGeom prst="straightConnector1">
                <a:avLst/>
              </a:prstGeom>
              <a:noFill/>
              <a:ln cap="flat" cmpd="sng" w="38100">
                <a:solidFill>
                  <a:srgbClr val="FF0000"/>
                </a:solidFill>
                <a:prstDash val="solid"/>
                <a:round/>
                <a:headEnd len="med" w="med" type="none"/>
                <a:tailEnd len="med" w="med" type="none"/>
              </a:ln>
            </p:spPr>
          </p:cxnSp>
          <p:cxnSp>
            <p:nvCxnSpPr>
              <p:cNvPr id="246" name="Shape 246"/>
              <p:cNvCxnSpPr/>
              <p:nvPr/>
            </p:nvCxnSpPr>
            <p:spPr>
              <a:xfrm>
                <a:off x="2112" y="1968"/>
                <a:ext cx="0" cy="239"/>
              </a:xfrm>
              <a:prstGeom prst="straightConnector1">
                <a:avLst/>
              </a:prstGeom>
              <a:noFill/>
              <a:ln cap="flat" cmpd="sng" w="38100">
                <a:solidFill>
                  <a:srgbClr val="FF0000"/>
                </a:solidFill>
                <a:prstDash val="solid"/>
                <a:round/>
                <a:headEnd len="med" w="med" type="none"/>
                <a:tailEnd len="med" w="med" type="none"/>
              </a:ln>
            </p:spPr>
          </p:cxnSp>
          <p:cxnSp>
            <p:nvCxnSpPr>
              <p:cNvPr id="247" name="Shape 247"/>
              <p:cNvCxnSpPr/>
              <p:nvPr/>
            </p:nvCxnSpPr>
            <p:spPr>
              <a:xfrm>
                <a:off x="2687" y="1968"/>
                <a:ext cx="0" cy="239"/>
              </a:xfrm>
              <a:prstGeom prst="straightConnector1">
                <a:avLst/>
              </a:prstGeom>
              <a:noFill/>
              <a:ln cap="flat" cmpd="sng" w="38100">
                <a:solidFill>
                  <a:srgbClr val="FF0000"/>
                </a:solidFill>
                <a:prstDash val="solid"/>
                <a:round/>
                <a:headEnd len="med" w="med" type="none"/>
                <a:tailEnd len="med" w="med" type="none"/>
              </a:ln>
            </p:spPr>
          </p:cxnSp>
          <p:cxnSp>
            <p:nvCxnSpPr>
              <p:cNvPr id="248" name="Shape 248"/>
              <p:cNvCxnSpPr/>
              <p:nvPr/>
            </p:nvCxnSpPr>
            <p:spPr>
              <a:xfrm>
                <a:off x="3263" y="1968"/>
                <a:ext cx="0" cy="239"/>
              </a:xfrm>
              <a:prstGeom prst="straightConnector1">
                <a:avLst/>
              </a:prstGeom>
              <a:noFill/>
              <a:ln cap="flat" cmpd="sng" w="38100">
                <a:solidFill>
                  <a:srgbClr val="FF0000"/>
                </a:solidFill>
                <a:prstDash val="solid"/>
                <a:round/>
                <a:headEnd len="med" w="med" type="none"/>
                <a:tailEnd len="med" w="med" type="none"/>
              </a:ln>
            </p:spPr>
          </p:cxnSp>
          <p:cxnSp>
            <p:nvCxnSpPr>
              <p:cNvPr id="249" name="Shape 249"/>
              <p:cNvCxnSpPr/>
              <p:nvPr/>
            </p:nvCxnSpPr>
            <p:spPr>
              <a:xfrm>
                <a:off x="3552" y="1968"/>
                <a:ext cx="0" cy="239"/>
              </a:xfrm>
              <a:prstGeom prst="straightConnector1">
                <a:avLst/>
              </a:prstGeom>
              <a:noFill/>
              <a:ln cap="flat" cmpd="sng" w="38100">
                <a:solidFill>
                  <a:srgbClr val="FF0000"/>
                </a:solidFill>
                <a:prstDash val="solid"/>
                <a:round/>
                <a:headEnd len="med" w="med" type="none"/>
                <a:tailEnd len="med" w="med" type="none"/>
              </a:ln>
            </p:spPr>
          </p:cxnSp>
        </p:grpSp>
      </p:grpSp>
      <p:sp>
        <p:nvSpPr>
          <p:cNvPr id="250" name="Shape 250"/>
          <p:cNvSpPr txBox="1"/>
          <p:nvPr/>
        </p:nvSpPr>
        <p:spPr>
          <a:xfrm>
            <a:off x="6308725" y="3232150"/>
            <a:ext cx="1826141"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GB" sz="1800">
                <a:solidFill>
                  <a:schemeClr val="dk1"/>
                </a:solidFill>
                <a:latin typeface="Cabin"/>
                <a:ea typeface="Cabin"/>
                <a:cs typeface="Cabin"/>
                <a:sym typeface="Cabin"/>
              </a:rPr>
              <a:t>Signal with </a:t>
            </a:r>
            <a:br>
              <a:rPr b="1" lang="en-GB" sz="1800">
                <a:solidFill>
                  <a:schemeClr val="dk1"/>
                </a:solidFill>
                <a:latin typeface="Cabin"/>
                <a:ea typeface="Cabin"/>
                <a:cs typeface="Cabin"/>
                <a:sym typeface="Cabin"/>
              </a:rPr>
            </a:br>
            <a:r>
              <a:rPr b="1" lang="en-GB" sz="1800">
                <a:solidFill>
                  <a:schemeClr val="dk1"/>
                </a:solidFill>
                <a:latin typeface="Cabin"/>
                <a:ea typeface="Cabin"/>
                <a:cs typeface="Cabin"/>
                <a:sym typeface="Cabin"/>
              </a:rPr>
              <a:t>DC component</a:t>
            </a:r>
          </a:p>
        </p:txBody>
      </p:sp>
      <p:sp>
        <p:nvSpPr>
          <p:cNvPr id="251" name="Shape 251"/>
          <p:cNvSpPr txBox="1"/>
          <p:nvPr/>
        </p:nvSpPr>
        <p:spPr>
          <a:xfrm>
            <a:off x="6308725" y="5257800"/>
            <a:ext cx="1826141"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GB" sz="1800">
                <a:solidFill>
                  <a:schemeClr val="dk1"/>
                </a:solidFill>
                <a:latin typeface="Cabin"/>
                <a:ea typeface="Cabin"/>
                <a:cs typeface="Cabin"/>
                <a:sym typeface="Cabin"/>
              </a:rPr>
              <a:t>Signal without </a:t>
            </a:r>
            <a:br>
              <a:rPr b="1" lang="en-GB" sz="1800">
                <a:solidFill>
                  <a:schemeClr val="dk1"/>
                </a:solidFill>
                <a:latin typeface="Cabin"/>
                <a:ea typeface="Cabin"/>
                <a:cs typeface="Cabin"/>
                <a:sym typeface="Cabin"/>
              </a:rPr>
            </a:br>
            <a:r>
              <a:rPr b="1" lang="en-GB" sz="1800">
                <a:solidFill>
                  <a:schemeClr val="dk1"/>
                </a:solidFill>
                <a:latin typeface="Cabin"/>
                <a:ea typeface="Cabin"/>
                <a:cs typeface="Cabin"/>
                <a:sym typeface="Cabin"/>
              </a:rPr>
              <a:t>DC component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Self Synchronization </a:t>
            </a:r>
          </a:p>
        </p:txBody>
      </p:sp>
      <p:sp>
        <p:nvSpPr>
          <p:cNvPr id="258" name="Shape 258"/>
          <p:cNvSpPr/>
          <p:nvPr/>
        </p:nvSpPr>
        <p:spPr>
          <a:xfrm>
            <a:off x="2555775" y="5661248"/>
            <a:ext cx="4572000"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bin"/>
              <a:ea typeface="Cabin"/>
              <a:cs typeface="Cabin"/>
              <a:sym typeface="Cabin"/>
            </a:endParaRPr>
          </a:p>
        </p:txBody>
      </p:sp>
      <p:sp>
        <p:nvSpPr>
          <p:cNvPr id="259" name="Shape 259"/>
          <p:cNvSpPr txBox="1"/>
          <p:nvPr/>
        </p:nvSpPr>
        <p:spPr>
          <a:xfrm>
            <a:off x="457200" y="1268759"/>
            <a:ext cx="8229600" cy="482723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lang="en-GB" sz="2400">
                <a:solidFill>
                  <a:schemeClr val="hlink"/>
                </a:solidFill>
                <a:latin typeface="Cabin"/>
                <a:ea typeface="Cabin"/>
                <a:cs typeface="Cabin"/>
                <a:sym typeface="Cabin"/>
              </a:rPr>
              <a:t>Self synchronization</a:t>
            </a:r>
            <a:r>
              <a:rPr lang="en-GB" sz="2400">
                <a:solidFill>
                  <a:schemeClr val="dk1"/>
                </a:solidFill>
                <a:latin typeface="Cabin"/>
                <a:ea typeface="Cabin"/>
                <a:cs typeface="Cabin"/>
                <a:sym typeface="Cabin"/>
              </a:rPr>
              <a:t> - the clocks at the sender and the receiver must have the same bit interval. </a:t>
            </a:r>
          </a:p>
          <a:p>
            <a:pPr indent="-274320" lvl="0" marL="274320" marR="0" rtl="0" algn="l">
              <a:spcBef>
                <a:spcPts val="600"/>
              </a:spcBef>
              <a:buClr>
                <a:schemeClr val="accent1"/>
              </a:buClr>
              <a:buSzPct val="76000"/>
              <a:buFont typeface="Noto Sans Symbols"/>
              <a:buChar char="▶"/>
            </a:pPr>
            <a:r>
              <a:rPr lang="en-GB" sz="2400">
                <a:solidFill>
                  <a:schemeClr val="dk1"/>
                </a:solidFill>
                <a:latin typeface="Cabin"/>
                <a:ea typeface="Cabin"/>
                <a:cs typeface="Cabin"/>
                <a:sym typeface="Cabin"/>
              </a:rPr>
              <a:t>If the receiver clock is faster or slower it will misinterpret the incoming bit stream.</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Effect of lack of Synchronization</a:t>
            </a:r>
          </a:p>
        </p:txBody>
      </p:sp>
      <p:pic>
        <p:nvPicPr>
          <p:cNvPr id="265" name="Shape 265"/>
          <p:cNvPicPr preferRelativeResize="0"/>
          <p:nvPr/>
        </p:nvPicPr>
        <p:blipFill rotWithShape="1">
          <a:blip r:embed="rId3">
            <a:alphaModFix/>
          </a:blip>
          <a:srcRect b="0" l="0" r="0" t="0"/>
          <a:stretch/>
        </p:blipFill>
        <p:spPr>
          <a:xfrm>
            <a:off x="1068387" y="1600200"/>
            <a:ext cx="6627812" cy="42719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Other Encoding Considerations</a:t>
            </a:r>
          </a:p>
        </p:txBody>
      </p:sp>
      <p:sp>
        <p:nvSpPr>
          <p:cNvPr id="272" name="Shape 272"/>
          <p:cNvSpPr txBox="1"/>
          <p:nvPr>
            <p:ph idx="1" type="body"/>
          </p:nvPr>
        </p:nvSpPr>
        <p:spPr>
          <a:xfrm>
            <a:off x="457200" y="1219200"/>
            <a:ext cx="8229600" cy="493776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b="0" i="1" lang="en-GB" sz="2600" u="none" cap="none" strike="noStrike">
                <a:solidFill>
                  <a:srgbClr val="002060"/>
                </a:solidFill>
                <a:latin typeface="Cabin"/>
                <a:ea typeface="Cabin"/>
                <a:cs typeface="Cabin"/>
                <a:sym typeface="Cabin"/>
              </a:rPr>
              <a:t>Built-in Error Detection -</a:t>
            </a:r>
            <a:r>
              <a:rPr b="0" i="0" lang="en-GB" sz="2600" u="none" cap="none" strike="noStrike">
                <a:solidFill>
                  <a:schemeClr val="dk1"/>
                </a:solidFill>
                <a:latin typeface="Cabin"/>
                <a:ea typeface="Cabin"/>
                <a:cs typeface="Cabin"/>
                <a:sym typeface="Cabin"/>
              </a:rPr>
              <a:t> errors occur during transmission due to line impairments.</a:t>
            </a:r>
          </a:p>
          <a:p>
            <a:pPr indent="-274320" lvl="0" marL="274320" marR="0" rtl="0" algn="l">
              <a:spcBef>
                <a:spcPts val="600"/>
              </a:spcBef>
              <a:spcAft>
                <a:spcPts val="0"/>
              </a:spcAft>
              <a:buClr>
                <a:schemeClr val="accent1"/>
              </a:buClr>
              <a:buSzPct val="76000"/>
              <a:buFont typeface="Noto Sans Symbols"/>
              <a:buChar char="▶"/>
            </a:pPr>
            <a:r>
              <a:rPr b="0" i="1" lang="en-GB" sz="2600" u="none" cap="none" strike="noStrike">
                <a:solidFill>
                  <a:srgbClr val="002060"/>
                </a:solidFill>
                <a:latin typeface="Cabin"/>
                <a:ea typeface="Cabin"/>
                <a:cs typeface="Cabin"/>
                <a:sym typeface="Cabin"/>
              </a:rPr>
              <a:t>Immunity to Noise and Interference </a:t>
            </a:r>
            <a:r>
              <a:rPr b="0" i="0" lang="en-GB" sz="2600" u="none" cap="none" strike="noStrike">
                <a:solidFill>
                  <a:schemeClr val="dk1"/>
                </a:solidFill>
                <a:latin typeface="Cabin"/>
                <a:ea typeface="Cabin"/>
                <a:cs typeface="Cabin"/>
                <a:sym typeface="Cabin"/>
              </a:rPr>
              <a:t>- there are line encoding techniques that make the transmitted signal “immune” to noise and interference.</a:t>
            </a:r>
          </a:p>
          <a:p>
            <a:pPr indent="-274320" lvl="0" marL="274320" marR="0" rtl="0" algn="l">
              <a:spcBef>
                <a:spcPts val="600"/>
              </a:spcBef>
              <a:spcAft>
                <a:spcPts val="0"/>
              </a:spcAft>
              <a:buClr>
                <a:schemeClr val="accent1"/>
              </a:buClr>
              <a:buSzPct val="76000"/>
              <a:buFont typeface="Noto Sans Symbols"/>
              <a:buChar char="▶"/>
            </a:pPr>
            <a:r>
              <a:rPr b="0" i="1" lang="en-GB" sz="2600" u="none" cap="none" strike="noStrike">
                <a:solidFill>
                  <a:srgbClr val="002060"/>
                </a:solidFill>
                <a:latin typeface="Cabin"/>
                <a:ea typeface="Cabin"/>
                <a:cs typeface="Cabin"/>
                <a:sym typeface="Cabin"/>
              </a:rPr>
              <a:t>Complexity</a:t>
            </a:r>
          </a:p>
          <a:p>
            <a:pPr indent="-274320" lvl="0" marL="274320" marR="0" rtl="0" algn="l">
              <a:spcBef>
                <a:spcPts val="600"/>
              </a:spcBef>
              <a:buClr>
                <a:schemeClr val="accent1"/>
              </a:buClr>
              <a:buSzPct val="76000"/>
              <a:buFont typeface="Noto Sans Symbols"/>
              <a:buNone/>
            </a:pPr>
            <a:r>
              <a:t/>
            </a:r>
            <a:endParaRPr b="0" i="0" sz="2600" u="none" cap="none" strike="noStrike">
              <a:solidFill>
                <a:schemeClr val="dk1"/>
              </a:solidFill>
              <a:latin typeface="Cabin"/>
              <a:ea typeface="Cabin"/>
              <a:cs typeface="Cabin"/>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Line Coding Schemes</a:t>
            </a:r>
          </a:p>
        </p:txBody>
      </p:sp>
      <p:pic>
        <p:nvPicPr>
          <p:cNvPr id="278" name="Shape 278"/>
          <p:cNvPicPr preferRelativeResize="0"/>
          <p:nvPr/>
        </p:nvPicPr>
        <p:blipFill rotWithShape="1">
          <a:blip r:embed="rId3">
            <a:alphaModFix/>
          </a:blip>
          <a:srcRect b="0" l="0" r="0" t="0"/>
          <a:stretch/>
        </p:blipFill>
        <p:spPr>
          <a:xfrm>
            <a:off x="914400" y="1882775"/>
            <a:ext cx="7642225" cy="337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idx="12" type="sldNum"/>
          </p:nvPr>
        </p:nvSpPr>
        <p:spPr>
          <a:xfrm>
            <a:off x="7010400" y="6381750"/>
            <a:ext cx="2133599" cy="47624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GB" sz="1400">
                <a:solidFill>
                  <a:schemeClr val="dk2"/>
                </a:solidFill>
                <a:latin typeface="Cabin"/>
                <a:ea typeface="Cabin"/>
                <a:cs typeface="Cabin"/>
                <a:sym typeface="Cabin"/>
              </a:rPr>
              <a:t>‹#›</a:t>
            </a:fld>
          </a:p>
        </p:txBody>
      </p:sp>
      <p:sp>
        <p:nvSpPr>
          <p:cNvPr id="284" name="Shape 284"/>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Line Coding Methods</a:t>
            </a:r>
          </a:p>
        </p:txBody>
      </p:sp>
      <p:sp>
        <p:nvSpPr>
          <p:cNvPr id="285" name="Shape 285"/>
          <p:cNvSpPr txBox="1"/>
          <p:nvPr/>
        </p:nvSpPr>
        <p:spPr>
          <a:xfrm>
            <a:off x="457200" y="1143000"/>
            <a:ext cx="8229600" cy="4953000"/>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1"/>
              </a:buClr>
              <a:buSzPct val="76000"/>
              <a:buFont typeface="Noto Sans Symbols"/>
              <a:buChar char="▶"/>
            </a:pPr>
            <a:r>
              <a:rPr b="0" i="0" lang="en-GB" sz="2800" u="none" cap="none" strike="noStrike">
                <a:solidFill>
                  <a:schemeClr val="dk1"/>
                </a:solidFill>
                <a:latin typeface="Cabin"/>
                <a:ea typeface="Cabin"/>
                <a:cs typeface="Cabin"/>
                <a:sym typeface="Cabin"/>
              </a:rPr>
              <a:t>Unipolar</a:t>
            </a:r>
          </a:p>
          <a:p>
            <a:pPr indent="-281940" lvl="1" marL="548640" marR="0" rtl="0" algn="l">
              <a:lnSpc>
                <a:spcPct val="100000"/>
              </a:lnSpc>
              <a:spcBef>
                <a:spcPts val="500"/>
              </a:spcBef>
              <a:spcAft>
                <a:spcPts val="0"/>
              </a:spcAft>
              <a:buClr>
                <a:schemeClr val="accent2"/>
              </a:buClr>
              <a:buSzPct val="76000"/>
              <a:buFont typeface="Noto Sans Symbols"/>
              <a:buChar char="▶"/>
            </a:pPr>
            <a:r>
              <a:rPr b="0" i="0" lang="en-GB" sz="2400" u="none" cap="none" strike="noStrike">
                <a:solidFill>
                  <a:schemeClr val="dk2"/>
                </a:solidFill>
                <a:latin typeface="Cabin"/>
                <a:ea typeface="Cabin"/>
                <a:cs typeface="Cabin"/>
                <a:sym typeface="Cabin"/>
              </a:rPr>
              <a:t>Uses only one voltage level (one side of time axis)</a:t>
            </a:r>
          </a:p>
          <a:p>
            <a:pPr indent="-274320" lvl="0" marL="274320" marR="0" rtl="0" algn="l">
              <a:lnSpc>
                <a:spcPct val="100000"/>
              </a:lnSpc>
              <a:spcBef>
                <a:spcPts val="600"/>
              </a:spcBef>
              <a:spcAft>
                <a:spcPts val="0"/>
              </a:spcAft>
              <a:buClr>
                <a:schemeClr val="accent1"/>
              </a:buClr>
              <a:buSzPct val="76000"/>
              <a:buFont typeface="Noto Sans Symbols"/>
              <a:buChar char="▶"/>
            </a:pPr>
            <a:r>
              <a:rPr b="0" i="0" lang="en-GB" sz="2800" u="none" cap="none" strike="noStrike">
                <a:solidFill>
                  <a:schemeClr val="dk1"/>
                </a:solidFill>
                <a:latin typeface="Cabin"/>
                <a:ea typeface="Cabin"/>
                <a:cs typeface="Cabin"/>
                <a:sym typeface="Cabin"/>
              </a:rPr>
              <a:t>Polar</a:t>
            </a:r>
          </a:p>
          <a:p>
            <a:pPr indent="-281940" lvl="1" marL="548640" marR="0" rtl="0" algn="l">
              <a:lnSpc>
                <a:spcPct val="100000"/>
              </a:lnSpc>
              <a:spcBef>
                <a:spcPts val="500"/>
              </a:spcBef>
              <a:spcAft>
                <a:spcPts val="0"/>
              </a:spcAft>
              <a:buClr>
                <a:schemeClr val="accent2"/>
              </a:buClr>
              <a:buSzPct val="76000"/>
              <a:buFont typeface="Noto Sans Symbols"/>
              <a:buChar char="▶"/>
            </a:pPr>
            <a:r>
              <a:rPr b="0" i="0" lang="en-GB" sz="2400" u="none" cap="none" strike="noStrike">
                <a:solidFill>
                  <a:schemeClr val="dk2"/>
                </a:solidFill>
                <a:latin typeface="Cabin"/>
                <a:ea typeface="Cabin"/>
                <a:cs typeface="Cabin"/>
                <a:sym typeface="Cabin"/>
              </a:rPr>
              <a:t>Uses two voltage levels (negative and positive)</a:t>
            </a:r>
          </a:p>
          <a:p>
            <a:pPr indent="-281940" lvl="1" marL="548640" marR="0" rtl="0" algn="l">
              <a:lnSpc>
                <a:spcPct val="100000"/>
              </a:lnSpc>
              <a:spcBef>
                <a:spcPts val="500"/>
              </a:spcBef>
              <a:spcAft>
                <a:spcPts val="0"/>
              </a:spcAft>
              <a:buClr>
                <a:schemeClr val="accent2"/>
              </a:buClr>
              <a:buSzPct val="76000"/>
              <a:buFont typeface="Noto Sans Symbols"/>
              <a:buChar char="▶"/>
            </a:pPr>
            <a:r>
              <a:rPr b="0" i="0" lang="en-GB" sz="2400" u="none" cap="none" strike="noStrike">
                <a:solidFill>
                  <a:schemeClr val="dk2"/>
                </a:solidFill>
                <a:latin typeface="Cabin"/>
                <a:ea typeface="Cabin"/>
                <a:cs typeface="Cabin"/>
                <a:sym typeface="Cabin"/>
              </a:rPr>
              <a:t>e.g., NRZ, RZ, Manchester, Differential Manchester</a:t>
            </a:r>
          </a:p>
          <a:p>
            <a:pPr indent="-274320" lvl="0" marL="274320" marR="0" rtl="0" algn="l">
              <a:lnSpc>
                <a:spcPct val="100000"/>
              </a:lnSpc>
              <a:spcBef>
                <a:spcPts val="600"/>
              </a:spcBef>
              <a:spcAft>
                <a:spcPts val="0"/>
              </a:spcAft>
              <a:buClr>
                <a:schemeClr val="accent1"/>
              </a:buClr>
              <a:buSzPct val="76000"/>
              <a:buFont typeface="Noto Sans Symbols"/>
              <a:buChar char="▶"/>
            </a:pPr>
            <a:r>
              <a:rPr b="0" i="0" lang="en-GB" sz="2800" u="none" cap="none" strike="noStrike">
                <a:solidFill>
                  <a:schemeClr val="dk1"/>
                </a:solidFill>
                <a:latin typeface="Cabin"/>
                <a:ea typeface="Cabin"/>
                <a:cs typeface="Cabin"/>
                <a:sym typeface="Cabin"/>
              </a:rPr>
              <a:t>Bipolar</a:t>
            </a:r>
          </a:p>
          <a:p>
            <a:pPr indent="-281940" lvl="1" marL="548640" marR="0" rtl="0" algn="l">
              <a:lnSpc>
                <a:spcPct val="100000"/>
              </a:lnSpc>
              <a:spcBef>
                <a:spcPts val="500"/>
              </a:spcBef>
              <a:spcAft>
                <a:spcPts val="0"/>
              </a:spcAft>
              <a:buClr>
                <a:schemeClr val="accent2"/>
              </a:buClr>
              <a:buSzPct val="76000"/>
              <a:buFont typeface="Noto Sans Symbols"/>
              <a:buChar char="▶"/>
            </a:pPr>
            <a:r>
              <a:rPr b="0" i="0" lang="en-GB" sz="2400" u="none" cap="none" strike="noStrike">
                <a:solidFill>
                  <a:schemeClr val="dk2"/>
                </a:solidFill>
                <a:latin typeface="Cabin"/>
                <a:ea typeface="Cabin"/>
                <a:cs typeface="Cabin"/>
                <a:sym typeface="Cabin"/>
              </a:rPr>
              <a:t>Uses three voltage levels  (+, 0, and –) for data bits</a:t>
            </a:r>
          </a:p>
          <a:p>
            <a:pPr indent="-274320" lvl="0" marL="274320" marR="0" rtl="0" algn="l">
              <a:lnSpc>
                <a:spcPct val="100000"/>
              </a:lnSpc>
              <a:spcBef>
                <a:spcPts val="600"/>
              </a:spcBef>
              <a:spcAft>
                <a:spcPts val="0"/>
              </a:spcAft>
              <a:buNone/>
            </a:pPr>
            <a:r>
              <a:t/>
            </a:r>
            <a:endParaRPr b="0" i="0" sz="2800" u="none" cap="none" strike="noStrike">
              <a:solidFill>
                <a:schemeClr val="dk1"/>
              </a:solidFill>
              <a:latin typeface="Cabin"/>
              <a:ea typeface="Cabin"/>
              <a:cs typeface="Cabin"/>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Unipolar</a:t>
            </a:r>
          </a:p>
        </p:txBody>
      </p:sp>
      <p:sp>
        <p:nvSpPr>
          <p:cNvPr id="291" name="Shape 291"/>
          <p:cNvSpPr txBox="1"/>
          <p:nvPr>
            <p:ph idx="1" type="body"/>
          </p:nvPr>
        </p:nvSpPr>
        <p:spPr>
          <a:xfrm>
            <a:off x="457200" y="1219200"/>
            <a:ext cx="8229600" cy="493776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b="0" i="0" lang="en-GB" sz="2600" u="none" cap="none" strike="noStrike">
                <a:solidFill>
                  <a:schemeClr val="dk1"/>
                </a:solidFill>
                <a:latin typeface="Cabin"/>
                <a:ea typeface="Cabin"/>
                <a:cs typeface="Cabin"/>
                <a:sym typeface="Cabin"/>
              </a:rPr>
              <a:t>Simplest form of digital encoding</a:t>
            </a:r>
          </a:p>
          <a:p>
            <a:pPr indent="-281940" lvl="1" marL="548640" marR="0" rtl="0" algn="l">
              <a:spcBef>
                <a:spcPts val="500"/>
              </a:spcBef>
              <a:spcAft>
                <a:spcPts val="0"/>
              </a:spcAft>
              <a:buClr>
                <a:schemeClr val="accent2"/>
              </a:buClr>
              <a:buSzPct val="25000"/>
              <a:buFont typeface="Noto Sans Symbols"/>
              <a:buNone/>
            </a:pPr>
            <a:r>
              <a:rPr b="0" i="0" lang="en-GB" sz="2300" u="none" cap="none" strike="noStrike">
                <a:solidFill>
                  <a:schemeClr val="dk2"/>
                </a:solidFill>
                <a:latin typeface="Cabin"/>
                <a:ea typeface="Cabin"/>
                <a:cs typeface="Cabin"/>
                <a:sym typeface="Cabin"/>
              </a:rPr>
              <a:t>			⇨Rarely used</a:t>
            </a:r>
          </a:p>
          <a:p>
            <a:pPr indent="-274320" lvl="0" marL="274320" marR="0" rtl="0" algn="l">
              <a:spcBef>
                <a:spcPts val="600"/>
              </a:spcBef>
              <a:spcAft>
                <a:spcPts val="0"/>
              </a:spcAft>
              <a:buClr>
                <a:schemeClr val="accent1"/>
              </a:buClr>
              <a:buSzPct val="76000"/>
              <a:buFont typeface="Noto Sans Symbols"/>
              <a:buChar char="▶"/>
            </a:pPr>
            <a:r>
              <a:rPr b="0" i="0" lang="en-GB" sz="2600" u="none" cap="none" strike="noStrike">
                <a:solidFill>
                  <a:schemeClr val="dk1"/>
                </a:solidFill>
                <a:latin typeface="Cabin"/>
                <a:ea typeface="Cabin"/>
                <a:cs typeface="Cabin"/>
                <a:sym typeface="Cabin"/>
              </a:rPr>
              <a:t>Only one polarity of voltage is used</a:t>
            </a:r>
          </a:p>
          <a:p>
            <a:pPr indent="-274320" lvl="0" marL="274320" marR="0" rtl="0" algn="l">
              <a:spcBef>
                <a:spcPts val="600"/>
              </a:spcBef>
              <a:spcAft>
                <a:spcPts val="0"/>
              </a:spcAft>
              <a:buClr>
                <a:schemeClr val="accent1"/>
              </a:buClr>
              <a:buSzPct val="76000"/>
              <a:buFont typeface="Noto Sans Symbols"/>
              <a:buChar char="▶"/>
            </a:pPr>
            <a:r>
              <a:rPr b="0" i="0" lang="en-GB" sz="2600" u="none" cap="none" strike="noStrike">
                <a:solidFill>
                  <a:schemeClr val="dk1"/>
                </a:solidFill>
                <a:latin typeface="Cabin"/>
                <a:ea typeface="Cabin"/>
                <a:cs typeface="Cabin"/>
                <a:sym typeface="Cabin"/>
              </a:rPr>
              <a:t>E.g., polarity assigned to 1</a:t>
            </a:r>
          </a:p>
          <a:p>
            <a:pPr indent="-274320" lvl="0" marL="274320" marR="0" rtl="0" algn="l">
              <a:spcBef>
                <a:spcPts val="600"/>
              </a:spcBef>
              <a:buClr>
                <a:schemeClr val="accent1"/>
              </a:buClr>
              <a:buSzPct val="76000"/>
              <a:buFont typeface="Noto Sans Symbols"/>
              <a:buNone/>
            </a:pPr>
            <a:r>
              <a:t/>
            </a:r>
            <a:endParaRPr b="0" i="0" sz="2600" u="none" cap="none" strike="noStrike">
              <a:solidFill>
                <a:schemeClr val="dk1"/>
              </a:solidFill>
              <a:latin typeface="Cabin"/>
              <a:ea typeface="Cabin"/>
              <a:cs typeface="Cabin"/>
              <a:sym typeface="Cabin"/>
            </a:endParaRPr>
          </a:p>
        </p:txBody>
      </p:sp>
      <p:grpSp>
        <p:nvGrpSpPr>
          <p:cNvPr id="292" name="Shape 292"/>
          <p:cNvGrpSpPr/>
          <p:nvPr/>
        </p:nvGrpSpPr>
        <p:grpSpPr>
          <a:xfrm>
            <a:off x="2133599" y="3733800"/>
            <a:ext cx="4419600" cy="1600199"/>
            <a:chOff x="1343" y="2352"/>
            <a:chExt cx="2784" cy="1007"/>
          </a:xfrm>
        </p:grpSpPr>
        <p:sp>
          <p:nvSpPr>
            <p:cNvPr id="293" name="Shape 293"/>
            <p:cNvSpPr/>
            <p:nvPr/>
          </p:nvSpPr>
          <p:spPr>
            <a:xfrm>
              <a:off x="1343" y="2352"/>
              <a:ext cx="2784" cy="1007"/>
            </a:xfrm>
            <a:prstGeom prst="rect">
              <a:avLst/>
            </a:prstGeom>
            <a:solidFill>
              <a:schemeClr val="dk2"/>
            </a:solidFill>
            <a:ln cap="flat" cmpd="sng" w="28575">
              <a:solidFill>
                <a:schemeClr val="folHlink"/>
              </a:solidFill>
              <a:prstDash val="solid"/>
              <a:miter/>
              <a:headEnd len="med" w="med" type="none"/>
              <a:tailEnd len="med" w="med" type="none"/>
            </a:ln>
            <a:effectLst>
              <a:outerShdw rotWithShape="0" algn="ctr" dir="2700000" dist="107763">
                <a:schemeClr val="lt2">
                  <a:alpha val="49803"/>
                </a:scheme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bin"/>
                <a:ea typeface="Cabin"/>
                <a:cs typeface="Cabin"/>
                <a:sym typeface="Cabin"/>
              </a:endParaRPr>
            </a:p>
          </p:txBody>
        </p:sp>
        <p:cxnSp>
          <p:nvCxnSpPr>
            <p:cNvPr id="294" name="Shape 294"/>
            <p:cNvCxnSpPr/>
            <p:nvPr/>
          </p:nvCxnSpPr>
          <p:spPr>
            <a:xfrm>
              <a:off x="1535" y="2447"/>
              <a:ext cx="0" cy="816"/>
            </a:xfrm>
            <a:prstGeom prst="straightConnector1">
              <a:avLst/>
            </a:prstGeom>
            <a:noFill/>
            <a:ln cap="flat" cmpd="sng" w="19050">
              <a:solidFill>
                <a:schemeClr val="lt1"/>
              </a:solidFill>
              <a:prstDash val="solid"/>
              <a:round/>
              <a:headEnd len="lg" w="lg" type="triangle"/>
              <a:tailEnd len="med" w="med" type="none"/>
            </a:ln>
          </p:spPr>
        </p:cxnSp>
        <p:cxnSp>
          <p:nvCxnSpPr>
            <p:cNvPr id="295" name="Shape 295"/>
            <p:cNvCxnSpPr/>
            <p:nvPr/>
          </p:nvCxnSpPr>
          <p:spPr>
            <a:xfrm>
              <a:off x="1439" y="2879"/>
              <a:ext cx="2640" cy="0"/>
            </a:xfrm>
            <a:prstGeom prst="straightConnector1">
              <a:avLst/>
            </a:prstGeom>
            <a:noFill/>
            <a:ln cap="flat" cmpd="sng" w="19050">
              <a:solidFill>
                <a:schemeClr val="lt1"/>
              </a:solidFill>
              <a:prstDash val="solid"/>
              <a:round/>
              <a:headEnd len="med" w="med" type="none"/>
              <a:tailEnd len="lg" w="lg" type="triangle"/>
            </a:ln>
          </p:spPr>
        </p:cxnSp>
        <p:sp>
          <p:nvSpPr>
            <p:cNvPr id="296" name="Shape 296"/>
            <p:cNvSpPr txBox="1"/>
            <p:nvPr/>
          </p:nvSpPr>
          <p:spPr>
            <a:xfrm>
              <a:off x="3915" y="2840"/>
              <a:ext cx="164" cy="2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GB" sz="1800">
                  <a:solidFill>
                    <a:schemeClr val="lt2"/>
                  </a:solidFill>
                  <a:latin typeface="Cabin"/>
                  <a:ea typeface="Cabin"/>
                  <a:cs typeface="Cabin"/>
                  <a:sym typeface="Cabin"/>
                </a:rPr>
                <a:t>t</a:t>
              </a:r>
            </a:p>
          </p:txBody>
        </p:sp>
        <p:cxnSp>
          <p:nvCxnSpPr>
            <p:cNvPr id="297" name="Shape 297"/>
            <p:cNvCxnSpPr/>
            <p:nvPr/>
          </p:nvCxnSpPr>
          <p:spPr>
            <a:xfrm>
              <a:off x="1823" y="2544"/>
              <a:ext cx="0" cy="719"/>
            </a:xfrm>
            <a:prstGeom prst="straightConnector1">
              <a:avLst/>
            </a:prstGeom>
            <a:noFill/>
            <a:ln cap="flat" cmpd="sng" w="9525">
              <a:solidFill>
                <a:schemeClr val="lt1"/>
              </a:solidFill>
              <a:prstDash val="dash"/>
              <a:round/>
              <a:headEnd len="med" w="med" type="none"/>
              <a:tailEnd len="med" w="med" type="none"/>
            </a:ln>
          </p:spPr>
        </p:cxnSp>
        <p:sp>
          <p:nvSpPr>
            <p:cNvPr id="298" name="Shape 298"/>
            <p:cNvSpPr txBox="1"/>
            <p:nvPr/>
          </p:nvSpPr>
          <p:spPr>
            <a:xfrm>
              <a:off x="1535" y="240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cxnSp>
          <p:nvCxnSpPr>
            <p:cNvPr id="299" name="Shape 299"/>
            <p:cNvCxnSpPr/>
            <p:nvPr/>
          </p:nvCxnSpPr>
          <p:spPr>
            <a:xfrm>
              <a:off x="2112" y="2544"/>
              <a:ext cx="0" cy="719"/>
            </a:xfrm>
            <a:prstGeom prst="straightConnector1">
              <a:avLst/>
            </a:prstGeom>
            <a:noFill/>
            <a:ln cap="flat" cmpd="sng" w="9525">
              <a:solidFill>
                <a:schemeClr val="lt1"/>
              </a:solidFill>
              <a:prstDash val="dash"/>
              <a:round/>
              <a:headEnd len="med" w="med" type="none"/>
              <a:tailEnd len="med" w="med" type="none"/>
            </a:ln>
          </p:spPr>
        </p:cxnSp>
        <p:cxnSp>
          <p:nvCxnSpPr>
            <p:cNvPr id="300" name="Shape 300"/>
            <p:cNvCxnSpPr/>
            <p:nvPr/>
          </p:nvCxnSpPr>
          <p:spPr>
            <a:xfrm>
              <a:off x="2400" y="2544"/>
              <a:ext cx="0" cy="719"/>
            </a:xfrm>
            <a:prstGeom prst="straightConnector1">
              <a:avLst/>
            </a:prstGeom>
            <a:noFill/>
            <a:ln cap="flat" cmpd="sng" w="9525">
              <a:solidFill>
                <a:schemeClr val="lt1"/>
              </a:solidFill>
              <a:prstDash val="dash"/>
              <a:round/>
              <a:headEnd len="med" w="med" type="none"/>
              <a:tailEnd len="med" w="med" type="none"/>
            </a:ln>
          </p:spPr>
        </p:cxnSp>
        <p:cxnSp>
          <p:nvCxnSpPr>
            <p:cNvPr id="301" name="Shape 301"/>
            <p:cNvCxnSpPr/>
            <p:nvPr/>
          </p:nvCxnSpPr>
          <p:spPr>
            <a:xfrm>
              <a:off x="2687" y="2544"/>
              <a:ext cx="0" cy="719"/>
            </a:xfrm>
            <a:prstGeom prst="straightConnector1">
              <a:avLst/>
            </a:prstGeom>
            <a:noFill/>
            <a:ln cap="flat" cmpd="sng" w="9525">
              <a:solidFill>
                <a:schemeClr val="lt1"/>
              </a:solidFill>
              <a:prstDash val="dash"/>
              <a:round/>
              <a:headEnd len="med" w="med" type="none"/>
              <a:tailEnd len="med" w="med" type="none"/>
            </a:ln>
          </p:spPr>
        </p:cxnSp>
        <p:cxnSp>
          <p:nvCxnSpPr>
            <p:cNvPr id="302" name="Shape 302"/>
            <p:cNvCxnSpPr/>
            <p:nvPr/>
          </p:nvCxnSpPr>
          <p:spPr>
            <a:xfrm>
              <a:off x="2976" y="2544"/>
              <a:ext cx="0" cy="719"/>
            </a:xfrm>
            <a:prstGeom prst="straightConnector1">
              <a:avLst/>
            </a:prstGeom>
            <a:noFill/>
            <a:ln cap="flat" cmpd="sng" w="9525">
              <a:solidFill>
                <a:schemeClr val="lt1"/>
              </a:solidFill>
              <a:prstDash val="dash"/>
              <a:round/>
              <a:headEnd len="med" w="med" type="none"/>
              <a:tailEnd len="med" w="med" type="none"/>
            </a:ln>
          </p:spPr>
        </p:cxnSp>
        <p:cxnSp>
          <p:nvCxnSpPr>
            <p:cNvPr id="303" name="Shape 303"/>
            <p:cNvCxnSpPr/>
            <p:nvPr/>
          </p:nvCxnSpPr>
          <p:spPr>
            <a:xfrm>
              <a:off x="3263" y="2544"/>
              <a:ext cx="0" cy="719"/>
            </a:xfrm>
            <a:prstGeom prst="straightConnector1">
              <a:avLst/>
            </a:prstGeom>
            <a:noFill/>
            <a:ln cap="flat" cmpd="sng" w="9525">
              <a:solidFill>
                <a:schemeClr val="lt1"/>
              </a:solidFill>
              <a:prstDash val="dash"/>
              <a:round/>
              <a:headEnd len="med" w="med" type="none"/>
              <a:tailEnd len="med" w="med" type="none"/>
            </a:ln>
          </p:spPr>
        </p:cxnSp>
        <p:cxnSp>
          <p:nvCxnSpPr>
            <p:cNvPr id="304" name="Shape 304"/>
            <p:cNvCxnSpPr/>
            <p:nvPr/>
          </p:nvCxnSpPr>
          <p:spPr>
            <a:xfrm>
              <a:off x="3552" y="2544"/>
              <a:ext cx="0" cy="719"/>
            </a:xfrm>
            <a:prstGeom prst="straightConnector1">
              <a:avLst/>
            </a:prstGeom>
            <a:noFill/>
            <a:ln cap="flat" cmpd="sng" w="9525">
              <a:solidFill>
                <a:schemeClr val="lt1"/>
              </a:solidFill>
              <a:prstDash val="dash"/>
              <a:round/>
              <a:headEnd len="med" w="med" type="none"/>
              <a:tailEnd len="med" w="med" type="none"/>
            </a:ln>
          </p:spPr>
        </p:cxnSp>
        <p:cxnSp>
          <p:nvCxnSpPr>
            <p:cNvPr id="305" name="Shape 305"/>
            <p:cNvCxnSpPr/>
            <p:nvPr/>
          </p:nvCxnSpPr>
          <p:spPr>
            <a:xfrm>
              <a:off x="3840" y="2544"/>
              <a:ext cx="0" cy="719"/>
            </a:xfrm>
            <a:prstGeom prst="straightConnector1">
              <a:avLst/>
            </a:prstGeom>
            <a:noFill/>
            <a:ln cap="flat" cmpd="sng" w="9525">
              <a:solidFill>
                <a:schemeClr val="lt1"/>
              </a:solidFill>
              <a:prstDash val="dash"/>
              <a:round/>
              <a:headEnd len="med" w="med" type="none"/>
              <a:tailEnd len="med" w="med" type="none"/>
            </a:ln>
          </p:spPr>
        </p:cxnSp>
        <p:sp>
          <p:nvSpPr>
            <p:cNvPr id="306" name="Shape 306"/>
            <p:cNvSpPr txBox="1"/>
            <p:nvPr/>
          </p:nvSpPr>
          <p:spPr>
            <a:xfrm>
              <a:off x="1823" y="240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307" name="Shape 307"/>
            <p:cNvSpPr txBox="1"/>
            <p:nvPr/>
          </p:nvSpPr>
          <p:spPr>
            <a:xfrm>
              <a:off x="2112" y="240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308" name="Shape 308"/>
            <p:cNvSpPr txBox="1"/>
            <p:nvPr/>
          </p:nvSpPr>
          <p:spPr>
            <a:xfrm>
              <a:off x="2400" y="240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309" name="Shape 309"/>
            <p:cNvSpPr txBox="1"/>
            <p:nvPr/>
          </p:nvSpPr>
          <p:spPr>
            <a:xfrm>
              <a:off x="2687" y="240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310" name="Shape 310"/>
            <p:cNvSpPr txBox="1"/>
            <p:nvPr/>
          </p:nvSpPr>
          <p:spPr>
            <a:xfrm>
              <a:off x="2976" y="240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311" name="Shape 311"/>
            <p:cNvSpPr txBox="1"/>
            <p:nvPr/>
          </p:nvSpPr>
          <p:spPr>
            <a:xfrm>
              <a:off x="3263" y="240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312" name="Shape 312"/>
            <p:cNvSpPr txBox="1"/>
            <p:nvPr/>
          </p:nvSpPr>
          <p:spPr>
            <a:xfrm>
              <a:off x="3552" y="240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cxnSp>
          <p:nvCxnSpPr>
            <p:cNvPr id="313" name="Shape 313"/>
            <p:cNvCxnSpPr/>
            <p:nvPr/>
          </p:nvCxnSpPr>
          <p:spPr>
            <a:xfrm>
              <a:off x="1535" y="2879"/>
              <a:ext cx="288" cy="0"/>
            </a:xfrm>
            <a:prstGeom prst="straightConnector1">
              <a:avLst/>
            </a:prstGeom>
            <a:noFill/>
            <a:ln cap="flat" cmpd="sng" w="38100">
              <a:solidFill>
                <a:srgbClr val="FF0000"/>
              </a:solidFill>
              <a:prstDash val="solid"/>
              <a:round/>
              <a:headEnd len="med" w="med" type="none"/>
              <a:tailEnd len="med" w="med" type="none"/>
            </a:ln>
          </p:spPr>
        </p:cxnSp>
        <p:cxnSp>
          <p:nvCxnSpPr>
            <p:cNvPr id="314" name="Shape 314"/>
            <p:cNvCxnSpPr/>
            <p:nvPr/>
          </p:nvCxnSpPr>
          <p:spPr>
            <a:xfrm>
              <a:off x="1823" y="2639"/>
              <a:ext cx="288" cy="0"/>
            </a:xfrm>
            <a:prstGeom prst="straightConnector1">
              <a:avLst/>
            </a:prstGeom>
            <a:noFill/>
            <a:ln cap="flat" cmpd="sng" w="38100">
              <a:solidFill>
                <a:srgbClr val="FF0000"/>
              </a:solidFill>
              <a:prstDash val="solid"/>
              <a:round/>
              <a:headEnd len="med" w="med" type="none"/>
              <a:tailEnd len="med" w="med" type="none"/>
            </a:ln>
          </p:spPr>
        </p:cxnSp>
        <p:cxnSp>
          <p:nvCxnSpPr>
            <p:cNvPr id="315" name="Shape 315"/>
            <p:cNvCxnSpPr/>
            <p:nvPr/>
          </p:nvCxnSpPr>
          <p:spPr>
            <a:xfrm>
              <a:off x="1823" y="2639"/>
              <a:ext cx="0" cy="239"/>
            </a:xfrm>
            <a:prstGeom prst="straightConnector1">
              <a:avLst/>
            </a:prstGeom>
            <a:noFill/>
            <a:ln cap="flat" cmpd="sng" w="38100">
              <a:solidFill>
                <a:srgbClr val="FF0000"/>
              </a:solidFill>
              <a:prstDash val="solid"/>
              <a:round/>
              <a:headEnd len="med" w="med" type="none"/>
              <a:tailEnd len="med" w="med" type="none"/>
            </a:ln>
          </p:spPr>
        </p:cxnSp>
        <p:cxnSp>
          <p:nvCxnSpPr>
            <p:cNvPr id="316" name="Shape 316"/>
            <p:cNvCxnSpPr/>
            <p:nvPr/>
          </p:nvCxnSpPr>
          <p:spPr>
            <a:xfrm>
              <a:off x="2112" y="2879"/>
              <a:ext cx="288" cy="0"/>
            </a:xfrm>
            <a:prstGeom prst="straightConnector1">
              <a:avLst/>
            </a:prstGeom>
            <a:noFill/>
            <a:ln cap="flat" cmpd="sng" w="38100">
              <a:solidFill>
                <a:srgbClr val="FF0000"/>
              </a:solidFill>
              <a:prstDash val="solid"/>
              <a:round/>
              <a:headEnd len="med" w="med" type="none"/>
              <a:tailEnd len="med" w="med" type="none"/>
            </a:ln>
          </p:spPr>
        </p:cxnSp>
        <p:cxnSp>
          <p:nvCxnSpPr>
            <p:cNvPr id="317" name="Shape 317"/>
            <p:cNvCxnSpPr/>
            <p:nvPr/>
          </p:nvCxnSpPr>
          <p:spPr>
            <a:xfrm>
              <a:off x="2400" y="2879"/>
              <a:ext cx="288" cy="0"/>
            </a:xfrm>
            <a:prstGeom prst="straightConnector1">
              <a:avLst/>
            </a:prstGeom>
            <a:noFill/>
            <a:ln cap="flat" cmpd="sng" w="38100">
              <a:solidFill>
                <a:srgbClr val="FF0000"/>
              </a:solidFill>
              <a:prstDash val="solid"/>
              <a:round/>
              <a:headEnd len="med" w="med" type="none"/>
              <a:tailEnd len="med" w="med" type="none"/>
            </a:ln>
          </p:spPr>
        </p:cxnSp>
        <p:cxnSp>
          <p:nvCxnSpPr>
            <p:cNvPr id="318" name="Shape 318"/>
            <p:cNvCxnSpPr/>
            <p:nvPr/>
          </p:nvCxnSpPr>
          <p:spPr>
            <a:xfrm>
              <a:off x="2687" y="2639"/>
              <a:ext cx="288" cy="0"/>
            </a:xfrm>
            <a:prstGeom prst="straightConnector1">
              <a:avLst/>
            </a:prstGeom>
            <a:noFill/>
            <a:ln cap="flat" cmpd="sng" w="38100">
              <a:solidFill>
                <a:srgbClr val="FF0000"/>
              </a:solidFill>
              <a:prstDash val="solid"/>
              <a:round/>
              <a:headEnd len="med" w="med" type="none"/>
              <a:tailEnd len="med" w="med" type="none"/>
            </a:ln>
          </p:spPr>
        </p:cxnSp>
        <p:cxnSp>
          <p:nvCxnSpPr>
            <p:cNvPr id="319" name="Shape 319"/>
            <p:cNvCxnSpPr/>
            <p:nvPr/>
          </p:nvCxnSpPr>
          <p:spPr>
            <a:xfrm>
              <a:off x="2976" y="2639"/>
              <a:ext cx="288" cy="0"/>
            </a:xfrm>
            <a:prstGeom prst="straightConnector1">
              <a:avLst/>
            </a:prstGeom>
            <a:noFill/>
            <a:ln cap="flat" cmpd="sng" w="38100">
              <a:solidFill>
                <a:srgbClr val="FF0000"/>
              </a:solidFill>
              <a:prstDash val="solid"/>
              <a:round/>
              <a:headEnd len="med" w="med" type="none"/>
              <a:tailEnd len="med" w="med" type="none"/>
            </a:ln>
          </p:spPr>
        </p:cxnSp>
        <p:cxnSp>
          <p:nvCxnSpPr>
            <p:cNvPr id="320" name="Shape 320"/>
            <p:cNvCxnSpPr/>
            <p:nvPr/>
          </p:nvCxnSpPr>
          <p:spPr>
            <a:xfrm>
              <a:off x="3263" y="2879"/>
              <a:ext cx="288" cy="0"/>
            </a:xfrm>
            <a:prstGeom prst="straightConnector1">
              <a:avLst/>
            </a:prstGeom>
            <a:noFill/>
            <a:ln cap="flat" cmpd="sng" w="38100">
              <a:solidFill>
                <a:srgbClr val="FF0000"/>
              </a:solidFill>
              <a:prstDash val="solid"/>
              <a:round/>
              <a:headEnd len="med" w="med" type="none"/>
              <a:tailEnd len="med" w="med" type="none"/>
            </a:ln>
          </p:spPr>
        </p:cxnSp>
        <p:cxnSp>
          <p:nvCxnSpPr>
            <p:cNvPr id="321" name="Shape 321"/>
            <p:cNvCxnSpPr/>
            <p:nvPr/>
          </p:nvCxnSpPr>
          <p:spPr>
            <a:xfrm>
              <a:off x="3552" y="2879"/>
              <a:ext cx="288" cy="0"/>
            </a:xfrm>
            <a:prstGeom prst="straightConnector1">
              <a:avLst/>
            </a:prstGeom>
            <a:noFill/>
            <a:ln cap="flat" cmpd="sng" w="38100">
              <a:solidFill>
                <a:srgbClr val="FF0000"/>
              </a:solidFill>
              <a:prstDash val="solid"/>
              <a:round/>
              <a:headEnd len="med" w="med" type="none"/>
              <a:tailEnd len="med" w="med" type="none"/>
            </a:ln>
          </p:spPr>
        </p:cxnSp>
        <p:cxnSp>
          <p:nvCxnSpPr>
            <p:cNvPr id="322" name="Shape 322"/>
            <p:cNvCxnSpPr/>
            <p:nvPr/>
          </p:nvCxnSpPr>
          <p:spPr>
            <a:xfrm>
              <a:off x="2112" y="2639"/>
              <a:ext cx="0" cy="239"/>
            </a:xfrm>
            <a:prstGeom prst="straightConnector1">
              <a:avLst/>
            </a:prstGeom>
            <a:noFill/>
            <a:ln cap="flat" cmpd="sng" w="38100">
              <a:solidFill>
                <a:srgbClr val="FF0000"/>
              </a:solidFill>
              <a:prstDash val="solid"/>
              <a:round/>
              <a:headEnd len="med" w="med" type="none"/>
              <a:tailEnd len="med" w="med" type="none"/>
            </a:ln>
          </p:spPr>
        </p:cxnSp>
        <p:cxnSp>
          <p:nvCxnSpPr>
            <p:cNvPr id="323" name="Shape 323"/>
            <p:cNvCxnSpPr/>
            <p:nvPr/>
          </p:nvCxnSpPr>
          <p:spPr>
            <a:xfrm>
              <a:off x="2687" y="2639"/>
              <a:ext cx="0" cy="239"/>
            </a:xfrm>
            <a:prstGeom prst="straightConnector1">
              <a:avLst/>
            </a:prstGeom>
            <a:noFill/>
            <a:ln cap="flat" cmpd="sng" w="38100">
              <a:solidFill>
                <a:srgbClr val="FF0000"/>
              </a:solidFill>
              <a:prstDash val="solid"/>
              <a:round/>
              <a:headEnd len="med" w="med" type="none"/>
              <a:tailEnd len="med" w="med" type="none"/>
            </a:ln>
          </p:spPr>
        </p:cxnSp>
        <p:cxnSp>
          <p:nvCxnSpPr>
            <p:cNvPr id="324" name="Shape 324"/>
            <p:cNvCxnSpPr/>
            <p:nvPr/>
          </p:nvCxnSpPr>
          <p:spPr>
            <a:xfrm>
              <a:off x="3263" y="2639"/>
              <a:ext cx="0" cy="239"/>
            </a:xfrm>
            <a:prstGeom prst="straightConnector1">
              <a:avLst/>
            </a:prstGeom>
            <a:noFill/>
            <a:ln cap="flat" cmpd="sng" w="38100">
              <a:solidFill>
                <a:srgbClr val="FF0000"/>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Polar</a:t>
            </a:r>
          </a:p>
        </p:txBody>
      </p:sp>
      <p:sp>
        <p:nvSpPr>
          <p:cNvPr id="330" name="Shape 330"/>
          <p:cNvSpPr txBox="1"/>
          <p:nvPr>
            <p:ph idx="1" type="body"/>
          </p:nvPr>
        </p:nvSpPr>
        <p:spPr>
          <a:xfrm>
            <a:off x="457200" y="1219200"/>
            <a:ext cx="8229600" cy="493776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b="0" i="0" lang="en-GB" sz="2800" u="none" cap="none" strike="noStrike">
                <a:solidFill>
                  <a:schemeClr val="dk1"/>
                </a:solidFill>
                <a:latin typeface="Cabin"/>
                <a:ea typeface="Cabin"/>
                <a:cs typeface="Cabin"/>
                <a:sym typeface="Cabin"/>
              </a:rPr>
              <a:t>Two voltage levels (+,-) represent data bits</a:t>
            </a:r>
          </a:p>
          <a:p>
            <a:pPr indent="-274320" lvl="0" marL="274320" marR="0" rtl="0" algn="l">
              <a:spcBef>
                <a:spcPts val="600"/>
              </a:spcBef>
              <a:spcAft>
                <a:spcPts val="0"/>
              </a:spcAft>
              <a:buClr>
                <a:schemeClr val="accent1"/>
              </a:buClr>
              <a:buSzPct val="76000"/>
              <a:buFont typeface="Noto Sans Symbols"/>
              <a:buChar char="▶"/>
            </a:pPr>
            <a:r>
              <a:rPr b="0" i="0" lang="en-GB" sz="2800" u="none" cap="none" strike="noStrike">
                <a:solidFill>
                  <a:schemeClr val="dk1"/>
                </a:solidFill>
                <a:latin typeface="Cabin"/>
                <a:ea typeface="Cabin"/>
                <a:cs typeface="Cabin"/>
                <a:sym typeface="Cabin"/>
              </a:rPr>
              <a:t>Most popular four</a:t>
            </a:r>
          </a:p>
          <a:p>
            <a:pPr indent="-281940" lvl="1" marL="548640" marR="0" rtl="0" algn="l">
              <a:spcBef>
                <a:spcPts val="500"/>
              </a:spcBef>
              <a:spcAft>
                <a:spcPts val="0"/>
              </a:spcAft>
              <a:buClr>
                <a:schemeClr val="accent2"/>
              </a:buClr>
              <a:buSzPct val="76000"/>
              <a:buFont typeface="Noto Sans Symbols"/>
              <a:buChar char="▶"/>
            </a:pPr>
            <a:r>
              <a:rPr b="0" i="0" lang="en-GB" sz="2400" u="none" cap="none" strike="noStrike">
                <a:solidFill>
                  <a:schemeClr val="dk2"/>
                </a:solidFill>
                <a:latin typeface="Cabin"/>
                <a:ea typeface="Cabin"/>
                <a:cs typeface="Cabin"/>
                <a:sym typeface="Cabin"/>
              </a:rPr>
              <a:t>Nonreturn-to-Zero (NRZ)</a:t>
            </a:r>
          </a:p>
          <a:p>
            <a:pPr indent="-281940" lvl="1" marL="548640" marR="0" rtl="0" algn="l">
              <a:spcBef>
                <a:spcPts val="500"/>
              </a:spcBef>
              <a:spcAft>
                <a:spcPts val="0"/>
              </a:spcAft>
              <a:buClr>
                <a:schemeClr val="accent2"/>
              </a:buClr>
              <a:buSzPct val="76000"/>
              <a:buFont typeface="Noto Sans Symbols"/>
              <a:buChar char="▶"/>
            </a:pPr>
            <a:r>
              <a:rPr b="0" i="0" lang="en-GB" sz="2400" u="none" cap="none" strike="noStrike">
                <a:solidFill>
                  <a:schemeClr val="dk2"/>
                </a:solidFill>
                <a:latin typeface="Cabin"/>
                <a:ea typeface="Cabin"/>
                <a:cs typeface="Cabin"/>
                <a:sym typeface="Cabin"/>
              </a:rPr>
              <a:t>Return-to-Zero (RZ)</a:t>
            </a:r>
          </a:p>
          <a:p>
            <a:pPr indent="-281940" lvl="1" marL="548640" marR="0" rtl="0" algn="l">
              <a:spcBef>
                <a:spcPts val="500"/>
              </a:spcBef>
              <a:spcAft>
                <a:spcPts val="0"/>
              </a:spcAft>
              <a:buClr>
                <a:schemeClr val="accent2"/>
              </a:buClr>
              <a:buSzPct val="76000"/>
              <a:buFont typeface="Noto Sans Symbols"/>
              <a:buChar char="▶"/>
            </a:pPr>
            <a:r>
              <a:rPr b="0" i="0" lang="en-GB" sz="2400" u="none" cap="none" strike="noStrike">
                <a:solidFill>
                  <a:schemeClr val="dk2"/>
                </a:solidFill>
                <a:latin typeface="Cabin"/>
                <a:ea typeface="Cabin"/>
                <a:cs typeface="Cabin"/>
                <a:sym typeface="Cabin"/>
              </a:rPr>
              <a:t>Manchester</a:t>
            </a:r>
          </a:p>
          <a:p>
            <a:pPr indent="-281940" lvl="1" marL="548640" marR="0" rtl="0" algn="l">
              <a:spcBef>
                <a:spcPts val="500"/>
              </a:spcBef>
              <a:spcAft>
                <a:spcPts val="0"/>
              </a:spcAft>
              <a:buClr>
                <a:schemeClr val="accent2"/>
              </a:buClr>
              <a:buSzPct val="76000"/>
              <a:buFont typeface="Noto Sans Symbols"/>
              <a:buChar char="▶"/>
            </a:pPr>
            <a:r>
              <a:rPr b="0" i="0" lang="en-GB" sz="2400" u="none" cap="none" strike="noStrike">
                <a:solidFill>
                  <a:schemeClr val="dk2"/>
                </a:solidFill>
                <a:latin typeface="Cabin"/>
                <a:ea typeface="Cabin"/>
                <a:cs typeface="Cabin"/>
                <a:sym typeface="Cabin"/>
              </a:rPr>
              <a:t>Differential Manchester</a:t>
            </a:r>
          </a:p>
          <a:p>
            <a:pPr indent="-281940" lvl="1" marL="548640" marR="0" rtl="0" algn="l">
              <a:spcBef>
                <a:spcPts val="500"/>
              </a:spcBef>
              <a:buClr>
                <a:schemeClr val="accent2"/>
              </a:buClr>
              <a:buSzPct val="25000"/>
              <a:buFont typeface="Noto Sans Symbols"/>
              <a:buNone/>
            </a:pPr>
            <a:r>
              <a:t/>
            </a:r>
            <a:endParaRPr b="0" i="0" sz="2300" u="none" cap="none" strike="noStrike">
              <a:solidFill>
                <a:schemeClr val="dk2"/>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NRZ Encoding</a:t>
            </a:r>
          </a:p>
        </p:txBody>
      </p:sp>
      <p:sp>
        <p:nvSpPr>
          <p:cNvPr id="336" name="Shape 336"/>
          <p:cNvSpPr txBox="1"/>
          <p:nvPr/>
        </p:nvSpPr>
        <p:spPr>
          <a:xfrm>
            <a:off x="457200" y="1196751"/>
            <a:ext cx="8229600" cy="5112567"/>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1"/>
              </a:buClr>
              <a:buSzPct val="76000"/>
              <a:buFont typeface="Noto Sans Symbols"/>
              <a:buChar char="▶"/>
            </a:pPr>
            <a:r>
              <a:rPr b="0" i="0" lang="en-GB" sz="2400" u="sng" cap="none" strike="noStrike">
                <a:solidFill>
                  <a:schemeClr val="dk1"/>
                </a:solidFill>
                <a:latin typeface="Cabin"/>
                <a:ea typeface="Cabin"/>
                <a:cs typeface="Cabin"/>
                <a:sym typeface="Cabin"/>
              </a:rPr>
              <a:t>N</a:t>
            </a:r>
            <a:r>
              <a:rPr b="0" i="0" lang="en-GB" sz="2400" u="none" cap="none" strike="noStrike">
                <a:solidFill>
                  <a:schemeClr val="dk1"/>
                </a:solidFill>
                <a:latin typeface="Cabin"/>
                <a:ea typeface="Cabin"/>
                <a:cs typeface="Cabin"/>
                <a:sym typeface="Cabin"/>
              </a:rPr>
              <a:t>on</a:t>
            </a:r>
            <a:r>
              <a:rPr b="0" i="0" lang="en-GB" sz="2400" u="sng" cap="none" strike="noStrike">
                <a:solidFill>
                  <a:schemeClr val="dk1"/>
                </a:solidFill>
                <a:latin typeface="Cabin"/>
                <a:ea typeface="Cabin"/>
                <a:cs typeface="Cabin"/>
                <a:sym typeface="Cabin"/>
              </a:rPr>
              <a:t>r</a:t>
            </a:r>
            <a:r>
              <a:rPr b="0" i="0" lang="en-GB" sz="2400" u="none" cap="none" strike="noStrike">
                <a:solidFill>
                  <a:schemeClr val="dk1"/>
                </a:solidFill>
                <a:latin typeface="Cabin"/>
                <a:ea typeface="Cabin"/>
                <a:cs typeface="Cabin"/>
                <a:sym typeface="Cabin"/>
              </a:rPr>
              <a:t>eturn to </a:t>
            </a:r>
            <a:r>
              <a:rPr b="0" i="0" lang="en-GB" sz="2400" u="sng" cap="none" strike="noStrike">
                <a:solidFill>
                  <a:schemeClr val="dk1"/>
                </a:solidFill>
                <a:latin typeface="Cabin"/>
                <a:ea typeface="Cabin"/>
                <a:cs typeface="Cabin"/>
                <a:sym typeface="Cabin"/>
              </a:rPr>
              <a:t>Z</a:t>
            </a:r>
            <a:r>
              <a:rPr b="0" i="0" lang="en-GB" sz="2400" u="none" cap="none" strike="noStrike">
                <a:solidFill>
                  <a:schemeClr val="dk1"/>
                </a:solidFill>
                <a:latin typeface="Cabin"/>
                <a:ea typeface="Cabin"/>
                <a:cs typeface="Cabin"/>
                <a:sym typeface="Cabin"/>
              </a:rPr>
              <a:t>ero</a:t>
            </a:r>
          </a:p>
          <a:p>
            <a:pPr indent="-281940" lvl="1" marL="548640" marR="0" rtl="0" algn="l">
              <a:lnSpc>
                <a:spcPct val="100000"/>
              </a:lnSpc>
              <a:spcBef>
                <a:spcPts val="500"/>
              </a:spcBef>
              <a:spcAft>
                <a:spcPts val="0"/>
              </a:spcAft>
              <a:buClr>
                <a:schemeClr val="accent2"/>
              </a:buClr>
              <a:buSzPct val="76000"/>
              <a:buFont typeface="Noto Sans Symbols"/>
              <a:buChar char="▶"/>
            </a:pPr>
            <a:r>
              <a:rPr b="1" i="0" lang="en-GB" sz="2000" u="none" cap="none" strike="noStrike">
                <a:solidFill>
                  <a:schemeClr val="folHlink"/>
                </a:solidFill>
                <a:latin typeface="Cabin"/>
                <a:ea typeface="Cabin"/>
                <a:cs typeface="Cabin"/>
                <a:sym typeface="Cabin"/>
              </a:rPr>
              <a:t>NRZ-L (NRZ-Level):</a:t>
            </a:r>
            <a:r>
              <a:rPr b="0" i="0" lang="en-GB" sz="2000" u="none" cap="none" strike="noStrike">
                <a:solidFill>
                  <a:schemeClr val="dk2"/>
                </a:solidFill>
                <a:latin typeface="Cabin"/>
                <a:ea typeface="Cabin"/>
                <a:cs typeface="Cabin"/>
                <a:sym typeface="Cabin"/>
              </a:rPr>
              <a:t> </a:t>
            </a:r>
            <a:br>
              <a:rPr b="0" i="0" lang="en-GB" sz="2000" u="none" cap="none" strike="noStrike">
                <a:solidFill>
                  <a:schemeClr val="dk2"/>
                </a:solidFill>
                <a:latin typeface="Cabin"/>
                <a:ea typeface="Cabin"/>
                <a:cs typeface="Cabin"/>
                <a:sym typeface="Cabin"/>
              </a:rPr>
            </a:br>
            <a:r>
              <a:rPr b="0" i="0" lang="en-GB" sz="2000" u="none" cap="none" strike="noStrike">
                <a:solidFill>
                  <a:schemeClr val="dk2"/>
                </a:solidFill>
                <a:latin typeface="Cabin"/>
                <a:ea typeface="Cabin"/>
                <a:cs typeface="Cabin"/>
                <a:sym typeface="Cabin"/>
              </a:rPr>
              <a:t>Signal level depends on bit value</a:t>
            </a:r>
          </a:p>
          <a:p>
            <a:pPr indent="-281940" lvl="1" marL="548640" marR="0" rtl="0" algn="l">
              <a:lnSpc>
                <a:spcPct val="100000"/>
              </a:lnSpc>
              <a:spcBef>
                <a:spcPts val="500"/>
              </a:spcBef>
              <a:spcAft>
                <a:spcPts val="0"/>
              </a:spcAft>
              <a:buClr>
                <a:schemeClr val="accent2"/>
              </a:buClr>
              <a:buFont typeface="Noto Sans Symbols"/>
              <a:buNone/>
            </a:pPr>
            <a:r>
              <a:t/>
            </a:r>
            <a:endParaRPr b="0" i="0" sz="2000" u="none" cap="none" strike="noStrike">
              <a:solidFill>
                <a:schemeClr val="dk2"/>
              </a:solidFill>
              <a:latin typeface="Cabin"/>
              <a:ea typeface="Cabin"/>
              <a:cs typeface="Cabin"/>
              <a:sym typeface="Cabin"/>
            </a:endParaRPr>
          </a:p>
          <a:p>
            <a:pPr indent="-281940" lvl="1" marL="548640" marR="0" rtl="0" algn="l">
              <a:lnSpc>
                <a:spcPct val="100000"/>
              </a:lnSpc>
              <a:spcBef>
                <a:spcPts val="500"/>
              </a:spcBef>
              <a:spcAft>
                <a:spcPts val="0"/>
              </a:spcAft>
              <a:buClr>
                <a:schemeClr val="accent2"/>
              </a:buClr>
              <a:buFont typeface="Noto Sans Symbols"/>
              <a:buNone/>
            </a:pPr>
            <a:r>
              <a:t/>
            </a:r>
            <a:endParaRPr b="0" i="0" sz="2000" u="none" cap="none" strike="noStrike">
              <a:solidFill>
                <a:schemeClr val="dk2"/>
              </a:solidFill>
              <a:latin typeface="Cabin"/>
              <a:ea typeface="Cabin"/>
              <a:cs typeface="Cabin"/>
              <a:sym typeface="Cabin"/>
            </a:endParaRPr>
          </a:p>
          <a:p>
            <a:pPr indent="-281940" lvl="1" marL="548640" marR="0" rtl="0" algn="l">
              <a:lnSpc>
                <a:spcPct val="100000"/>
              </a:lnSpc>
              <a:spcBef>
                <a:spcPts val="500"/>
              </a:spcBef>
              <a:spcAft>
                <a:spcPts val="0"/>
              </a:spcAft>
              <a:buClr>
                <a:schemeClr val="accent2"/>
              </a:buClr>
              <a:buFont typeface="Noto Sans Symbols"/>
              <a:buNone/>
            </a:pPr>
            <a:r>
              <a:t/>
            </a:r>
            <a:endParaRPr b="0" i="0" sz="2000" u="none" cap="none" strike="noStrike">
              <a:solidFill>
                <a:schemeClr val="dk2"/>
              </a:solidFill>
              <a:latin typeface="Cabin"/>
              <a:ea typeface="Cabin"/>
              <a:cs typeface="Cabin"/>
              <a:sym typeface="Cabin"/>
            </a:endParaRPr>
          </a:p>
          <a:p>
            <a:pPr indent="-281940" lvl="1" marL="548640" marR="0" rtl="0" algn="l">
              <a:lnSpc>
                <a:spcPct val="100000"/>
              </a:lnSpc>
              <a:spcBef>
                <a:spcPts val="500"/>
              </a:spcBef>
              <a:spcAft>
                <a:spcPts val="0"/>
              </a:spcAft>
              <a:buClr>
                <a:schemeClr val="accent2"/>
              </a:buClr>
              <a:buFont typeface="Noto Sans Symbols"/>
              <a:buNone/>
            </a:pPr>
            <a:r>
              <a:t/>
            </a:r>
            <a:endParaRPr b="0" i="0" sz="2000" u="none" cap="none" strike="noStrike">
              <a:solidFill>
                <a:schemeClr val="dk2"/>
              </a:solidFill>
              <a:latin typeface="Cabin"/>
              <a:ea typeface="Cabin"/>
              <a:cs typeface="Cabin"/>
              <a:sym typeface="Cabin"/>
            </a:endParaRPr>
          </a:p>
          <a:p>
            <a:pPr indent="-281940" lvl="1" marL="548640" marR="0" rtl="0" algn="l">
              <a:lnSpc>
                <a:spcPct val="100000"/>
              </a:lnSpc>
              <a:spcBef>
                <a:spcPts val="500"/>
              </a:spcBef>
              <a:spcAft>
                <a:spcPts val="0"/>
              </a:spcAft>
              <a:buNone/>
            </a:pPr>
            <a:r>
              <a:t/>
            </a:r>
            <a:endParaRPr b="0" i="0" sz="2000" u="none" cap="none" strike="noStrike">
              <a:solidFill>
                <a:schemeClr val="dk2"/>
              </a:solidFill>
              <a:latin typeface="Cabin"/>
              <a:ea typeface="Cabin"/>
              <a:cs typeface="Cabin"/>
              <a:sym typeface="Cabin"/>
            </a:endParaRPr>
          </a:p>
          <a:p>
            <a:pPr indent="-281940" lvl="1" marL="548640" marR="0" rtl="0" algn="l">
              <a:lnSpc>
                <a:spcPct val="100000"/>
              </a:lnSpc>
              <a:spcBef>
                <a:spcPts val="500"/>
              </a:spcBef>
              <a:spcAft>
                <a:spcPts val="0"/>
              </a:spcAft>
              <a:buClr>
                <a:schemeClr val="accent2"/>
              </a:buClr>
              <a:buSzPct val="76000"/>
              <a:buFont typeface="Noto Sans Symbols"/>
              <a:buChar char="▶"/>
            </a:pPr>
            <a:r>
              <a:rPr b="1" i="0" lang="en-GB" sz="2000" u="none" cap="none" strike="noStrike">
                <a:solidFill>
                  <a:schemeClr val="folHlink"/>
                </a:solidFill>
                <a:latin typeface="Cabin"/>
                <a:ea typeface="Cabin"/>
                <a:cs typeface="Cabin"/>
                <a:sym typeface="Cabin"/>
              </a:rPr>
              <a:t>NRZ-I (NRZ-Invert):</a:t>
            </a:r>
            <a:r>
              <a:rPr b="0" i="0" lang="en-GB" sz="2000" u="none" cap="none" strike="noStrike">
                <a:solidFill>
                  <a:schemeClr val="dk2"/>
                </a:solidFill>
                <a:latin typeface="Cabin"/>
                <a:ea typeface="Cabin"/>
                <a:cs typeface="Cabin"/>
                <a:sym typeface="Cabin"/>
              </a:rPr>
              <a:t> Signal is inverted if 1 is encountered</a:t>
            </a:r>
          </a:p>
        </p:txBody>
      </p:sp>
      <p:grpSp>
        <p:nvGrpSpPr>
          <p:cNvPr id="337" name="Shape 337"/>
          <p:cNvGrpSpPr/>
          <p:nvPr/>
        </p:nvGrpSpPr>
        <p:grpSpPr>
          <a:xfrm>
            <a:off x="1295399" y="2362199"/>
            <a:ext cx="4191000" cy="1600199"/>
            <a:chOff x="2015" y="1631"/>
            <a:chExt cx="2640" cy="1007"/>
          </a:xfrm>
        </p:grpSpPr>
        <p:sp>
          <p:nvSpPr>
            <p:cNvPr id="338" name="Shape 338"/>
            <p:cNvSpPr/>
            <p:nvPr/>
          </p:nvSpPr>
          <p:spPr>
            <a:xfrm>
              <a:off x="2015" y="1631"/>
              <a:ext cx="2640" cy="1007"/>
            </a:xfrm>
            <a:prstGeom prst="rect">
              <a:avLst/>
            </a:prstGeom>
            <a:solidFill>
              <a:schemeClr val="dk2"/>
            </a:solidFill>
            <a:ln cap="flat" cmpd="sng" w="28575">
              <a:solidFill>
                <a:schemeClr val="folHlink"/>
              </a:solidFill>
              <a:prstDash val="solid"/>
              <a:miter/>
              <a:headEnd len="med" w="med" type="none"/>
              <a:tailEnd len="med" w="med" type="none"/>
            </a:ln>
            <a:effectLst>
              <a:outerShdw rotWithShape="0" algn="ctr" dir="2700000" dist="107763">
                <a:schemeClr val="lt2">
                  <a:alpha val="49803"/>
                </a:scheme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bin"/>
                <a:ea typeface="Cabin"/>
                <a:cs typeface="Cabin"/>
                <a:sym typeface="Cabin"/>
              </a:endParaRPr>
            </a:p>
          </p:txBody>
        </p:sp>
        <p:cxnSp>
          <p:nvCxnSpPr>
            <p:cNvPr id="339" name="Shape 339"/>
            <p:cNvCxnSpPr/>
            <p:nvPr/>
          </p:nvCxnSpPr>
          <p:spPr>
            <a:xfrm>
              <a:off x="2207" y="1728"/>
              <a:ext cx="0" cy="816"/>
            </a:xfrm>
            <a:prstGeom prst="straightConnector1">
              <a:avLst/>
            </a:prstGeom>
            <a:noFill/>
            <a:ln cap="flat" cmpd="sng" w="19050">
              <a:solidFill>
                <a:schemeClr val="lt1"/>
              </a:solidFill>
              <a:prstDash val="solid"/>
              <a:round/>
              <a:headEnd len="lg" w="lg" type="triangle"/>
              <a:tailEnd len="med" w="med" type="none"/>
            </a:ln>
          </p:spPr>
        </p:cxnSp>
        <p:cxnSp>
          <p:nvCxnSpPr>
            <p:cNvPr id="340" name="Shape 340"/>
            <p:cNvCxnSpPr/>
            <p:nvPr/>
          </p:nvCxnSpPr>
          <p:spPr>
            <a:xfrm>
              <a:off x="2112" y="2160"/>
              <a:ext cx="2399" cy="0"/>
            </a:xfrm>
            <a:prstGeom prst="straightConnector1">
              <a:avLst/>
            </a:prstGeom>
            <a:noFill/>
            <a:ln cap="flat" cmpd="sng" w="19050">
              <a:solidFill>
                <a:schemeClr val="lt1"/>
              </a:solidFill>
              <a:prstDash val="solid"/>
              <a:round/>
              <a:headEnd len="med" w="med" type="none"/>
              <a:tailEnd len="lg" w="lg" type="triangle"/>
            </a:ln>
          </p:spPr>
        </p:cxnSp>
        <p:sp>
          <p:nvSpPr>
            <p:cNvPr id="341" name="Shape 341"/>
            <p:cNvSpPr txBox="1"/>
            <p:nvPr/>
          </p:nvSpPr>
          <p:spPr>
            <a:xfrm>
              <a:off x="4368" y="2120"/>
              <a:ext cx="164" cy="2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GB" sz="1800">
                  <a:solidFill>
                    <a:schemeClr val="lt2"/>
                  </a:solidFill>
                  <a:latin typeface="Cabin"/>
                  <a:ea typeface="Cabin"/>
                  <a:cs typeface="Cabin"/>
                  <a:sym typeface="Cabin"/>
                </a:rPr>
                <a:t>t</a:t>
              </a:r>
            </a:p>
          </p:txBody>
        </p:sp>
        <p:cxnSp>
          <p:nvCxnSpPr>
            <p:cNvPr id="342" name="Shape 342"/>
            <p:cNvCxnSpPr/>
            <p:nvPr/>
          </p:nvCxnSpPr>
          <p:spPr>
            <a:xfrm>
              <a:off x="2447" y="1823"/>
              <a:ext cx="0" cy="719"/>
            </a:xfrm>
            <a:prstGeom prst="straightConnector1">
              <a:avLst/>
            </a:prstGeom>
            <a:noFill/>
            <a:ln cap="flat" cmpd="sng" w="9525">
              <a:solidFill>
                <a:schemeClr val="lt1"/>
              </a:solidFill>
              <a:prstDash val="dash"/>
              <a:round/>
              <a:headEnd len="med" w="med" type="none"/>
              <a:tailEnd len="med" w="med" type="none"/>
            </a:ln>
          </p:spPr>
        </p:cxnSp>
        <p:cxnSp>
          <p:nvCxnSpPr>
            <p:cNvPr id="343" name="Shape 343"/>
            <p:cNvCxnSpPr/>
            <p:nvPr/>
          </p:nvCxnSpPr>
          <p:spPr>
            <a:xfrm>
              <a:off x="2687" y="1823"/>
              <a:ext cx="0" cy="719"/>
            </a:xfrm>
            <a:prstGeom prst="straightConnector1">
              <a:avLst/>
            </a:prstGeom>
            <a:noFill/>
            <a:ln cap="flat" cmpd="sng" w="9525">
              <a:solidFill>
                <a:schemeClr val="lt1"/>
              </a:solidFill>
              <a:prstDash val="dash"/>
              <a:round/>
              <a:headEnd len="med" w="med" type="none"/>
              <a:tailEnd len="med" w="med" type="none"/>
            </a:ln>
          </p:spPr>
        </p:cxnSp>
        <p:cxnSp>
          <p:nvCxnSpPr>
            <p:cNvPr id="344" name="Shape 344"/>
            <p:cNvCxnSpPr/>
            <p:nvPr/>
          </p:nvCxnSpPr>
          <p:spPr>
            <a:xfrm>
              <a:off x="2928" y="1823"/>
              <a:ext cx="0" cy="719"/>
            </a:xfrm>
            <a:prstGeom prst="straightConnector1">
              <a:avLst/>
            </a:prstGeom>
            <a:noFill/>
            <a:ln cap="flat" cmpd="sng" w="9525">
              <a:solidFill>
                <a:schemeClr val="lt1"/>
              </a:solidFill>
              <a:prstDash val="dash"/>
              <a:round/>
              <a:headEnd len="med" w="med" type="none"/>
              <a:tailEnd len="med" w="med" type="none"/>
            </a:ln>
          </p:spPr>
        </p:cxnSp>
        <p:cxnSp>
          <p:nvCxnSpPr>
            <p:cNvPr id="345" name="Shape 345"/>
            <p:cNvCxnSpPr/>
            <p:nvPr/>
          </p:nvCxnSpPr>
          <p:spPr>
            <a:xfrm>
              <a:off x="3168" y="1823"/>
              <a:ext cx="0" cy="719"/>
            </a:xfrm>
            <a:prstGeom prst="straightConnector1">
              <a:avLst/>
            </a:prstGeom>
            <a:noFill/>
            <a:ln cap="flat" cmpd="sng" w="9525">
              <a:solidFill>
                <a:schemeClr val="lt1"/>
              </a:solidFill>
              <a:prstDash val="dash"/>
              <a:round/>
              <a:headEnd len="med" w="med" type="none"/>
              <a:tailEnd len="med" w="med" type="none"/>
            </a:ln>
          </p:spPr>
        </p:cxnSp>
        <p:cxnSp>
          <p:nvCxnSpPr>
            <p:cNvPr id="346" name="Shape 346"/>
            <p:cNvCxnSpPr/>
            <p:nvPr/>
          </p:nvCxnSpPr>
          <p:spPr>
            <a:xfrm>
              <a:off x="3408" y="1823"/>
              <a:ext cx="0" cy="719"/>
            </a:xfrm>
            <a:prstGeom prst="straightConnector1">
              <a:avLst/>
            </a:prstGeom>
            <a:noFill/>
            <a:ln cap="flat" cmpd="sng" w="9525">
              <a:solidFill>
                <a:schemeClr val="lt1"/>
              </a:solidFill>
              <a:prstDash val="dash"/>
              <a:round/>
              <a:headEnd len="med" w="med" type="none"/>
              <a:tailEnd len="med" w="med" type="none"/>
            </a:ln>
          </p:spPr>
        </p:cxnSp>
        <p:cxnSp>
          <p:nvCxnSpPr>
            <p:cNvPr id="347" name="Shape 347"/>
            <p:cNvCxnSpPr/>
            <p:nvPr/>
          </p:nvCxnSpPr>
          <p:spPr>
            <a:xfrm>
              <a:off x="3647" y="1823"/>
              <a:ext cx="0" cy="719"/>
            </a:xfrm>
            <a:prstGeom prst="straightConnector1">
              <a:avLst/>
            </a:prstGeom>
            <a:noFill/>
            <a:ln cap="flat" cmpd="sng" w="9525">
              <a:solidFill>
                <a:schemeClr val="lt1"/>
              </a:solidFill>
              <a:prstDash val="dash"/>
              <a:round/>
              <a:headEnd len="med" w="med" type="none"/>
              <a:tailEnd len="med" w="med" type="none"/>
            </a:ln>
          </p:spPr>
        </p:cxnSp>
        <p:cxnSp>
          <p:nvCxnSpPr>
            <p:cNvPr id="348" name="Shape 348"/>
            <p:cNvCxnSpPr/>
            <p:nvPr/>
          </p:nvCxnSpPr>
          <p:spPr>
            <a:xfrm>
              <a:off x="3888" y="1823"/>
              <a:ext cx="0" cy="719"/>
            </a:xfrm>
            <a:prstGeom prst="straightConnector1">
              <a:avLst/>
            </a:prstGeom>
            <a:noFill/>
            <a:ln cap="flat" cmpd="sng" w="9525">
              <a:solidFill>
                <a:schemeClr val="lt1"/>
              </a:solidFill>
              <a:prstDash val="dash"/>
              <a:round/>
              <a:headEnd len="med" w="med" type="none"/>
              <a:tailEnd len="med" w="med" type="none"/>
            </a:ln>
          </p:spPr>
        </p:cxnSp>
        <p:cxnSp>
          <p:nvCxnSpPr>
            <p:cNvPr id="349" name="Shape 349"/>
            <p:cNvCxnSpPr/>
            <p:nvPr/>
          </p:nvCxnSpPr>
          <p:spPr>
            <a:xfrm>
              <a:off x="4127" y="1823"/>
              <a:ext cx="0" cy="719"/>
            </a:xfrm>
            <a:prstGeom prst="straightConnector1">
              <a:avLst/>
            </a:prstGeom>
            <a:noFill/>
            <a:ln cap="flat" cmpd="sng" w="9525">
              <a:solidFill>
                <a:schemeClr val="lt1"/>
              </a:solidFill>
              <a:prstDash val="dash"/>
              <a:round/>
              <a:headEnd len="med" w="med" type="none"/>
              <a:tailEnd len="med" w="med" type="none"/>
            </a:ln>
          </p:spPr>
        </p:cxnSp>
        <p:sp>
          <p:nvSpPr>
            <p:cNvPr id="350" name="Shape 350"/>
            <p:cNvSpPr txBox="1"/>
            <p:nvPr/>
          </p:nvSpPr>
          <p:spPr>
            <a:xfrm>
              <a:off x="2207" y="16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351" name="Shape 351"/>
            <p:cNvSpPr txBox="1"/>
            <p:nvPr/>
          </p:nvSpPr>
          <p:spPr>
            <a:xfrm>
              <a:off x="2447" y="16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352" name="Shape 352"/>
            <p:cNvSpPr txBox="1"/>
            <p:nvPr/>
          </p:nvSpPr>
          <p:spPr>
            <a:xfrm>
              <a:off x="2687" y="16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353" name="Shape 353"/>
            <p:cNvSpPr txBox="1"/>
            <p:nvPr/>
          </p:nvSpPr>
          <p:spPr>
            <a:xfrm>
              <a:off x="2928" y="16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354" name="Shape 354"/>
            <p:cNvSpPr txBox="1"/>
            <p:nvPr/>
          </p:nvSpPr>
          <p:spPr>
            <a:xfrm>
              <a:off x="3168" y="16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355" name="Shape 355"/>
            <p:cNvSpPr txBox="1"/>
            <p:nvPr/>
          </p:nvSpPr>
          <p:spPr>
            <a:xfrm>
              <a:off x="3408" y="16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356" name="Shape 356"/>
            <p:cNvSpPr txBox="1"/>
            <p:nvPr/>
          </p:nvSpPr>
          <p:spPr>
            <a:xfrm>
              <a:off x="3647" y="16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357" name="Shape 357"/>
            <p:cNvSpPr txBox="1"/>
            <p:nvPr/>
          </p:nvSpPr>
          <p:spPr>
            <a:xfrm>
              <a:off x="3888" y="16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cxnSp>
          <p:nvCxnSpPr>
            <p:cNvPr id="358" name="Shape 358"/>
            <p:cNvCxnSpPr/>
            <p:nvPr/>
          </p:nvCxnSpPr>
          <p:spPr>
            <a:xfrm>
              <a:off x="2207" y="192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59" name="Shape 359"/>
            <p:cNvCxnSpPr/>
            <p:nvPr/>
          </p:nvCxnSpPr>
          <p:spPr>
            <a:xfrm>
              <a:off x="2447" y="240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60" name="Shape 360"/>
            <p:cNvCxnSpPr/>
            <p:nvPr/>
          </p:nvCxnSpPr>
          <p:spPr>
            <a:xfrm>
              <a:off x="2687" y="192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61" name="Shape 361"/>
            <p:cNvCxnSpPr/>
            <p:nvPr/>
          </p:nvCxnSpPr>
          <p:spPr>
            <a:xfrm>
              <a:off x="2928" y="192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62" name="Shape 362"/>
            <p:cNvCxnSpPr/>
            <p:nvPr/>
          </p:nvCxnSpPr>
          <p:spPr>
            <a:xfrm>
              <a:off x="3168" y="240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63" name="Shape 363"/>
            <p:cNvCxnSpPr/>
            <p:nvPr/>
          </p:nvCxnSpPr>
          <p:spPr>
            <a:xfrm>
              <a:off x="3408" y="240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64" name="Shape 364"/>
            <p:cNvCxnSpPr/>
            <p:nvPr/>
          </p:nvCxnSpPr>
          <p:spPr>
            <a:xfrm>
              <a:off x="3647" y="240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65" name="Shape 365"/>
            <p:cNvCxnSpPr/>
            <p:nvPr/>
          </p:nvCxnSpPr>
          <p:spPr>
            <a:xfrm>
              <a:off x="3888" y="192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66" name="Shape 366"/>
            <p:cNvCxnSpPr/>
            <p:nvPr/>
          </p:nvCxnSpPr>
          <p:spPr>
            <a:xfrm>
              <a:off x="2447" y="1920"/>
              <a:ext cx="0" cy="479"/>
            </a:xfrm>
            <a:prstGeom prst="straightConnector1">
              <a:avLst/>
            </a:prstGeom>
            <a:noFill/>
            <a:ln cap="flat" cmpd="sng" w="38100">
              <a:solidFill>
                <a:srgbClr val="FF0000"/>
              </a:solidFill>
              <a:prstDash val="solid"/>
              <a:round/>
              <a:headEnd len="med" w="med" type="none"/>
              <a:tailEnd len="med" w="med" type="none"/>
            </a:ln>
          </p:spPr>
        </p:cxnSp>
        <p:cxnSp>
          <p:nvCxnSpPr>
            <p:cNvPr id="367" name="Shape 367"/>
            <p:cNvCxnSpPr/>
            <p:nvPr/>
          </p:nvCxnSpPr>
          <p:spPr>
            <a:xfrm>
              <a:off x="2687" y="1920"/>
              <a:ext cx="0" cy="479"/>
            </a:xfrm>
            <a:prstGeom prst="straightConnector1">
              <a:avLst/>
            </a:prstGeom>
            <a:noFill/>
            <a:ln cap="flat" cmpd="sng" w="38100">
              <a:solidFill>
                <a:srgbClr val="FF0000"/>
              </a:solidFill>
              <a:prstDash val="solid"/>
              <a:round/>
              <a:headEnd len="med" w="med" type="none"/>
              <a:tailEnd len="med" w="med" type="none"/>
            </a:ln>
          </p:spPr>
        </p:cxnSp>
        <p:cxnSp>
          <p:nvCxnSpPr>
            <p:cNvPr id="368" name="Shape 368"/>
            <p:cNvCxnSpPr/>
            <p:nvPr/>
          </p:nvCxnSpPr>
          <p:spPr>
            <a:xfrm>
              <a:off x="3168" y="1920"/>
              <a:ext cx="0" cy="479"/>
            </a:xfrm>
            <a:prstGeom prst="straightConnector1">
              <a:avLst/>
            </a:prstGeom>
            <a:noFill/>
            <a:ln cap="flat" cmpd="sng" w="38100">
              <a:solidFill>
                <a:srgbClr val="FF0000"/>
              </a:solidFill>
              <a:prstDash val="solid"/>
              <a:round/>
              <a:headEnd len="med" w="med" type="none"/>
              <a:tailEnd len="med" w="med" type="none"/>
            </a:ln>
          </p:spPr>
        </p:cxnSp>
        <p:cxnSp>
          <p:nvCxnSpPr>
            <p:cNvPr id="369" name="Shape 369"/>
            <p:cNvCxnSpPr/>
            <p:nvPr/>
          </p:nvCxnSpPr>
          <p:spPr>
            <a:xfrm>
              <a:off x="3888" y="1920"/>
              <a:ext cx="0" cy="479"/>
            </a:xfrm>
            <a:prstGeom prst="straightConnector1">
              <a:avLst/>
            </a:prstGeom>
            <a:noFill/>
            <a:ln cap="flat" cmpd="sng" w="38100">
              <a:solidFill>
                <a:srgbClr val="FF0000"/>
              </a:solidFill>
              <a:prstDash val="solid"/>
              <a:round/>
              <a:headEnd len="med" w="med" type="none"/>
              <a:tailEnd len="med" w="med" type="none"/>
            </a:ln>
          </p:spPr>
        </p:cxnSp>
      </p:grpSp>
      <p:grpSp>
        <p:nvGrpSpPr>
          <p:cNvPr id="370" name="Shape 370"/>
          <p:cNvGrpSpPr/>
          <p:nvPr/>
        </p:nvGrpSpPr>
        <p:grpSpPr>
          <a:xfrm>
            <a:off x="1295400" y="4581127"/>
            <a:ext cx="4191000" cy="1600199"/>
            <a:chOff x="960" y="2831"/>
            <a:chExt cx="2640" cy="1007"/>
          </a:xfrm>
        </p:grpSpPr>
        <p:sp>
          <p:nvSpPr>
            <p:cNvPr id="371" name="Shape 371"/>
            <p:cNvSpPr/>
            <p:nvPr/>
          </p:nvSpPr>
          <p:spPr>
            <a:xfrm>
              <a:off x="960" y="2831"/>
              <a:ext cx="2640" cy="1007"/>
            </a:xfrm>
            <a:prstGeom prst="rect">
              <a:avLst/>
            </a:prstGeom>
            <a:solidFill>
              <a:schemeClr val="dk2"/>
            </a:solidFill>
            <a:ln cap="flat" cmpd="sng" w="28575">
              <a:solidFill>
                <a:schemeClr val="folHlink"/>
              </a:solidFill>
              <a:prstDash val="solid"/>
              <a:miter/>
              <a:headEnd len="med" w="med" type="none"/>
              <a:tailEnd len="med" w="med" type="none"/>
            </a:ln>
            <a:effectLst>
              <a:outerShdw rotWithShape="0" algn="ctr" dir="2700000" dist="107763">
                <a:schemeClr val="lt2">
                  <a:alpha val="49803"/>
                </a:scheme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bin"/>
                <a:ea typeface="Cabin"/>
                <a:cs typeface="Cabin"/>
                <a:sym typeface="Cabin"/>
              </a:endParaRPr>
            </a:p>
          </p:txBody>
        </p:sp>
        <p:cxnSp>
          <p:nvCxnSpPr>
            <p:cNvPr id="372" name="Shape 372"/>
            <p:cNvCxnSpPr/>
            <p:nvPr/>
          </p:nvCxnSpPr>
          <p:spPr>
            <a:xfrm>
              <a:off x="1152" y="2928"/>
              <a:ext cx="0" cy="816"/>
            </a:xfrm>
            <a:prstGeom prst="straightConnector1">
              <a:avLst/>
            </a:prstGeom>
            <a:noFill/>
            <a:ln cap="flat" cmpd="sng" w="19050">
              <a:solidFill>
                <a:schemeClr val="lt1"/>
              </a:solidFill>
              <a:prstDash val="solid"/>
              <a:round/>
              <a:headEnd len="lg" w="lg" type="triangle"/>
              <a:tailEnd len="med" w="med" type="none"/>
            </a:ln>
          </p:spPr>
        </p:cxnSp>
        <p:cxnSp>
          <p:nvCxnSpPr>
            <p:cNvPr id="373" name="Shape 373"/>
            <p:cNvCxnSpPr/>
            <p:nvPr/>
          </p:nvCxnSpPr>
          <p:spPr>
            <a:xfrm>
              <a:off x="1056" y="3359"/>
              <a:ext cx="2399" cy="0"/>
            </a:xfrm>
            <a:prstGeom prst="straightConnector1">
              <a:avLst/>
            </a:prstGeom>
            <a:noFill/>
            <a:ln cap="flat" cmpd="sng" w="19050">
              <a:solidFill>
                <a:schemeClr val="lt1"/>
              </a:solidFill>
              <a:prstDash val="solid"/>
              <a:round/>
              <a:headEnd len="med" w="med" type="none"/>
              <a:tailEnd len="lg" w="lg" type="triangle"/>
            </a:ln>
          </p:spPr>
        </p:cxnSp>
        <p:sp>
          <p:nvSpPr>
            <p:cNvPr id="374" name="Shape 374"/>
            <p:cNvSpPr txBox="1"/>
            <p:nvPr/>
          </p:nvSpPr>
          <p:spPr>
            <a:xfrm>
              <a:off x="3311" y="3320"/>
              <a:ext cx="164" cy="2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GB" sz="1800">
                  <a:solidFill>
                    <a:schemeClr val="lt2"/>
                  </a:solidFill>
                  <a:latin typeface="Cabin"/>
                  <a:ea typeface="Cabin"/>
                  <a:cs typeface="Cabin"/>
                  <a:sym typeface="Cabin"/>
                </a:rPr>
                <a:t>t</a:t>
              </a:r>
            </a:p>
          </p:txBody>
        </p:sp>
        <p:cxnSp>
          <p:nvCxnSpPr>
            <p:cNvPr id="375" name="Shape 375"/>
            <p:cNvCxnSpPr/>
            <p:nvPr/>
          </p:nvCxnSpPr>
          <p:spPr>
            <a:xfrm>
              <a:off x="1392" y="3023"/>
              <a:ext cx="0" cy="719"/>
            </a:xfrm>
            <a:prstGeom prst="straightConnector1">
              <a:avLst/>
            </a:prstGeom>
            <a:noFill/>
            <a:ln cap="flat" cmpd="sng" w="9525">
              <a:solidFill>
                <a:schemeClr val="lt1"/>
              </a:solidFill>
              <a:prstDash val="dash"/>
              <a:round/>
              <a:headEnd len="med" w="med" type="none"/>
              <a:tailEnd len="med" w="med" type="none"/>
            </a:ln>
          </p:spPr>
        </p:cxnSp>
        <p:cxnSp>
          <p:nvCxnSpPr>
            <p:cNvPr id="376" name="Shape 376"/>
            <p:cNvCxnSpPr/>
            <p:nvPr/>
          </p:nvCxnSpPr>
          <p:spPr>
            <a:xfrm>
              <a:off x="1631" y="3023"/>
              <a:ext cx="0" cy="719"/>
            </a:xfrm>
            <a:prstGeom prst="straightConnector1">
              <a:avLst/>
            </a:prstGeom>
            <a:noFill/>
            <a:ln cap="flat" cmpd="sng" w="9525">
              <a:solidFill>
                <a:schemeClr val="lt1"/>
              </a:solidFill>
              <a:prstDash val="dash"/>
              <a:round/>
              <a:headEnd len="med" w="med" type="none"/>
              <a:tailEnd len="med" w="med" type="none"/>
            </a:ln>
          </p:spPr>
        </p:cxnSp>
        <p:cxnSp>
          <p:nvCxnSpPr>
            <p:cNvPr id="377" name="Shape 377"/>
            <p:cNvCxnSpPr/>
            <p:nvPr/>
          </p:nvCxnSpPr>
          <p:spPr>
            <a:xfrm>
              <a:off x="1871" y="3023"/>
              <a:ext cx="0" cy="719"/>
            </a:xfrm>
            <a:prstGeom prst="straightConnector1">
              <a:avLst/>
            </a:prstGeom>
            <a:noFill/>
            <a:ln cap="flat" cmpd="sng" w="9525">
              <a:solidFill>
                <a:schemeClr val="lt1"/>
              </a:solidFill>
              <a:prstDash val="dash"/>
              <a:round/>
              <a:headEnd len="med" w="med" type="none"/>
              <a:tailEnd len="med" w="med" type="none"/>
            </a:ln>
          </p:spPr>
        </p:cxnSp>
        <p:cxnSp>
          <p:nvCxnSpPr>
            <p:cNvPr id="378" name="Shape 378"/>
            <p:cNvCxnSpPr/>
            <p:nvPr/>
          </p:nvCxnSpPr>
          <p:spPr>
            <a:xfrm>
              <a:off x="2112" y="3023"/>
              <a:ext cx="0" cy="719"/>
            </a:xfrm>
            <a:prstGeom prst="straightConnector1">
              <a:avLst/>
            </a:prstGeom>
            <a:noFill/>
            <a:ln cap="flat" cmpd="sng" w="9525">
              <a:solidFill>
                <a:schemeClr val="lt1"/>
              </a:solidFill>
              <a:prstDash val="dash"/>
              <a:round/>
              <a:headEnd len="med" w="med" type="none"/>
              <a:tailEnd len="med" w="med" type="none"/>
            </a:ln>
          </p:spPr>
        </p:cxnSp>
        <p:cxnSp>
          <p:nvCxnSpPr>
            <p:cNvPr id="379" name="Shape 379"/>
            <p:cNvCxnSpPr/>
            <p:nvPr/>
          </p:nvCxnSpPr>
          <p:spPr>
            <a:xfrm>
              <a:off x="2352" y="3023"/>
              <a:ext cx="0" cy="719"/>
            </a:xfrm>
            <a:prstGeom prst="straightConnector1">
              <a:avLst/>
            </a:prstGeom>
            <a:noFill/>
            <a:ln cap="flat" cmpd="sng" w="9525">
              <a:solidFill>
                <a:schemeClr val="lt1"/>
              </a:solidFill>
              <a:prstDash val="dash"/>
              <a:round/>
              <a:headEnd len="med" w="med" type="none"/>
              <a:tailEnd len="med" w="med" type="none"/>
            </a:ln>
          </p:spPr>
        </p:cxnSp>
        <p:cxnSp>
          <p:nvCxnSpPr>
            <p:cNvPr id="380" name="Shape 380"/>
            <p:cNvCxnSpPr/>
            <p:nvPr/>
          </p:nvCxnSpPr>
          <p:spPr>
            <a:xfrm>
              <a:off x="2592" y="3023"/>
              <a:ext cx="0" cy="719"/>
            </a:xfrm>
            <a:prstGeom prst="straightConnector1">
              <a:avLst/>
            </a:prstGeom>
            <a:noFill/>
            <a:ln cap="flat" cmpd="sng" w="9525">
              <a:solidFill>
                <a:schemeClr val="lt1"/>
              </a:solidFill>
              <a:prstDash val="dash"/>
              <a:round/>
              <a:headEnd len="med" w="med" type="none"/>
              <a:tailEnd len="med" w="med" type="none"/>
            </a:ln>
          </p:spPr>
        </p:cxnSp>
        <p:cxnSp>
          <p:nvCxnSpPr>
            <p:cNvPr id="381" name="Shape 381"/>
            <p:cNvCxnSpPr/>
            <p:nvPr/>
          </p:nvCxnSpPr>
          <p:spPr>
            <a:xfrm>
              <a:off x="2831" y="3023"/>
              <a:ext cx="0" cy="719"/>
            </a:xfrm>
            <a:prstGeom prst="straightConnector1">
              <a:avLst/>
            </a:prstGeom>
            <a:noFill/>
            <a:ln cap="flat" cmpd="sng" w="9525">
              <a:solidFill>
                <a:schemeClr val="lt1"/>
              </a:solidFill>
              <a:prstDash val="dash"/>
              <a:round/>
              <a:headEnd len="med" w="med" type="none"/>
              <a:tailEnd len="med" w="med" type="none"/>
            </a:ln>
          </p:spPr>
        </p:cxnSp>
        <p:cxnSp>
          <p:nvCxnSpPr>
            <p:cNvPr id="382" name="Shape 382"/>
            <p:cNvCxnSpPr/>
            <p:nvPr/>
          </p:nvCxnSpPr>
          <p:spPr>
            <a:xfrm>
              <a:off x="3071" y="3023"/>
              <a:ext cx="0" cy="719"/>
            </a:xfrm>
            <a:prstGeom prst="straightConnector1">
              <a:avLst/>
            </a:prstGeom>
            <a:noFill/>
            <a:ln cap="flat" cmpd="sng" w="9525">
              <a:solidFill>
                <a:schemeClr val="lt1"/>
              </a:solidFill>
              <a:prstDash val="dash"/>
              <a:round/>
              <a:headEnd len="med" w="med" type="none"/>
              <a:tailEnd len="med" w="med" type="none"/>
            </a:ln>
          </p:spPr>
        </p:cxnSp>
        <p:sp>
          <p:nvSpPr>
            <p:cNvPr id="383" name="Shape 383"/>
            <p:cNvSpPr txBox="1"/>
            <p:nvPr/>
          </p:nvSpPr>
          <p:spPr>
            <a:xfrm>
              <a:off x="1152" y="28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384" name="Shape 384"/>
            <p:cNvSpPr txBox="1"/>
            <p:nvPr/>
          </p:nvSpPr>
          <p:spPr>
            <a:xfrm>
              <a:off x="1392" y="28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385" name="Shape 385"/>
            <p:cNvSpPr txBox="1"/>
            <p:nvPr/>
          </p:nvSpPr>
          <p:spPr>
            <a:xfrm>
              <a:off x="1631" y="28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386" name="Shape 386"/>
            <p:cNvSpPr txBox="1"/>
            <p:nvPr/>
          </p:nvSpPr>
          <p:spPr>
            <a:xfrm>
              <a:off x="1871" y="28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387" name="Shape 387"/>
            <p:cNvSpPr txBox="1"/>
            <p:nvPr/>
          </p:nvSpPr>
          <p:spPr>
            <a:xfrm>
              <a:off x="2112" y="28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388" name="Shape 388"/>
            <p:cNvSpPr txBox="1"/>
            <p:nvPr/>
          </p:nvSpPr>
          <p:spPr>
            <a:xfrm>
              <a:off x="2352" y="28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389" name="Shape 389"/>
            <p:cNvSpPr txBox="1"/>
            <p:nvPr/>
          </p:nvSpPr>
          <p:spPr>
            <a:xfrm>
              <a:off x="2592" y="28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390" name="Shape 390"/>
            <p:cNvSpPr txBox="1"/>
            <p:nvPr/>
          </p:nvSpPr>
          <p:spPr>
            <a:xfrm>
              <a:off x="2831" y="2879"/>
              <a:ext cx="239"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cxnSp>
          <p:nvCxnSpPr>
            <p:cNvPr id="391" name="Shape 391"/>
            <p:cNvCxnSpPr/>
            <p:nvPr/>
          </p:nvCxnSpPr>
          <p:spPr>
            <a:xfrm>
              <a:off x="1152" y="312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92" name="Shape 392"/>
            <p:cNvCxnSpPr/>
            <p:nvPr/>
          </p:nvCxnSpPr>
          <p:spPr>
            <a:xfrm>
              <a:off x="1392" y="360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93" name="Shape 393"/>
            <p:cNvCxnSpPr/>
            <p:nvPr/>
          </p:nvCxnSpPr>
          <p:spPr>
            <a:xfrm>
              <a:off x="1631" y="360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94" name="Shape 394"/>
            <p:cNvCxnSpPr/>
            <p:nvPr/>
          </p:nvCxnSpPr>
          <p:spPr>
            <a:xfrm>
              <a:off x="1871" y="360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95" name="Shape 395"/>
            <p:cNvCxnSpPr/>
            <p:nvPr/>
          </p:nvCxnSpPr>
          <p:spPr>
            <a:xfrm>
              <a:off x="2112" y="312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96" name="Shape 396"/>
            <p:cNvCxnSpPr/>
            <p:nvPr/>
          </p:nvCxnSpPr>
          <p:spPr>
            <a:xfrm>
              <a:off x="2352" y="360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97" name="Shape 397"/>
            <p:cNvCxnSpPr/>
            <p:nvPr/>
          </p:nvCxnSpPr>
          <p:spPr>
            <a:xfrm>
              <a:off x="2592" y="312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98" name="Shape 398"/>
            <p:cNvCxnSpPr/>
            <p:nvPr/>
          </p:nvCxnSpPr>
          <p:spPr>
            <a:xfrm>
              <a:off x="2831" y="3120"/>
              <a:ext cx="239" cy="0"/>
            </a:xfrm>
            <a:prstGeom prst="straightConnector1">
              <a:avLst/>
            </a:prstGeom>
            <a:noFill/>
            <a:ln cap="flat" cmpd="sng" w="38100">
              <a:solidFill>
                <a:srgbClr val="FF0000"/>
              </a:solidFill>
              <a:prstDash val="solid"/>
              <a:round/>
              <a:headEnd len="med" w="med" type="none"/>
              <a:tailEnd len="med" w="med" type="none"/>
            </a:ln>
          </p:spPr>
        </p:cxnSp>
        <p:cxnSp>
          <p:nvCxnSpPr>
            <p:cNvPr id="399" name="Shape 399"/>
            <p:cNvCxnSpPr/>
            <p:nvPr/>
          </p:nvCxnSpPr>
          <p:spPr>
            <a:xfrm>
              <a:off x="1392" y="3120"/>
              <a:ext cx="0" cy="479"/>
            </a:xfrm>
            <a:prstGeom prst="straightConnector1">
              <a:avLst/>
            </a:prstGeom>
            <a:noFill/>
            <a:ln cap="flat" cmpd="sng" w="38100">
              <a:solidFill>
                <a:srgbClr val="FF0000"/>
              </a:solidFill>
              <a:prstDash val="solid"/>
              <a:round/>
              <a:headEnd len="med" w="med" type="none"/>
              <a:tailEnd len="med" w="med" type="none"/>
            </a:ln>
          </p:spPr>
        </p:cxnSp>
        <p:cxnSp>
          <p:nvCxnSpPr>
            <p:cNvPr id="400" name="Shape 400"/>
            <p:cNvCxnSpPr/>
            <p:nvPr/>
          </p:nvCxnSpPr>
          <p:spPr>
            <a:xfrm>
              <a:off x="2112" y="3120"/>
              <a:ext cx="0" cy="479"/>
            </a:xfrm>
            <a:prstGeom prst="straightConnector1">
              <a:avLst/>
            </a:prstGeom>
            <a:noFill/>
            <a:ln cap="flat" cmpd="sng" w="38100">
              <a:solidFill>
                <a:srgbClr val="FF0000"/>
              </a:solidFill>
              <a:prstDash val="solid"/>
              <a:round/>
              <a:headEnd len="med" w="med" type="none"/>
              <a:tailEnd len="med" w="med" type="none"/>
            </a:ln>
          </p:spPr>
        </p:cxnSp>
        <p:cxnSp>
          <p:nvCxnSpPr>
            <p:cNvPr id="401" name="Shape 401"/>
            <p:cNvCxnSpPr/>
            <p:nvPr/>
          </p:nvCxnSpPr>
          <p:spPr>
            <a:xfrm>
              <a:off x="2352" y="3120"/>
              <a:ext cx="0" cy="479"/>
            </a:xfrm>
            <a:prstGeom prst="straightConnector1">
              <a:avLst/>
            </a:prstGeom>
            <a:noFill/>
            <a:ln cap="flat" cmpd="sng" w="38100">
              <a:solidFill>
                <a:srgbClr val="FF0000"/>
              </a:solidFill>
              <a:prstDash val="solid"/>
              <a:round/>
              <a:headEnd len="med" w="med" type="none"/>
              <a:tailEnd len="med" w="med" type="none"/>
            </a:ln>
          </p:spPr>
        </p:cxnSp>
        <p:cxnSp>
          <p:nvCxnSpPr>
            <p:cNvPr id="402" name="Shape 402"/>
            <p:cNvCxnSpPr/>
            <p:nvPr/>
          </p:nvCxnSpPr>
          <p:spPr>
            <a:xfrm>
              <a:off x="2592" y="3120"/>
              <a:ext cx="0" cy="479"/>
            </a:xfrm>
            <a:prstGeom prst="straightConnector1">
              <a:avLst/>
            </a:prstGeom>
            <a:noFill/>
            <a:ln cap="flat" cmpd="sng" w="38100">
              <a:solidFill>
                <a:srgbClr val="FF0000"/>
              </a:solidFill>
              <a:prstDash val="solid"/>
              <a:round/>
              <a:headEnd len="med" w="med" type="none"/>
              <a:tailEnd len="med" w="med" type="none"/>
            </a:ln>
          </p:spPr>
        </p:cxnSp>
      </p:grpSp>
      <p:pic>
        <p:nvPicPr>
          <p:cNvPr id="403" name="Shape 403"/>
          <p:cNvPicPr preferRelativeResize="0"/>
          <p:nvPr/>
        </p:nvPicPr>
        <p:blipFill rotWithShape="1">
          <a:blip r:embed="rId3">
            <a:alphaModFix/>
          </a:blip>
          <a:srcRect b="13818" l="64350" r="0" t="-2753"/>
          <a:stretch/>
        </p:blipFill>
        <p:spPr>
          <a:xfrm>
            <a:off x="5791200" y="1412775"/>
            <a:ext cx="3160712" cy="2462212"/>
          </a:xfrm>
          <a:prstGeom prst="rect">
            <a:avLst/>
          </a:prstGeom>
          <a:noFill/>
          <a:ln>
            <a:noFill/>
          </a:ln>
        </p:spPr>
      </p:pic>
      <p:sp>
        <p:nvSpPr>
          <p:cNvPr id="404" name="Shape 404"/>
          <p:cNvSpPr txBox="1"/>
          <p:nvPr/>
        </p:nvSpPr>
        <p:spPr>
          <a:xfrm>
            <a:off x="6096000" y="4953000"/>
            <a:ext cx="2697163" cy="650874"/>
          </a:xfrm>
          <a:prstGeom prst="rect">
            <a:avLst/>
          </a:prstGeom>
          <a:solidFill>
            <a:schemeClr val="dk1"/>
          </a:solidFill>
          <a:ln cap="flat" cmpd="sng" w="9525">
            <a:solidFill>
              <a:srgbClr val="080808"/>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GB" sz="1800">
                <a:solidFill>
                  <a:schemeClr val="lt2"/>
                </a:solidFill>
                <a:latin typeface="Times New Roman"/>
                <a:ea typeface="Times New Roman"/>
                <a:cs typeface="Times New Roman"/>
                <a:sym typeface="Times New Roman"/>
              </a:rPr>
              <a:t>N = Bit rate</a:t>
            </a:r>
          </a:p>
          <a:p>
            <a:pPr indent="0" lvl="0" marL="0" marR="0" rtl="0" algn="l">
              <a:spcBef>
                <a:spcPts val="0"/>
              </a:spcBef>
              <a:buSzPct val="25000"/>
              <a:buNone/>
            </a:pPr>
            <a:r>
              <a:rPr lang="en-GB" sz="1800">
                <a:solidFill>
                  <a:schemeClr val="lt2"/>
                </a:solidFill>
                <a:latin typeface="Times New Roman"/>
                <a:ea typeface="Times New Roman"/>
                <a:cs typeface="Times New Roman"/>
                <a:sym typeface="Times New Roman"/>
              </a:rPr>
              <a:t>S</a:t>
            </a:r>
            <a:r>
              <a:rPr baseline="-25000" lang="en-GB" sz="1800">
                <a:solidFill>
                  <a:schemeClr val="lt2"/>
                </a:solidFill>
                <a:latin typeface="Times New Roman"/>
                <a:ea typeface="Times New Roman"/>
                <a:cs typeface="Times New Roman"/>
                <a:sym typeface="Times New Roman"/>
              </a:rPr>
              <a:t>ave</a:t>
            </a:r>
            <a:r>
              <a:rPr lang="en-GB" sz="1800">
                <a:solidFill>
                  <a:schemeClr val="lt2"/>
                </a:solidFill>
                <a:latin typeface="Times New Roman"/>
                <a:ea typeface="Times New Roman"/>
                <a:cs typeface="Times New Roman"/>
                <a:sym typeface="Times New Roman"/>
              </a:rPr>
              <a:t> = Average signal rate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RZ Encoding</a:t>
            </a:r>
          </a:p>
        </p:txBody>
      </p:sp>
      <p:sp>
        <p:nvSpPr>
          <p:cNvPr id="410" name="Shape 410"/>
          <p:cNvSpPr txBox="1"/>
          <p:nvPr/>
        </p:nvSpPr>
        <p:spPr>
          <a:xfrm>
            <a:off x="457200" y="1143000"/>
            <a:ext cx="8229600" cy="4953000"/>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1"/>
              </a:buClr>
              <a:buSzPct val="76000"/>
              <a:buFont typeface="Noto Sans Symbols"/>
              <a:buChar char="▶"/>
            </a:pPr>
            <a:r>
              <a:rPr b="0" i="0" lang="en-GB" sz="2600" u="sng" cap="none" strike="noStrike">
                <a:solidFill>
                  <a:schemeClr val="dk1"/>
                </a:solidFill>
                <a:latin typeface="Cabin"/>
                <a:ea typeface="Cabin"/>
                <a:cs typeface="Cabin"/>
                <a:sym typeface="Cabin"/>
              </a:rPr>
              <a:t>R</a:t>
            </a:r>
            <a:r>
              <a:rPr b="0" i="0" lang="en-GB" sz="2600" u="none" cap="none" strike="noStrike">
                <a:solidFill>
                  <a:schemeClr val="dk1"/>
                </a:solidFill>
                <a:latin typeface="Cabin"/>
                <a:ea typeface="Cabin"/>
                <a:cs typeface="Cabin"/>
                <a:sym typeface="Cabin"/>
              </a:rPr>
              <a:t>eturn to </a:t>
            </a:r>
            <a:r>
              <a:rPr b="0" i="0" lang="en-GB" sz="2600" u="sng" cap="none" strike="noStrike">
                <a:solidFill>
                  <a:schemeClr val="dk1"/>
                </a:solidFill>
                <a:latin typeface="Cabin"/>
                <a:ea typeface="Cabin"/>
                <a:cs typeface="Cabin"/>
                <a:sym typeface="Cabin"/>
              </a:rPr>
              <a:t>Z</a:t>
            </a:r>
            <a:r>
              <a:rPr b="0" i="0" lang="en-GB" sz="2600" u="none" cap="none" strike="noStrike">
                <a:solidFill>
                  <a:schemeClr val="dk1"/>
                </a:solidFill>
                <a:latin typeface="Cabin"/>
                <a:ea typeface="Cabin"/>
                <a:cs typeface="Cabin"/>
                <a:sym typeface="Cabin"/>
              </a:rPr>
              <a:t>ero</a:t>
            </a:r>
          </a:p>
          <a:p>
            <a:pPr indent="-281940" lvl="1" marL="548640" marR="0" rtl="0" algn="l">
              <a:lnSpc>
                <a:spcPct val="100000"/>
              </a:lnSpc>
              <a:spcBef>
                <a:spcPts val="500"/>
              </a:spcBef>
              <a:spcAft>
                <a:spcPts val="0"/>
              </a:spcAft>
              <a:buClr>
                <a:schemeClr val="accent2"/>
              </a:buClr>
              <a:buSzPct val="76000"/>
              <a:buFont typeface="Noto Sans Symbols"/>
              <a:buChar char="▶"/>
            </a:pPr>
            <a:r>
              <a:rPr b="0" i="0" lang="en-GB" sz="2300" u="none" cap="none" strike="noStrike">
                <a:solidFill>
                  <a:schemeClr val="dk2"/>
                </a:solidFill>
                <a:latin typeface="Cabin"/>
                <a:ea typeface="Cabin"/>
                <a:cs typeface="Cabin"/>
                <a:sym typeface="Cabin"/>
              </a:rPr>
              <a:t>Uses three voltage levels: +, - and 0, but only + and - represent data bits</a:t>
            </a:r>
          </a:p>
          <a:p>
            <a:pPr indent="-281940" lvl="1" marL="548640" marR="0" rtl="0" algn="l">
              <a:lnSpc>
                <a:spcPct val="100000"/>
              </a:lnSpc>
              <a:spcBef>
                <a:spcPts val="500"/>
              </a:spcBef>
              <a:spcAft>
                <a:spcPts val="0"/>
              </a:spcAft>
              <a:buClr>
                <a:schemeClr val="accent2"/>
              </a:buClr>
              <a:buSzPct val="76000"/>
              <a:buFont typeface="Noto Sans Symbols"/>
              <a:buChar char="▶"/>
            </a:pPr>
            <a:r>
              <a:rPr b="0" i="0" lang="en-GB" sz="2300" u="none" cap="none" strike="noStrike">
                <a:solidFill>
                  <a:schemeClr val="dk2"/>
                </a:solidFill>
                <a:latin typeface="Cabin"/>
                <a:ea typeface="Cabin"/>
                <a:cs typeface="Cabin"/>
                <a:sym typeface="Cabin"/>
              </a:rPr>
              <a:t>Half way thru each bit, signal returns to zero</a:t>
            </a:r>
          </a:p>
        </p:txBody>
      </p:sp>
      <p:grpSp>
        <p:nvGrpSpPr>
          <p:cNvPr id="411" name="Shape 411"/>
          <p:cNvGrpSpPr/>
          <p:nvPr/>
        </p:nvGrpSpPr>
        <p:grpSpPr>
          <a:xfrm>
            <a:off x="533400" y="3809999"/>
            <a:ext cx="4419600" cy="1600199"/>
            <a:chOff x="1296" y="2207"/>
            <a:chExt cx="2784" cy="1007"/>
          </a:xfrm>
        </p:grpSpPr>
        <p:sp>
          <p:nvSpPr>
            <p:cNvPr id="412" name="Shape 412"/>
            <p:cNvSpPr/>
            <p:nvPr/>
          </p:nvSpPr>
          <p:spPr>
            <a:xfrm>
              <a:off x="1296" y="2207"/>
              <a:ext cx="2784" cy="1007"/>
            </a:xfrm>
            <a:prstGeom prst="rect">
              <a:avLst/>
            </a:prstGeom>
            <a:solidFill>
              <a:schemeClr val="dk2"/>
            </a:solidFill>
            <a:ln cap="flat" cmpd="sng" w="28575">
              <a:solidFill>
                <a:schemeClr val="folHlink"/>
              </a:solidFill>
              <a:prstDash val="solid"/>
              <a:miter/>
              <a:headEnd len="med" w="med" type="none"/>
              <a:tailEnd len="med" w="med" type="none"/>
            </a:ln>
            <a:effectLst>
              <a:outerShdw rotWithShape="0" algn="ctr" dir="2700000" dist="107763">
                <a:schemeClr val="lt2">
                  <a:alpha val="49803"/>
                </a:scheme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bin"/>
                <a:ea typeface="Cabin"/>
                <a:cs typeface="Cabin"/>
                <a:sym typeface="Cabin"/>
              </a:endParaRPr>
            </a:p>
          </p:txBody>
        </p:sp>
        <p:cxnSp>
          <p:nvCxnSpPr>
            <p:cNvPr id="413" name="Shape 413"/>
            <p:cNvCxnSpPr/>
            <p:nvPr/>
          </p:nvCxnSpPr>
          <p:spPr>
            <a:xfrm>
              <a:off x="1488" y="2304"/>
              <a:ext cx="0" cy="816"/>
            </a:xfrm>
            <a:prstGeom prst="straightConnector1">
              <a:avLst/>
            </a:prstGeom>
            <a:noFill/>
            <a:ln cap="flat" cmpd="sng" w="19050">
              <a:solidFill>
                <a:schemeClr val="lt1"/>
              </a:solidFill>
              <a:prstDash val="solid"/>
              <a:round/>
              <a:headEnd len="lg" w="lg" type="triangle"/>
              <a:tailEnd len="med" w="med" type="none"/>
            </a:ln>
          </p:spPr>
        </p:cxnSp>
        <p:cxnSp>
          <p:nvCxnSpPr>
            <p:cNvPr id="414" name="Shape 414"/>
            <p:cNvCxnSpPr/>
            <p:nvPr/>
          </p:nvCxnSpPr>
          <p:spPr>
            <a:xfrm>
              <a:off x="1392" y="2736"/>
              <a:ext cx="2640" cy="0"/>
            </a:xfrm>
            <a:prstGeom prst="straightConnector1">
              <a:avLst/>
            </a:prstGeom>
            <a:noFill/>
            <a:ln cap="flat" cmpd="sng" w="19050">
              <a:solidFill>
                <a:schemeClr val="lt1"/>
              </a:solidFill>
              <a:prstDash val="solid"/>
              <a:round/>
              <a:headEnd len="med" w="med" type="none"/>
              <a:tailEnd len="lg" w="lg" type="triangle"/>
            </a:ln>
          </p:spPr>
        </p:cxnSp>
        <p:sp>
          <p:nvSpPr>
            <p:cNvPr id="415" name="Shape 415"/>
            <p:cNvSpPr txBox="1"/>
            <p:nvPr/>
          </p:nvSpPr>
          <p:spPr>
            <a:xfrm>
              <a:off x="3868" y="2696"/>
              <a:ext cx="164" cy="2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GB" sz="1800">
                  <a:solidFill>
                    <a:schemeClr val="lt2"/>
                  </a:solidFill>
                  <a:latin typeface="Cabin"/>
                  <a:ea typeface="Cabin"/>
                  <a:cs typeface="Cabin"/>
                  <a:sym typeface="Cabin"/>
                </a:rPr>
                <a:t>t</a:t>
              </a:r>
            </a:p>
          </p:txBody>
        </p:sp>
        <p:cxnSp>
          <p:nvCxnSpPr>
            <p:cNvPr id="416" name="Shape 416"/>
            <p:cNvCxnSpPr/>
            <p:nvPr/>
          </p:nvCxnSpPr>
          <p:spPr>
            <a:xfrm>
              <a:off x="1776" y="2400"/>
              <a:ext cx="0" cy="719"/>
            </a:xfrm>
            <a:prstGeom prst="straightConnector1">
              <a:avLst/>
            </a:prstGeom>
            <a:noFill/>
            <a:ln cap="flat" cmpd="sng" w="9525">
              <a:solidFill>
                <a:schemeClr val="lt1"/>
              </a:solidFill>
              <a:prstDash val="dash"/>
              <a:round/>
              <a:headEnd len="med" w="med" type="none"/>
              <a:tailEnd len="med" w="med" type="none"/>
            </a:ln>
          </p:spPr>
        </p:cxnSp>
        <p:sp>
          <p:nvSpPr>
            <p:cNvPr id="417" name="Shape 417"/>
            <p:cNvSpPr txBox="1"/>
            <p:nvPr/>
          </p:nvSpPr>
          <p:spPr>
            <a:xfrm>
              <a:off x="1488" y="225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cxnSp>
          <p:nvCxnSpPr>
            <p:cNvPr id="418" name="Shape 418"/>
            <p:cNvCxnSpPr/>
            <p:nvPr/>
          </p:nvCxnSpPr>
          <p:spPr>
            <a:xfrm>
              <a:off x="1488" y="297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19" name="Shape 419"/>
            <p:cNvCxnSpPr/>
            <p:nvPr/>
          </p:nvCxnSpPr>
          <p:spPr>
            <a:xfrm>
              <a:off x="1631" y="2736"/>
              <a:ext cx="0" cy="239"/>
            </a:xfrm>
            <a:prstGeom prst="straightConnector1">
              <a:avLst/>
            </a:prstGeom>
            <a:noFill/>
            <a:ln cap="flat" cmpd="sng" w="38100">
              <a:solidFill>
                <a:srgbClr val="FF0000"/>
              </a:solidFill>
              <a:prstDash val="solid"/>
              <a:round/>
              <a:headEnd len="med" w="med" type="none"/>
              <a:tailEnd len="med" w="med" type="none"/>
            </a:ln>
          </p:spPr>
        </p:cxnSp>
        <p:cxnSp>
          <p:nvCxnSpPr>
            <p:cNvPr id="420" name="Shape 420"/>
            <p:cNvCxnSpPr/>
            <p:nvPr/>
          </p:nvCxnSpPr>
          <p:spPr>
            <a:xfrm>
              <a:off x="2063" y="2400"/>
              <a:ext cx="0" cy="719"/>
            </a:xfrm>
            <a:prstGeom prst="straightConnector1">
              <a:avLst/>
            </a:prstGeom>
            <a:noFill/>
            <a:ln cap="flat" cmpd="sng" w="9525">
              <a:solidFill>
                <a:schemeClr val="lt1"/>
              </a:solidFill>
              <a:prstDash val="dash"/>
              <a:round/>
              <a:headEnd len="med" w="med" type="none"/>
              <a:tailEnd len="med" w="med" type="none"/>
            </a:ln>
          </p:spPr>
        </p:cxnSp>
        <p:cxnSp>
          <p:nvCxnSpPr>
            <p:cNvPr id="421" name="Shape 421"/>
            <p:cNvCxnSpPr/>
            <p:nvPr/>
          </p:nvCxnSpPr>
          <p:spPr>
            <a:xfrm>
              <a:off x="2352" y="2400"/>
              <a:ext cx="0" cy="719"/>
            </a:xfrm>
            <a:prstGeom prst="straightConnector1">
              <a:avLst/>
            </a:prstGeom>
            <a:noFill/>
            <a:ln cap="flat" cmpd="sng" w="9525">
              <a:solidFill>
                <a:schemeClr val="lt1"/>
              </a:solidFill>
              <a:prstDash val="dash"/>
              <a:round/>
              <a:headEnd len="med" w="med" type="none"/>
              <a:tailEnd len="med" w="med" type="none"/>
            </a:ln>
          </p:spPr>
        </p:cxnSp>
        <p:cxnSp>
          <p:nvCxnSpPr>
            <p:cNvPr id="422" name="Shape 422"/>
            <p:cNvCxnSpPr/>
            <p:nvPr/>
          </p:nvCxnSpPr>
          <p:spPr>
            <a:xfrm>
              <a:off x="2639" y="2400"/>
              <a:ext cx="0" cy="719"/>
            </a:xfrm>
            <a:prstGeom prst="straightConnector1">
              <a:avLst/>
            </a:prstGeom>
            <a:noFill/>
            <a:ln cap="flat" cmpd="sng" w="9525">
              <a:solidFill>
                <a:schemeClr val="lt1"/>
              </a:solidFill>
              <a:prstDash val="dash"/>
              <a:round/>
              <a:headEnd len="med" w="med" type="none"/>
              <a:tailEnd len="med" w="med" type="none"/>
            </a:ln>
          </p:spPr>
        </p:cxnSp>
        <p:cxnSp>
          <p:nvCxnSpPr>
            <p:cNvPr id="423" name="Shape 423"/>
            <p:cNvCxnSpPr/>
            <p:nvPr/>
          </p:nvCxnSpPr>
          <p:spPr>
            <a:xfrm>
              <a:off x="2928" y="2400"/>
              <a:ext cx="0" cy="719"/>
            </a:xfrm>
            <a:prstGeom prst="straightConnector1">
              <a:avLst/>
            </a:prstGeom>
            <a:noFill/>
            <a:ln cap="flat" cmpd="sng" w="9525">
              <a:solidFill>
                <a:schemeClr val="lt1"/>
              </a:solidFill>
              <a:prstDash val="dash"/>
              <a:round/>
              <a:headEnd len="med" w="med" type="none"/>
              <a:tailEnd len="med" w="med" type="none"/>
            </a:ln>
          </p:spPr>
        </p:cxnSp>
        <p:cxnSp>
          <p:nvCxnSpPr>
            <p:cNvPr id="424" name="Shape 424"/>
            <p:cNvCxnSpPr/>
            <p:nvPr/>
          </p:nvCxnSpPr>
          <p:spPr>
            <a:xfrm>
              <a:off x="3215" y="2400"/>
              <a:ext cx="0" cy="719"/>
            </a:xfrm>
            <a:prstGeom prst="straightConnector1">
              <a:avLst/>
            </a:prstGeom>
            <a:noFill/>
            <a:ln cap="flat" cmpd="sng" w="9525">
              <a:solidFill>
                <a:schemeClr val="lt1"/>
              </a:solidFill>
              <a:prstDash val="dash"/>
              <a:round/>
              <a:headEnd len="med" w="med" type="none"/>
              <a:tailEnd len="med" w="med" type="none"/>
            </a:ln>
          </p:spPr>
        </p:cxnSp>
        <p:cxnSp>
          <p:nvCxnSpPr>
            <p:cNvPr id="425" name="Shape 425"/>
            <p:cNvCxnSpPr/>
            <p:nvPr/>
          </p:nvCxnSpPr>
          <p:spPr>
            <a:xfrm>
              <a:off x="3504" y="2400"/>
              <a:ext cx="0" cy="719"/>
            </a:xfrm>
            <a:prstGeom prst="straightConnector1">
              <a:avLst/>
            </a:prstGeom>
            <a:noFill/>
            <a:ln cap="flat" cmpd="sng" w="9525">
              <a:solidFill>
                <a:schemeClr val="lt1"/>
              </a:solidFill>
              <a:prstDash val="dash"/>
              <a:round/>
              <a:headEnd len="med" w="med" type="none"/>
              <a:tailEnd len="med" w="med" type="none"/>
            </a:ln>
          </p:spPr>
        </p:cxnSp>
        <p:cxnSp>
          <p:nvCxnSpPr>
            <p:cNvPr id="426" name="Shape 426"/>
            <p:cNvCxnSpPr/>
            <p:nvPr/>
          </p:nvCxnSpPr>
          <p:spPr>
            <a:xfrm>
              <a:off x="3791" y="2400"/>
              <a:ext cx="0" cy="719"/>
            </a:xfrm>
            <a:prstGeom prst="straightConnector1">
              <a:avLst/>
            </a:prstGeom>
            <a:noFill/>
            <a:ln cap="flat" cmpd="sng" w="9525">
              <a:solidFill>
                <a:schemeClr val="lt1"/>
              </a:solidFill>
              <a:prstDash val="dash"/>
              <a:round/>
              <a:headEnd len="med" w="med" type="none"/>
              <a:tailEnd len="med" w="med" type="none"/>
            </a:ln>
          </p:spPr>
        </p:cxnSp>
        <p:sp>
          <p:nvSpPr>
            <p:cNvPr id="427" name="Shape 427"/>
            <p:cNvSpPr txBox="1"/>
            <p:nvPr/>
          </p:nvSpPr>
          <p:spPr>
            <a:xfrm>
              <a:off x="1776" y="225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428" name="Shape 428"/>
            <p:cNvSpPr txBox="1"/>
            <p:nvPr/>
          </p:nvSpPr>
          <p:spPr>
            <a:xfrm>
              <a:off x="2063" y="225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429" name="Shape 429"/>
            <p:cNvSpPr txBox="1"/>
            <p:nvPr/>
          </p:nvSpPr>
          <p:spPr>
            <a:xfrm>
              <a:off x="2352" y="225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430" name="Shape 430"/>
            <p:cNvSpPr txBox="1"/>
            <p:nvPr/>
          </p:nvSpPr>
          <p:spPr>
            <a:xfrm>
              <a:off x="2639" y="225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431" name="Shape 431"/>
            <p:cNvSpPr txBox="1"/>
            <p:nvPr/>
          </p:nvSpPr>
          <p:spPr>
            <a:xfrm>
              <a:off x="2928" y="225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432" name="Shape 432"/>
            <p:cNvSpPr txBox="1"/>
            <p:nvPr/>
          </p:nvSpPr>
          <p:spPr>
            <a:xfrm>
              <a:off x="3215" y="225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433" name="Shape 433"/>
            <p:cNvSpPr txBox="1"/>
            <p:nvPr/>
          </p:nvSpPr>
          <p:spPr>
            <a:xfrm>
              <a:off x="3504" y="225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cxnSp>
          <p:nvCxnSpPr>
            <p:cNvPr id="434" name="Shape 434"/>
            <p:cNvCxnSpPr/>
            <p:nvPr/>
          </p:nvCxnSpPr>
          <p:spPr>
            <a:xfrm>
              <a:off x="1631"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35" name="Shape 435"/>
            <p:cNvCxnSpPr/>
            <p:nvPr/>
          </p:nvCxnSpPr>
          <p:spPr>
            <a:xfrm>
              <a:off x="1920"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36" name="Shape 436"/>
            <p:cNvCxnSpPr/>
            <p:nvPr/>
          </p:nvCxnSpPr>
          <p:spPr>
            <a:xfrm>
              <a:off x="2207"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37" name="Shape 437"/>
            <p:cNvCxnSpPr/>
            <p:nvPr/>
          </p:nvCxnSpPr>
          <p:spPr>
            <a:xfrm>
              <a:off x="2495"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38" name="Shape 438"/>
            <p:cNvCxnSpPr/>
            <p:nvPr/>
          </p:nvCxnSpPr>
          <p:spPr>
            <a:xfrm>
              <a:off x="2784"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39" name="Shape 439"/>
            <p:cNvCxnSpPr/>
            <p:nvPr/>
          </p:nvCxnSpPr>
          <p:spPr>
            <a:xfrm>
              <a:off x="3071"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40" name="Shape 440"/>
            <p:cNvCxnSpPr/>
            <p:nvPr/>
          </p:nvCxnSpPr>
          <p:spPr>
            <a:xfrm>
              <a:off x="3359"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41" name="Shape 441"/>
            <p:cNvCxnSpPr/>
            <p:nvPr/>
          </p:nvCxnSpPr>
          <p:spPr>
            <a:xfrm>
              <a:off x="3647"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42" name="Shape 442"/>
            <p:cNvCxnSpPr/>
            <p:nvPr/>
          </p:nvCxnSpPr>
          <p:spPr>
            <a:xfrm>
              <a:off x="1776" y="2495"/>
              <a:ext cx="144" cy="0"/>
            </a:xfrm>
            <a:prstGeom prst="straightConnector1">
              <a:avLst/>
            </a:prstGeom>
            <a:noFill/>
            <a:ln cap="flat" cmpd="sng" w="38100">
              <a:solidFill>
                <a:srgbClr val="FF0000"/>
              </a:solidFill>
              <a:prstDash val="solid"/>
              <a:round/>
              <a:headEnd len="med" w="med" type="none"/>
              <a:tailEnd len="med" w="med" type="none"/>
            </a:ln>
          </p:spPr>
        </p:cxnSp>
        <p:cxnSp>
          <p:nvCxnSpPr>
            <p:cNvPr id="443" name="Shape 443"/>
            <p:cNvCxnSpPr/>
            <p:nvPr/>
          </p:nvCxnSpPr>
          <p:spPr>
            <a:xfrm>
              <a:off x="1920" y="2495"/>
              <a:ext cx="0" cy="239"/>
            </a:xfrm>
            <a:prstGeom prst="straightConnector1">
              <a:avLst/>
            </a:prstGeom>
            <a:noFill/>
            <a:ln cap="flat" cmpd="sng" w="38100">
              <a:solidFill>
                <a:srgbClr val="FF0000"/>
              </a:solidFill>
              <a:prstDash val="solid"/>
              <a:round/>
              <a:headEnd len="med" w="med" type="none"/>
              <a:tailEnd len="med" w="med" type="none"/>
            </a:ln>
          </p:spPr>
        </p:cxnSp>
        <p:cxnSp>
          <p:nvCxnSpPr>
            <p:cNvPr id="444" name="Shape 444"/>
            <p:cNvCxnSpPr/>
            <p:nvPr/>
          </p:nvCxnSpPr>
          <p:spPr>
            <a:xfrm>
              <a:off x="1776" y="2495"/>
              <a:ext cx="0" cy="239"/>
            </a:xfrm>
            <a:prstGeom prst="straightConnector1">
              <a:avLst/>
            </a:prstGeom>
            <a:noFill/>
            <a:ln cap="flat" cmpd="sng" w="38100">
              <a:solidFill>
                <a:srgbClr val="FF0000"/>
              </a:solidFill>
              <a:prstDash val="solid"/>
              <a:round/>
              <a:headEnd len="med" w="med" type="none"/>
              <a:tailEnd len="med" w="med" type="none"/>
            </a:ln>
          </p:spPr>
        </p:cxnSp>
        <p:cxnSp>
          <p:nvCxnSpPr>
            <p:cNvPr id="445" name="Shape 445"/>
            <p:cNvCxnSpPr/>
            <p:nvPr/>
          </p:nvCxnSpPr>
          <p:spPr>
            <a:xfrm>
              <a:off x="2063" y="297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46" name="Shape 446"/>
            <p:cNvCxnSpPr/>
            <p:nvPr/>
          </p:nvCxnSpPr>
          <p:spPr>
            <a:xfrm>
              <a:off x="2352" y="297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47" name="Shape 447"/>
            <p:cNvCxnSpPr/>
            <p:nvPr/>
          </p:nvCxnSpPr>
          <p:spPr>
            <a:xfrm>
              <a:off x="2639" y="2495"/>
              <a:ext cx="144" cy="0"/>
            </a:xfrm>
            <a:prstGeom prst="straightConnector1">
              <a:avLst/>
            </a:prstGeom>
            <a:noFill/>
            <a:ln cap="flat" cmpd="sng" w="38100">
              <a:solidFill>
                <a:srgbClr val="FF0000"/>
              </a:solidFill>
              <a:prstDash val="solid"/>
              <a:round/>
              <a:headEnd len="med" w="med" type="none"/>
              <a:tailEnd len="med" w="med" type="none"/>
            </a:ln>
          </p:spPr>
        </p:cxnSp>
        <p:cxnSp>
          <p:nvCxnSpPr>
            <p:cNvPr id="448" name="Shape 448"/>
            <p:cNvCxnSpPr/>
            <p:nvPr/>
          </p:nvCxnSpPr>
          <p:spPr>
            <a:xfrm>
              <a:off x="2928" y="2495"/>
              <a:ext cx="144" cy="0"/>
            </a:xfrm>
            <a:prstGeom prst="straightConnector1">
              <a:avLst/>
            </a:prstGeom>
            <a:noFill/>
            <a:ln cap="flat" cmpd="sng" w="38100">
              <a:solidFill>
                <a:srgbClr val="FF0000"/>
              </a:solidFill>
              <a:prstDash val="solid"/>
              <a:round/>
              <a:headEnd len="med" w="med" type="none"/>
              <a:tailEnd len="med" w="med" type="none"/>
            </a:ln>
          </p:spPr>
        </p:cxnSp>
        <p:cxnSp>
          <p:nvCxnSpPr>
            <p:cNvPr id="449" name="Shape 449"/>
            <p:cNvCxnSpPr/>
            <p:nvPr/>
          </p:nvCxnSpPr>
          <p:spPr>
            <a:xfrm>
              <a:off x="3215" y="297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50" name="Shape 450"/>
            <p:cNvCxnSpPr/>
            <p:nvPr/>
          </p:nvCxnSpPr>
          <p:spPr>
            <a:xfrm>
              <a:off x="3504" y="297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51" name="Shape 451"/>
            <p:cNvCxnSpPr/>
            <p:nvPr/>
          </p:nvCxnSpPr>
          <p:spPr>
            <a:xfrm>
              <a:off x="2063" y="2736"/>
              <a:ext cx="0" cy="239"/>
            </a:xfrm>
            <a:prstGeom prst="straightConnector1">
              <a:avLst/>
            </a:prstGeom>
            <a:noFill/>
            <a:ln cap="flat" cmpd="sng" w="38100">
              <a:solidFill>
                <a:srgbClr val="FF0000"/>
              </a:solidFill>
              <a:prstDash val="solid"/>
              <a:round/>
              <a:headEnd len="med" w="med" type="none"/>
              <a:tailEnd len="med" w="med" type="none"/>
            </a:ln>
          </p:spPr>
        </p:cxnSp>
        <p:cxnSp>
          <p:nvCxnSpPr>
            <p:cNvPr id="452" name="Shape 452"/>
            <p:cNvCxnSpPr/>
            <p:nvPr/>
          </p:nvCxnSpPr>
          <p:spPr>
            <a:xfrm>
              <a:off x="2207" y="2736"/>
              <a:ext cx="0" cy="239"/>
            </a:xfrm>
            <a:prstGeom prst="straightConnector1">
              <a:avLst/>
            </a:prstGeom>
            <a:noFill/>
            <a:ln cap="flat" cmpd="sng" w="38100">
              <a:solidFill>
                <a:srgbClr val="FF0000"/>
              </a:solidFill>
              <a:prstDash val="solid"/>
              <a:round/>
              <a:headEnd len="med" w="med" type="none"/>
              <a:tailEnd len="med" w="med" type="none"/>
            </a:ln>
          </p:spPr>
        </p:cxnSp>
        <p:cxnSp>
          <p:nvCxnSpPr>
            <p:cNvPr id="453" name="Shape 453"/>
            <p:cNvCxnSpPr/>
            <p:nvPr/>
          </p:nvCxnSpPr>
          <p:spPr>
            <a:xfrm>
              <a:off x="2352" y="2736"/>
              <a:ext cx="0" cy="239"/>
            </a:xfrm>
            <a:prstGeom prst="straightConnector1">
              <a:avLst/>
            </a:prstGeom>
            <a:noFill/>
            <a:ln cap="flat" cmpd="sng" w="38100">
              <a:solidFill>
                <a:srgbClr val="FF0000"/>
              </a:solidFill>
              <a:prstDash val="solid"/>
              <a:round/>
              <a:headEnd len="med" w="med" type="none"/>
              <a:tailEnd len="med" w="med" type="none"/>
            </a:ln>
          </p:spPr>
        </p:cxnSp>
        <p:cxnSp>
          <p:nvCxnSpPr>
            <p:cNvPr id="454" name="Shape 454"/>
            <p:cNvCxnSpPr/>
            <p:nvPr/>
          </p:nvCxnSpPr>
          <p:spPr>
            <a:xfrm>
              <a:off x="2495" y="2736"/>
              <a:ext cx="0" cy="239"/>
            </a:xfrm>
            <a:prstGeom prst="straightConnector1">
              <a:avLst/>
            </a:prstGeom>
            <a:noFill/>
            <a:ln cap="flat" cmpd="sng" w="38100">
              <a:solidFill>
                <a:srgbClr val="FF0000"/>
              </a:solidFill>
              <a:prstDash val="solid"/>
              <a:round/>
              <a:headEnd len="med" w="med" type="none"/>
              <a:tailEnd len="med" w="med" type="none"/>
            </a:ln>
          </p:spPr>
        </p:cxnSp>
        <p:cxnSp>
          <p:nvCxnSpPr>
            <p:cNvPr id="455" name="Shape 455"/>
            <p:cNvCxnSpPr/>
            <p:nvPr/>
          </p:nvCxnSpPr>
          <p:spPr>
            <a:xfrm>
              <a:off x="2639" y="2495"/>
              <a:ext cx="0" cy="239"/>
            </a:xfrm>
            <a:prstGeom prst="straightConnector1">
              <a:avLst/>
            </a:prstGeom>
            <a:noFill/>
            <a:ln cap="flat" cmpd="sng" w="38100">
              <a:solidFill>
                <a:srgbClr val="FF0000"/>
              </a:solidFill>
              <a:prstDash val="solid"/>
              <a:round/>
              <a:headEnd len="med" w="med" type="none"/>
              <a:tailEnd len="med" w="med" type="none"/>
            </a:ln>
          </p:spPr>
        </p:cxnSp>
        <p:cxnSp>
          <p:nvCxnSpPr>
            <p:cNvPr id="456" name="Shape 456"/>
            <p:cNvCxnSpPr/>
            <p:nvPr/>
          </p:nvCxnSpPr>
          <p:spPr>
            <a:xfrm>
              <a:off x="2784" y="2495"/>
              <a:ext cx="0" cy="239"/>
            </a:xfrm>
            <a:prstGeom prst="straightConnector1">
              <a:avLst/>
            </a:prstGeom>
            <a:noFill/>
            <a:ln cap="flat" cmpd="sng" w="38100">
              <a:solidFill>
                <a:srgbClr val="FF0000"/>
              </a:solidFill>
              <a:prstDash val="solid"/>
              <a:round/>
              <a:headEnd len="med" w="med" type="none"/>
              <a:tailEnd len="med" w="med" type="none"/>
            </a:ln>
          </p:spPr>
        </p:cxnSp>
        <p:cxnSp>
          <p:nvCxnSpPr>
            <p:cNvPr id="457" name="Shape 457"/>
            <p:cNvCxnSpPr/>
            <p:nvPr/>
          </p:nvCxnSpPr>
          <p:spPr>
            <a:xfrm>
              <a:off x="2928" y="2495"/>
              <a:ext cx="0" cy="239"/>
            </a:xfrm>
            <a:prstGeom prst="straightConnector1">
              <a:avLst/>
            </a:prstGeom>
            <a:noFill/>
            <a:ln cap="flat" cmpd="sng" w="38100">
              <a:solidFill>
                <a:srgbClr val="FF0000"/>
              </a:solidFill>
              <a:prstDash val="solid"/>
              <a:round/>
              <a:headEnd len="med" w="med" type="none"/>
              <a:tailEnd len="med" w="med" type="none"/>
            </a:ln>
          </p:spPr>
        </p:cxnSp>
        <p:cxnSp>
          <p:nvCxnSpPr>
            <p:cNvPr id="458" name="Shape 458"/>
            <p:cNvCxnSpPr/>
            <p:nvPr/>
          </p:nvCxnSpPr>
          <p:spPr>
            <a:xfrm>
              <a:off x="3071" y="2495"/>
              <a:ext cx="0" cy="239"/>
            </a:xfrm>
            <a:prstGeom prst="straightConnector1">
              <a:avLst/>
            </a:prstGeom>
            <a:noFill/>
            <a:ln cap="flat" cmpd="sng" w="38100">
              <a:solidFill>
                <a:srgbClr val="FF0000"/>
              </a:solidFill>
              <a:prstDash val="solid"/>
              <a:round/>
              <a:headEnd len="med" w="med" type="none"/>
              <a:tailEnd len="med" w="med" type="none"/>
            </a:ln>
          </p:spPr>
        </p:cxnSp>
        <p:cxnSp>
          <p:nvCxnSpPr>
            <p:cNvPr id="459" name="Shape 459"/>
            <p:cNvCxnSpPr/>
            <p:nvPr/>
          </p:nvCxnSpPr>
          <p:spPr>
            <a:xfrm>
              <a:off x="3215" y="2736"/>
              <a:ext cx="0" cy="239"/>
            </a:xfrm>
            <a:prstGeom prst="straightConnector1">
              <a:avLst/>
            </a:prstGeom>
            <a:noFill/>
            <a:ln cap="flat" cmpd="sng" w="38100">
              <a:solidFill>
                <a:srgbClr val="FF0000"/>
              </a:solidFill>
              <a:prstDash val="solid"/>
              <a:round/>
              <a:headEnd len="med" w="med" type="none"/>
              <a:tailEnd len="med" w="med" type="none"/>
            </a:ln>
          </p:spPr>
        </p:cxnSp>
        <p:cxnSp>
          <p:nvCxnSpPr>
            <p:cNvPr id="460" name="Shape 460"/>
            <p:cNvCxnSpPr/>
            <p:nvPr/>
          </p:nvCxnSpPr>
          <p:spPr>
            <a:xfrm>
              <a:off x="3359" y="2736"/>
              <a:ext cx="0" cy="239"/>
            </a:xfrm>
            <a:prstGeom prst="straightConnector1">
              <a:avLst/>
            </a:prstGeom>
            <a:noFill/>
            <a:ln cap="flat" cmpd="sng" w="38100">
              <a:solidFill>
                <a:srgbClr val="FF0000"/>
              </a:solidFill>
              <a:prstDash val="solid"/>
              <a:round/>
              <a:headEnd len="med" w="med" type="none"/>
              <a:tailEnd len="med" w="med" type="none"/>
            </a:ln>
          </p:spPr>
        </p:cxnSp>
        <p:cxnSp>
          <p:nvCxnSpPr>
            <p:cNvPr id="461" name="Shape 461"/>
            <p:cNvCxnSpPr/>
            <p:nvPr/>
          </p:nvCxnSpPr>
          <p:spPr>
            <a:xfrm>
              <a:off x="3504" y="2736"/>
              <a:ext cx="0" cy="239"/>
            </a:xfrm>
            <a:prstGeom prst="straightConnector1">
              <a:avLst/>
            </a:prstGeom>
            <a:noFill/>
            <a:ln cap="flat" cmpd="sng" w="38100">
              <a:solidFill>
                <a:srgbClr val="FF0000"/>
              </a:solidFill>
              <a:prstDash val="solid"/>
              <a:round/>
              <a:headEnd len="med" w="med" type="none"/>
              <a:tailEnd len="med" w="med" type="none"/>
            </a:ln>
          </p:spPr>
        </p:cxnSp>
        <p:cxnSp>
          <p:nvCxnSpPr>
            <p:cNvPr id="462" name="Shape 462"/>
            <p:cNvCxnSpPr/>
            <p:nvPr/>
          </p:nvCxnSpPr>
          <p:spPr>
            <a:xfrm>
              <a:off x="3647" y="2736"/>
              <a:ext cx="0" cy="239"/>
            </a:xfrm>
            <a:prstGeom prst="straightConnector1">
              <a:avLst/>
            </a:prstGeom>
            <a:noFill/>
            <a:ln cap="flat" cmpd="sng" w="38100">
              <a:solidFill>
                <a:srgbClr val="FF0000"/>
              </a:solidFill>
              <a:prstDash val="solid"/>
              <a:round/>
              <a:headEnd len="med" w="med" type="none"/>
              <a:tailEnd len="med" w="med" type="none"/>
            </a:ln>
          </p:spPr>
        </p:cxnSp>
      </p:grpSp>
      <p:pic>
        <p:nvPicPr>
          <p:cNvPr id="463" name="Shape 463"/>
          <p:cNvPicPr preferRelativeResize="0"/>
          <p:nvPr/>
        </p:nvPicPr>
        <p:blipFill rotWithShape="1">
          <a:blip r:embed="rId3">
            <a:alphaModFix/>
          </a:blip>
          <a:srcRect b="0" l="0" r="0" t="0"/>
          <a:stretch/>
        </p:blipFill>
        <p:spPr>
          <a:xfrm>
            <a:off x="5486400" y="3429000"/>
            <a:ext cx="3209925" cy="2347912"/>
          </a:xfrm>
          <a:prstGeom prst="rect">
            <a:avLst/>
          </a:prstGeom>
          <a:noFill/>
          <a:ln>
            <a:noFill/>
          </a:ln>
        </p:spPr>
      </p:pic>
      <p:sp>
        <p:nvSpPr>
          <p:cNvPr id="464" name="Shape 464"/>
          <p:cNvSpPr txBox="1"/>
          <p:nvPr/>
        </p:nvSpPr>
        <p:spPr>
          <a:xfrm>
            <a:off x="7756525" y="4324350"/>
            <a:ext cx="385762" cy="51911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GB" sz="2800">
                <a:solidFill>
                  <a:srgbClr val="FF0000"/>
                </a:solidFill>
                <a:latin typeface="Cabin"/>
                <a:ea typeface="Cabin"/>
                <a:cs typeface="Cabin"/>
                <a:sym typeface="Cabin"/>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Digital-to-Digital Conversion</a:t>
            </a:r>
          </a:p>
        </p:txBody>
      </p:sp>
      <p:sp>
        <p:nvSpPr>
          <p:cNvPr id="117" name="Shape 117"/>
          <p:cNvSpPr txBox="1"/>
          <p:nvPr/>
        </p:nvSpPr>
        <p:spPr>
          <a:xfrm>
            <a:off x="457200" y="1268759"/>
            <a:ext cx="8229600" cy="1152128"/>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1"/>
              </a:buClr>
              <a:buSzPct val="81846"/>
              <a:buFont typeface="Noto Sans Symbols"/>
              <a:buChar char="▶"/>
            </a:pPr>
            <a:r>
              <a:rPr b="0" i="0" lang="en-GB" sz="2600" u="none" cap="none" strike="noStrike">
                <a:solidFill>
                  <a:schemeClr val="dk1"/>
                </a:solidFill>
                <a:latin typeface="Cabin"/>
                <a:ea typeface="Cabin"/>
                <a:cs typeface="Cabin"/>
                <a:sym typeface="Cabin"/>
              </a:rPr>
              <a:t>Line Coding - </a:t>
            </a:r>
            <a:r>
              <a:rPr b="0" i="0" lang="en-GB" sz="2800" u="none" cap="none" strike="noStrike">
                <a:solidFill>
                  <a:schemeClr val="dk1"/>
                </a:solidFill>
                <a:latin typeface="Cabin"/>
                <a:ea typeface="Cabin"/>
                <a:cs typeface="Cabin"/>
                <a:sym typeface="Cabin"/>
              </a:rPr>
              <a:t>Process of converting </a:t>
            </a:r>
            <a:r>
              <a:rPr b="0" i="1" lang="en-GB" sz="2800" u="none" cap="none" strike="noStrike">
                <a:solidFill>
                  <a:srgbClr val="002060"/>
                </a:solidFill>
                <a:latin typeface="Cabin"/>
                <a:ea typeface="Cabin"/>
                <a:cs typeface="Cabin"/>
                <a:sym typeface="Cabin"/>
              </a:rPr>
              <a:t>digital data</a:t>
            </a:r>
            <a:r>
              <a:rPr b="0" i="0" lang="en-GB" sz="2800" u="none" cap="none" strike="noStrike">
                <a:solidFill>
                  <a:schemeClr val="dk1"/>
                </a:solidFill>
                <a:latin typeface="Cabin"/>
                <a:ea typeface="Cabin"/>
                <a:cs typeface="Cabin"/>
                <a:sym typeface="Cabin"/>
              </a:rPr>
              <a:t> to </a:t>
            </a:r>
            <a:r>
              <a:rPr b="0" i="1" lang="en-GB" sz="2800" u="none" cap="none" strike="noStrike">
                <a:solidFill>
                  <a:srgbClr val="002060"/>
                </a:solidFill>
                <a:latin typeface="Cabin"/>
                <a:ea typeface="Cabin"/>
                <a:cs typeface="Cabin"/>
                <a:sym typeface="Cabin"/>
              </a:rPr>
              <a:t>digital signal</a:t>
            </a:r>
          </a:p>
        </p:txBody>
      </p:sp>
      <p:pic>
        <p:nvPicPr>
          <p:cNvPr id="118" name="Shape 118"/>
          <p:cNvPicPr preferRelativeResize="0"/>
          <p:nvPr/>
        </p:nvPicPr>
        <p:blipFill rotWithShape="1">
          <a:blip r:embed="rId3">
            <a:alphaModFix/>
          </a:blip>
          <a:srcRect b="0" l="0" r="0" t="0"/>
          <a:stretch/>
        </p:blipFill>
        <p:spPr>
          <a:xfrm>
            <a:off x="139700" y="2539975"/>
            <a:ext cx="8775700" cy="2689224"/>
          </a:xfrm>
          <a:prstGeom prst="rect">
            <a:avLst/>
          </a:prstGeom>
          <a:noFill/>
          <a:ln>
            <a:noFill/>
          </a:ln>
        </p:spPr>
      </p:pic>
      <p:sp>
        <p:nvSpPr>
          <p:cNvPr id="119" name="Shape 119"/>
          <p:cNvSpPr txBox="1"/>
          <p:nvPr/>
        </p:nvSpPr>
        <p:spPr>
          <a:xfrm>
            <a:off x="1979711" y="5733255"/>
            <a:ext cx="4392488" cy="369332"/>
          </a:xfrm>
          <a:prstGeom prst="rect">
            <a:avLst/>
          </a:prstGeom>
          <a:noFill/>
          <a:ln>
            <a:noFill/>
          </a:ln>
        </p:spPr>
        <p:txBody>
          <a:bodyPr anchorCtr="0" anchor="t" bIns="45700" lIns="91425" rIns="91425" tIns="45700">
            <a:noAutofit/>
          </a:bodyPr>
          <a:lstStyle/>
          <a:p>
            <a:pPr indent="-274320" lvl="0" marL="274320" marR="0" rtl="0" algn="ctr">
              <a:spcBef>
                <a:spcPts val="0"/>
              </a:spcBef>
              <a:buSzPct val="25000"/>
              <a:buNone/>
            </a:pPr>
            <a:r>
              <a:rPr b="1" i="0" lang="en-GB" sz="1800" u="none" cap="none" strike="noStrike">
                <a:solidFill>
                  <a:schemeClr val="dk1"/>
                </a:solidFill>
                <a:latin typeface="Cabin"/>
                <a:ea typeface="Cabin"/>
                <a:cs typeface="Cabin"/>
                <a:sym typeface="Cabin"/>
              </a:rPr>
              <a:t>Line coding and decoding</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Polar Biphase: Manchester Encoding</a:t>
            </a:r>
          </a:p>
        </p:txBody>
      </p:sp>
      <p:sp>
        <p:nvSpPr>
          <p:cNvPr id="470" name="Shape 470"/>
          <p:cNvSpPr txBox="1"/>
          <p:nvPr/>
        </p:nvSpPr>
        <p:spPr>
          <a:xfrm>
            <a:off x="467543" y="1268759"/>
            <a:ext cx="8229600" cy="4953000"/>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1"/>
              </a:buClr>
              <a:buSzPct val="76000"/>
              <a:buFont typeface="Noto Sans Symbols"/>
              <a:buChar char="▶"/>
            </a:pPr>
            <a:r>
              <a:rPr b="0" i="0" lang="en-GB" sz="2600" u="none" cap="none" strike="noStrike">
                <a:solidFill>
                  <a:schemeClr val="dk1"/>
                </a:solidFill>
                <a:latin typeface="Cabin"/>
                <a:ea typeface="Cabin"/>
                <a:cs typeface="Cabin"/>
                <a:sym typeface="Cabin"/>
              </a:rPr>
              <a:t>Uses an inversion at the middle of each bit</a:t>
            </a:r>
          </a:p>
          <a:p>
            <a:pPr indent="-281940" lvl="1" marL="548640" marR="0" rtl="0" algn="l">
              <a:lnSpc>
                <a:spcPct val="100000"/>
              </a:lnSpc>
              <a:spcBef>
                <a:spcPts val="500"/>
              </a:spcBef>
              <a:spcAft>
                <a:spcPts val="0"/>
              </a:spcAft>
              <a:buClr>
                <a:schemeClr val="accent2"/>
              </a:buClr>
              <a:buSzPct val="76000"/>
              <a:buFont typeface="Noto Sans Symbols"/>
              <a:buChar char="▶"/>
            </a:pPr>
            <a:r>
              <a:rPr b="0" i="0" lang="en-GB" sz="2300" u="none" cap="none" strike="noStrike">
                <a:solidFill>
                  <a:schemeClr val="dk2"/>
                </a:solidFill>
                <a:latin typeface="Cabin"/>
                <a:ea typeface="Cabin"/>
                <a:cs typeface="Cabin"/>
                <a:sym typeface="Cabin"/>
              </a:rPr>
              <a:t>For bit representation</a:t>
            </a:r>
          </a:p>
          <a:p>
            <a:pPr indent="-281940" lvl="1" marL="548640" marR="0" rtl="0" algn="l">
              <a:lnSpc>
                <a:spcPct val="100000"/>
              </a:lnSpc>
              <a:spcBef>
                <a:spcPts val="500"/>
              </a:spcBef>
              <a:spcAft>
                <a:spcPts val="0"/>
              </a:spcAft>
              <a:buClr>
                <a:schemeClr val="accent2"/>
              </a:buClr>
              <a:buSzPct val="76000"/>
              <a:buFont typeface="Noto Sans Symbols"/>
              <a:buChar char="▶"/>
            </a:pPr>
            <a:r>
              <a:rPr b="0" i="0" lang="en-GB" sz="2300" u="none" cap="none" strike="noStrike">
                <a:solidFill>
                  <a:schemeClr val="dk2"/>
                </a:solidFill>
                <a:latin typeface="Cabin"/>
                <a:ea typeface="Cabin"/>
                <a:cs typeface="Cabin"/>
                <a:sym typeface="Cabin"/>
              </a:rPr>
              <a:t>For synchronization</a:t>
            </a:r>
          </a:p>
        </p:txBody>
      </p:sp>
      <p:grpSp>
        <p:nvGrpSpPr>
          <p:cNvPr id="471" name="Shape 471"/>
          <p:cNvGrpSpPr/>
          <p:nvPr/>
        </p:nvGrpSpPr>
        <p:grpSpPr>
          <a:xfrm>
            <a:off x="1295399" y="3429000"/>
            <a:ext cx="4419600" cy="1600199"/>
            <a:chOff x="815" y="2160"/>
            <a:chExt cx="2784" cy="1007"/>
          </a:xfrm>
        </p:grpSpPr>
        <p:sp>
          <p:nvSpPr>
            <p:cNvPr id="472" name="Shape 472"/>
            <p:cNvSpPr/>
            <p:nvPr/>
          </p:nvSpPr>
          <p:spPr>
            <a:xfrm>
              <a:off x="815" y="2160"/>
              <a:ext cx="2784" cy="1007"/>
            </a:xfrm>
            <a:prstGeom prst="rect">
              <a:avLst/>
            </a:prstGeom>
            <a:solidFill>
              <a:schemeClr val="dk2"/>
            </a:solidFill>
            <a:ln cap="flat" cmpd="sng" w="28575">
              <a:solidFill>
                <a:schemeClr val="folHlink"/>
              </a:solidFill>
              <a:prstDash val="solid"/>
              <a:miter/>
              <a:headEnd len="med" w="med" type="none"/>
              <a:tailEnd len="med" w="med" type="none"/>
            </a:ln>
            <a:effectLst>
              <a:outerShdw rotWithShape="0" algn="ctr" dir="2700000" dist="107763">
                <a:schemeClr val="lt2">
                  <a:alpha val="49803"/>
                </a:scheme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bin"/>
                <a:ea typeface="Cabin"/>
                <a:cs typeface="Cabin"/>
                <a:sym typeface="Cabin"/>
              </a:endParaRPr>
            </a:p>
          </p:txBody>
        </p:sp>
        <p:cxnSp>
          <p:nvCxnSpPr>
            <p:cNvPr id="473" name="Shape 473"/>
            <p:cNvCxnSpPr/>
            <p:nvPr/>
          </p:nvCxnSpPr>
          <p:spPr>
            <a:xfrm>
              <a:off x="1007" y="2255"/>
              <a:ext cx="0" cy="816"/>
            </a:xfrm>
            <a:prstGeom prst="straightConnector1">
              <a:avLst/>
            </a:prstGeom>
            <a:noFill/>
            <a:ln cap="flat" cmpd="sng" w="19050">
              <a:solidFill>
                <a:schemeClr val="lt1"/>
              </a:solidFill>
              <a:prstDash val="solid"/>
              <a:round/>
              <a:headEnd len="lg" w="lg" type="triangle"/>
              <a:tailEnd len="med" w="med" type="none"/>
            </a:ln>
          </p:spPr>
        </p:cxnSp>
        <p:cxnSp>
          <p:nvCxnSpPr>
            <p:cNvPr id="474" name="Shape 474"/>
            <p:cNvCxnSpPr/>
            <p:nvPr/>
          </p:nvCxnSpPr>
          <p:spPr>
            <a:xfrm>
              <a:off x="911" y="2687"/>
              <a:ext cx="2640" cy="0"/>
            </a:xfrm>
            <a:prstGeom prst="straightConnector1">
              <a:avLst/>
            </a:prstGeom>
            <a:noFill/>
            <a:ln cap="flat" cmpd="sng" w="19050">
              <a:solidFill>
                <a:schemeClr val="lt1"/>
              </a:solidFill>
              <a:prstDash val="solid"/>
              <a:round/>
              <a:headEnd len="med" w="med" type="none"/>
              <a:tailEnd len="lg" w="lg" type="triangle"/>
            </a:ln>
          </p:spPr>
        </p:cxnSp>
        <p:sp>
          <p:nvSpPr>
            <p:cNvPr id="475" name="Shape 475"/>
            <p:cNvSpPr txBox="1"/>
            <p:nvPr/>
          </p:nvSpPr>
          <p:spPr>
            <a:xfrm>
              <a:off x="3388" y="2648"/>
              <a:ext cx="164" cy="2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GB" sz="1800">
                  <a:solidFill>
                    <a:schemeClr val="lt2"/>
                  </a:solidFill>
                  <a:latin typeface="Cabin"/>
                  <a:ea typeface="Cabin"/>
                  <a:cs typeface="Cabin"/>
                  <a:sym typeface="Cabin"/>
                </a:rPr>
                <a:t>t</a:t>
              </a:r>
            </a:p>
          </p:txBody>
        </p:sp>
        <p:cxnSp>
          <p:nvCxnSpPr>
            <p:cNvPr id="476" name="Shape 476"/>
            <p:cNvCxnSpPr/>
            <p:nvPr/>
          </p:nvCxnSpPr>
          <p:spPr>
            <a:xfrm>
              <a:off x="1296" y="2352"/>
              <a:ext cx="0" cy="719"/>
            </a:xfrm>
            <a:prstGeom prst="straightConnector1">
              <a:avLst/>
            </a:prstGeom>
            <a:noFill/>
            <a:ln cap="flat" cmpd="sng" w="9525">
              <a:solidFill>
                <a:schemeClr val="lt1"/>
              </a:solidFill>
              <a:prstDash val="dash"/>
              <a:round/>
              <a:headEnd len="med" w="med" type="none"/>
              <a:tailEnd len="med" w="med" type="none"/>
            </a:ln>
          </p:spPr>
        </p:cxnSp>
        <p:sp>
          <p:nvSpPr>
            <p:cNvPr id="477" name="Shape 477"/>
            <p:cNvSpPr txBox="1"/>
            <p:nvPr/>
          </p:nvSpPr>
          <p:spPr>
            <a:xfrm>
              <a:off x="1007" y="2207"/>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cxnSp>
          <p:nvCxnSpPr>
            <p:cNvPr id="478" name="Shape 478"/>
            <p:cNvCxnSpPr/>
            <p:nvPr/>
          </p:nvCxnSpPr>
          <p:spPr>
            <a:xfrm>
              <a:off x="1584" y="2352"/>
              <a:ext cx="0" cy="719"/>
            </a:xfrm>
            <a:prstGeom prst="straightConnector1">
              <a:avLst/>
            </a:prstGeom>
            <a:noFill/>
            <a:ln cap="flat" cmpd="sng" w="9525">
              <a:solidFill>
                <a:schemeClr val="lt1"/>
              </a:solidFill>
              <a:prstDash val="dash"/>
              <a:round/>
              <a:headEnd len="med" w="med" type="none"/>
              <a:tailEnd len="med" w="med" type="none"/>
            </a:ln>
          </p:spPr>
        </p:cxnSp>
        <p:cxnSp>
          <p:nvCxnSpPr>
            <p:cNvPr id="479" name="Shape 479"/>
            <p:cNvCxnSpPr/>
            <p:nvPr/>
          </p:nvCxnSpPr>
          <p:spPr>
            <a:xfrm>
              <a:off x="1871" y="2352"/>
              <a:ext cx="0" cy="719"/>
            </a:xfrm>
            <a:prstGeom prst="straightConnector1">
              <a:avLst/>
            </a:prstGeom>
            <a:noFill/>
            <a:ln cap="flat" cmpd="sng" w="9525">
              <a:solidFill>
                <a:schemeClr val="lt1"/>
              </a:solidFill>
              <a:prstDash val="dash"/>
              <a:round/>
              <a:headEnd len="med" w="med" type="none"/>
              <a:tailEnd len="med" w="med" type="none"/>
            </a:ln>
          </p:spPr>
        </p:cxnSp>
        <p:cxnSp>
          <p:nvCxnSpPr>
            <p:cNvPr id="480" name="Shape 480"/>
            <p:cNvCxnSpPr/>
            <p:nvPr/>
          </p:nvCxnSpPr>
          <p:spPr>
            <a:xfrm>
              <a:off x="2160" y="2352"/>
              <a:ext cx="0" cy="719"/>
            </a:xfrm>
            <a:prstGeom prst="straightConnector1">
              <a:avLst/>
            </a:prstGeom>
            <a:noFill/>
            <a:ln cap="flat" cmpd="sng" w="9525">
              <a:solidFill>
                <a:schemeClr val="lt1"/>
              </a:solidFill>
              <a:prstDash val="dash"/>
              <a:round/>
              <a:headEnd len="med" w="med" type="none"/>
              <a:tailEnd len="med" w="med" type="none"/>
            </a:ln>
          </p:spPr>
        </p:cxnSp>
        <p:cxnSp>
          <p:nvCxnSpPr>
            <p:cNvPr id="481" name="Shape 481"/>
            <p:cNvCxnSpPr/>
            <p:nvPr/>
          </p:nvCxnSpPr>
          <p:spPr>
            <a:xfrm>
              <a:off x="2447" y="2352"/>
              <a:ext cx="0" cy="719"/>
            </a:xfrm>
            <a:prstGeom prst="straightConnector1">
              <a:avLst/>
            </a:prstGeom>
            <a:noFill/>
            <a:ln cap="flat" cmpd="sng" w="9525">
              <a:solidFill>
                <a:schemeClr val="lt1"/>
              </a:solidFill>
              <a:prstDash val="dash"/>
              <a:round/>
              <a:headEnd len="med" w="med" type="none"/>
              <a:tailEnd len="med" w="med" type="none"/>
            </a:ln>
          </p:spPr>
        </p:cxnSp>
        <p:cxnSp>
          <p:nvCxnSpPr>
            <p:cNvPr id="482" name="Shape 482"/>
            <p:cNvCxnSpPr/>
            <p:nvPr/>
          </p:nvCxnSpPr>
          <p:spPr>
            <a:xfrm>
              <a:off x="2736" y="2352"/>
              <a:ext cx="0" cy="719"/>
            </a:xfrm>
            <a:prstGeom prst="straightConnector1">
              <a:avLst/>
            </a:prstGeom>
            <a:noFill/>
            <a:ln cap="flat" cmpd="sng" w="9525">
              <a:solidFill>
                <a:schemeClr val="lt1"/>
              </a:solidFill>
              <a:prstDash val="dash"/>
              <a:round/>
              <a:headEnd len="med" w="med" type="none"/>
              <a:tailEnd len="med" w="med" type="none"/>
            </a:ln>
          </p:spPr>
        </p:cxnSp>
        <p:cxnSp>
          <p:nvCxnSpPr>
            <p:cNvPr id="483" name="Shape 483"/>
            <p:cNvCxnSpPr/>
            <p:nvPr/>
          </p:nvCxnSpPr>
          <p:spPr>
            <a:xfrm>
              <a:off x="3023" y="2352"/>
              <a:ext cx="0" cy="719"/>
            </a:xfrm>
            <a:prstGeom prst="straightConnector1">
              <a:avLst/>
            </a:prstGeom>
            <a:noFill/>
            <a:ln cap="flat" cmpd="sng" w="9525">
              <a:solidFill>
                <a:schemeClr val="lt1"/>
              </a:solidFill>
              <a:prstDash val="dash"/>
              <a:round/>
              <a:headEnd len="med" w="med" type="none"/>
              <a:tailEnd len="med" w="med" type="none"/>
            </a:ln>
          </p:spPr>
        </p:cxnSp>
        <p:cxnSp>
          <p:nvCxnSpPr>
            <p:cNvPr id="484" name="Shape 484"/>
            <p:cNvCxnSpPr/>
            <p:nvPr/>
          </p:nvCxnSpPr>
          <p:spPr>
            <a:xfrm>
              <a:off x="3311" y="2352"/>
              <a:ext cx="0" cy="719"/>
            </a:xfrm>
            <a:prstGeom prst="straightConnector1">
              <a:avLst/>
            </a:prstGeom>
            <a:noFill/>
            <a:ln cap="flat" cmpd="sng" w="9525">
              <a:solidFill>
                <a:schemeClr val="lt1"/>
              </a:solidFill>
              <a:prstDash val="dash"/>
              <a:round/>
              <a:headEnd len="med" w="med" type="none"/>
              <a:tailEnd len="med" w="med" type="none"/>
            </a:ln>
          </p:spPr>
        </p:cxnSp>
        <p:sp>
          <p:nvSpPr>
            <p:cNvPr id="485" name="Shape 485"/>
            <p:cNvSpPr txBox="1"/>
            <p:nvPr/>
          </p:nvSpPr>
          <p:spPr>
            <a:xfrm>
              <a:off x="1296" y="2207"/>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486" name="Shape 486"/>
            <p:cNvSpPr txBox="1"/>
            <p:nvPr/>
          </p:nvSpPr>
          <p:spPr>
            <a:xfrm>
              <a:off x="1584" y="2207"/>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487" name="Shape 487"/>
            <p:cNvSpPr txBox="1"/>
            <p:nvPr/>
          </p:nvSpPr>
          <p:spPr>
            <a:xfrm>
              <a:off x="1871" y="2207"/>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488" name="Shape 488"/>
            <p:cNvSpPr txBox="1"/>
            <p:nvPr/>
          </p:nvSpPr>
          <p:spPr>
            <a:xfrm>
              <a:off x="2160" y="2207"/>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489" name="Shape 489"/>
            <p:cNvSpPr txBox="1"/>
            <p:nvPr/>
          </p:nvSpPr>
          <p:spPr>
            <a:xfrm>
              <a:off x="2447" y="2207"/>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490" name="Shape 490"/>
            <p:cNvSpPr txBox="1"/>
            <p:nvPr/>
          </p:nvSpPr>
          <p:spPr>
            <a:xfrm>
              <a:off x="2736" y="2207"/>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491" name="Shape 491"/>
            <p:cNvSpPr txBox="1"/>
            <p:nvPr/>
          </p:nvSpPr>
          <p:spPr>
            <a:xfrm>
              <a:off x="3023" y="2207"/>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grpSp>
          <p:nvGrpSpPr>
            <p:cNvPr id="492" name="Shape 492"/>
            <p:cNvGrpSpPr/>
            <p:nvPr/>
          </p:nvGrpSpPr>
          <p:grpSpPr>
            <a:xfrm flipH="1" rot="10800000">
              <a:off x="1007" y="2447"/>
              <a:ext cx="2303" cy="480"/>
              <a:chOff x="1488" y="2976"/>
              <a:chExt cx="2303" cy="480"/>
            </a:xfrm>
          </p:grpSpPr>
          <p:cxnSp>
            <p:nvCxnSpPr>
              <p:cNvPr id="493" name="Shape 493"/>
              <p:cNvCxnSpPr/>
              <p:nvPr/>
            </p:nvCxnSpPr>
            <p:spPr>
              <a:xfrm>
                <a:off x="1488" y="345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94" name="Shape 494"/>
              <p:cNvCxnSpPr/>
              <p:nvPr/>
            </p:nvCxnSpPr>
            <p:spPr>
              <a:xfrm>
                <a:off x="1631" y="297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95" name="Shape 495"/>
              <p:cNvCxnSpPr/>
              <p:nvPr/>
            </p:nvCxnSpPr>
            <p:spPr>
              <a:xfrm>
                <a:off x="1631" y="2976"/>
                <a:ext cx="0" cy="479"/>
              </a:xfrm>
              <a:prstGeom prst="straightConnector1">
                <a:avLst/>
              </a:prstGeom>
              <a:noFill/>
              <a:ln cap="flat" cmpd="sng" w="38100">
                <a:solidFill>
                  <a:srgbClr val="FF0000"/>
                </a:solidFill>
                <a:prstDash val="solid"/>
                <a:round/>
                <a:headEnd len="med" w="med" type="none"/>
                <a:tailEnd len="med" w="med" type="none"/>
              </a:ln>
            </p:spPr>
          </p:cxnSp>
          <p:cxnSp>
            <p:nvCxnSpPr>
              <p:cNvPr id="496" name="Shape 496"/>
              <p:cNvCxnSpPr/>
              <p:nvPr/>
            </p:nvCxnSpPr>
            <p:spPr>
              <a:xfrm>
                <a:off x="2063" y="345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97" name="Shape 497"/>
              <p:cNvCxnSpPr/>
              <p:nvPr/>
            </p:nvCxnSpPr>
            <p:spPr>
              <a:xfrm>
                <a:off x="2207" y="2976"/>
                <a:ext cx="144" cy="0"/>
              </a:xfrm>
              <a:prstGeom prst="straightConnector1">
                <a:avLst/>
              </a:prstGeom>
              <a:noFill/>
              <a:ln cap="flat" cmpd="sng" w="38100">
                <a:solidFill>
                  <a:srgbClr val="FF0000"/>
                </a:solidFill>
                <a:prstDash val="solid"/>
                <a:round/>
                <a:headEnd len="med" w="med" type="none"/>
                <a:tailEnd len="med" w="med" type="none"/>
              </a:ln>
            </p:spPr>
          </p:cxnSp>
          <p:cxnSp>
            <p:nvCxnSpPr>
              <p:cNvPr id="498" name="Shape 498"/>
              <p:cNvCxnSpPr/>
              <p:nvPr/>
            </p:nvCxnSpPr>
            <p:spPr>
              <a:xfrm>
                <a:off x="2207" y="2976"/>
                <a:ext cx="0" cy="479"/>
              </a:xfrm>
              <a:prstGeom prst="straightConnector1">
                <a:avLst/>
              </a:prstGeom>
              <a:noFill/>
              <a:ln cap="flat" cmpd="sng" w="38100">
                <a:solidFill>
                  <a:srgbClr val="FF0000"/>
                </a:solidFill>
                <a:prstDash val="solid"/>
                <a:round/>
                <a:headEnd len="med" w="med" type="none"/>
                <a:tailEnd len="med" w="med" type="none"/>
              </a:ln>
            </p:spPr>
          </p:cxnSp>
          <p:cxnSp>
            <p:nvCxnSpPr>
              <p:cNvPr id="499" name="Shape 499"/>
              <p:cNvCxnSpPr/>
              <p:nvPr/>
            </p:nvCxnSpPr>
            <p:spPr>
              <a:xfrm>
                <a:off x="2352" y="345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00" name="Shape 500"/>
              <p:cNvCxnSpPr/>
              <p:nvPr/>
            </p:nvCxnSpPr>
            <p:spPr>
              <a:xfrm>
                <a:off x="2495" y="297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01" name="Shape 501"/>
              <p:cNvCxnSpPr/>
              <p:nvPr/>
            </p:nvCxnSpPr>
            <p:spPr>
              <a:xfrm>
                <a:off x="2495" y="2976"/>
                <a:ext cx="0" cy="479"/>
              </a:xfrm>
              <a:prstGeom prst="straightConnector1">
                <a:avLst/>
              </a:prstGeom>
              <a:noFill/>
              <a:ln cap="flat" cmpd="sng" w="38100">
                <a:solidFill>
                  <a:srgbClr val="FF0000"/>
                </a:solidFill>
                <a:prstDash val="solid"/>
                <a:round/>
                <a:headEnd len="med" w="med" type="none"/>
                <a:tailEnd len="med" w="med" type="none"/>
              </a:ln>
            </p:spPr>
          </p:cxnSp>
          <p:cxnSp>
            <p:nvCxnSpPr>
              <p:cNvPr id="502" name="Shape 502"/>
              <p:cNvCxnSpPr/>
              <p:nvPr/>
            </p:nvCxnSpPr>
            <p:spPr>
              <a:xfrm>
                <a:off x="3215" y="345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03" name="Shape 503"/>
              <p:cNvCxnSpPr/>
              <p:nvPr/>
            </p:nvCxnSpPr>
            <p:spPr>
              <a:xfrm>
                <a:off x="3359" y="297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04" name="Shape 504"/>
              <p:cNvCxnSpPr/>
              <p:nvPr/>
            </p:nvCxnSpPr>
            <p:spPr>
              <a:xfrm>
                <a:off x="3359" y="2976"/>
                <a:ext cx="0" cy="479"/>
              </a:xfrm>
              <a:prstGeom prst="straightConnector1">
                <a:avLst/>
              </a:prstGeom>
              <a:noFill/>
              <a:ln cap="flat" cmpd="sng" w="38100">
                <a:solidFill>
                  <a:srgbClr val="FF0000"/>
                </a:solidFill>
                <a:prstDash val="solid"/>
                <a:round/>
                <a:headEnd len="med" w="med" type="none"/>
                <a:tailEnd len="med" w="med" type="none"/>
              </a:ln>
            </p:spPr>
          </p:cxnSp>
          <p:cxnSp>
            <p:nvCxnSpPr>
              <p:cNvPr id="505" name="Shape 505"/>
              <p:cNvCxnSpPr/>
              <p:nvPr/>
            </p:nvCxnSpPr>
            <p:spPr>
              <a:xfrm>
                <a:off x="3647" y="345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06" name="Shape 506"/>
              <p:cNvCxnSpPr/>
              <p:nvPr/>
            </p:nvCxnSpPr>
            <p:spPr>
              <a:xfrm>
                <a:off x="3504" y="297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07" name="Shape 507"/>
              <p:cNvCxnSpPr/>
              <p:nvPr/>
            </p:nvCxnSpPr>
            <p:spPr>
              <a:xfrm>
                <a:off x="3647" y="2976"/>
                <a:ext cx="0" cy="479"/>
              </a:xfrm>
              <a:prstGeom prst="straightConnector1">
                <a:avLst/>
              </a:prstGeom>
              <a:noFill/>
              <a:ln cap="flat" cmpd="sng" w="38100">
                <a:solidFill>
                  <a:srgbClr val="FF0000"/>
                </a:solidFill>
                <a:prstDash val="solid"/>
                <a:round/>
                <a:headEnd len="med" w="med" type="none"/>
                <a:tailEnd len="med" w="med" type="none"/>
              </a:ln>
            </p:spPr>
          </p:cxnSp>
          <p:cxnSp>
            <p:nvCxnSpPr>
              <p:cNvPr id="508" name="Shape 508"/>
              <p:cNvCxnSpPr/>
              <p:nvPr/>
            </p:nvCxnSpPr>
            <p:spPr>
              <a:xfrm>
                <a:off x="3071" y="345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09" name="Shape 509"/>
              <p:cNvCxnSpPr/>
              <p:nvPr/>
            </p:nvCxnSpPr>
            <p:spPr>
              <a:xfrm>
                <a:off x="2928" y="297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10" name="Shape 510"/>
              <p:cNvCxnSpPr/>
              <p:nvPr/>
            </p:nvCxnSpPr>
            <p:spPr>
              <a:xfrm>
                <a:off x="3071" y="2976"/>
                <a:ext cx="0" cy="479"/>
              </a:xfrm>
              <a:prstGeom prst="straightConnector1">
                <a:avLst/>
              </a:prstGeom>
              <a:noFill/>
              <a:ln cap="flat" cmpd="sng" w="38100">
                <a:solidFill>
                  <a:srgbClr val="FF0000"/>
                </a:solidFill>
                <a:prstDash val="solid"/>
                <a:round/>
                <a:headEnd len="med" w="med" type="none"/>
                <a:tailEnd len="med" w="med" type="none"/>
              </a:ln>
            </p:spPr>
          </p:cxnSp>
          <p:cxnSp>
            <p:nvCxnSpPr>
              <p:cNvPr id="511" name="Shape 511"/>
              <p:cNvCxnSpPr/>
              <p:nvPr/>
            </p:nvCxnSpPr>
            <p:spPr>
              <a:xfrm>
                <a:off x="2784" y="345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12" name="Shape 512"/>
              <p:cNvCxnSpPr/>
              <p:nvPr/>
            </p:nvCxnSpPr>
            <p:spPr>
              <a:xfrm>
                <a:off x="2639" y="297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13" name="Shape 513"/>
              <p:cNvCxnSpPr/>
              <p:nvPr/>
            </p:nvCxnSpPr>
            <p:spPr>
              <a:xfrm>
                <a:off x="2784" y="2976"/>
                <a:ext cx="0" cy="479"/>
              </a:xfrm>
              <a:prstGeom prst="straightConnector1">
                <a:avLst/>
              </a:prstGeom>
              <a:noFill/>
              <a:ln cap="flat" cmpd="sng" w="38100">
                <a:solidFill>
                  <a:srgbClr val="FF0000"/>
                </a:solidFill>
                <a:prstDash val="solid"/>
                <a:round/>
                <a:headEnd len="med" w="med" type="none"/>
                <a:tailEnd len="med" w="med" type="none"/>
              </a:ln>
            </p:spPr>
          </p:cxnSp>
          <p:cxnSp>
            <p:nvCxnSpPr>
              <p:cNvPr id="514" name="Shape 514"/>
              <p:cNvCxnSpPr/>
              <p:nvPr/>
            </p:nvCxnSpPr>
            <p:spPr>
              <a:xfrm>
                <a:off x="1920" y="345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15" name="Shape 515"/>
              <p:cNvCxnSpPr/>
              <p:nvPr/>
            </p:nvCxnSpPr>
            <p:spPr>
              <a:xfrm>
                <a:off x="1776" y="297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16" name="Shape 516"/>
              <p:cNvCxnSpPr/>
              <p:nvPr/>
            </p:nvCxnSpPr>
            <p:spPr>
              <a:xfrm>
                <a:off x="1920" y="2976"/>
                <a:ext cx="0" cy="479"/>
              </a:xfrm>
              <a:prstGeom prst="straightConnector1">
                <a:avLst/>
              </a:prstGeom>
              <a:noFill/>
              <a:ln cap="flat" cmpd="sng" w="38100">
                <a:solidFill>
                  <a:srgbClr val="FF0000"/>
                </a:solidFill>
                <a:prstDash val="solid"/>
                <a:round/>
                <a:headEnd len="med" w="med" type="none"/>
                <a:tailEnd len="med" w="med" type="none"/>
              </a:ln>
            </p:spPr>
          </p:cxnSp>
          <p:cxnSp>
            <p:nvCxnSpPr>
              <p:cNvPr id="517" name="Shape 517"/>
              <p:cNvCxnSpPr/>
              <p:nvPr/>
            </p:nvCxnSpPr>
            <p:spPr>
              <a:xfrm>
                <a:off x="2352" y="2976"/>
                <a:ext cx="0" cy="479"/>
              </a:xfrm>
              <a:prstGeom prst="straightConnector1">
                <a:avLst/>
              </a:prstGeom>
              <a:noFill/>
              <a:ln cap="flat" cmpd="sng" w="38100">
                <a:solidFill>
                  <a:srgbClr val="FF0000"/>
                </a:solidFill>
                <a:prstDash val="solid"/>
                <a:round/>
                <a:headEnd len="med" w="med" type="none"/>
                <a:tailEnd len="med" w="med" type="none"/>
              </a:ln>
            </p:spPr>
          </p:cxnSp>
          <p:cxnSp>
            <p:nvCxnSpPr>
              <p:cNvPr id="518" name="Shape 518"/>
              <p:cNvCxnSpPr/>
              <p:nvPr/>
            </p:nvCxnSpPr>
            <p:spPr>
              <a:xfrm>
                <a:off x="2928" y="2976"/>
                <a:ext cx="0" cy="479"/>
              </a:xfrm>
              <a:prstGeom prst="straightConnector1">
                <a:avLst/>
              </a:prstGeom>
              <a:noFill/>
              <a:ln cap="flat" cmpd="sng" w="38100">
                <a:solidFill>
                  <a:srgbClr val="FF0000"/>
                </a:solidFill>
                <a:prstDash val="solid"/>
                <a:round/>
                <a:headEnd len="med" w="med" type="none"/>
                <a:tailEnd len="med" w="med" type="none"/>
              </a:ln>
            </p:spPr>
          </p:cxnSp>
        </p:grpSp>
      </p:grpSp>
      <p:grpSp>
        <p:nvGrpSpPr>
          <p:cNvPr id="519" name="Shape 519"/>
          <p:cNvGrpSpPr/>
          <p:nvPr/>
        </p:nvGrpSpPr>
        <p:grpSpPr>
          <a:xfrm>
            <a:off x="6400800" y="3276599"/>
            <a:ext cx="989012" cy="1828800"/>
            <a:chOff x="4031" y="2063"/>
            <a:chExt cx="622" cy="1152"/>
          </a:xfrm>
        </p:grpSpPr>
        <p:grpSp>
          <p:nvGrpSpPr>
            <p:cNvPr id="520" name="Shape 520"/>
            <p:cNvGrpSpPr/>
            <p:nvPr/>
          </p:nvGrpSpPr>
          <p:grpSpPr>
            <a:xfrm flipH="1" rot="10800000">
              <a:off x="4031" y="2063"/>
              <a:ext cx="288" cy="479"/>
              <a:chOff x="2255" y="3600"/>
              <a:chExt cx="288" cy="479"/>
            </a:xfrm>
          </p:grpSpPr>
          <p:cxnSp>
            <p:nvCxnSpPr>
              <p:cNvPr id="521" name="Shape 521"/>
              <p:cNvCxnSpPr/>
              <p:nvPr/>
            </p:nvCxnSpPr>
            <p:spPr>
              <a:xfrm>
                <a:off x="2255" y="4079"/>
                <a:ext cx="144" cy="0"/>
              </a:xfrm>
              <a:prstGeom prst="straightConnector1">
                <a:avLst/>
              </a:prstGeom>
              <a:noFill/>
              <a:ln cap="flat" cmpd="sng" w="38100">
                <a:solidFill>
                  <a:schemeClr val="dk2"/>
                </a:solidFill>
                <a:prstDash val="solid"/>
                <a:round/>
                <a:headEnd len="med" w="med" type="none"/>
                <a:tailEnd len="med" w="med" type="none"/>
              </a:ln>
            </p:spPr>
          </p:cxnSp>
          <p:cxnSp>
            <p:nvCxnSpPr>
              <p:cNvPr id="522" name="Shape 522"/>
              <p:cNvCxnSpPr/>
              <p:nvPr/>
            </p:nvCxnSpPr>
            <p:spPr>
              <a:xfrm>
                <a:off x="2400" y="3600"/>
                <a:ext cx="144" cy="0"/>
              </a:xfrm>
              <a:prstGeom prst="straightConnector1">
                <a:avLst/>
              </a:prstGeom>
              <a:noFill/>
              <a:ln cap="flat" cmpd="sng" w="38100">
                <a:solidFill>
                  <a:schemeClr val="dk2"/>
                </a:solidFill>
                <a:prstDash val="solid"/>
                <a:round/>
                <a:headEnd len="med" w="med" type="none"/>
                <a:tailEnd len="med" w="med" type="none"/>
              </a:ln>
            </p:spPr>
          </p:cxnSp>
          <p:cxnSp>
            <p:nvCxnSpPr>
              <p:cNvPr id="523" name="Shape 523"/>
              <p:cNvCxnSpPr/>
              <p:nvPr/>
            </p:nvCxnSpPr>
            <p:spPr>
              <a:xfrm>
                <a:off x="2400" y="3600"/>
                <a:ext cx="0" cy="479"/>
              </a:xfrm>
              <a:prstGeom prst="straightConnector1">
                <a:avLst/>
              </a:prstGeom>
              <a:noFill/>
              <a:ln cap="flat" cmpd="sng" w="38100">
                <a:solidFill>
                  <a:schemeClr val="dk2"/>
                </a:solidFill>
                <a:prstDash val="solid"/>
                <a:round/>
                <a:headEnd len="med" w="med" type="none"/>
                <a:tailEnd len="med" w="med" type="none"/>
              </a:ln>
            </p:spPr>
          </p:cxnSp>
        </p:grpSp>
        <p:grpSp>
          <p:nvGrpSpPr>
            <p:cNvPr id="524" name="Shape 524"/>
            <p:cNvGrpSpPr/>
            <p:nvPr/>
          </p:nvGrpSpPr>
          <p:grpSpPr>
            <a:xfrm flipH="1" rot="10800000">
              <a:off x="4032" y="2736"/>
              <a:ext cx="287" cy="479"/>
              <a:chOff x="2544" y="3600"/>
              <a:chExt cx="287" cy="479"/>
            </a:xfrm>
          </p:grpSpPr>
          <p:cxnSp>
            <p:nvCxnSpPr>
              <p:cNvPr id="525" name="Shape 525"/>
              <p:cNvCxnSpPr/>
              <p:nvPr/>
            </p:nvCxnSpPr>
            <p:spPr>
              <a:xfrm>
                <a:off x="2687" y="4079"/>
                <a:ext cx="144" cy="0"/>
              </a:xfrm>
              <a:prstGeom prst="straightConnector1">
                <a:avLst/>
              </a:prstGeom>
              <a:noFill/>
              <a:ln cap="flat" cmpd="sng" w="38100">
                <a:solidFill>
                  <a:schemeClr val="dk2"/>
                </a:solidFill>
                <a:prstDash val="solid"/>
                <a:round/>
                <a:headEnd len="med" w="med" type="none"/>
                <a:tailEnd len="med" w="med" type="none"/>
              </a:ln>
            </p:spPr>
          </p:cxnSp>
          <p:cxnSp>
            <p:nvCxnSpPr>
              <p:cNvPr id="526" name="Shape 526"/>
              <p:cNvCxnSpPr/>
              <p:nvPr/>
            </p:nvCxnSpPr>
            <p:spPr>
              <a:xfrm>
                <a:off x="2544" y="3600"/>
                <a:ext cx="144" cy="0"/>
              </a:xfrm>
              <a:prstGeom prst="straightConnector1">
                <a:avLst/>
              </a:prstGeom>
              <a:noFill/>
              <a:ln cap="flat" cmpd="sng" w="38100">
                <a:solidFill>
                  <a:schemeClr val="dk2"/>
                </a:solidFill>
                <a:prstDash val="solid"/>
                <a:round/>
                <a:headEnd len="med" w="med" type="none"/>
                <a:tailEnd len="med" w="med" type="none"/>
              </a:ln>
            </p:spPr>
          </p:cxnSp>
          <p:cxnSp>
            <p:nvCxnSpPr>
              <p:cNvPr id="527" name="Shape 527"/>
              <p:cNvCxnSpPr/>
              <p:nvPr/>
            </p:nvCxnSpPr>
            <p:spPr>
              <a:xfrm>
                <a:off x="2687" y="3600"/>
                <a:ext cx="0" cy="479"/>
              </a:xfrm>
              <a:prstGeom prst="straightConnector1">
                <a:avLst/>
              </a:prstGeom>
              <a:noFill/>
              <a:ln cap="flat" cmpd="sng" w="38100">
                <a:solidFill>
                  <a:schemeClr val="dk2"/>
                </a:solidFill>
                <a:prstDash val="solid"/>
                <a:round/>
                <a:headEnd len="med" w="med" type="none"/>
                <a:tailEnd len="med" w="med" type="none"/>
              </a:ln>
            </p:spPr>
          </p:cxnSp>
        </p:grpSp>
        <p:sp>
          <p:nvSpPr>
            <p:cNvPr id="528" name="Shape 528"/>
            <p:cNvSpPr txBox="1"/>
            <p:nvPr/>
          </p:nvSpPr>
          <p:spPr>
            <a:xfrm>
              <a:off x="4309" y="2179"/>
              <a:ext cx="345" cy="2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1800">
                  <a:solidFill>
                    <a:schemeClr val="dk1"/>
                  </a:solidFill>
                  <a:latin typeface="Cabin"/>
                  <a:ea typeface="Cabin"/>
                  <a:cs typeface="Cabin"/>
                  <a:sym typeface="Cabin"/>
                </a:rPr>
                <a:t>= 0</a:t>
              </a:r>
            </a:p>
          </p:txBody>
        </p:sp>
        <p:sp>
          <p:nvSpPr>
            <p:cNvPr id="529" name="Shape 529"/>
            <p:cNvSpPr txBox="1"/>
            <p:nvPr/>
          </p:nvSpPr>
          <p:spPr>
            <a:xfrm>
              <a:off x="4309" y="2831"/>
              <a:ext cx="345" cy="2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1800">
                  <a:solidFill>
                    <a:schemeClr val="dk1"/>
                  </a:solidFill>
                  <a:latin typeface="Cabin"/>
                  <a:ea typeface="Cabin"/>
                  <a:cs typeface="Cabin"/>
                  <a:sym typeface="Cabin"/>
                </a:rPr>
                <a:t>= 1</a:t>
              </a: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467543" y="332656"/>
            <a:ext cx="8856983" cy="810343"/>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000" u="none" cap="none" strike="noStrike">
                <a:solidFill>
                  <a:schemeClr val="dk2"/>
                </a:solidFill>
                <a:latin typeface="Domine"/>
                <a:ea typeface="Domine"/>
                <a:cs typeface="Domine"/>
                <a:sym typeface="Domine"/>
              </a:rPr>
              <a:t>Polar Biphase:</a:t>
            </a:r>
            <a:br>
              <a:rPr b="0" i="0" lang="en-GB" sz="3000" u="none" cap="none" strike="noStrike">
                <a:solidFill>
                  <a:schemeClr val="dk2"/>
                </a:solidFill>
                <a:latin typeface="Domine"/>
                <a:ea typeface="Domine"/>
                <a:cs typeface="Domine"/>
                <a:sym typeface="Domine"/>
              </a:rPr>
            </a:br>
            <a:r>
              <a:rPr b="0" i="0" lang="en-GB" sz="3000" u="none" cap="none" strike="noStrike">
                <a:solidFill>
                  <a:schemeClr val="dk2"/>
                </a:solidFill>
                <a:latin typeface="Domine"/>
                <a:ea typeface="Domine"/>
                <a:cs typeface="Domine"/>
                <a:sym typeface="Domine"/>
              </a:rPr>
              <a:t>Differential Manchester Encoding</a:t>
            </a:r>
          </a:p>
        </p:txBody>
      </p:sp>
      <p:sp>
        <p:nvSpPr>
          <p:cNvPr id="535" name="Shape 535"/>
          <p:cNvSpPr txBox="1"/>
          <p:nvPr/>
        </p:nvSpPr>
        <p:spPr>
          <a:xfrm>
            <a:off x="467543" y="1268759"/>
            <a:ext cx="8229600" cy="4953000"/>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1"/>
              </a:buClr>
              <a:buSzPct val="76000"/>
              <a:buFont typeface="Noto Sans Symbols"/>
              <a:buChar char="▶"/>
            </a:pPr>
            <a:r>
              <a:rPr b="0" i="0" lang="en-GB" sz="2600" u="none" cap="none" strike="noStrike">
                <a:solidFill>
                  <a:schemeClr val="dk1"/>
                </a:solidFill>
                <a:latin typeface="Cabin"/>
                <a:ea typeface="Cabin"/>
                <a:cs typeface="Cabin"/>
                <a:sym typeface="Cabin"/>
              </a:rPr>
              <a:t>The inversion on the middle of each bit is only for synchronization</a:t>
            </a:r>
          </a:p>
          <a:p>
            <a:pPr indent="-274320" lvl="0" marL="274320" marR="0" rtl="0" algn="l">
              <a:lnSpc>
                <a:spcPct val="100000"/>
              </a:lnSpc>
              <a:spcBef>
                <a:spcPts val="600"/>
              </a:spcBef>
              <a:spcAft>
                <a:spcPts val="0"/>
              </a:spcAft>
              <a:buClr>
                <a:schemeClr val="accent1"/>
              </a:buClr>
              <a:buSzPct val="76000"/>
              <a:buFont typeface="Noto Sans Symbols"/>
              <a:buChar char="▶"/>
            </a:pPr>
            <a:r>
              <a:rPr b="0" i="0" lang="en-GB" sz="2600" u="none" cap="none" strike="noStrike">
                <a:solidFill>
                  <a:schemeClr val="dk1"/>
                </a:solidFill>
                <a:latin typeface="Cabin"/>
                <a:ea typeface="Cabin"/>
                <a:cs typeface="Cabin"/>
                <a:sym typeface="Cabin"/>
              </a:rPr>
              <a:t>Transition at the beginning of each bit tells the value</a:t>
            </a:r>
          </a:p>
        </p:txBody>
      </p:sp>
      <p:grpSp>
        <p:nvGrpSpPr>
          <p:cNvPr id="536" name="Shape 536"/>
          <p:cNvGrpSpPr/>
          <p:nvPr/>
        </p:nvGrpSpPr>
        <p:grpSpPr>
          <a:xfrm>
            <a:off x="2057400" y="3886199"/>
            <a:ext cx="4419600" cy="1600199"/>
            <a:chOff x="1296" y="2447"/>
            <a:chExt cx="2784" cy="1007"/>
          </a:xfrm>
        </p:grpSpPr>
        <p:grpSp>
          <p:nvGrpSpPr>
            <p:cNvPr id="537" name="Shape 537"/>
            <p:cNvGrpSpPr/>
            <p:nvPr/>
          </p:nvGrpSpPr>
          <p:grpSpPr>
            <a:xfrm>
              <a:off x="1296" y="2447"/>
              <a:ext cx="2784" cy="1007"/>
              <a:chOff x="1296" y="2447"/>
              <a:chExt cx="2784" cy="1007"/>
            </a:xfrm>
          </p:grpSpPr>
          <p:sp>
            <p:nvSpPr>
              <p:cNvPr id="538" name="Shape 538"/>
              <p:cNvSpPr/>
              <p:nvPr/>
            </p:nvSpPr>
            <p:spPr>
              <a:xfrm>
                <a:off x="1296" y="2447"/>
                <a:ext cx="2784" cy="1007"/>
              </a:xfrm>
              <a:prstGeom prst="rect">
                <a:avLst/>
              </a:prstGeom>
              <a:solidFill>
                <a:schemeClr val="dk2"/>
              </a:solidFill>
              <a:ln cap="flat" cmpd="sng" w="28575">
                <a:solidFill>
                  <a:schemeClr val="folHlink"/>
                </a:solidFill>
                <a:prstDash val="solid"/>
                <a:miter/>
                <a:headEnd len="med" w="med" type="none"/>
                <a:tailEnd len="med" w="med" type="none"/>
              </a:ln>
              <a:effectLst>
                <a:outerShdw rotWithShape="0" algn="ctr" dir="2700000" dist="107763">
                  <a:schemeClr val="lt2">
                    <a:alpha val="49803"/>
                  </a:scheme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bin"/>
                  <a:ea typeface="Cabin"/>
                  <a:cs typeface="Cabin"/>
                  <a:sym typeface="Cabin"/>
                </a:endParaRPr>
              </a:p>
            </p:txBody>
          </p:sp>
          <p:grpSp>
            <p:nvGrpSpPr>
              <p:cNvPr id="539" name="Shape 539"/>
              <p:cNvGrpSpPr/>
              <p:nvPr/>
            </p:nvGrpSpPr>
            <p:grpSpPr>
              <a:xfrm>
                <a:off x="1392" y="2495"/>
                <a:ext cx="2640" cy="864"/>
                <a:chOff x="1392" y="2495"/>
                <a:chExt cx="2640" cy="864"/>
              </a:xfrm>
            </p:grpSpPr>
            <p:cxnSp>
              <p:nvCxnSpPr>
                <p:cNvPr id="540" name="Shape 540"/>
                <p:cNvCxnSpPr/>
                <p:nvPr/>
              </p:nvCxnSpPr>
              <p:spPr>
                <a:xfrm>
                  <a:off x="1488" y="2544"/>
                  <a:ext cx="0" cy="816"/>
                </a:xfrm>
                <a:prstGeom prst="straightConnector1">
                  <a:avLst/>
                </a:prstGeom>
                <a:noFill/>
                <a:ln cap="flat" cmpd="sng" w="19050">
                  <a:solidFill>
                    <a:schemeClr val="lt1"/>
                  </a:solidFill>
                  <a:prstDash val="solid"/>
                  <a:round/>
                  <a:headEnd len="lg" w="lg" type="triangle"/>
                  <a:tailEnd len="med" w="med" type="none"/>
                </a:ln>
              </p:spPr>
            </p:cxnSp>
            <p:cxnSp>
              <p:nvCxnSpPr>
                <p:cNvPr id="541" name="Shape 541"/>
                <p:cNvCxnSpPr/>
                <p:nvPr/>
              </p:nvCxnSpPr>
              <p:spPr>
                <a:xfrm>
                  <a:off x="1392" y="2976"/>
                  <a:ext cx="2640" cy="0"/>
                </a:xfrm>
                <a:prstGeom prst="straightConnector1">
                  <a:avLst/>
                </a:prstGeom>
                <a:noFill/>
                <a:ln cap="flat" cmpd="sng" w="19050">
                  <a:solidFill>
                    <a:schemeClr val="lt1"/>
                  </a:solidFill>
                  <a:prstDash val="solid"/>
                  <a:round/>
                  <a:headEnd len="med" w="med" type="none"/>
                  <a:tailEnd len="lg" w="lg" type="triangle"/>
                </a:ln>
              </p:spPr>
            </p:cxnSp>
            <p:sp>
              <p:nvSpPr>
                <p:cNvPr id="542" name="Shape 542"/>
                <p:cNvSpPr txBox="1"/>
                <p:nvPr/>
              </p:nvSpPr>
              <p:spPr>
                <a:xfrm>
                  <a:off x="3868" y="2937"/>
                  <a:ext cx="164" cy="2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GB" sz="1800">
                      <a:solidFill>
                        <a:schemeClr val="lt2"/>
                      </a:solidFill>
                      <a:latin typeface="Cabin"/>
                      <a:ea typeface="Cabin"/>
                      <a:cs typeface="Cabin"/>
                      <a:sym typeface="Cabin"/>
                    </a:rPr>
                    <a:t>t</a:t>
                  </a:r>
                </a:p>
              </p:txBody>
            </p:sp>
            <p:cxnSp>
              <p:nvCxnSpPr>
                <p:cNvPr id="543" name="Shape 543"/>
                <p:cNvCxnSpPr/>
                <p:nvPr/>
              </p:nvCxnSpPr>
              <p:spPr>
                <a:xfrm>
                  <a:off x="1776" y="2639"/>
                  <a:ext cx="0" cy="719"/>
                </a:xfrm>
                <a:prstGeom prst="straightConnector1">
                  <a:avLst/>
                </a:prstGeom>
                <a:noFill/>
                <a:ln cap="flat" cmpd="sng" w="9525">
                  <a:solidFill>
                    <a:schemeClr val="lt1"/>
                  </a:solidFill>
                  <a:prstDash val="dash"/>
                  <a:round/>
                  <a:headEnd len="med" w="med" type="none"/>
                  <a:tailEnd len="med" w="med" type="none"/>
                </a:ln>
              </p:spPr>
            </p:cxnSp>
            <p:sp>
              <p:nvSpPr>
                <p:cNvPr id="544" name="Shape 544"/>
                <p:cNvSpPr txBox="1"/>
                <p:nvPr/>
              </p:nvSpPr>
              <p:spPr>
                <a:xfrm>
                  <a:off x="1488" y="249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cxnSp>
              <p:nvCxnSpPr>
                <p:cNvPr id="545" name="Shape 545"/>
                <p:cNvCxnSpPr/>
                <p:nvPr/>
              </p:nvCxnSpPr>
              <p:spPr>
                <a:xfrm>
                  <a:off x="2063" y="2639"/>
                  <a:ext cx="0" cy="719"/>
                </a:xfrm>
                <a:prstGeom prst="straightConnector1">
                  <a:avLst/>
                </a:prstGeom>
                <a:noFill/>
                <a:ln cap="flat" cmpd="sng" w="9525">
                  <a:solidFill>
                    <a:schemeClr val="lt1"/>
                  </a:solidFill>
                  <a:prstDash val="dash"/>
                  <a:round/>
                  <a:headEnd len="med" w="med" type="none"/>
                  <a:tailEnd len="med" w="med" type="none"/>
                </a:ln>
              </p:spPr>
            </p:cxnSp>
            <p:cxnSp>
              <p:nvCxnSpPr>
                <p:cNvPr id="546" name="Shape 546"/>
                <p:cNvCxnSpPr/>
                <p:nvPr/>
              </p:nvCxnSpPr>
              <p:spPr>
                <a:xfrm>
                  <a:off x="2352" y="2639"/>
                  <a:ext cx="0" cy="719"/>
                </a:xfrm>
                <a:prstGeom prst="straightConnector1">
                  <a:avLst/>
                </a:prstGeom>
                <a:noFill/>
                <a:ln cap="flat" cmpd="sng" w="9525">
                  <a:solidFill>
                    <a:schemeClr val="lt1"/>
                  </a:solidFill>
                  <a:prstDash val="dash"/>
                  <a:round/>
                  <a:headEnd len="med" w="med" type="none"/>
                  <a:tailEnd len="med" w="med" type="none"/>
                </a:ln>
              </p:spPr>
            </p:cxnSp>
            <p:cxnSp>
              <p:nvCxnSpPr>
                <p:cNvPr id="547" name="Shape 547"/>
                <p:cNvCxnSpPr/>
                <p:nvPr/>
              </p:nvCxnSpPr>
              <p:spPr>
                <a:xfrm>
                  <a:off x="2639" y="2639"/>
                  <a:ext cx="0" cy="719"/>
                </a:xfrm>
                <a:prstGeom prst="straightConnector1">
                  <a:avLst/>
                </a:prstGeom>
                <a:noFill/>
                <a:ln cap="flat" cmpd="sng" w="9525">
                  <a:solidFill>
                    <a:schemeClr val="lt1"/>
                  </a:solidFill>
                  <a:prstDash val="dash"/>
                  <a:round/>
                  <a:headEnd len="med" w="med" type="none"/>
                  <a:tailEnd len="med" w="med" type="none"/>
                </a:ln>
              </p:spPr>
            </p:cxnSp>
            <p:cxnSp>
              <p:nvCxnSpPr>
                <p:cNvPr id="548" name="Shape 548"/>
                <p:cNvCxnSpPr/>
                <p:nvPr/>
              </p:nvCxnSpPr>
              <p:spPr>
                <a:xfrm>
                  <a:off x="2928" y="2639"/>
                  <a:ext cx="0" cy="719"/>
                </a:xfrm>
                <a:prstGeom prst="straightConnector1">
                  <a:avLst/>
                </a:prstGeom>
                <a:noFill/>
                <a:ln cap="flat" cmpd="sng" w="9525">
                  <a:solidFill>
                    <a:schemeClr val="lt1"/>
                  </a:solidFill>
                  <a:prstDash val="dash"/>
                  <a:round/>
                  <a:headEnd len="med" w="med" type="none"/>
                  <a:tailEnd len="med" w="med" type="none"/>
                </a:ln>
              </p:spPr>
            </p:cxnSp>
            <p:cxnSp>
              <p:nvCxnSpPr>
                <p:cNvPr id="549" name="Shape 549"/>
                <p:cNvCxnSpPr/>
                <p:nvPr/>
              </p:nvCxnSpPr>
              <p:spPr>
                <a:xfrm>
                  <a:off x="3215" y="2639"/>
                  <a:ext cx="0" cy="719"/>
                </a:xfrm>
                <a:prstGeom prst="straightConnector1">
                  <a:avLst/>
                </a:prstGeom>
                <a:noFill/>
                <a:ln cap="flat" cmpd="sng" w="9525">
                  <a:solidFill>
                    <a:schemeClr val="lt1"/>
                  </a:solidFill>
                  <a:prstDash val="dash"/>
                  <a:round/>
                  <a:headEnd len="med" w="med" type="none"/>
                  <a:tailEnd len="med" w="med" type="none"/>
                </a:ln>
              </p:spPr>
            </p:cxnSp>
            <p:cxnSp>
              <p:nvCxnSpPr>
                <p:cNvPr id="550" name="Shape 550"/>
                <p:cNvCxnSpPr/>
                <p:nvPr/>
              </p:nvCxnSpPr>
              <p:spPr>
                <a:xfrm>
                  <a:off x="3504" y="2639"/>
                  <a:ext cx="0" cy="719"/>
                </a:xfrm>
                <a:prstGeom prst="straightConnector1">
                  <a:avLst/>
                </a:prstGeom>
                <a:noFill/>
                <a:ln cap="flat" cmpd="sng" w="9525">
                  <a:solidFill>
                    <a:schemeClr val="lt1"/>
                  </a:solidFill>
                  <a:prstDash val="dash"/>
                  <a:round/>
                  <a:headEnd len="med" w="med" type="none"/>
                  <a:tailEnd len="med" w="med" type="none"/>
                </a:ln>
              </p:spPr>
            </p:cxnSp>
            <p:cxnSp>
              <p:nvCxnSpPr>
                <p:cNvPr id="551" name="Shape 551"/>
                <p:cNvCxnSpPr/>
                <p:nvPr/>
              </p:nvCxnSpPr>
              <p:spPr>
                <a:xfrm>
                  <a:off x="3791" y="2639"/>
                  <a:ext cx="0" cy="719"/>
                </a:xfrm>
                <a:prstGeom prst="straightConnector1">
                  <a:avLst/>
                </a:prstGeom>
                <a:noFill/>
                <a:ln cap="flat" cmpd="sng" w="9525">
                  <a:solidFill>
                    <a:schemeClr val="lt1"/>
                  </a:solidFill>
                  <a:prstDash val="dash"/>
                  <a:round/>
                  <a:headEnd len="med" w="med" type="none"/>
                  <a:tailEnd len="med" w="med" type="none"/>
                </a:ln>
              </p:spPr>
            </p:cxnSp>
            <p:sp>
              <p:nvSpPr>
                <p:cNvPr id="552" name="Shape 552"/>
                <p:cNvSpPr txBox="1"/>
                <p:nvPr/>
              </p:nvSpPr>
              <p:spPr>
                <a:xfrm>
                  <a:off x="1776" y="249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553" name="Shape 553"/>
                <p:cNvSpPr txBox="1"/>
                <p:nvPr/>
              </p:nvSpPr>
              <p:spPr>
                <a:xfrm>
                  <a:off x="2063" y="249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554" name="Shape 554"/>
                <p:cNvSpPr txBox="1"/>
                <p:nvPr/>
              </p:nvSpPr>
              <p:spPr>
                <a:xfrm>
                  <a:off x="2352" y="249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555" name="Shape 555"/>
                <p:cNvSpPr txBox="1"/>
                <p:nvPr/>
              </p:nvSpPr>
              <p:spPr>
                <a:xfrm>
                  <a:off x="2639" y="249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556" name="Shape 556"/>
                <p:cNvSpPr txBox="1"/>
                <p:nvPr/>
              </p:nvSpPr>
              <p:spPr>
                <a:xfrm>
                  <a:off x="2928" y="249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sp>
              <p:nvSpPr>
                <p:cNvPr id="557" name="Shape 557"/>
                <p:cNvSpPr txBox="1"/>
                <p:nvPr/>
              </p:nvSpPr>
              <p:spPr>
                <a:xfrm>
                  <a:off x="3215" y="249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a:t>
                  </a:r>
                </a:p>
              </p:txBody>
            </p:sp>
            <p:sp>
              <p:nvSpPr>
                <p:cNvPr id="558" name="Shape 558"/>
                <p:cNvSpPr txBox="1"/>
                <p:nvPr/>
              </p:nvSpPr>
              <p:spPr>
                <a:xfrm>
                  <a:off x="3504" y="2495"/>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a:t>
                  </a:r>
                </a:p>
              </p:txBody>
            </p:sp>
          </p:grpSp>
        </p:grpSp>
        <p:grpSp>
          <p:nvGrpSpPr>
            <p:cNvPr id="559" name="Shape 559"/>
            <p:cNvGrpSpPr/>
            <p:nvPr/>
          </p:nvGrpSpPr>
          <p:grpSpPr>
            <a:xfrm>
              <a:off x="1488" y="2736"/>
              <a:ext cx="287" cy="479"/>
              <a:chOff x="1488" y="2736"/>
              <a:chExt cx="287" cy="479"/>
            </a:xfrm>
          </p:grpSpPr>
          <p:cxnSp>
            <p:nvCxnSpPr>
              <p:cNvPr id="560" name="Shape 560"/>
              <p:cNvCxnSpPr/>
              <p:nvPr/>
            </p:nvCxnSpPr>
            <p:spPr>
              <a:xfrm>
                <a:off x="1488" y="3215"/>
                <a:ext cx="144" cy="0"/>
              </a:xfrm>
              <a:prstGeom prst="straightConnector1">
                <a:avLst/>
              </a:prstGeom>
              <a:noFill/>
              <a:ln cap="flat" cmpd="sng" w="38100">
                <a:solidFill>
                  <a:srgbClr val="FF0000"/>
                </a:solidFill>
                <a:prstDash val="solid"/>
                <a:round/>
                <a:headEnd len="med" w="med" type="none"/>
                <a:tailEnd len="med" w="med" type="none"/>
              </a:ln>
            </p:spPr>
          </p:cxnSp>
          <p:cxnSp>
            <p:nvCxnSpPr>
              <p:cNvPr id="561" name="Shape 561"/>
              <p:cNvCxnSpPr/>
              <p:nvPr/>
            </p:nvCxnSpPr>
            <p:spPr>
              <a:xfrm>
                <a:off x="1631"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62" name="Shape 562"/>
              <p:cNvCxnSpPr/>
              <p:nvPr/>
            </p:nvCxnSpPr>
            <p:spPr>
              <a:xfrm>
                <a:off x="1631" y="2736"/>
                <a:ext cx="0" cy="479"/>
              </a:xfrm>
              <a:prstGeom prst="straightConnector1">
                <a:avLst/>
              </a:prstGeom>
              <a:noFill/>
              <a:ln cap="flat" cmpd="sng" w="38100">
                <a:solidFill>
                  <a:srgbClr val="FF0000"/>
                </a:solidFill>
                <a:prstDash val="solid"/>
                <a:round/>
                <a:headEnd len="med" w="med" type="none"/>
                <a:tailEnd len="med" w="med" type="none"/>
              </a:ln>
            </p:spPr>
          </p:cxnSp>
        </p:grpSp>
        <p:grpSp>
          <p:nvGrpSpPr>
            <p:cNvPr id="563" name="Shape 563"/>
            <p:cNvGrpSpPr/>
            <p:nvPr/>
          </p:nvGrpSpPr>
          <p:grpSpPr>
            <a:xfrm>
              <a:off x="1776" y="2736"/>
              <a:ext cx="288" cy="479"/>
              <a:chOff x="1776" y="2736"/>
              <a:chExt cx="288" cy="479"/>
            </a:xfrm>
          </p:grpSpPr>
          <p:cxnSp>
            <p:nvCxnSpPr>
              <p:cNvPr id="564" name="Shape 564"/>
              <p:cNvCxnSpPr/>
              <p:nvPr/>
            </p:nvCxnSpPr>
            <p:spPr>
              <a:xfrm>
                <a:off x="1920" y="3215"/>
                <a:ext cx="144" cy="0"/>
              </a:xfrm>
              <a:prstGeom prst="straightConnector1">
                <a:avLst/>
              </a:prstGeom>
              <a:noFill/>
              <a:ln cap="flat" cmpd="sng" w="38100">
                <a:solidFill>
                  <a:srgbClr val="FF0000"/>
                </a:solidFill>
                <a:prstDash val="solid"/>
                <a:round/>
                <a:headEnd len="med" w="med" type="none"/>
                <a:tailEnd len="med" w="med" type="none"/>
              </a:ln>
            </p:spPr>
          </p:cxnSp>
          <p:cxnSp>
            <p:nvCxnSpPr>
              <p:cNvPr id="565" name="Shape 565"/>
              <p:cNvCxnSpPr/>
              <p:nvPr/>
            </p:nvCxnSpPr>
            <p:spPr>
              <a:xfrm>
                <a:off x="1776"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66" name="Shape 566"/>
              <p:cNvCxnSpPr/>
              <p:nvPr/>
            </p:nvCxnSpPr>
            <p:spPr>
              <a:xfrm>
                <a:off x="1920" y="2736"/>
                <a:ext cx="0" cy="479"/>
              </a:xfrm>
              <a:prstGeom prst="straightConnector1">
                <a:avLst/>
              </a:prstGeom>
              <a:noFill/>
              <a:ln cap="flat" cmpd="sng" w="38100">
                <a:solidFill>
                  <a:srgbClr val="FF0000"/>
                </a:solidFill>
                <a:prstDash val="solid"/>
                <a:round/>
                <a:headEnd len="med" w="med" type="none"/>
                <a:tailEnd len="med" w="med" type="none"/>
              </a:ln>
            </p:spPr>
          </p:cxnSp>
        </p:grpSp>
        <p:grpSp>
          <p:nvGrpSpPr>
            <p:cNvPr id="567" name="Shape 567"/>
            <p:cNvGrpSpPr/>
            <p:nvPr/>
          </p:nvGrpSpPr>
          <p:grpSpPr>
            <a:xfrm>
              <a:off x="2639" y="2736"/>
              <a:ext cx="288" cy="479"/>
              <a:chOff x="2639" y="2736"/>
              <a:chExt cx="288" cy="479"/>
            </a:xfrm>
          </p:grpSpPr>
          <p:cxnSp>
            <p:nvCxnSpPr>
              <p:cNvPr id="568" name="Shape 568"/>
              <p:cNvCxnSpPr/>
              <p:nvPr/>
            </p:nvCxnSpPr>
            <p:spPr>
              <a:xfrm>
                <a:off x="2639" y="3215"/>
                <a:ext cx="144" cy="0"/>
              </a:xfrm>
              <a:prstGeom prst="straightConnector1">
                <a:avLst/>
              </a:prstGeom>
              <a:noFill/>
              <a:ln cap="flat" cmpd="sng" w="38100">
                <a:solidFill>
                  <a:srgbClr val="FF0000"/>
                </a:solidFill>
                <a:prstDash val="solid"/>
                <a:round/>
                <a:headEnd len="med" w="med" type="none"/>
                <a:tailEnd len="med" w="med" type="none"/>
              </a:ln>
            </p:spPr>
          </p:cxnSp>
          <p:cxnSp>
            <p:nvCxnSpPr>
              <p:cNvPr id="569" name="Shape 569"/>
              <p:cNvCxnSpPr/>
              <p:nvPr/>
            </p:nvCxnSpPr>
            <p:spPr>
              <a:xfrm>
                <a:off x="2784"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70" name="Shape 570"/>
              <p:cNvCxnSpPr/>
              <p:nvPr/>
            </p:nvCxnSpPr>
            <p:spPr>
              <a:xfrm>
                <a:off x="2784" y="2736"/>
                <a:ext cx="0" cy="479"/>
              </a:xfrm>
              <a:prstGeom prst="straightConnector1">
                <a:avLst/>
              </a:prstGeom>
              <a:noFill/>
              <a:ln cap="flat" cmpd="sng" w="38100">
                <a:solidFill>
                  <a:srgbClr val="FF0000"/>
                </a:solidFill>
                <a:prstDash val="solid"/>
                <a:round/>
                <a:headEnd len="med" w="med" type="none"/>
                <a:tailEnd len="med" w="med" type="none"/>
              </a:ln>
            </p:spPr>
          </p:cxnSp>
        </p:grpSp>
        <p:grpSp>
          <p:nvGrpSpPr>
            <p:cNvPr id="571" name="Shape 571"/>
            <p:cNvGrpSpPr/>
            <p:nvPr/>
          </p:nvGrpSpPr>
          <p:grpSpPr>
            <a:xfrm>
              <a:off x="2928" y="2736"/>
              <a:ext cx="287" cy="479"/>
              <a:chOff x="2928" y="2736"/>
              <a:chExt cx="287" cy="479"/>
            </a:xfrm>
          </p:grpSpPr>
          <p:cxnSp>
            <p:nvCxnSpPr>
              <p:cNvPr id="572" name="Shape 572"/>
              <p:cNvCxnSpPr/>
              <p:nvPr/>
            </p:nvCxnSpPr>
            <p:spPr>
              <a:xfrm>
                <a:off x="3071" y="3215"/>
                <a:ext cx="144" cy="0"/>
              </a:xfrm>
              <a:prstGeom prst="straightConnector1">
                <a:avLst/>
              </a:prstGeom>
              <a:noFill/>
              <a:ln cap="flat" cmpd="sng" w="38100">
                <a:solidFill>
                  <a:srgbClr val="FF0000"/>
                </a:solidFill>
                <a:prstDash val="solid"/>
                <a:round/>
                <a:headEnd len="med" w="med" type="none"/>
                <a:tailEnd len="med" w="med" type="none"/>
              </a:ln>
            </p:spPr>
          </p:cxnSp>
          <p:cxnSp>
            <p:nvCxnSpPr>
              <p:cNvPr id="573" name="Shape 573"/>
              <p:cNvCxnSpPr/>
              <p:nvPr/>
            </p:nvCxnSpPr>
            <p:spPr>
              <a:xfrm>
                <a:off x="2928"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74" name="Shape 574"/>
              <p:cNvCxnSpPr/>
              <p:nvPr/>
            </p:nvCxnSpPr>
            <p:spPr>
              <a:xfrm>
                <a:off x="3071" y="2736"/>
                <a:ext cx="0" cy="479"/>
              </a:xfrm>
              <a:prstGeom prst="straightConnector1">
                <a:avLst/>
              </a:prstGeom>
              <a:noFill/>
              <a:ln cap="flat" cmpd="sng" w="38100">
                <a:solidFill>
                  <a:srgbClr val="FF0000"/>
                </a:solidFill>
                <a:prstDash val="solid"/>
                <a:round/>
                <a:headEnd len="med" w="med" type="none"/>
                <a:tailEnd len="med" w="med" type="none"/>
              </a:ln>
            </p:spPr>
          </p:cxnSp>
        </p:grpSp>
        <p:grpSp>
          <p:nvGrpSpPr>
            <p:cNvPr id="575" name="Shape 575"/>
            <p:cNvGrpSpPr/>
            <p:nvPr/>
          </p:nvGrpSpPr>
          <p:grpSpPr>
            <a:xfrm>
              <a:off x="3504" y="2736"/>
              <a:ext cx="287" cy="479"/>
              <a:chOff x="3504" y="2736"/>
              <a:chExt cx="287" cy="479"/>
            </a:xfrm>
          </p:grpSpPr>
          <p:cxnSp>
            <p:nvCxnSpPr>
              <p:cNvPr id="576" name="Shape 576"/>
              <p:cNvCxnSpPr/>
              <p:nvPr/>
            </p:nvCxnSpPr>
            <p:spPr>
              <a:xfrm>
                <a:off x="3504" y="3215"/>
                <a:ext cx="144" cy="0"/>
              </a:xfrm>
              <a:prstGeom prst="straightConnector1">
                <a:avLst/>
              </a:prstGeom>
              <a:noFill/>
              <a:ln cap="flat" cmpd="sng" w="38100">
                <a:solidFill>
                  <a:srgbClr val="FF0000"/>
                </a:solidFill>
                <a:prstDash val="solid"/>
                <a:round/>
                <a:headEnd len="med" w="med" type="none"/>
                <a:tailEnd len="med" w="med" type="none"/>
              </a:ln>
            </p:spPr>
          </p:cxnSp>
          <p:cxnSp>
            <p:nvCxnSpPr>
              <p:cNvPr id="577" name="Shape 577"/>
              <p:cNvCxnSpPr/>
              <p:nvPr/>
            </p:nvCxnSpPr>
            <p:spPr>
              <a:xfrm>
                <a:off x="3647"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78" name="Shape 578"/>
              <p:cNvCxnSpPr/>
              <p:nvPr/>
            </p:nvCxnSpPr>
            <p:spPr>
              <a:xfrm>
                <a:off x="3647" y="2736"/>
                <a:ext cx="0" cy="479"/>
              </a:xfrm>
              <a:prstGeom prst="straightConnector1">
                <a:avLst/>
              </a:prstGeom>
              <a:noFill/>
              <a:ln cap="flat" cmpd="sng" w="38100">
                <a:solidFill>
                  <a:srgbClr val="FF0000"/>
                </a:solidFill>
                <a:prstDash val="solid"/>
                <a:round/>
                <a:headEnd len="med" w="med" type="none"/>
                <a:tailEnd len="med" w="med" type="none"/>
              </a:ln>
            </p:spPr>
          </p:cxnSp>
        </p:grpSp>
        <p:grpSp>
          <p:nvGrpSpPr>
            <p:cNvPr id="579" name="Shape 579"/>
            <p:cNvGrpSpPr/>
            <p:nvPr/>
          </p:nvGrpSpPr>
          <p:grpSpPr>
            <a:xfrm>
              <a:off x="2063" y="2735"/>
              <a:ext cx="287" cy="480"/>
              <a:chOff x="2063" y="2735"/>
              <a:chExt cx="287" cy="480"/>
            </a:xfrm>
          </p:grpSpPr>
          <p:grpSp>
            <p:nvGrpSpPr>
              <p:cNvPr id="580" name="Shape 580"/>
              <p:cNvGrpSpPr/>
              <p:nvPr/>
            </p:nvGrpSpPr>
            <p:grpSpPr>
              <a:xfrm>
                <a:off x="2063" y="2735"/>
                <a:ext cx="287" cy="479"/>
                <a:chOff x="3647" y="3600"/>
                <a:chExt cx="287" cy="479"/>
              </a:xfrm>
            </p:grpSpPr>
            <p:cxnSp>
              <p:nvCxnSpPr>
                <p:cNvPr id="581" name="Shape 581"/>
                <p:cNvCxnSpPr/>
                <p:nvPr/>
              </p:nvCxnSpPr>
              <p:spPr>
                <a:xfrm>
                  <a:off x="3791" y="4079"/>
                  <a:ext cx="144" cy="0"/>
                </a:xfrm>
                <a:prstGeom prst="straightConnector1">
                  <a:avLst/>
                </a:prstGeom>
                <a:noFill/>
                <a:ln cap="flat" cmpd="sng" w="38100">
                  <a:solidFill>
                    <a:srgbClr val="FF0000"/>
                  </a:solidFill>
                  <a:prstDash val="solid"/>
                  <a:round/>
                  <a:headEnd len="med" w="med" type="none"/>
                  <a:tailEnd len="med" w="med" type="none"/>
                </a:ln>
              </p:spPr>
            </p:cxnSp>
            <p:cxnSp>
              <p:nvCxnSpPr>
                <p:cNvPr id="582" name="Shape 582"/>
                <p:cNvCxnSpPr/>
                <p:nvPr/>
              </p:nvCxnSpPr>
              <p:spPr>
                <a:xfrm>
                  <a:off x="3647" y="3600"/>
                  <a:ext cx="144" cy="0"/>
                </a:xfrm>
                <a:prstGeom prst="straightConnector1">
                  <a:avLst/>
                </a:prstGeom>
                <a:noFill/>
                <a:ln cap="flat" cmpd="sng" w="38100">
                  <a:solidFill>
                    <a:srgbClr val="FF0000"/>
                  </a:solidFill>
                  <a:prstDash val="solid"/>
                  <a:round/>
                  <a:headEnd len="med" w="med" type="none"/>
                  <a:tailEnd len="med" w="med" type="none"/>
                </a:ln>
              </p:spPr>
            </p:cxnSp>
            <p:cxnSp>
              <p:nvCxnSpPr>
                <p:cNvPr id="583" name="Shape 583"/>
                <p:cNvCxnSpPr/>
                <p:nvPr/>
              </p:nvCxnSpPr>
              <p:spPr>
                <a:xfrm>
                  <a:off x="3791" y="3600"/>
                  <a:ext cx="0" cy="479"/>
                </a:xfrm>
                <a:prstGeom prst="straightConnector1">
                  <a:avLst/>
                </a:prstGeom>
                <a:noFill/>
                <a:ln cap="flat" cmpd="sng" w="38100">
                  <a:solidFill>
                    <a:srgbClr val="FF0000"/>
                  </a:solidFill>
                  <a:prstDash val="solid"/>
                  <a:round/>
                  <a:headEnd len="med" w="med" type="none"/>
                  <a:tailEnd len="med" w="med" type="none"/>
                </a:ln>
              </p:spPr>
            </p:cxnSp>
          </p:grpSp>
          <p:cxnSp>
            <p:nvCxnSpPr>
              <p:cNvPr id="584" name="Shape 584"/>
              <p:cNvCxnSpPr/>
              <p:nvPr/>
            </p:nvCxnSpPr>
            <p:spPr>
              <a:xfrm>
                <a:off x="2063" y="2736"/>
                <a:ext cx="0" cy="479"/>
              </a:xfrm>
              <a:prstGeom prst="straightConnector1">
                <a:avLst/>
              </a:prstGeom>
              <a:noFill/>
              <a:ln cap="flat" cmpd="sng" w="38100">
                <a:solidFill>
                  <a:srgbClr val="FF0000"/>
                </a:solidFill>
                <a:prstDash val="solid"/>
                <a:round/>
                <a:headEnd len="med" w="med" type="none"/>
                <a:tailEnd len="med" w="med" type="none"/>
              </a:ln>
            </p:spPr>
          </p:cxnSp>
        </p:grpSp>
        <p:grpSp>
          <p:nvGrpSpPr>
            <p:cNvPr id="585" name="Shape 585"/>
            <p:cNvGrpSpPr/>
            <p:nvPr/>
          </p:nvGrpSpPr>
          <p:grpSpPr>
            <a:xfrm>
              <a:off x="2352" y="2736"/>
              <a:ext cx="287" cy="479"/>
              <a:chOff x="2352" y="2736"/>
              <a:chExt cx="287" cy="479"/>
            </a:xfrm>
          </p:grpSpPr>
          <p:cxnSp>
            <p:nvCxnSpPr>
              <p:cNvPr id="586" name="Shape 586"/>
              <p:cNvCxnSpPr/>
              <p:nvPr/>
            </p:nvCxnSpPr>
            <p:spPr>
              <a:xfrm>
                <a:off x="2352" y="2736"/>
                <a:ext cx="144" cy="0"/>
              </a:xfrm>
              <a:prstGeom prst="straightConnector1">
                <a:avLst/>
              </a:prstGeom>
              <a:noFill/>
              <a:ln cap="flat" cmpd="sng" w="38100">
                <a:solidFill>
                  <a:srgbClr val="FF0000"/>
                </a:solidFill>
                <a:prstDash val="solid"/>
                <a:round/>
                <a:headEnd len="med" w="med" type="none"/>
                <a:tailEnd len="med" w="med" type="none"/>
              </a:ln>
            </p:spPr>
          </p:cxnSp>
          <p:cxnSp>
            <p:nvCxnSpPr>
              <p:cNvPr id="587" name="Shape 587"/>
              <p:cNvCxnSpPr/>
              <p:nvPr/>
            </p:nvCxnSpPr>
            <p:spPr>
              <a:xfrm>
                <a:off x="2495" y="3215"/>
                <a:ext cx="144" cy="0"/>
              </a:xfrm>
              <a:prstGeom prst="straightConnector1">
                <a:avLst/>
              </a:prstGeom>
              <a:noFill/>
              <a:ln cap="flat" cmpd="sng" w="38100">
                <a:solidFill>
                  <a:srgbClr val="FF0000"/>
                </a:solidFill>
                <a:prstDash val="solid"/>
                <a:round/>
                <a:headEnd len="med" w="med" type="none"/>
                <a:tailEnd len="med" w="med" type="none"/>
              </a:ln>
            </p:spPr>
          </p:cxnSp>
          <p:cxnSp>
            <p:nvCxnSpPr>
              <p:cNvPr id="588" name="Shape 588"/>
              <p:cNvCxnSpPr/>
              <p:nvPr/>
            </p:nvCxnSpPr>
            <p:spPr>
              <a:xfrm>
                <a:off x="2495" y="2736"/>
                <a:ext cx="0" cy="479"/>
              </a:xfrm>
              <a:prstGeom prst="straightConnector1">
                <a:avLst/>
              </a:prstGeom>
              <a:noFill/>
              <a:ln cap="flat" cmpd="sng" w="38100">
                <a:solidFill>
                  <a:srgbClr val="FF0000"/>
                </a:solidFill>
                <a:prstDash val="solid"/>
                <a:round/>
                <a:headEnd len="med" w="med" type="none"/>
                <a:tailEnd len="med" w="med" type="none"/>
              </a:ln>
            </p:spPr>
          </p:cxnSp>
          <p:cxnSp>
            <p:nvCxnSpPr>
              <p:cNvPr id="589" name="Shape 589"/>
              <p:cNvCxnSpPr/>
              <p:nvPr/>
            </p:nvCxnSpPr>
            <p:spPr>
              <a:xfrm>
                <a:off x="2352" y="2736"/>
                <a:ext cx="0" cy="479"/>
              </a:xfrm>
              <a:prstGeom prst="straightConnector1">
                <a:avLst/>
              </a:prstGeom>
              <a:noFill/>
              <a:ln cap="flat" cmpd="sng" w="38100">
                <a:solidFill>
                  <a:srgbClr val="FF0000"/>
                </a:solidFill>
                <a:prstDash val="solid"/>
                <a:round/>
                <a:headEnd len="med" w="med" type="none"/>
                <a:tailEnd len="med" w="med" type="none"/>
              </a:ln>
            </p:spPr>
          </p:cxnSp>
        </p:grpSp>
        <p:grpSp>
          <p:nvGrpSpPr>
            <p:cNvPr id="590" name="Shape 590"/>
            <p:cNvGrpSpPr/>
            <p:nvPr/>
          </p:nvGrpSpPr>
          <p:grpSpPr>
            <a:xfrm>
              <a:off x="3215" y="2735"/>
              <a:ext cx="287" cy="480"/>
              <a:chOff x="3215" y="2735"/>
              <a:chExt cx="287" cy="480"/>
            </a:xfrm>
          </p:grpSpPr>
          <p:grpSp>
            <p:nvGrpSpPr>
              <p:cNvPr id="591" name="Shape 591"/>
              <p:cNvGrpSpPr/>
              <p:nvPr/>
            </p:nvGrpSpPr>
            <p:grpSpPr>
              <a:xfrm>
                <a:off x="3215" y="2735"/>
                <a:ext cx="287" cy="479"/>
                <a:chOff x="3647" y="3600"/>
                <a:chExt cx="287" cy="479"/>
              </a:xfrm>
            </p:grpSpPr>
            <p:cxnSp>
              <p:nvCxnSpPr>
                <p:cNvPr id="592" name="Shape 592"/>
                <p:cNvCxnSpPr/>
                <p:nvPr/>
              </p:nvCxnSpPr>
              <p:spPr>
                <a:xfrm>
                  <a:off x="3791" y="4079"/>
                  <a:ext cx="144" cy="0"/>
                </a:xfrm>
                <a:prstGeom prst="straightConnector1">
                  <a:avLst/>
                </a:prstGeom>
                <a:noFill/>
                <a:ln cap="flat" cmpd="sng" w="38100">
                  <a:solidFill>
                    <a:srgbClr val="FF0000"/>
                  </a:solidFill>
                  <a:prstDash val="solid"/>
                  <a:round/>
                  <a:headEnd len="med" w="med" type="none"/>
                  <a:tailEnd len="med" w="med" type="none"/>
                </a:ln>
              </p:spPr>
            </p:cxnSp>
            <p:cxnSp>
              <p:nvCxnSpPr>
                <p:cNvPr id="593" name="Shape 593"/>
                <p:cNvCxnSpPr/>
                <p:nvPr/>
              </p:nvCxnSpPr>
              <p:spPr>
                <a:xfrm>
                  <a:off x="3647" y="3600"/>
                  <a:ext cx="144" cy="0"/>
                </a:xfrm>
                <a:prstGeom prst="straightConnector1">
                  <a:avLst/>
                </a:prstGeom>
                <a:noFill/>
                <a:ln cap="flat" cmpd="sng" w="38100">
                  <a:solidFill>
                    <a:srgbClr val="FF0000"/>
                  </a:solidFill>
                  <a:prstDash val="solid"/>
                  <a:round/>
                  <a:headEnd len="med" w="med" type="none"/>
                  <a:tailEnd len="med" w="med" type="none"/>
                </a:ln>
              </p:spPr>
            </p:cxnSp>
            <p:cxnSp>
              <p:nvCxnSpPr>
                <p:cNvPr id="594" name="Shape 594"/>
                <p:cNvCxnSpPr/>
                <p:nvPr/>
              </p:nvCxnSpPr>
              <p:spPr>
                <a:xfrm>
                  <a:off x="3791" y="3600"/>
                  <a:ext cx="0" cy="479"/>
                </a:xfrm>
                <a:prstGeom prst="straightConnector1">
                  <a:avLst/>
                </a:prstGeom>
                <a:noFill/>
                <a:ln cap="flat" cmpd="sng" w="38100">
                  <a:solidFill>
                    <a:srgbClr val="FF0000"/>
                  </a:solidFill>
                  <a:prstDash val="solid"/>
                  <a:round/>
                  <a:headEnd len="med" w="med" type="none"/>
                  <a:tailEnd len="med" w="med" type="none"/>
                </a:ln>
              </p:spPr>
            </p:cxnSp>
          </p:grpSp>
          <p:cxnSp>
            <p:nvCxnSpPr>
              <p:cNvPr id="595" name="Shape 595"/>
              <p:cNvCxnSpPr/>
              <p:nvPr/>
            </p:nvCxnSpPr>
            <p:spPr>
              <a:xfrm>
                <a:off x="3215" y="2736"/>
                <a:ext cx="0" cy="479"/>
              </a:xfrm>
              <a:prstGeom prst="straightConnector1">
                <a:avLst/>
              </a:prstGeom>
              <a:noFill/>
              <a:ln cap="flat" cmpd="sng" w="38100">
                <a:solidFill>
                  <a:srgbClr val="FF0000"/>
                </a:solidFill>
                <a:prstDash val="solid"/>
                <a:round/>
                <a:headEnd len="med" w="med" type="none"/>
                <a:tailEnd len="med" w="med" type="non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500"/>
                                        <p:tgtEl>
                                          <p:spTgt spid="5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9" name="Shape 599"/>
        <p:cNvGrpSpPr/>
        <p:nvPr/>
      </p:nvGrpSpPr>
      <p:grpSpPr>
        <a:xfrm>
          <a:off x="0" y="0"/>
          <a:ext cx="0" cy="0"/>
          <a:chOff x="0" y="0"/>
          <a:chExt cx="0" cy="0"/>
        </a:xfrm>
      </p:grpSpPr>
      <p:sp>
        <p:nvSpPr>
          <p:cNvPr id="600" name="Shape 600"/>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600" u="none" cap="none" strike="noStrike">
                <a:solidFill>
                  <a:schemeClr val="dk2"/>
                </a:solidFill>
                <a:latin typeface="Domine"/>
                <a:ea typeface="Domine"/>
                <a:cs typeface="Domine"/>
                <a:sym typeface="Domine"/>
              </a:rPr>
              <a:t> Manchester and</a:t>
            </a:r>
            <a:br>
              <a:rPr b="0" i="0" lang="en-GB" sz="3600" u="none" cap="none" strike="noStrike">
                <a:solidFill>
                  <a:schemeClr val="dk2"/>
                </a:solidFill>
                <a:latin typeface="Domine"/>
                <a:ea typeface="Domine"/>
                <a:cs typeface="Domine"/>
                <a:sym typeface="Domine"/>
              </a:rPr>
            </a:br>
            <a:r>
              <a:rPr b="0" i="0" lang="en-GB" sz="3600" u="none" cap="none" strike="noStrike">
                <a:solidFill>
                  <a:schemeClr val="dk2"/>
                </a:solidFill>
                <a:latin typeface="Domine"/>
                <a:ea typeface="Domine"/>
                <a:cs typeface="Domine"/>
                <a:sym typeface="Domine"/>
              </a:rPr>
              <a:t> Differential Manchester Encoding</a:t>
            </a:r>
          </a:p>
        </p:txBody>
      </p:sp>
      <p:sp>
        <p:nvSpPr>
          <p:cNvPr id="601" name="Shape 601"/>
          <p:cNvSpPr txBox="1"/>
          <p:nvPr/>
        </p:nvSpPr>
        <p:spPr>
          <a:xfrm>
            <a:off x="467543" y="1268759"/>
            <a:ext cx="8229600" cy="4953000"/>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In Manchester and differential Manchester encoding, the transition at the middle of the bit is used for synchronization.</a:t>
            </a:r>
          </a:p>
          <a:p>
            <a:pPr indent="-274320" lvl="0" marL="274320" marR="0" rtl="0" algn="just">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The minimum bandwidth of Manchester and differential Manchester is 2 times that of NRZ. </a:t>
            </a:r>
          </a:p>
          <a:p>
            <a:pPr indent="-274320" lvl="0" marL="274320" marR="0" rtl="0" algn="just">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There is no DC component and no baseline wandering.</a:t>
            </a:r>
          </a:p>
          <a:p>
            <a:pPr indent="-274320" lvl="0" marL="274320" marR="0" rtl="0" algn="just">
              <a:spcBef>
                <a:spcPts val="600"/>
              </a:spcBef>
              <a:buClr>
                <a:schemeClr val="accent1"/>
              </a:buClr>
              <a:buSzPct val="76000"/>
              <a:buFont typeface="Noto Sans Symbols"/>
              <a:buChar char="▶"/>
            </a:pPr>
            <a:r>
              <a:rPr lang="en-GB" sz="2800">
                <a:solidFill>
                  <a:schemeClr val="dk1"/>
                </a:solidFill>
                <a:latin typeface="Cabin"/>
                <a:ea typeface="Cabin"/>
                <a:cs typeface="Cabin"/>
                <a:sym typeface="Cabin"/>
              </a:rPr>
              <a:t>None of these codes has error detection.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x="0" y="0"/>
          <a:ext cx="0" cy="0"/>
          <a:chOff x="0" y="0"/>
          <a:chExt cx="0" cy="0"/>
        </a:xfrm>
      </p:grpSpPr>
      <p:sp>
        <p:nvSpPr>
          <p:cNvPr id="606" name="Shape 606"/>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4000" u="none" cap="none" strike="noStrike">
                <a:solidFill>
                  <a:schemeClr val="dk2"/>
                </a:solidFill>
                <a:latin typeface="Domine"/>
                <a:ea typeface="Domine"/>
                <a:cs typeface="Domine"/>
                <a:sym typeface="Domine"/>
              </a:rPr>
              <a:t>Bipolar Scheme</a:t>
            </a:r>
          </a:p>
        </p:txBody>
      </p:sp>
      <p:sp>
        <p:nvSpPr>
          <p:cNvPr id="607" name="Shape 607"/>
          <p:cNvSpPr txBox="1"/>
          <p:nvPr/>
        </p:nvSpPr>
        <p:spPr>
          <a:xfrm>
            <a:off x="467543" y="1268759"/>
            <a:ext cx="8229600" cy="4953000"/>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Also known as Multilevel binary.</a:t>
            </a:r>
          </a:p>
          <a:p>
            <a:pPr indent="-274320" lvl="0" marL="274320" marR="0" rtl="0" algn="l">
              <a:lnSpc>
                <a:spcPct val="9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Bipolar encoding uses three voltage levels:  positive, negative and zero</a:t>
            </a:r>
          </a:p>
          <a:p>
            <a:pPr indent="-274320" lvl="0" marL="274320" marR="0" rtl="0" algn="l">
              <a:lnSpc>
                <a:spcPct val="9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Each of all three levels represents a bit</a:t>
            </a:r>
          </a:p>
          <a:p>
            <a:pPr indent="-274320" lvl="0" marL="274320" marR="0" rtl="0" algn="l">
              <a:lnSpc>
                <a:spcPct val="90000"/>
              </a:lnSpc>
              <a:spcBef>
                <a:spcPts val="600"/>
              </a:spcBef>
              <a:spcAft>
                <a:spcPts val="0"/>
              </a:spcAft>
              <a:buClr>
                <a:schemeClr val="accent1"/>
              </a:buClr>
              <a:buSzPct val="76000"/>
              <a:buFont typeface="Noto Sans Symbols"/>
              <a:buChar char="▶"/>
            </a:pPr>
            <a:r>
              <a:rPr b="1" i="1" lang="en-GB" sz="2800">
                <a:solidFill>
                  <a:schemeClr val="dk1"/>
                </a:solidFill>
                <a:latin typeface="Cabin"/>
                <a:ea typeface="Cabin"/>
                <a:cs typeface="Cabin"/>
                <a:sym typeface="Cabin"/>
              </a:rPr>
              <a:t>Two schemes:</a:t>
            </a:r>
          </a:p>
          <a:p>
            <a:pPr indent="-274319" lvl="1" marL="731520" marR="0" rtl="0" algn="l">
              <a:lnSpc>
                <a:spcPct val="90000"/>
              </a:lnSpc>
              <a:spcBef>
                <a:spcPts val="600"/>
              </a:spcBef>
              <a:spcAft>
                <a:spcPts val="0"/>
              </a:spcAft>
              <a:buClr>
                <a:schemeClr val="accent1"/>
              </a:buClr>
              <a:buSzPct val="76000"/>
              <a:buFont typeface="Noto Sans Symbols"/>
              <a:buChar char="▶"/>
            </a:pPr>
            <a:r>
              <a:rPr b="1" i="1" lang="en-GB" sz="2800" u="none" cap="none" strike="noStrike">
                <a:solidFill>
                  <a:schemeClr val="dk1"/>
                </a:solidFill>
                <a:latin typeface="Cabin"/>
                <a:ea typeface="Cabin"/>
                <a:cs typeface="Cabin"/>
                <a:sym typeface="Cabin"/>
              </a:rPr>
              <a:t>AMI </a:t>
            </a:r>
            <a:r>
              <a:rPr b="0" i="0" lang="en-GB" sz="2800" u="none" cap="none" strike="noStrike">
                <a:solidFill>
                  <a:schemeClr val="dk1"/>
                </a:solidFill>
                <a:latin typeface="Cabin"/>
                <a:ea typeface="Cabin"/>
                <a:cs typeface="Cabin"/>
                <a:sym typeface="Cabin"/>
              </a:rPr>
              <a:t>(</a:t>
            </a:r>
            <a:r>
              <a:rPr b="0" i="0" lang="en-GB" sz="2800" u="sng" cap="none" strike="noStrike">
                <a:solidFill>
                  <a:schemeClr val="dk1"/>
                </a:solidFill>
                <a:latin typeface="Cabin"/>
                <a:ea typeface="Cabin"/>
                <a:cs typeface="Cabin"/>
                <a:sym typeface="Cabin"/>
              </a:rPr>
              <a:t>A</a:t>
            </a:r>
            <a:r>
              <a:rPr b="0" i="0" lang="en-GB" sz="2800" u="none" cap="none" strike="noStrike">
                <a:solidFill>
                  <a:schemeClr val="dk1"/>
                </a:solidFill>
                <a:latin typeface="Cabin"/>
                <a:ea typeface="Cabin"/>
                <a:cs typeface="Cabin"/>
                <a:sym typeface="Cabin"/>
              </a:rPr>
              <a:t>lternate </a:t>
            </a:r>
            <a:r>
              <a:rPr b="0" i="0" lang="en-GB" sz="2800" u="sng" cap="none" strike="noStrike">
                <a:solidFill>
                  <a:schemeClr val="dk1"/>
                </a:solidFill>
                <a:latin typeface="Cabin"/>
                <a:ea typeface="Cabin"/>
                <a:cs typeface="Cabin"/>
                <a:sym typeface="Cabin"/>
              </a:rPr>
              <a:t>M</a:t>
            </a:r>
            <a:r>
              <a:rPr b="0" i="0" lang="en-GB" sz="2800" u="none" cap="none" strike="noStrike">
                <a:solidFill>
                  <a:schemeClr val="dk1"/>
                </a:solidFill>
                <a:latin typeface="Cabin"/>
                <a:ea typeface="Cabin"/>
                <a:cs typeface="Cabin"/>
                <a:sym typeface="Cabin"/>
              </a:rPr>
              <a:t>ark </a:t>
            </a:r>
            <a:r>
              <a:rPr b="0" i="0" lang="en-GB" sz="2800" u="sng" cap="none" strike="noStrike">
                <a:solidFill>
                  <a:schemeClr val="dk1"/>
                </a:solidFill>
                <a:latin typeface="Cabin"/>
                <a:ea typeface="Cabin"/>
                <a:cs typeface="Cabin"/>
                <a:sym typeface="Cabin"/>
              </a:rPr>
              <a:t>I</a:t>
            </a:r>
            <a:r>
              <a:rPr b="0" i="0" lang="en-GB" sz="2800" u="none" cap="none" strike="noStrike">
                <a:solidFill>
                  <a:schemeClr val="dk1"/>
                </a:solidFill>
                <a:latin typeface="Cabin"/>
                <a:ea typeface="Cabin"/>
                <a:cs typeface="Cabin"/>
                <a:sym typeface="Cabin"/>
              </a:rPr>
              <a:t>nversion)</a:t>
            </a:r>
          </a:p>
          <a:p>
            <a:pPr indent="-274319" lvl="2" marL="1188720" marR="0" rtl="0" algn="l">
              <a:lnSpc>
                <a:spcPct val="90000"/>
              </a:lnSpc>
              <a:spcBef>
                <a:spcPts val="600"/>
              </a:spcBef>
              <a:spcAft>
                <a:spcPts val="0"/>
              </a:spcAft>
              <a:buClr>
                <a:schemeClr val="accent1"/>
              </a:buClr>
              <a:buSzPct val="76000"/>
              <a:buFont typeface="Noto Sans Symbols"/>
              <a:buChar char="▶"/>
            </a:pPr>
            <a:r>
              <a:rPr b="0" i="0" lang="en-GB" sz="2800" u="none" cap="none" strike="noStrike">
                <a:solidFill>
                  <a:schemeClr val="dk1"/>
                </a:solidFill>
                <a:latin typeface="Cabin"/>
                <a:ea typeface="Cabin"/>
                <a:cs typeface="Cabin"/>
                <a:sym typeface="Cabin"/>
              </a:rPr>
              <a:t>0V always represents binary 0</a:t>
            </a:r>
          </a:p>
          <a:p>
            <a:pPr indent="-274319" lvl="2" marL="1188720" marR="0" rtl="0" algn="l">
              <a:lnSpc>
                <a:spcPct val="90000"/>
              </a:lnSpc>
              <a:spcBef>
                <a:spcPts val="600"/>
              </a:spcBef>
              <a:spcAft>
                <a:spcPts val="0"/>
              </a:spcAft>
              <a:buClr>
                <a:schemeClr val="accent1"/>
              </a:buClr>
              <a:buSzPct val="76000"/>
              <a:buFont typeface="Noto Sans Symbols"/>
              <a:buChar char="▶"/>
            </a:pPr>
            <a:r>
              <a:rPr b="0" i="0" lang="en-GB" sz="2800" u="none" cap="none" strike="noStrike">
                <a:solidFill>
                  <a:schemeClr val="dk1"/>
                </a:solidFill>
                <a:latin typeface="Cabin"/>
                <a:ea typeface="Cabin"/>
                <a:cs typeface="Cabin"/>
                <a:sym typeface="Cabin"/>
              </a:rPr>
              <a:t>Binary 1s are represented by alternating positive and negative voltages.</a:t>
            </a:r>
          </a:p>
          <a:p>
            <a:pPr indent="-274319" lvl="1" marL="731520" marR="0" rtl="0" algn="l">
              <a:lnSpc>
                <a:spcPct val="90000"/>
              </a:lnSpc>
              <a:spcBef>
                <a:spcPts val="600"/>
              </a:spcBef>
              <a:spcAft>
                <a:spcPts val="0"/>
              </a:spcAft>
              <a:buClr>
                <a:schemeClr val="accent1"/>
              </a:buClr>
              <a:buSzPct val="76000"/>
              <a:buFont typeface="Noto Sans Symbols"/>
              <a:buChar char="▶"/>
            </a:pPr>
            <a:r>
              <a:rPr b="1" i="1" lang="en-GB" sz="2800" u="none" cap="none" strike="noStrike">
                <a:solidFill>
                  <a:schemeClr val="dk1"/>
                </a:solidFill>
                <a:latin typeface="Cabin"/>
                <a:ea typeface="Cabin"/>
                <a:cs typeface="Cabin"/>
                <a:sym typeface="Cabin"/>
              </a:rPr>
              <a:t>Pseudoternary</a:t>
            </a:r>
          </a:p>
          <a:p>
            <a:pPr indent="-274319" lvl="2" marL="1188720" marR="0" rtl="0" algn="l">
              <a:lnSpc>
                <a:spcPct val="90000"/>
              </a:lnSpc>
              <a:spcBef>
                <a:spcPts val="600"/>
              </a:spcBef>
              <a:spcAft>
                <a:spcPts val="0"/>
              </a:spcAft>
              <a:buClr>
                <a:schemeClr val="accent1"/>
              </a:buClr>
              <a:buSzPct val="76000"/>
              <a:buFont typeface="Noto Sans Symbols"/>
              <a:buChar char="▶"/>
            </a:pPr>
            <a:r>
              <a:rPr b="0" i="0" lang="en-GB" sz="2800" u="none" cap="none" strike="noStrike">
                <a:solidFill>
                  <a:schemeClr val="dk1"/>
                </a:solidFill>
                <a:latin typeface="Cabin"/>
                <a:ea typeface="Cabin"/>
                <a:cs typeface="Cabin"/>
                <a:sym typeface="Cabin"/>
              </a:rPr>
              <a:t>The reverse of AMI.</a:t>
            </a:r>
          </a:p>
          <a:p>
            <a:pPr indent="-274319" lvl="1" marL="731520" marR="0" rtl="0" algn="l">
              <a:lnSpc>
                <a:spcPct val="90000"/>
              </a:lnSpc>
              <a:spcBef>
                <a:spcPts val="600"/>
              </a:spcBef>
              <a:spcAft>
                <a:spcPts val="0"/>
              </a:spcAft>
              <a:buClr>
                <a:schemeClr val="accent1"/>
              </a:buClr>
              <a:buFont typeface="Noto Sans Symbols"/>
              <a:buNone/>
            </a:pPr>
            <a:r>
              <a:t/>
            </a:r>
            <a:endParaRPr b="0" i="0" sz="2800" u="none" cap="none" strike="noStrike">
              <a:solidFill>
                <a:schemeClr val="dk1"/>
              </a:solidFill>
              <a:latin typeface="Cabin"/>
              <a:ea typeface="Cabin"/>
              <a:cs typeface="Cabin"/>
              <a:sym typeface="Cabin"/>
            </a:endParaRPr>
          </a:p>
          <a:p>
            <a:pPr indent="-274320" lvl="0" marL="274320" marR="0" rtl="0" algn="l">
              <a:lnSpc>
                <a:spcPct val="90000"/>
              </a:lnSpc>
              <a:spcBef>
                <a:spcPts val="600"/>
              </a:spcBef>
              <a:spcAft>
                <a:spcPts val="0"/>
              </a:spcAft>
              <a:buClr>
                <a:schemeClr val="accent1"/>
              </a:buClr>
              <a:buFont typeface="Noto Sans Symbols"/>
              <a:buNone/>
            </a:pPr>
            <a:r>
              <a:t/>
            </a:r>
            <a:endParaRPr b="0" i="0" sz="2600" u="none" cap="none" strike="noStrike">
              <a:solidFill>
                <a:schemeClr val="dk1"/>
              </a:solidFill>
              <a:latin typeface="Cabin"/>
              <a:ea typeface="Cabin"/>
              <a:cs typeface="Cabin"/>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1" name="Shape 611"/>
        <p:cNvGrpSpPr/>
        <p:nvPr/>
      </p:nvGrpSpPr>
      <p:grpSpPr>
        <a:xfrm>
          <a:off x="0" y="0"/>
          <a:ext cx="0" cy="0"/>
          <a:chOff x="0" y="0"/>
          <a:chExt cx="0" cy="0"/>
        </a:xfrm>
      </p:grpSpPr>
      <p:pic>
        <p:nvPicPr>
          <p:cNvPr id="612" name="Shape 612"/>
          <p:cNvPicPr preferRelativeResize="0"/>
          <p:nvPr/>
        </p:nvPicPr>
        <p:blipFill rotWithShape="1">
          <a:blip r:embed="rId3">
            <a:alphaModFix/>
          </a:blip>
          <a:srcRect b="0" l="0" r="0" t="0"/>
          <a:stretch/>
        </p:blipFill>
        <p:spPr>
          <a:xfrm>
            <a:off x="424422" y="2636911"/>
            <a:ext cx="8556625" cy="2379661"/>
          </a:xfrm>
          <a:prstGeom prst="rect">
            <a:avLst/>
          </a:prstGeom>
          <a:noFill/>
          <a:ln>
            <a:noFill/>
          </a:ln>
        </p:spPr>
      </p:pic>
      <p:sp>
        <p:nvSpPr>
          <p:cNvPr id="613" name="Shape 613"/>
          <p:cNvSpPr txBox="1"/>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Clr>
                <a:schemeClr val="dk2"/>
              </a:buClr>
              <a:buSzPct val="25000"/>
              <a:buFont typeface="Domine"/>
              <a:buNone/>
            </a:pPr>
            <a:r>
              <a:rPr lang="en-GB" sz="3200">
                <a:solidFill>
                  <a:schemeClr val="dk2"/>
                </a:solidFill>
                <a:latin typeface="Domine"/>
                <a:ea typeface="Domine"/>
                <a:cs typeface="Domine"/>
                <a:sym typeface="Domine"/>
              </a:rPr>
              <a:t>Bipolar Scheme: </a:t>
            </a:r>
          </a:p>
          <a:p>
            <a:pPr indent="0" lvl="0" marL="0" marR="0" rtl="0" algn="l">
              <a:spcBef>
                <a:spcPts val="0"/>
              </a:spcBef>
              <a:buClr>
                <a:schemeClr val="dk2"/>
              </a:buClr>
              <a:buSzPct val="25000"/>
              <a:buFont typeface="Domine"/>
              <a:buNone/>
            </a:pPr>
            <a:r>
              <a:rPr lang="en-GB" sz="3200">
                <a:solidFill>
                  <a:schemeClr val="dk2"/>
                </a:solidFill>
                <a:latin typeface="Domine"/>
                <a:ea typeface="Domine"/>
                <a:cs typeface="Domine"/>
                <a:sym typeface="Domine"/>
              </a:rPr>
              <a:t>AMI and Pseudoternary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7" name="Shape 617"/>
        <p:cNvGrpSpPr/>
        <p:nvPr/>
      </p:nvGrpSpPr>
      <p:grpSpPr>
        <a:xfrm>
          <a:off x="0" y="0"/>
          <a:ext cx="0" cy="0"/>
          <a:chOff x="0" y="0"/>
          <a:chExt cx="0" cy="0"/>
        </a:xfrm>
      </p:grpSpPr>
      <p:sp>
        <p:nvSpPr>
          <p:cNvPr id="618" name="Shape 618"/>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4000" u="none" cap="none" strike="noStrike">
                <a:solidFill>
                  <a:schemeClr val="dk2"/>
                </a:solidFill>
                <a:latin typeface="Domine"/>
                <a:ea typeface="Domine"/>
                <a:cs typeface="Domine"/>
                <a:sym typeface="Domine"/>
              </a:rPr>
              <a:t>Bipolar Scheme</a:t>
            </a:r>
          </a:p>
        </p:txBody>
      </p:sp>
      <p:sp>
        <p:nvSpPr>
          <p:cNvPr id="619" name="Shape 619"/>
          <p:cNvSpPr txBox="1"/>
          <p:nvPr/>
        </p:nvSpPr>
        <p:spPr>
          <a:xfrm>
            <a:off x="467543" y="1268759"/>
            <a:ext cx="8229600" cy="4953000"/>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It is a better alternative to NRZ.</a:t>
            </a:r>
          </a:p>
          <a:p>
            <a:pPr indent="-274320" lvl="0" marL="274320" marR="0" rtl="0" algn="l">
              <a:lnSpc>
                <a:spcPct val="10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Has no DC component or baseline wandering.</a:t>
            </a:r>
          </a:p>
          <a:p>
            <a:pPr indent="-274320" lvl="0" marL="274320" marR="0" rtl="0" algn="l">
              <a:lnSpc>
                <a:spcPct val="10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Has no self synchronization because long runs of “0”s results in no signal transitions.</a:t>
            </a:r>
          </a:p>
          <a:p>
            <a:pPr indent="-274320" lvl="0" marL="274320" marR="0" rtl="0" algn="l">
              <a:lnSpc>
                <a:spcPct val="10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No error detection.</a:t>
            </a:r>
          </a:p>
          <a:p>
            <a:pPr indent="-274320" lvl="0" marL="274320" marR="0" rtl="0" algn="l">
              <a:lnSpc>
                <a:spcPct val="100000"/>
              </a:lnSpc>
              <a:spcBef>
                <a:spcPts val="600"/>
              </a:spcBef>
              <a:spcAft>
                <a:spcPts val="0"/>
              </a:spcAft>
              <a:buClr>
                <a:schemeClr val="accent1"/>
              </a:buClr>
              <a:buFont typeface="Noto Sans Symbols"/>
              <a:buNone/>
            </a:pPr>
            <a:r>
              <a:t/>
            </a:r>
            <a:endParaRPr b="0" i="0" sz="2600" u="none" cap="none" strike="noStrike">
              <a:solidFill>
                <a:schemeClr val="dk1"/>
              </a:solidFill>
              <a:latin typeface="Cabin"/>
              <a:ea typeface="Cabin"/>
              <a:cs typeface="Cabin"/>
              <a:sym typeface="Cabi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x="0" y="0"/>
          <a:ext cx="0" cy="0"/>
          <a:chOff x="0" y="0"/>
          <a:chExt cx="0" cy="0"/>
        </a:xfrm>
      </p:grpSpPr>
      <p:sp>
        <p:nvSpPr>
          <p:cNvPr id="624" name="Shape 624"/>
          <p:cNvSpPr txBox="1"/>
          <p:nvPr>
            <p:ph idx="12" type="sldNum"/>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625" name="Shape 625"/>
          <p:cNvSpPr txBox="1"/>
          <p:nvPr>
            <p:ph type="title"/>
          </p:nvPr>
        </p:nvSpPr>
        <p:spPr>
          <a:xfrm>
            <a:off x="685800" y="404663"/>
            <a:ext cx="7772400" cy="886940"/>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Multilevel Schemes</a:t>
            </a:r>
          </a:p>
        </p:txBody>
      </p:sp>
      <p:sp>
        <p:nvSpPr>
          <p:cNvPr id="626" name="Shape 626"/>
          <p:cNvSpPr txBox="1"/>
          <p:nvPr/>
        </p:nvSpPr>
        <p:spPr>
          <a:xfrm>
            <a:off x="685800" y="1268759"/>
            <a:ext cx="7772400" cy="505583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In these schemes we increase the number of data bits per baud thereby increasing the bit rate.</a:t>
            </a:r>
          </a:p>
          <a:p>
            <a:pPr indent="-274320" lvl="0" marL="274320" marR="0" rtl="0" algn="l">
              <a:lnSpc>
                <a:spcPct val="9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Since we are dealing with binary data we only have 2 types of data element a 1 or a 0.</a:t>
            </a:r>
          </a:p>
          <a:p>
            <a:pPr indent="-274320" lvl="0" marL="274320" marR="0" rtl="0" algn="l">
              <a:lnSpc>
                <a:spcPct val="9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We can combine the 2 data elements into a pattern of “m” elements to create “2</a:t>
            </a:r>
            <a:r>
              <a:rPr baseline="30000" lang="en-GB" sz="2800">
                <a:solidFill>
                  <a:schemeClr val="dk1"/>
                </a:solidFill>
                <a:latin typeface="Cabin"/>
                <a:ea typeface="Cabin"/>
                <a:cs typeface="Cabin"/>
                <a:sym typeface="Cabin"/>
              </a:rPr>
              <a:t>m</a:t>
            </a:r>
            <a:r>
              <a:rPr lang="en-GB" sz="2800">
                <a:solidFill>
                  <a:schemeClr val="dk1"/>
                </a:solidFill>
                <a:latin typeface="Cabin"/>
                <a:ea typeface="Cabin"/>
                <a:cs typeface="Cabin"/>
                <a:sym typeface="Cabin"/>
              </a:rPr>
              <a:t>” symbols.</a:t>
            </a:r>
          </a:p>
          <a:p>
            <a:pPr indent="-274320" lvl="0" marL="274320" marR="0" rtl="0" algn="l">
              <a:lnSpc>
                <a:spcPct val="9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If we have L signal levels, we can use “n” signal elements to create L</a:t>
            </a:r>
            <a:r>
              <a:rPr baseline="30000" lang="en-GB" sz="2800">
                <a:solidFill>
                  <a:schemeClr val="dk1"/>
                </a:solidFill>
                <a:latin typeface="Cabin"/>
                <a:ea typeface="Cabin"/>
                <a:cs typeface="Cabin"/>
                <a:sym typeface="Cabin"/>
              </a:rPr>
              <a:t>n</a:t>
            </a:r>
            <a:r>
              <a:rPr lang="en-GB" sz="2800">
                <a:solidFill>
                  <a:schemeClr val="dk1"/>
                </a:solidFill>
                <a:latin typeface="Cabin"/>
                <a:ea typeface="Cabin"/>
                <a:cs typeface="Cabin"/>
                <a:sym typeface="Cabin"/>
              </a:rPr>
              <a:t> signal elements.</a:t>
            </a:r>
          </a:p>
          <a:p>
            <a:pPr indent="-274320" lvl="0" marL="274320" marR="0" rtl="0" algn="l">
              <a:lnSpc>
                <a:spcPct val="9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Now we have 2</a:t>
            </a:r>
            <a:r>
              <a:rPr baseline="30000" lang="en-GB" sz="2800">
                <a:solidFill>
                  <a:schemeClr val="dk1"/>
                </a:solidFill>
                <a:latin typeface="Cabin"/>
                <a:ea typeface="Cabin"/>
                <a:cs typeface="Cabin"/>
                <a:sym typeface="Cabin"/>
              </a:rPr>
              <a:t>m</a:t>
            </a:r>
            <a:r>
              <a:rPr lang="en-GB" sz="2800">
                <a:solidFill>
                  <a:schemeClr val="dk1"/>
                </a:solidFill>
                <a:latin typeface="Cabin"/>
                <a:ea typeface="Cabin"/>
                <a:cs typeface="Cabin"/>
                <a:sym typeface="Cabin"/>
              </a:rPr>
              <a:t> symbols and L</a:t>
            </a:r>
            <a:r>
              <a:rPr baseline="30000" lang="en-GB" sz="2800">
                <a:solidFill>
                  <a:schemeClr val="dk1"/>
                </a:solidFill>
                <a:latin typeface="Cabin"/>
                <a:ea typeface="Cabin"/>
                <a:cs typeface="Cabin"/>
                <a:sym typeface="Cabin"/>
              </a:rPr>
              <a:t>n</a:t>
            </a:r>
            <a:r>
              <a:rPr lang="en-GB" sz="2800">
                <a:solidFill>
                  <a:schemeClr val="dk1"/>
                </a:solidFill>
                <a:latin typeface="Cabin"/>
                <a:ea typeface="Cabin"/>
                <a:cs typeface="Cabin"/>
                <a:sym typeface="Cabin"/>
              </a:rPr>
              <a:t> signals.</a:t>
            </a:r>
          </a:p>
          <a:p>
            <a:pPr indent="-274320" lvl="0" marL="274320" marR="0" rtl="0" algn="l">
              <a:lnSpc>
                <a:spcPct val="90000"/>
              </a:lnSpc>
              <a:spcBef>
                <a:spcPts val="600"/>
              </a:spcBef>
              <a:buClr>
                <a:schemeClr val="accent1"/>
              </a:buClr>
              <a:buFont typeface="Noto Sans Symbols"/>
              <a:buNone/>
            </a:pPr>
            <a:r>
              <a:t/>
            </a:r>
            <a:endParaRPr sz="2800">
              <a:solidFill>
                <a:schemeClr val="dk1"/>
              </a:solidFill>
              <a:latin typeface="Cabin"/>
              <a:ea typeface="Cabin"/>
              <a:cs typeface="Cabin"/>
              <a:sym typeface="Cab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sp>
        <p:nvSpPr>
          <p:cNvPr id="631" name="Shape 631"/>
          <p:cNvSpPr txBox="1"/>
          <p:nvPr>
            <p:ph idx="12" type="sldNum"/>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632" name="Shape 632"/>
          <p:cNvSpPr txBox="1"/>
          <p:nvPr>
            <p:ph type="title"/>
          </p:nvPr>
        </p:nvSpPr>
        <p:spPr>
          <a:xfrm>
            <a:off x="685800" y="476672"/>
            <a:ext cx="7772400" cy="894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Multilevel Schemes</a:t>
            </a:r>
          </a:p>
        </p:txBody>
      </p:sp>
      <p:sp>
        <p:nvSpPr>
          <p:cNvPr id="633" name="Shape 633"/>
          <p:cNvSpPr txBox="1"/>
          <p:nvPr/>
        </p:nvSpPr>
        <p:spPr>
          <a:xfrm>
            <a:off x="685800" y="1371600"/>
            <a:ext cx="7772400" cy="47244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If 2</a:t>
            </a:r>
            <a:r>
              <a:rPr baseline="30000" lang="en-GB" sz="2800">
                <a:solidFill>
                  <a:schemeClr val="dk1"/>
                </a:solidFill>
                <a:latin typeface="Cabin"/>
                <a:ea typeface="Cabin"/>
                <a:cs typeface="Cabin"/>
                <a:sym typeface="Cabin"/>
              </a:rPr>
              <a:t>m</a:t>
            </a:r>
            <a:r>
              <a:rPr lang="en-GB" sz="2800">
                <a:solidFill>
                  <a:schemeClr val="dk1"/>
                </a:solidFill>
                <a:latin typeface="Cabin"/>
                <a:ea typeface="Cabin"/>
                <a:cs typeface="Cabin"/>
                <a:sym typeface="Cabin"/>
              </a:rPr>
              <a:t> &gt; L</a:t>
            </a:r>
            <a:r>
              <a:rPr baseline="30000" lang="en-GB" sz="2800">
                <a:solidFill>
                  <a:schemeClr val="dk1"/>
                </a:solidFill>
                <a:latin typeface="Cabin"/>
                <a:ea typeface="Cabin"/>
                <a:cs typeface="Cabin"/>
                <a:sym typeface="Cabin"/>
              </a:rPr>
              <a:t>n</a:t>
            </a:r>
            <a:r>
              <a:rPr lang="en-GB" sz="2800">
                <a:solidFill>
                  <a:schemeClr val="dk1"/>
                </a:solidFill>
                <a:latin typeface="Cabin"/>
                <a:ea typeface="Cabin"/>
                <a:cs typeface="Cabin"/>
                <a:sym typeface="Cabin"/>
              </a:rPr>
              <a:t> , we cannot represent the data elements as we don’t have enough signals.</a:t>
            </a:r>
          </a:p>
          <a:p>
            <a:pPr indent="-274320" lvl="0" marL="274320" marR="0" rtl="0" algn="l">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If 2</a:t>
            </a:r>
            <a:r>
              <a:rPr baseline="30000" lang="en-GB" sz="2800">
                <a:solidFill>
                  <a:schemeClr val="dk1"/>
                </a:solidFill>
                <a:latin typeface="Cabin"/>
                <a:ea typeface="Cabin"/>
                <a:cs typeface="Cabin"/>
                <a:sym typeface="Cabin"/>
              </a:rPr>
              <a:t>m</a:t>
            </a:r>
            <a:r>
              <a:rPr lang="en-GB" sz="2800">
                <a:solidFill>
                  <a:schemeClr val="dk1"/>
                </a:solidFill>
                <a:latin typeface="Cabin"/>
                <a:ea typeface="Cabin"/>
                <a:cs typeface="Cabin"/>
                <a:sym typeface="Cabin"/>
              </a:rPr>
              <a:t> = L</a:t>
            </a:r>
            <a:r>
              <a:rPr baseline="30000" lang="en-GB" sz="2800">
                <a:solidFill>
                  <a:schemeClr val="dk1"/>
                </a:solidFill>
                <a:latin typeface="Cabin"/>
                <a:ea typeface="Cabin"/>
                <a:cs typeface="Cabin"/>
                <a:sym typeface="Cabin"/>
              </a:rPr>
              <a:t>n</a:t>
            </a:r>
            <a:r>
              <a:rPr lang="en-GB" sz="2800">
                <a:solidFill>
                  <a:schemeClr val="dk1"/>
                </a:solidFill>
                <a:latin typeface="Cabin"/>
                <a:ea typeface="Cabin"/>
                <a:cs typeface="Cabin"/>
                <a:sym typeface="Cabin"/>
              </a:rPr>
              <a:t> , we have an exact mapping of one symbol on one signal.</a:t>
            </a:r>
          </a:p>
          <a:p>
            <a:pPr indent="-274320" lvl="0" marL="274320" marR="0" rtl="0" algn="l">
              <a:spcBef>
                <a:spcPts val="600"/>
              </a:spcBef>
              <a:buClr>
                <a:schemeClr val="accent1"/>
              </a:buClr>
              <a:buSzPct val="76000"/>
              <a:buFont typeface="Noto Sans Symbols"/>
              <a:buChar char="▶"/>
            </a:pPr>
            <a:r>
              <a:rPr lang="en-GB" sz="2800">
                <a:solidFill>
                  <a:schemeClr val="dk1"/>
                </a:solidFill>
                <a:latin typeface="Cabin"/>
                <a:ea typeface="Cabin"/>
                <a:cs typeface="Cabin"/>
                <a:sym typeface="Cabin"/>
              </a:rPr>
              <a:t>If 2</a:t>
            </a:r>
            <a:r>
              <a:rPr baseline="30000" lang="en-GB" sz="2800">
                <a:solidFill>
                  <a:schemeClr val="dk1"/>
                </a:solidFill>
                <a:latin typeface="Cabin"/>
                <a:ea typeface="Cabin"/>
                <a:cs typeface="Cabin"/>
                <a:sym typeface="Cabin"/>
              </a:rPr>
              <a:t>m</a:t>
            </a:r>
            <a:r>
              <a:rPr lang="en-GB" sz="2800">
                <a:solidFill>
                  <a:schemeClr val="dk1"/>
                </a:solidFill>
                <a:latin typeface="Cabin"/>
                <a:ea typeface="Cabin"/>
                <a:cs typeface="Cabin"/>
                <a:sym typeface="Cabin"/>
              </a:rPr>
              <a:t> &lt; L</a:t>
            </a:r>
            <a:r>
              <a:rPr baseline="30000" lang="en-GB" sz="2800">
                <a:solidFill>
                  <a:schemeClr val="dk1"/>
                </a:solidFill>
                <a:latin typeface="Cabin"/>
                <a:ea typeface="Cabin"/>
                <a:cs typeface="Cabin"/>
                <a:sym typeface="Cabin"/>
              </a:rPr>
              <a:t>n</a:t>
            </a:r>
            <a:r>
              <a:rPr lang="en-GB" sz="2800">
                <a:solidFill>
                  <a:schemeClr val="dk1"/>
                </a:solidFill>
                <a:latin typeface="Cabin"/>
                <a:ea typeface="Cabin"/>
                <a:cs typeface="Cabin"/>
                <a:sym typeface="Cabin"/>
              </a:rPr>
              <a:t> , we have more signals than symbols and we can choose the signals that are more distinct to represent the symbols and therefore have better noise immunity and error detection.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x="0" y="0"/>
          <a:ext cx="0" cy="0"/>
          <a:chOff x="0" y="0"/>
          <a:chExt cx="0" cy="0"/>
        </a:xfrm>
      </p:grpSpPr>
      <p:sp>
        <p:nvSpPr>
          <p:cNvPr id="638" name="Shape 638"/>
          <p:cNvSpPr txBox="1"/>
          <p:nvPr>
            <p:ph idx="12" type="sldNum"/>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639" name="Shape 639"/>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Representing Multilevel Codes</a:t>
            </a:r>
          </a:p>
        </p:txBody>
      </p:sp>
      <p:sp>
        <p:nvSpPr>
          <p:cNvPr id="640" name="Shape 640"/>
          <p:cNvSpPr txBox="1"/>
          <p:nvPr/>
        </p:nvSpPr>
        <p:spPr>
          <a:xfrm>
            <a:off x="685800" y="1412775"/>
            <a:ext cx="7772400" cy="4683223"/>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lang="en-GB" sz="2600">
                <a:solidFill>
                  <a:schemeClr val="dk1"/>
                </a:solidFill>
                <a:latin typeface="Cabin"/>
                <a:ea typeface="Cabin"/>
                <a:cs typeface="Cabin"/>
                <a:sym typeface="Cabin"/>
              </a:rPr>
              <a:t>This type of coding is represented as </a:t>
            </a:r>
            <a:r>
              <a:rPr b="1" i="1" lang="en-GB" sz="2600">
                <a:solidFill>
                  <a:schemeClr val="dk1"/>
                </a:solidFill>
                <a:latin typeface="Cabin"/>
                <a:ea typeface="Cabin"/>
                <a:cs typeface="Cabin"/>
                <a:sym typeface="Cabin"/>
              </a:rPr>
              <a:t>mBnL</a:t>
            </a:r>
            <a:r>
              <a:rPr lang="en-GB" sz="2600">
                <a:solidFill>
                  <a:schemeClr val="dk1"/>
                </a:solidFill>
                <a:latin typeface="Cabin"/>
                <a:ea typeface="Cabin"/>
                <a:cs typeface="Cabin"/>
                <a:sym typeface="Cabin"/>
              </a:rPr>
              <a:t>, where </a:t>
            </a:r>
            <a:r>
              <a:rPr b="1" i="1" lang="en-GB" sz="2600">
                <a:solidFill>
                  <a:schemeClr val="dk1"/>
                </a:solidFill>
                <a:latin typeface="Cabin"/>
                <a:ea typeface="Cabin"/>
                <a:cs typeface="Cabin"/>
                <a:sym typeface="Cabin"/>
              </a:rPr>
              <a:t>m</a:t>
            </a:r>
            <a:r>
              <a:rPr lang="en-GB" sz="2600">
                <a:solidFill>
                  <a:schemeClr val="dk1"/>
                </a:solidFill>
                <a:latin typeface="Cabin"/>
                <a:ea typeface="Cabin"/>
                <a:cs typeface="Cabin"/>
                <a:sym typeface="Cabin"/>
              </a:rPr>
              <a:t> is the length of the binary pattern, </a:t>
            </a:r>
            <a:r>
              <a:rPr b="1" i="1" lang="en-GB" sz="2600">
                <a:solidFill>
                  <a:schemeClr val="dk1"/>
                </a:solidFill>
                <a:latin typeface="Cabin"/>
                <a:ea typeface="Cabin"/>
                <a:cs typeface="Cabin"/>
                <a:sym typeface="Cabin"/>
              </a:rPr>
              <a:t>B</a:t>
            </a:r>
            <a:r>
              <a:rPr lang="en-GB" sz="2600">
                <a:solidFill>
                  <a:schemeClr val="dk1"/>
                </a:solidFill>
                <a:latin typeface="Cabin"/>
                <a:ea typeface="Cabin"/>
                <a:cs typeface="Cabin"/>
                <a:sym typeface="Cabin"/>
              </a:rPr>
              <a:t> represents binary data, </a:t>
            </a:r>
            <a:r>
              <a:rPr b="1" i="1" lang="en-GB" sz="2600">
                <a:solidFill>
                  <a:schemeClr val="dk1"/>
                </a:solidFill>
                <a:latin typeface="Cabin"/>
                <a:ea typeface="Cabin"/>
                <a:cs typeface="Cabin"/>
                <a:sym typeface="Cabin"/>
              </a:rPr>
              <a:t>n</a:t>
            </a:r>
            <a:r>
              <a:rPr lang="en-GB" sz="2600">
                <a:solidFill>
                  <a:schemeClr val="dk1"/>
                </a:solidFill>
                <a:latin typeface="Cabin"/>
                <a:ea typeface="Cabin"/>
                <a:cs typeface="Cabin"/>
                <a:sym typeface="Cabin"/>
              </a:rPr>
              <a:t> represents the length of the signal pattern and </a:t>
            </a:r>
            <a:r>
              <a:rPr b="1" i="1" lang="en-GB" sz="2600">
                <a:solidFill>
                  <a:schemeClr val="dk1"/>
                </a:solidFill>
                <a:latin typeface="Cabin"/>
                <a:ea typeface="Cabin"/>
                <a:cs typeface="Cabin"/>
                <a:sym typeface="Cabin"/>
              </a:rPr>
              <a:t>L</a:t>
            </a:r>
            <a:r>
              <a:rPr lang="en-GB" sz="2600">
                <a:solidFill>
                  <a:schemeClr val="dk1"/>
                </a:solidFill>
                <a:latin typeface="Cabin"/>
                <a:ea typeface="Cabin"/>
                <a:cs typeface="Cabin"/>
                <a:sym typeface="Cabin"/>
              </a:rPr>
              <a:t> is the number of levels.</a:t>
            </a:r>
          </a:p>
          <a:p>
            <a:pPr indent="-238760" lvl="2" marL="822960" marR="0" rtl="0" algn="l">
              <a:spcBef>
                <a:spcPts val="500"/>
              </a:spcBef>
              <a:spcAft>
                <a:spcPts val="0"/>
              </a:spcAft>
              <a:buClr>
                <a:srgbClr val="BABABA"/>
              </a:buClr>
              <a:buSzPct val="76000"/>
              <a:buFont typeface="Noto Sans Symbols"/>
              <a:buChar char="▶"/>
            </a:pPr>
            <a:r>
              <a:rPr b="0" i="0" lang="en-GB" sz="2400" u="none" cap="none" strike="noStrike">
                <a:solidFill>
                  <a:schemeClr val="dk1"/>
                </a:solidFill>
                <a:latin typeface="Cabin"/>
                <a:ea typeface="Cabin"/>
                <a:cs typeface="Cabin"/>
                <a:sym typeface="Cabin"/>
              </a:rPr>
              <a:t>L = B binary, </a:t>
            </a:r>
          </a:p>
          <a:p>
            <a:pPr indent="-238760" lvl="2" marL="822960" marR="0" rtl="0" algn="l">
              <a:spcBef>
                <a:spcPts val="500"/>
              </a:spcBef>
              <a:spcAft>
                <a:spcPts val="0"/>
              </a:spcAft>
              <a:buClr>
                <a:srgbClr val="BABABA"/>
              </a:buClr>
              <a:buSzPct val="76000"/>
              <a:buFont typeface="Noto Sans Symbols"/>
              <a:buChar char="▶"/>
            </a:pPr>
            <a:r>
              <a:rPr b="0" i="0" lang="en-GB" sz="2400" u="none" cap="none" strike="noStrike">
                <a:solidFill>
                  <a:schemeClr val="dk1"/>
                </a:solidFill>
                <a:latin typeface="Cabin"/>
                <a:ea typeface="Cabin"/>
                <a:cs typeface="Cabin"/>
                <a:sym typeface="Cabin"/>
              </a:rPr>
              <a:t>L = T for 3 ternary, </a:t>
            </a:r>
          </a:p>
          <a:p>
            <a:pPr indent="-238760" lvl="2" marL="822960" marR="0" rtl="0" algn="l">
              <a:spcBef>
                <a:spcPts val="500"/>
              </a:spcBef>
              <a:buClr>
                <a:srgbClr val="BABABA"/>
              </a:buClr>
              <a:buSzPct val="76000"/>
              <a:buFont typeface="Noto Sans Symbols"/>
              <a:buChar char="▶"/>
            </a:pPr>
            <a:r>
              <a:rPr b="0" i="0" lang="en-GB" sz="2400" u="none" cap="none" strike="noStrike">
                <a:solidFill>
                  <a:schemeClr val="dk1"/>
                </a:solidFill>
                <a:latin typeface="Cabin"/>
                <a:ea typeface="Cabin"/>
                <a:cs typeface="Cabin"/>
                <a:sym typeface="Cabin"/>
              </a:rPr>
              <a:t>L = Q for 4 quaternary.</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4" name="Shape 644"/>
        <p:cNvGrpSpPr/>
        <p:nvPr/>
      </p:nvGrpSpPr>
      <p:grpSpPr>
        <a:xfrm>
          <a:off x="0" y="0"/>
          <a:ext cx="0" cy="0"/>
          <a:chOff x="0" y="0"/>
          <a:chExt cx="0" cy="0"/>
        </a:xfrm>
      </p:grpSpPr>
      <p:sp>
        <p:nvSpPr>
          <p:cNvPr id="645" name="Shape 645"/>
          <p:cNvSpPr txBox="1"/>
          <p:nvPr/>
        </p:nvSpPr>
        <p:spPr>
          <a:xfrm>
            <a:off x="457200" y="1143000"/>
            <a:ext cx="8229600" cy="4953000"/>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1"/>
              </a:buClr>
              <a:buFont typeface="Noto Sans Symbols"/>
              <a:buNone/>
            </a:pPr>
            <a:r>
              <a:t/>
            </a:r>
            <a:endParaRPr sz="2600">
              <a:solidFill>
                <a:schemeClr val="dk1"/>
              </a:solidFill>
              <a:latin typeface="Cabin"/>
              <a:ea typeface="Cabin"/>
              <a:cs typeface="Cabin"/>
              <a:sym typeface="Cabin"/>
            </a:endParaRPr>
          </a:p>
        </p:txBody>
      </p:sp>
      <p:grpSp>
        <p:nvGrpSpPr>
          <p:cNvPr id="646" name="Shape 646"/>
          <p:cNvGrpSpPr/>
          <p:nvPr/>
        </p:nvGrpSpPr>
        <p:grpSpPr>
          <a:xfrm>
            <a:off x="4190999" y="1508757"/>
            <a:ext cx="4495800" cy="1676400"/>
            <a:chOff x="1007" y="960"/>
            <a:chExt cx="2832" cy="1056"/>
          </a:xfrm>
        </p:grpSpPr>
        <p:sp>
          <p:nvSpPr>
            <p:cNvPr id="647" name="Shape 647"/>
            <p:cNvSpPr/>
            <p:nvPr/>
          </p:nvSpPr>
          <p:spPr>
            <a:xfrm>
              <a:off x="1056" y="960"/>
              <a:ext cx="2784" cy="1056"/>
            </a:xfrm>
            <a:prstGeom prst="rect">
              <a:avLst/>
            </a:prstGeom>
            <a:solidFill>
              <a:schemeClr val="dk2"/>
            </a:solidFill>
            <a:ln cap="flat" cmpd="sng" w="28575">
              <a:solidFill>
                <a:schemeClr val="folHlink"/>
              </a:solidFill>
              <a:prstDash val="solid"/>
              <a:miter/>
              <a:headEnd len="med" w="med" type="none"/>
              <a:tailEnd len="med" w="med" type="none"/>
            </a:ln>
            <a:effectLst>
              <a:outerShdw rotWithShape="0" algn="ctr" dir="2700000" dist="107763">
                <a:schemeClr val="lt2">
                  <a:alpha val="49803"/>
                </a:schemeClr>
              </a:outerShdw>
            </a:effectLst>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bin"/>
                <a:ea typeface="Cabin"/>
                <a:cs typeface="Cabin"/>
                <a:sym typeface="Cabin"/>
              </a:endParaRPr>
            </a:p>
          </p:txBody>
        </p:sp>
        <p:cxnSp>
          <p:nvCxnSpPr>
            <p:cNvPr id="648" name="Shape 648"/>
            <p:cNvCxnSpPr/>
            <p:nvPr/>
          </p:nvCxnSpPr>
          <p:spPr>
            <a:xfrm>
              <a:off x="1247" y="1007"/>
              <a:ext cx="0" cy="959"/>
            </a:xfrm>
            <a:prstGeom prst="straightConnector1">
              <a:avLst/>
            </a:prstGeom>
            <a:noFill/>
            <a:ln cap="flat" cmpd="sng" w="19050">
              <a:solidFill>
                <a:schemeClr val="lt1"/>
              </a:solidFill>
              <a:prstDash val="solid"/>
              <a:round/>
              <a:headEnd len="lg" w="lg" type="triangle"/>
              <a:tailEnd len="med" w="med" type="none"/>
            </a:ln>
          </p:spPr>
        </p:cxnSp>
        <p:cxnSp>
          <p:nvCxnSpPr>
            <p:cNvPr id="649" name="Shape 649"/>
            <p:cNvCxnSpPr/>
            <p:nvPr/>
          </p:nvCxnSpPr>
          <p:spPr>
            <a:xfrm>
              <a:off x="1152" y="1535"/>
              <a:ext cx="2640" cy="0"/>
            </a:xfrm>
            <a:prstGeom prst="straightConnector1">
              <a:avLst/>
            </a:prstGeom>
            <a:noFill/>
            <a:ln cap="flat" cmpd="sng" w="19050">
              <a:solidFill>
                <a:schemeClr val="lt1"/>
              </a:solidFill>
              <a:prstDash val="solid"/>
              <a:round/>
              <a:headEnd len="med" w="med" type="none"/>
              <a:tailEnd len="lg" w="lg" type="triangle"/>
            </a:ln>
          </p:spPr>
        </p:cxnSp>
        <p:sp>
          <p:nvSpPr>
            <p:cNvPr id="650" name="Shape 650"/>
            <p:cNvSpPr txBox="1"/>
            <p:nvPr/>
          </p:nvSpPr>
          <p:spPr>
            <a:xfrm>
              <a:off x="3627" y="1497"/>
              <a:ext cx="164" cy="23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GB" sz="1800">
                  <a:solidFill>
                    <a:schemeClr val="lt2"/>
                  </a:solidFill>
                  <a:latin typeface="Cabin"/>
                  <a:ea typeface="Cabin"/>
                  <a:cs typeface="Cabin"/>
                  <a:sym typeface="Cabin"/>
                </a:rPr>
                <a:t>t</a:t>
              </a:r>
            </a:p>
          </p:txBody>
        </p:sp>
        <p:sp>
          <p:nvSpPr>
            <p:cNvPr id="651" name="Shape 651"/>
            <p:cNvSpPr txBox="1"/>
            <p:nvPr/>
          </p:nvSpPr>
          <p:spPr>
            <a:xfrm>
              <a:off x="1247" y="96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00</a:t>
              </a:r>
            </a:p>
          </p:txBody>
        </p:sp>
        <p:cxnSp>
          <p:nvCxnSpPr>
            <p:cNvPr id="652" name="Shape 652"/>
            <p:cNvCxnSpPr/>
            <p:nvPr/>
          </p:nvCxnSpPr>
          <p:spPr>
            <a:xfrm>
              <a:off x="1535" y="1056"/>
              <a:ext cx="0" cy="864"/>
            </a:xfrm>
            <a:prstGeom prst="straightConnector1">
              <a:avLst/>
            </a:prstGeom>
            <a:noFill/>
            <a:ln cap="flat" cmpd="sng" w="9525">
              <a:solidFill>
                <a:schemeClr val="lt1"/>
              </a:solidFill>
              <a:prstDash val="dash"/>
              <a:round/>
              <a:headEnd len="med" w="med" type="none"/>
              <a:tailEnd len="med" w="med" type="none"/>
            </a:ln>
          </p:spPr>
        </p:cxnSp>
        <p:cxnSp>
          <p:nvCxnSpPr>
            <p:cNvPr id="653" name="Shape 653"/>
            <p:cNvCxnSpPr/>
            <p:nvPr/>
          </p:nvCxnSpPr>
          <p:spPr>
            <a:xfrm>
              <a:off x="1823" y="1056"/>
              <a:ext cx="0" cy="864"/>
            </a:xfrm>
            <a:prstGeom prst="straightConnector1">
              <a:avLst/>
            </a:prstGeom>
            <a:noFill/>
            <a:ln cap="flat" cmpd="sng" w="9525">
              <a:solidFill>
                <a:schemeClr val="lt1"/>
              </a:solidFill>
              <a:prstDash val="dash"/>
              <a:round/>
              <a:headEnd len="med" w="med" type="none"/>
              <a:tailEnd len="med" w="med" type="none"/>
            </a:ln>
          </p:spPr>
        </p:cxnSp>
        <p:cxnSp>
          <p:nvCxnSpPr>
            <p:cNvPr id="654" name="Shape 654"/>
            <p:cNvCxnSpPr/>
            <p:nvPr/>
          </p:nvCxnSpPr>
          <p:spPr>
            <a:xfrm>
              <a:off x="2112" y="1056"/>
              <a:ext cx="0" cy="864"/>
            </a:xfrm>
            <a:prstGeom prst="straightConnector1">
              <a:avLst/>
            </a:prstGeom>
            <a:noFill/>
            <a:ln cap="flat" cmpd="sng" w="9525">
              <a:solidFill>
                <a:schemeClr val="lt1"/>
              </a:solidFill>
              <a:prstDash val="dash"/>
              <a:round/>
              <a:headEnd len="med" w="med" type="none"/>
              <a:tailEnd len="med" w="med" type="none"/>
            </a:ln>
          </p:spPr>
        </p:cxnSp>
        <p:cxnSp>
          <p:nvCxnSpPr>
            <p:cNvPr id="655" name="Shape 655"/>
            <p:cNvCxnSpPr/>
            <p:nvPr/>
          </p:nvCxnSpPr>
          <p:spPr>
            <a:xfrm>
              <a:off x="2400" y="1056"/>
              <a:ext cx="0" cy="864"/>
            </a:xfrm>
            <a:prstGeom prst="straightConnector1">
              <a:avLst/>
            </a:prstGeom>
            <a:noFill/>
            <a:ln cap="flat" cmpd="sng" w="9525">
              <a:solidFill>
                <a:schemeClr val="lt1"/>
              </a:solidFill>
              <a:prstDash val="dash"/>
              <a:round/>
              <a:headEnd len="med" w="med" type="none"/>
              <a:tailEnd len="med" w="med" type="none"/>
            </a:ln>
          </p:spPr>
        </p:cxnSp>
        <p:cxnSp>
          <p:nvCxnSpPr>
            <p:cNvPr id="656" name="Shape 656"/>
            <p:cNvCxnSpPr/>
            <p:nvPr/>
          </p:nvCxnSpPr>
          <p:spPr>
            <a:xfrm>
              <a:off x="2687" y="1056"/>
              <a:ext cx="0" cy="864"/>
            </a:xfrm>
            <a:prstGeom prst="straightConnector1">
              <a:avLst/>
            </a:prstGeom>
            <a:noFill/>
            <a:ln cap="flat" cmpd="sng" w="9525">
              <a:solidFill>
                <a:schemeClr val="lt1"/>
              </a:solidFill>
              <a:prstDash val="dash"/>
              <a:round/>
              <a:headEnd len="med" w="med" type="none"/>
              <a:tailEnd len="med" w="med" type="none"/>
            </a:ln>
          </p:spPr>
        </p:cxnSp>
        <p:cxnSp>
          <p:nvCxnSpPr>
            <p:cNvPr id="657" name="Shape 657"/>
            <p:cNvCxnSpPr/>
            <p:nvPr/>
          </p:nvCxnSpPr>
          <p:spPr>
            <a:xfrm>
              <a:off x="2976" y="1056"/>
              <a:ext cx="0" cy="864"/>
            </a:xfrm>
            <a:prstGeom prst="straightConnector1">
              <a:avLst/>
            </a:prstGeom>
            <a:noFill/>
            <a:ln cap="flat" cmpd="sng" w="9525">
              <a:solidFill>
                <a:schemeClr val="lt1"/>
              </a:solidFill>
              <a:prstDash val="dash"/>
              <a:round/>
              <a:headEnd len="med" w="med" type="none"/>
              <a:tailEnd len="med" w="med" type="none"/>
            </a:ln>
          </p:spPr>
        </p:cxnSp>
        <p:cxnSp>
          <p:nvCxnSpPr>
            <p:cNvPr id="658" name="Shape 658"/>
            <p:cNvCxnSpPr/>
            <p:nvPr/>
          </p:nvCxnSpPr>
          <p:spPr>
            <a:xfrm>
              <a:off x="3263" y="1056"/>
              <a:ext cx="0" cy="864"/>
            </a:xfrm>
            <a:prstGeom prst="straightConnector1">
              <a:avLst/>
            </a:prstGeom>
            <a:noFill/>
            <a:ln cap="flat" cmpd="sng" w="9525">
              <a:solidFill>
                <a:schemeClr val="lt1"/>
              </a:solidFill>
              <a:prstDash val="dash"/>
              <a:round/>
              <a:headEnd len="med" w="med" type="none"/>
              <a:tailEnd len="med" w="med" type="none"/>
            </a:ln>
          </p:spPr>
        </p:cxnSp>
        <p:cxnSp>
          <p:nvCxnSpPr>
            <p:cNvPr id="659" name="Shape 659"/>
            <p:cNvCxnSpPr/>
            <p:nvPr/>
          </p:nvCxnSpPr>
          <p:spPr>
            <a:xfrm>
              <a:off x="3552" y="1056"/>
              <a:ext cx="0" cy="864"/>
            </a:xfrm>
            <a:prstGeom prst="straightConnector1">
              <a:avLst/>
            </a:prstGeom>
            <a:noFill/>
            <a:ln cap="flat" cmpd="sng" w="9525">
              <a:solidFill>
                <a:schemeClr val="lt1"/>
              </a:solidFill>
              <a:prstDash val="dash"/>
              <a:round/>
              <a:headEnd len="med" w="med" type="none"/>
              <a:tailEnd len="med" w="med" type="none"/>
            </a:ln>
          </p:spPr>
        </p:cxnSp>
        <p:sp>
          <p:nvSpPr>
            <p:cNvPr id="660" name="Shape 660"/>
            <p:cNvSpPr txBox="1"/>
            <p:nvPr/>
          </p:nvSpPr>
          <p:spPr>
            <a:xfrm>
              <a:off x="1535" y="96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11</a:t>
              </a:r>
            </a:p>
          </p:txBody>
        </p:sp>
        <p:sp>
          <p:nvSpPr>
            <p:cNvPr id="661" name="Shape 661"/>
            <p:cNvSpPr txBox="1"/>
            <p:nvPr/>
          </p:nvSpPr>
          <p:spPr>
            <a:xfrm>
              <a:off x="1823" y="96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01</a:t>
              </a:r>
            </a:p>
          </p:txBody>
        </p:sp>
        <p:sp>
          <p:nvSpPr>
            <p:cNvPr id="662" name="Shape 662"/>
            <p:cNvSpPr txBox="1"/>
            <p:nvPr/>
          </p:nvSpPr>
          <p:spPr>
            <a:xfrm>
              <a:off x="2112" y="96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10</a:t>
              </a:r>
            </a:p>
          </p:txBody>
        </p:sp>
        <p:sp>
          <p:nvSpPr>
            <p:cNvPr id="663" name="Shape 663"/>
            <p:cNvSpPr txBox="1"/>
            <p:nvPr/>
          </p:nvSpPr>
          <p:spPr>
            <a:xfrm>
              <a:off x="2400" y="96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01</a:t>
              </a:r>
            </a:p>
          </p:txBody>
        </p:sp>
        <p:sp>
          <p:nvSpPr>
            <p:cNvPr id="664" name="Shape 664"/>
            <p:cNvSpPr txBox="1"/>
            <p:nvPr/>
          </p:nvSpPr>
          <p:spPr>
            <a:xfrm>
              <a:off x="2687" y="96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10</a:t>
              </a:r>
            </a:p>
          </p:txBody>
        </p:sp>
        <p:sp>
          <p:nvSpPr>
            <p:cNvPr id="665" name="Shape 665"/>
            <p:cNvSpPr txBox="1"/>
            <p:nvPr/>
          </p:nvSpPr>
          <p:spPr>
            <a:xfrm>
              <a:off x="2976" y="96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11</a:t>
              </a:r>
            </a:p>
          </p:txBody>
        </p:sp>
        <p:sp>
          <p:nvSpPr>
            <p:cNvPr id="666" name="Shape 666"/>
            <p:cNvSpPr txBox="1"/>
            <p:nvPr/>
          </p:nvSpPr>
          <p:spPr>
            <a:xfrm>
              <a:off x="3263" y="960"/>
              <a:ext cx="288" cy="21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600">
                  <a:solidFill>
                    <a:schemeClr val="lt1"/>
                  </a:solidFill>
                  <a:latin typeface="Cabin"/>
                  <a:ea typeface="Cabin"/>
                  <a:cs typeface="Cabin"/>
                  <a:sym typeface="Cabin"/>
                </a:rPr>
                <a:t>00</a:t>
              </a:r>
            </a:p>
          </p:txBody>
        </p:sp>
        <p:cxnSp>
          <p:nvCxnSpPr>
            <p:cNvPr id="667" name="Shape 667"/>
            <p:cNvCxnSpPr/>
            <p:nvPr/>
          </p:nvCxnSpPr>
          <p:spPr>
            <a:xfrm>
              <a:off x="1247" y="1920"/>
              <a:ext cx="288" cy="0"/>
            </a:xfrm>
            <a:prstGeom prst="straightConnector1">
              <a:avLst/>
            </a:prstGeom>
            <a:noFill/>
            <a:ln cap="flat" cmpd="sng" w="38100">
              <a:solidFill>
                <a:srgbClr val="FF0000"/>
              </a:solidFill>
              <a:prstDash val="solid"/>
              <a:round/>
              <a:headEnd len="med" w="med" type="none"/>
              <a:tailEnd len="med" w="med" type="none"/>
            </a:ln>
          </p:spPr>
        </p:cxnSp>
        <p:cxnSp>
          <p:nvCxnSpPr>
            <p:cNvPr id="668" name="Shape 668"/>
            <p:cNvCxnSpPr/>
            <p:nvPr/>
          </p:nvCxnSpPr>
          <p:spPr>
            <a:xfrm>
              <a:off x="1200" y="1920"/>
              <a:ext cx="95" cy="0"/>
            </a:xfrm>
            <a:prstGeom prst="straightConnector1">
              <a:avLst/>
            </a:prstGeom>
            <a:noFill/>
            <a:ln cap="flat" cmpd="sng" w="19050">
              <a:solidFill>
                <a:schemeClr val="lt1"/>
              </a:solidFill>
              <a:prstDash val="solid"/>
              <a:round/>
              <a:headEnd len="med" w="med" type="none"/>
              <a:tailEnd len="med" w="med" type="none"/>
            </a:ln>
          </p:spPr>
        </p:cxnSp>
        <p:cxnSp>
          <p:nvCxnSpPr>
            <p:cNvPr id="669" name="Shape 669"/>
            <p:cNvCxnSpPr/>
            <p:nvPr/>
          </p:nvCxnSpPr>
          <p:spPr>
            <a:xfrm>
              <a:off x="1200" y="1728"/>
              <a:ext cx="95" cy="0"/>
            </a:xfrm>
            <a:prstGeom prst="straightConnector1">
              <a:avLst/>
            </a:prstGeom>
            <a:noFill/>
            <a:ln cap="flat" cmpd="sng" w="19050">
              <a:solidFill>
                <a:schemeClr val="lt1"/>
              </a:solidFill>
              <a:prstDash val="solid"/>
              <a:round/>
              <a:headEnd len="med" w="med" type="none"/>
              <a:tailEnd len="med" w="med" type="none"/>
            </a:ln>
          </p:spPr>
        </p:cxnSp>
        <p:cxnSp>
          <p:nvCxnSpPr>
            <p:cNvPr id="670" name="Shape 670"/>
            <p:cNvCxnSpPr/>
            <p:nvPr/>
          </p:nvCxnSpPr>
          <p:spPr>
            <a:xfrm>
              <a:off x="1200" y="1343"/>
              <a:ext cx="95" cy="0"/>
            </a:xfrm>
            <a:prstGeom prst="straightConnector1">
              <a:avLst/>
            </a:prstGeom>
            <a:noFill/>
            <a:ln cap="flat" cmpd="sng" w="19050">
              <a:solidFill>
                <a:schemeClr val="lt1"/>
              </a:solidFill>
              <a:prstDash val="solid"/>
              <a:round/>
              <a:headEnd len="med" w="med" type="none"/>
              <a:tailEnd len="med" w="med" type="none"/>
            </a:ln>
          </p:spPr>
        </p:cxnSp>
        <p:cxnSp>
          <p:nvCxnSpPr>
            <p:cNvPr id="671" name="Shape 671"/>
            <p:cNvCxnSpPr/>
            <p:nvPr/>
          </p:nvCxnSpPr>
          <p:spPr>
            <a:xfrm>
              <a:off x="1200" y="1152"/>
              <a:ext cx="95" cy="0"/>
            </a:xfrm>
            <a:prstGeom prst="straightConnector1">
              <a:avLst/>
            </a:prstGeom>
            <a:noFill/>
            <a:ln cap="flat" cmpd="sng" w="19050">
              <a:solidFill>
                <a:schemeClr val="lt1"/>
              </a:solidFill>
              <a:prstDash val="solid"/>
              <a:round/>
              <a:headEnd len="med" w="med" type="none"/>
              <a:tailEnd len="med" w="med" type="none"/>
            </a:ln>
          </p:spPr>
        </p:cxnSp>
        <p:sp>
          <p:nvSpPr>
            <p:cNvPr id="672" name="Shape 672"/>
            <p:cNvSpPr txBox="1"/>
            <p:nvPr/>
          </p:nvSpPr>
          <p:spPr>
            <a:xfrm>
              <a:off x="1007" y="1823"/>
              <a:ext cx="239" cy="173"/>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GB" sz="1200">
                  <a:solidFill>
                    <a:schemeClr val="lt1"/>
                  </a:solidFill>
                  <a:latin typeface="Cabin"/>
                  <a:ea typeface="Cabin"/>
                  <a:cs typeface="Cabin"/>
                  <a:sym typeface="Cabin"/>
                </a:rPr>
                <a:t>-3</a:t>
              </a:r>
            </a:p>
          </p:txBody>
        </p:sp>
        <p:sp>
          <p:nvSpPr>
            <p:cNvPr id="673" name="Shape 673"/>
            <p:cNvSpPr txBox="1"/>
            <p:nvPr/>
          </p:nvSpPr>
          <p:spPr>
            <a:xfrm>
              <a:off x="1007" y="1631"/>
              <a:ext cx="239" cy="173"/>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GB" sz="1200">
                  <a:solidFill>
                    <a:schemeClr val="lt1"/>
                  </a:solidFill>
                  <a:latin typeface="Cabin"/>
                  <a:ea typeface="Cabin"/>
                  <a:cs typeface="Cabin"/>
                  <a:sym typeface="Cabin"/>
                </a:rPr>
                <a:t>-1</a:t>
              </a:r>
            </a:p>
          </p:txBody>
        </p:sp>
        <p:sp>
          <p:nvSpPr>
            <p:cNvPr id="674" name="Shape 674"/>
            <p:cNvSpPr txBox="1"/>
            <p:nvPr/>
          </p:nvSpPr>
          <p:spPr>
            <a:xfrm>
              <a:off x="1007" y="1247"/>
              <a:ext cx="239" cy="173"/>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GB" sz="1200">
                  <a:solidFill>
                    <a:schemeClr val="lt1"/>
                  </a:solidFill>
                  <a:latin typeface="Cabin"/>
                  <a:ea typeface="Cabin"/>
                  <a:cs typeface="Cabin"/>
                  <a:sym typeface="Cabin"/>
                </a:rPr>
                <a:t>+1</a:t>
              </a:r>
            </a:p>
          </p:txBody>
        </p:sp>
        <p:sp>
          <p:nvSpPr>
            <p:cNvPr id="675" name="Shape 675"/>
            <p:cNvSpPr txBox="1"/>
            <p:nvPr/>
          </p:nvSpPr>
          <p:spPr>
            <a:xfrm>
              <a:off x="1007" y="1056"/>
              <a:ext cx="239" cy="173"/>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GB" sz="1200">
                  <a:solidFill>
                    <a:schemeClr val="lt1"/>
                  </a:solidFill>
                  <a:latin typeface="Cabin"/>
                  <a:ea typeface="Cabin"/>
                  <a:cs typeface="Cabin"/>
                  <a:sym typeface="Cabin"/>
                </a:rPr>
                <a:t>+3</a:t>
              </a:r>
            </a:p>
          </p:txBody>
        </p:sp>
        <p:cxnSp>
          <p:nvCxnSpPr>
            <p:cNvPr id="676" name="Shape 676"/>
            <p:cNvCxnSpPr/>
            <p:nvPr/>
          </p:nvCxnSpPr>
          <p:spPr>
            <a:xfrm>
              <a:off x="1535" y="1343"/>
              <a:ext cx="288" cy="0"/>
            </a:xfrm>
            <a:prstGeom prst="straightConnector1">
              <a:avLst/>
            </a:prstGeom>
            <a:noFill/>
            <a:ln cap="flat" cmpd="sng" w="38100">
              <a:solidFill>
                <a:srgbClr val="FF0000"/>
              </a:solidFill>
              <a:prstDash val="solid"/>
              <a:round/>
              <a:headEnd len="med" w="med" type="none"/>
              <a:tailEnd len="med" w="med" type="none"/>
            </a:ln>
          </p:spPr>
        </p:cxnSp>
        <p:cxnSp>
          <p:nvCxnSpPr>
            <p:cNvPr id="677" name="Shape 677"/>
            <p:cNvCxnSpPr/>
            <p:nvPr/>
          </p:nvCxnSpPr>
          <p:spPr>
            <a:xfrm>
              <a:off x="1823" y="1728"/>
              <a:ext cx="288" cy="0"/>
            </a:xfrm>
            <a:prstGeom prst="straightConnector1">
              <a:avLst/>
            </a:prstGeom>
            <a:noFill/>
            <a:ln cap="flat" cmpd="sng" w="38100">
              <a:solidFill>
                <a:srgbClr val="FF0000"/>
              </a:solidFill>
              <a:prstDash val="solid"/>
              <a:round/>
              <a:headEnd len="med" w="med" type="none"/>
              <a:tailEnd len="med" w="med" type="none"/>
            </a:ln>
          </p:spPr>
        </p:cxnSp>
        <p:cxnSp>
          <p:nvCxnSpPr>
            <p:cNvPr id="678" name="Shape 678"/>
            <p:cNvCxnSpPr/>
            <p:nvPr/>
          </p:nvCxnSpPr>
          <p:spPr>
            <a:xfrm>
              <a:off x="2112" y="1152"/>
              <a:ext cx="288" cy="0"/>
            </a:xfrm>
            <a:prstGeom prst="straightConnector1">
              <a:avLst/>
            </a:prstGeom>
            <a:noFill/>
            <a:ln cap="flat" cmpd="sng" w="38100">
              <a:solidFill>
                <a:srgbClr val="FF0000"/>
              </a:solidFill>
              <a:prstDash val="solid"/>
              <a:round/>
              <a:headEnd len="med" w="med" type="none"/>
              <a:tailEnd len="med" w="med" type="none"/>
            </a:ln>
          </p:spPr>
        </p:cxnSp>
        <p:cxnSp>
          <p:nvCxnSpPr>
            <p:cNvPr id="679" name="Shape 679"/>
            <p:cNvCxnSpPr/>
            <p:nvPr/>
          </p:nvCxnSpPr>
          <p:spPr>
            <a:xfrm>
              <a:off x="2687" y="1152"/>
              <a:ext cx="288" cy="0"/>
            </a:xfrm>
            <a:prstGeom prst="straightConnector1">
              <a:avLst/>
            </a:prstGeom>
            <a:noFill/>
            <a:ln cap="flat" cmpd="sng" w="38100">
              <a:solidFill>
                <a:srgbClr val="FF0000"/>
              </a:solidFill>
              <a:prstDash val="solid"/>
              <a:round/>
              <a:headEnd len="med" w="med" type="none"/>
              <a:tailEnd len="med" w="med" type="none"/>
            </a:ln>
          </p:spPr>
        </p:cxnSp>
        <p:cxnSp>
          <p:nvCxnSpPr>
            <p:cNvPr id="680" name="Shape 680"/>
            <p:cNvCxnSpPr/>
            <p:nvPr/>
          </p:nvCxnSpPr>
          <p:spPr>
            <a:xfrm>
              <a:off x="2976" y="1343"/>
              <a:ext cx="288" cy="0"/>
            </a:xfrm>
            <a:prstGeom prst="straightConnector1">
              <a:avLst/>
            </a:prstGeom>
            <a:noFill/>
            <a:ln cap="flat" cmpd="sng" w="38100">
              <a:solidFill>
                <a:srgbClr val="FF0000"/>
              </a:solidFill>
              <a:prstDash val="solid"/>
              <a:round/>
              <a:headEnd len="med" w="med" type="none"/>
              <a:tailEnd len="med" w="med" type="none"/>
            </a:ln>
          </p:spPr>
        </p:cxnSp>
        <p:cxnSp>
          <p:nvCxnSpPr>
            <p:cNvPr id="681" name="Shape 681"/>
            <p:cNvCxnSpPr/>
            <p:nvPr/>
          </p:nvCxnSpPr>
          <p:spPr>
            <a:xfrm>
              <a:off x="3263" y="1920"/>
              <a:ext cx="288" cy="0"/>
            </a:xfrm>
            <a:prstGeom prst="straightConnector1">
              <a:avLst/>
            </a:prstGeom>
            <a:noFill/>
            <a:ln cap="flat" cmpd="sng" w="38100">
              <a:solidFill>
                <a:srgbClr val="FF0000"/>
              </a:solidFill>
              <a:prstDash val="solid"/>
              <a:round/>
              <a:headEnd len="med" w="med" type="none"/>
              <a:tailEnd len="med" w="med" type="none"/>
            </a:ln>
          </p:spPr>
        </p:cxnSp>
        <p:cxnSp>
          <p:nvCxnSpPr>
            <p:cNvPr id="682" name="Shape 682"/>
            <p:cNvCxnSpPr/>
            <p:nvPr/>
          </p:nvCxnSpPr>
          <p:spPr>
            <a:xfrm>
              <a:off x="2400" y="1728"/>
              <a:ext cx="288" cy="0"/>
            </a:xfrm>
            <a:prstGeom prst="straightConnector1">
              <a:avLst/>
            </a:prstGeom>
            <a:noFill/>
            <a:ln cap="flat" cmpd="sng" w="38100">
              <a:solidFill>
                <a:srgbClr val="FF0000"/>
              </a:solidFill>
              <a:prstDash val="solid"/>
              <a:round/>
              <a:headEnd len="med" w="med" type="none"/>
              <a:tailEnd len="med" w="med" type="none"/>
            </a:ln>
          </p:spPr>
        </p:cxnSp>
        <p:cxnSp>
          <p:nvCxnSpPr>
            <p:cNvPr id="683" name="Shape 683"/>
            <p:cNvCxnSpPr/>
            <p:nvPr/>
          </p:nvCxnSpPr>
          <p:spPr>
            <a:xfrm>
              <a:off x="1535" y="1343"/>
              <a:ext cx="0" cy="576"/>
            </a:xfrm>
            <a:prstGeom prst="straightConnector1">
              <a:avLst/>
            </a:prstGeom>
            <a:noFill/>
            <a:ln cap="flat" cmpd="sng" w="38100">
              <a:solidFill>
                <a:srgbClr val="FF0000"/>
              </a:solidFill>
              <a:prstDash val="solid"/>
              <a:round/>
              <a:headEnd len="med" w="med" type="none"/>
              <a:tailEnd len="med" w="med" type="none"/>
            </a:ln>
          </p:spPr>
        </p:cxnSp>
        <p:cxnSp>
          <p:nvCxnSpPr>
            <p:cNvPr id="684" name="Shape 684"/>
            <p:cNvCxnSpPr/>
            <p:nvPr/>
          </p:nvCxnSpPr>
          <p:spPr>
            <a:xfrm>
              <a:off x="1823" y="1343"/>
              <a:ext cx="0" cy="383"/>
            </a:xfrm>
            <a:prstGeom prst="straightConnector1">
              <a:avLst/>
            </a:prstGeom>
            <a:noFill/>
            <a:ln cap="flat" cmpd="sng" w="38100">
              <a:solidFill>
                <a:srgbClr val="FF0000"/>
              </a:solidFill>
              <a:prstDash val="solid"/>
              <a:round/>
              <a:headEnd len="med" w="med" type="none"/>
              <a:tailEnd len="med" w="med" type="none"/>
            </a:ln>
          </p:spPr>
        </p:cxnSp>
        <p:cxnSp>
          <p:nvCxnSpPr>
            <p:cNvPr id="685" name="Shape 685"/>
            <p:cNvCxnSpPr/>
            <p:nvPr/>
          </p:nvCxnSpPr>
          <p:spPr>
            <a:xfrm>
              <a:off x="2112" y="1152"/>
              <a:ext cx="0" cy="576"/>
            </a:xfrm>
            <a:prstGeom prst="straightConnector1">
              <a:avLst/>
            </a:prstGeom>
            <a:noFill/>
            <a:ln cap="flat" cmpd="sng" w="38100">
              <a:solidFill>
                <a:srgbClr val="FF0000"/>
              </a:solidFill>
              <a:prstDash val="solid"/>
              <a:round/>
              <a:headEnd len="med" w="med" type="none"/>
              <a:tailEnd len="med" w="med" type="none"/>
            </a:ln>
          </p:spPr>
        </p:cxnSp>
        <p:cxnSp>
          <p:nvCxnSpPr>
            <p:cNvPr id="686" name="Shape 686"/>
            <p:cNvCxnSpPr/>
            <p:nvPr/>
          </p:nvCxnSpPr>
          <p:spPr>
            <a:xfrm>
              <a:off x="2400" y="1152"/>
              <a:ext cx="0" cy="576"/>
            </a:xfrm>
            <a:prstGeom prst="straightConnector1">
              <a:avLst/>
            </a:prstGeom>
            <a:noFill/>
            <a:ln cap="flat" cmpd="sng" w="38100">
              <a:solidFill>
                <a:srgbClr val="FF0000"/>
              </a:solidFill>
              <a:prstDash val="solid"/>
              <a:round/>
              <a:headEnd len="med" w="med" type="none"/>
              <a:tailEnd len="med" w="med" type="none"/>
            </a:ln>
          </p:spPr>
        </p:cxnSp>
        <p:cxnSp>
          <p:nvCxnSpPr>
            <p:cNvPr id="687" name="Shape 687"/>
            <p:cNvCxnSpPr/>
            <p:nvPr/>
          </p:nvCxnSpPr>
          <p:spPr>
            <a:xfrm>
              <a:off x="2687" y="1152"/>
              <a:ext cx="0" cy="576"/>
            </a:xfrm>
            <a:prstGeom prst="straightConnector1">
              <a:avLst/>
            </a:prstGeom>
            <a:noFill/>
            <a:ln cap="flat" cmpd="sng" w="38100">
              <a:solidFill>
                <a:srgbClr val="FF0000"/>
              </a:solidFill>
              <a:prstDash val="solid"/>
              <a:round/>
              <a:headEnd len="med" w="med" type="none"/>
              <a:tailEnd len="med" w="med" type="none"/>
            </a:ln>
          </p:spPr>
        </p:cxnSp>
        <p:cxnSp>
          <p:nvCxnSpPr>
            <p:cNvPr id="688" name="Shape 688"/>
            <p:cNvCxnSpPr/>
            <p:nvPr/>
          </p:nvCxnSpPr>
          <p:spPr>
            <a:xfrm>
              <a:off x="2976" y="1152"/>
              <a:ext cx="0" cy="191"/>
            </a:xfrm>
            <a:prstGeom prst="straightConnector1">
              <a:avLst/>
            </a:prstGeom>
            <a:noFill/>
            <a:ln cap="flat" cmpd="sng" w="38100">
              <a:solidFill>
                <a:srgbClr val="FF0000"/>
              </a:solidFill>
              <a:prstDash val="solid"/>
              <a:round/>
              <a:headEnd len="med" w="med" type="none"/>
              <a:tailEnd len="med" w="med" type="none"/>
            </a:ln>
          </p:spPr>
        </p:cxnSp>
        <p:cxnSp>
          <p:nvCxnSpPr>
            <p:cNvPr id="689" name="Shape 689"/>
            <p:cNvCxnSpPr/>
            <p:nvPr/>
          </p:nvCxnSpPr>
          <p:spPr>
            <a:xfrm>
              <a:off x="3263" y="1343"/>
              <a:ext cx="0" cy="576"/>
            </a:xfrm>
            <a:prstGeom prst="straightConnector1">
              <a:avLst/>
            </a:prstGeom>
            <a:noFill/>
            <a:ln cap="flat" cmpd="sng" w="38100">
              <a:solidFill>
                <a:srgbClr val="FF0000"/>
              </a:solidFill>
              <a:prstDash val="solid"/>
              <a:round/>
              <a:headEnd len="med" w="med" type="none"/>
              <a:tailEnd len="med" w="med" type="none"/>
            </a:ln>
          </p:spPr>
        </p:cxnSp>
      </p:grpSp>
      <p:grpSp>
        <p:nvGrpSpPr>
          <p:cNvPr id="690" name="Shape 690"/>
          <p:cNvGrpSpPr/>
          <p:nvPr/>
        </p:nvGrpSpPr>
        <p:grpSpPr>
          <a:xfrm>
            <a:off x="642937" y="1407594"/>
            <a:ext cx="3286125" cy="1752600"/>
            <a:chOff x="2544" y="3023"/>
            <a:chExt cx="2070" cy="1104"/>
          </a:xfrm>
        </p:grpSpPr>
        <p:sp>
          <p:nvSpPr>
            <p:cNvPr id="691" name="Shape 691"/>
            <p:cNvSpPr txBox="1"/>
            <p:nvPr/>
          </p:nvSpPr>
          <p:spPr>
            <a:xfrm>
              <a:off x="2544" y="3023"/>
              <a:ext cx="2070" cy="10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1800">
                  <a:solidFill>
                    <a:schemeClr val="dk1"/>
                  </a:solidFill>
                  <a:latin typeface="Cabin"/>
                  <a:ea typeface="Cabin"/>
                  <a:cs typeface="Cabin"/>
                  <a:sym typeface="Cabin"/>
                </a:rPr>
                <a:t>	</a:t>
              </a:r>
              <a:r>
                <a:rPr lang="en-GB" sz="1800">
                  <a:solidFill>
                    <a:schemeClr val="hlink"/>
                  </a:solidFill>
                  <a:latin typeface="Cabin"/>
                  <a:ea typeface="Cabin"/>
                  <a:cs typeface="Cabin"/>
                  <a:sym typeface="Cabin"/>
                </a:rPr>
                <a:t>Bit sequence	Voltage level</a:t>
              </a:r>
            </a:p>
            <a:p>
              <a:pPr indent="0" lvl="0" marL="0" marR="0" rtl="0" algn="l">
                <a:spcBef>
                  <a:spcPts val="0"/>
                </a:spcBef>
                <a:buNone/>
              </a:pPr>
              <a:r>
                <a:t/>
              </a:r>
              <a:endParaRPr sz="1800">
                <a:solidFill>
                  <a:schemeClr val="dk1"/>
                </a:solidFill>
                <a:latin typeface="Cabin"/>
                <a:ea typeface="Cabin"/>
                <a:cs typeface="Cabin"/>
                <a:sym typeface="Cabin"/>
              </a:endParaRPr>
            </a:p>
            <a:p>
              <a:pPr indent="0" lvl="0" marL="0" marR="0" rtl="0" algn="l">
                <a:spcBef>
                  <a:spcPts val="0"/>
                </a:spcBef>
                <a:buSzPct val="25000"/>
                <a:buNone/>
              </a:pPr>
              <a:r>
                <a:rPr lang="en-GB" sz="1800">
                  <a:solidFill>
                    <a:schemeClr val="dk1"/>
                  </a:solidFill>
                  <a:latin typeface="Cabin"/>
                  <a:ea typeface="Cabin"/>
                  <a:cs typeface="Cabin"/>
                  <a:sym typeface="Cabin"/>
                </a:rPr>
                <a:t>	00	-3</a:t>
              </a:r>
            </a:p>
            <a:p>
              <a:pPr indent="0" lvl="0" marL="0" marR="0" rtl="0" algn="l">
                <a:spcBef>
                  <a:spcPts val="0"/>
                </a:spcBef>
                <a:buSzPct val="25000"/>
                <a:buNone/>
              </a:pPr>
              <a:r>
                <a:rPr lang="en-GB" sz="1800">
                  <a:solidFill>
                    <a:schemeClr val="dk1"/>
                  </a:solidFill>
                  <a:latin typeface="Cabin"/>
                  <a:ea typeface="Cabin"/>
                  <a:cs typeface="Cabin"/>
                  <a:sym typeface="Cabin"/>
                </a:rPr>
                <a:t>	01	-1</a:t>
              </a:r>
            </a:p>
            <a:p>
              <a:pPr indent="0" lvl="0" marL="0" marR="0" rtl="0" algn="l">
                <a:spcBef>
                  <a:spcPts val="0"/>
                </a:spcBef>
                <a:buSzPct val="25000"/>
                <a:buNone/>
              </a:pPr>
              <a:r>
                <a:rPr lang="en-GB" sz="1800">
                  <a:solidFill>
                    <a:schemeClr val="dk1"/>
                  </a:solidFill>
                  <a:latin typeface="Cabin"/>
                  <a:ea typeface="Cabin"/>
                  <a:cs typeface="Cabin"/>
                  <a:sym typeface="Cabin"/>
                </a:rPr>
                <a:t>	10	+3</a:t>
              </a:r>
            </a:p>
            <a:p>
              <a:pPr indent="0" lvl="0" marL="0" marR="0" rtl="0" algn="l">
                <a:spcBef>
                  <a:spcPts val="0"/>
                </a:spcBef>
                <a:buSzPct val="25000"/>
                <a:buNone/>
              </a:pPr>
              <a:r>
                <a:rPr lang="en-GB" sz="1800">
                  <a:solidFill>
                    <a:schemeClr val="dk1"/>
                  </a:solidFill>
                  <a:latin typeface="Cabin"/>
                  <a:ea typeface="Cabin"/>
                  <a:cs typeface="Cabin"/>
                  <a:sym typeface="Cabin"/>
                </a:rPr>
                <a:t>	11	+1</a:t>
              </a:r>
            </a:p>
          </p:txBody>
        </p:sp>
        <p:cxnSp>
          <p:nvCxnSpPr>
            <p:cNvPr id="692" name="Shape 692"/>
            <p:cNvCxnSpPr/>
            <p:nvPr/>
          </p:nvCxnSpPr>
          <p:spPr>
            <a:xfrm>
              <a:off x="2639" y="3311"/>
              <a:ext cx="1967" cy="0"/>
            </a:xfrm>
            <a:prstGeom prst="straightConnector1">
              <a:avLst/>
            </a:prstGeom>
            <a:noFill/>
            <a:ln cap="flat" cmpd="sng" w="9525">
              <a:solidFill>
                <a:schemeClr val="dk1"/>
              </a:solidFill>
              <a:prstDash val="solid"/>
              <a:round/>
              <a:headEnd len="med" w="med" type="none"/>
              <a:tailEnd len="med" w="med" type="none"/>
            </a:ln>
          </p:spPr>
        </p:cxnSp>
        <p:cxnSp>
          <p:nvCxnSpPr>
            <p:cNvPr id="693" name="Shape 693"/>
            <p:cNvCxnSpPr/>
            <p:nvPr/>
          </p:nvCxnSpPr>
          <p:spPr>
            <a:xfrm>
              <a:off x="3647" y="3023"/>
              <a:ext cx="0" cy="1104"/>
            </a:xfrm>
            <a:prstGeom prst="straightConnector1">
              <a:avLst/>
            </a:prstGeom>
            <a:noFill/>
            <a:ln cap="flat" cmpd="sng" w="9525">
              <a:solidFill>
                <a:schemeClr val="dk1"/>
              </a:solidFill>
              <a:prstDash val="solid"/>
              <a:round/>
              <a:headEnd len="med" w="med" type="none"/>
              <a:tailEnd len="med" w="med" type="none"/>
            </a:ln>
          </p:spPr>
        </p:cxnSp>
      </p:grpSp>
      <p:sp>
        <p:nvSpPr>
          <p:cNvPr id="694" name="Shape 694"/>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600" u="none" cap="none" strike="noStrike">
                <a:solidFill>
                  <a:schemeClr val="dk2"/>
                </a:solidFill>
                <a:latin typeface="Domine"/>
                <a:ea typeface="Domine"/>
                <a:cs typeface="Domine"/>
                <a:sym typeface="Domine"/>
              </a:rPr>
              <a:t>2B1Q (two binary, 1 quaternary)</a:t>
            </a:r>
          </a:p>
        </p:txBody>
      </p:sp>
      <p:sp>
        <p:nvSpPr>
          <p:cNvPr id="695" name="Shape 695"/>
          <p:cNvSpPr txBox="1"/>
          <p:nvPr/>
        </p:nvSpPr>
        <p:spPr>
          <a:xfrm>
            <a:off x="685800" y="3619500"/>
            <a:ext cx="7772400" cy="24765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lang="en-GB" sz="2600">
                <a:solidFill>
                  <a:schemeClr val="dk1"/>
                </a:solidFill>
                <a:latin typeface="Cabin"/>
                <a:ea typeface="Cabin"/>
                <a:cs typeface="Cabin"/>
                <a:sym typeface="Cabin"/>
              </a:rPr>
              <a:t>The average signal rate is S = N/4</a:t>
            </a:r>
          </a:p>
          <a:p>
            <a:pPr indent="-274320" lvl="0" marL="274320" marR="0" rtl="0" algn="l">
              <a:spcBef>
                <a:spcPts val="600"/>
              </a:spcBef>
              <a:spcAft>
                <a:spcPts val="0"/>
              </a:spcAft>
              <a:buClr>
                <a:schemeClr val="accent1"/>
              </a:buClr>
              <a:buSzPct val="76000"/>
              <a:buFont typeface="Noto Sans Symbols"/>
              <a:buChar char="▶"/>
            </a:pPr>
            <a:r>
              <a:rPr lang="en-GB" sz="2600">
                <a:solidFill>
                  <a:schemeClr val="dk1"/>
                </a:solidFill>
                <a:latin typeface="Cabin"/>
                <a:ea typeface="Cabin"/>
                <a:cs typeface="Cabin"/>
                <a:sym typeface="Cabin"/>
              </a:rPr>
              <a:t>Data rate is two times faster than by using NRZ-L</a:t>
            </a:r>
          </a:p>
          <a:p>
            <a:pPr indent="-274320" lvl="0" marL="274320" marR="0" rtl="0" algn="l">
              <a:spcBef>
                <a:spcPts val="60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No redundancy</a:t>
            </a:r>
          </a:p>
          <a:p>
            <a:pPr indent="-274320" lvl="0" marL="274320" marR="0" rtl="0" algn="l">
              <a:spcBef>
                <a:spcPts val="600"/>
              </a:spcBef>
              <a:buClr>
                <a:schemeClr val="accent1"/>
              </a:buClr>
              <a:buSzPct val="76000"/>
              <a:buFont typeface="Noto Sans Symbols"/>
              <a:buChar char="▶"/>
            </a:pPr>
            <a:r>
              <a:rPr lang="en-GB" sz="2400">
                <a:solidFill>
                  <a:schemeClr val="dk1"/>
                </a:solidFill>
                <a:latin typeface="Cabin"/>
                <a:ea typeface="Cabin"/>
                <a:cs typeface="Cabin"/>
                <a:sym typeface="Cabin"/>
              </a:rPr>
              <a:t>It is used in DSL (Digital Subscriber Line) technology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Signal Element vs. Data Element</a:t>
            </a:r>
          </a:p>
        </p:txBody>
      </p:sp>
      <p:sp>
        <p:nvSpPr>
          <p:cNvPr id="126" name="Shape 126"/>
          <p:cNvSpPr txBox="1"/>
          <p:nvPr/>
        </p:nvSpPr>
        <p:spPr>
          <a:xfrm>
            <a:off x="457200" y="1268759"/>
            <a:ext cx="8229600" cy="482723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b="0" i="0" lang="en-GB" sz="2400" u="none" cap="none" strike="noStrike">
                <a:solidFill>
                  <a:schemeClr val="dk1"/>
                </a:solidFill>
                <a:latin typeface="Cabin"/>
                <a:ea typeface="Cabin"/>
                <a:cs typeface="Cabin"/>
                <a:sym typeface="Cabin"/>
              </a:rPr>
              <a:t>A </a:t>
            </a:r>
            <a:r>
              <a:rPr b="0" i="1" lang="en-GB" sz="2400" u="none" cap="none" strike="noStrike">
                <a:solidFill>
                  <a:schemeClr val="dk2"/>
                </a:solidFill>
                <a:latin typeface="Cabin"/>
                <a:ea typeface="Cabin"/>
                <a:cs typeface="Cabin"/>
                <a:sym typeface="Cabin"/>
              </a:rPr>
              <a:t>data element </a:t>
            </a:r>
            <a:r>
              <a:rPr b="0" i="0" lang="en-GB" sz="2400" u="none" cap="none" strike="noStrike">
                <a:solidFill>
                  <a:schemeClr val="dk1"/>
                </a:solidFill>
                <a:latin typeface="Cabin"/>
                <a:ea typeface="Cabin"/>
                <a:cs typeface="Cabin"/>
                <a:sym typeface="Cabin"/>
              </a:rPr>
              <a:t>is the smallest entity that can represent a piece of information, i.e. the bit.</a:t>
            </a:r>
          </a:p>
          <a:p>
            <a:pPr indent="-274320" lvl="0" marL="274320" marR="0" rtl="0" algn="l">
              <a:spcBef>
                <a:spcPts val="600"/>
              </a:spcBef>
              <a:spcAft>
                <a:spcPts val="0"/>
              </a:spcAft>
              <a:buClr>
                <a:schemeClr val="accent1"/>
              </a:buClr>
              <a:buSzPct val="76000"/>
              <a:buFont typeface="Noto Sans Symbols"/>
              <a:buChar char="▶"/>
            </a:pPr>
            <a:r>
              <a:rPr b="0" i="0" lang="en-GB" sz="2400" u="none" cap="none" strike="noStrike">
                <a:solidFill>
                  <a:schemeClr val="dk1"/>
                </a:solidFill>
                <a:latin typeface="Cabin"/>
                <a:ea typeface="Cabin"/>
                <a:cs typeface="Cabin"/>
                <a:sym typeface="Cabin"/>
              </a:rPr>
              <a:t>A </a:t>
            </a:r>
            <a:r>
              <a:rPr b="0" i="1" lang="en-GB" sz="2400" u="none" cap="none" strike="noStrike">
                <a:solidFill>
                  <a:schemeClr val="dk2"/>
                </a:solidFill>
                <a:latin typeface="Cabin"/>
                <a:ea typeface="Cabin"/>
                <a:cs typeface="Cabin"/>
                <a:sym typeface="Cabin"/>
              </a:rPr>
              <a:t>signal element </a:t>
            </a:r>
            <a:r>
              <a:rPr b="0" i="0" lang="en-GB" sz="2400" u="none" cap="none" strike="noStrike">
                <a:solidFill>
                  <a:schemeClr val="dk1"/>
                </a:solidFill>
                <a:latin typeface="Cabin"/>
                <a:ea typeface="Cabin"/>
                <a:cs typeface="Cabin"/>
                <a:sym typeface="Cabin"/>
              </a:rPr>
              <a:t>is the shortest unit (timewise) of a digital signal.</a:t>
            </a:r>
          </a:p>
          <a:p>
            <a:pPr indent="-274320" lvl="0" marL="274320" marR="0" rtl="0" algn="l">
              <a:spcBef>
                <a:spcPts val="600"/>
              </a:spcBef>
              <a:spcAft>
                <a:spcPts val="0"/>
              </a:spcAft>
              <a:buClr>
                <a:schemeClr val="accent1"/>
              </a:buClr>
              <a:buSzPct val="76000"/>
              <a:buFont typeface="Noto Sans Symbols"/>
              <a:buChar char="▶"/>
            </a:pPr>
            <a:r>
              <a:rPr b="0" i="0" lang="en-GB" sz="2400" u="none" cap="none" strike="noStrike">
                <a:solidFill>
                  <a:schemeClr val="dk1"/>
                </a:solidFill>
                <a:latin typeface="Cabin"/>
                <a:ea typeface="Cabin"/>
                <a:cs typeface="Cabin"/>
                <a:sym typeface="Cabin"/>
              </a:rPr>
              <a:t>In data communication, a signal element carries data elements.</a:t>
            </a:r>
          </a:p>
          <a:p>
            <a:pPr indent="-274320" lvl="0" marL="274320" marR="0" rtl="0" algn="l">
              <a:spcBef>
                <a:spcPts val="600"/>
              </a:spcBef>
              <a:spcAft>
                <a:spcPts val="0"/>
              </a:spcAft>
              <a:buClr>
                <a:schemeClr val="accent1"/>
              </a:buClr>
              <a:buSzPct val="76000"/>
              <a:buFont typeface="Noto Sans Symbols"/>
              <a:buChar char="▶"/>
            </a:pPr>
            <a:r>
              <a:rPr b="0" i="0" lang="en-GB" sz="2400" u="none" cap="none" strike="noStrike">
                <a:solidFill>
                  <a:schemeClr val="dk1"/>
                </a:solidFill>
                <a:latin typeface="Cabin"/>
                <a:ea typeface="Cabin"/>
                <a:cs typeface="Cabin"/>
                <a:sym typeface="Cabin"/>
              </a:rPr>
              <a:t>Data elements are being carried; signal elements are the carriers.</a:t>
            </a:r>
          </a:p>
          <a:p>
            <a:pPr indent="-274320" lvl="0" marL="274320" marR="0" rtl="0" algn="l">
              <a:lnSpc>
                <a:spcPct val="100000"/>
              </a:lnSpc>
              <a:spcBef>
                <a:spcPts val="600"/>
              </a:spcBef>
              <a:spcAft>
                <a:spcPts val="0"/>
              </a:spcAft>
              <a:buClr>
                <a:schemeClr val="accent1"/>
              </a:buClr>
              <a:buFont typeface="Noto Sans Symbols"/>
              <a:buNone/>
            </a:pPr>
            <a:r>
              <a:t/>
            </a:r>
            <a:endParaRPr b="0" i="0" sz="2600" u="none" cap="none" strike="noStrike">
              <a:solidFill>
                <a:schemeClr val="dk1"/>
              </a:solidFill>
              <a:latin typeface="Cabin"/>
              <a:ea typeface="Cabin"/>
              <a:cs typeface="Cabin"/>
              <a:sym typeface="Cabin"/>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9" name="Shape 699"/>
        <p:cNvGrpSpPr/>
        <p:nvPr/>
      </p:nvGrpSpPr>
      <p:grpSpPr>
        <a:xfrm>
          <a:off x="0" y="0"/>
          <a:ext cx="0" cy="0"/>
          <a:chOff x="0" y="0"/>
          <a:chExt cx="0" cy="0"/>
        </a:xfrm>
      </p:grpSpPr>
      <p:sp>
        <p:nvSpPr>
          <p:cNvPr id="700" name="Shape 700"/>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8B6T (Eight binary, six ternary)</a:t>
            </a:r>
          </a:p>
        </p:txBody>
      </p:sp>
      <p:sp>
        <p:nvSpPr>
          <p:cNvPr id="701" name="Shape 701"/>
          <p:cNvSpPr txBox="1"/>
          <p:nvPr/>
        </p:nvSpPr>
        <p:spPr>
          <a:xfrm>
            <a:off x="457200" y="1143000"/>
            <a:ext cx="8229600" cy="4953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lang="en-GB" sz="2600">
                <a:solidFill>
                  <a:schemeClr val="dk1"/>
                </a:solidFill>
                <a:latin typeface="Cabin"/>
                <a:ea typeface="Cabin"/>
                <a:cs typeface="Cabin"/>
                <a:sym typeface="Cabin"/>
              </a:rPr>
              <a:t>2</a:t>
            </a:r>
            <a:r>
              <a:rPr baseline="30000" lang="en-GB" sz="2600">
                <a:solidFill>
                  <a:schemeClr val="dk1"/>
                </a:solidFill>
                <a:latin typeface="Cabin"/>
                <a:ea typeface="Cabin"/>
                <a:cs typeface="Cabin"/>
                <a:sym typeface="Cabin"/>
              </a:rPr>
              <a:t>8</a:t>
            </a:r>
            <a:r>
              <a:rPr lang="en-GB" sz="2600">
                <a:solidFill>
                  <a:schemeClr val="dk1"/>
                </a:solidFill>
                <a:latin typeface="Cabin"/>
                <a:ea typeface="Cabin"/>
                <a:cs typeface="Cabin"/>
                <a:sym typeface="Cabin"/>
              </a:rPr>
              <a:t> = 256 data patterns and 3</a:t>
            </a:r>
            <a:r>
              <a:rPr baseline="30000" lang="en-GB" sz="2600">
                <a:solidFill>
                  <a:schemeClr val="dk1"/>
                </a:solidFill>
                <a:latin typeface="Cabin"/>
                <a:ea typeface="Cabin"/>
                <a:cs typeface="Cabin"/>
                <a:sym typeface="Cabin"/>
              </a:rPr>
              <a:t>6</a:t>
            </a:r>
            <a:r>
              <a:rPr lang="en-GB" sz="2600">
                <a:solidFill>
                  <a:schemeClr val="dk1"/>
                </a:solidFill>
                <a:latin typeface="Cabin"/>
                <a:ea typeface="Cabin"/>
                <a:cs typeface="Cabin"/>
                <a:sym typeface="Cabin"/>
              </a:rPr>
              <a:t> = 729 different signal patterns</a:t>
            </a:r>
          </a:p>
          <a:p>
            <a:pPr indent="-274320" lvl="0" marL="274320" marR="0" rtl="0" algn="l">
              <a:spcBef>
                <a:spcPts val="600"/>
              </a:spcBef>
              <a:spcAft>
                <a:spcPts val="0"/>
              </a:spcAft>
              <a:buClr>
                <a:schemeClr val="accent1"/>
              </a:buClr>
              <a:buSzPct val="76000"/>
              <a:buFont typeface="Noto Sans Symbols"/>
              <a:buChar char="▶"/>
            </a:pPr>
            <a:r>
              <a:rPr lang="en-GB" sz="2600">
                <a:solidFill>
                  <a:schemeClr val="dk1"/>
                </a:solidFill>
                <a:latin typeface="Cabin"/>
                <a:ea typeface="Cabin"/>
                <a:cs typeface="Cabin"/>
                <a:sym typeface="Cabin"/>
              </a:rPr>
              <a:t>There are 729 – 256 = 473 redundant signal elements to provide synchronization and error detection.</a:t>
            </a:r>
          </a:p>
          <a:p>
            <a:pPr indent="-274320" lvl="0" marL="274320" marR="0" rtl="0" algn="l">
              <a:spcBef>
                <a:spcPts val="600"/>
              </a:spcBef>
              <a:buClr>
                <a:schemeClr val="accent1"/>
              </a:buClr>
              <a:buSzPct val="76000"/>
              <a:buFont typeface="Noto Sans Symbols"/>
              <a:buChar char="▶"/>
            </a:pPr>
            <a:r>
              <a:rPr lang="en-GB" sz="2600">
                <a:solidFill>
                  <a:schemeClr val="dk1"/>
                </a:solidFill>
                <a:latin typeface="Cabin"/>
                <a:ea typeface="Cabin"/>
                <a:cs typeface="Cabin"/>
                <a:sym typeface="Cabin"/>
              </a:rPr>
              <a:t>The sender keeps track of the weight.</a:t>
            </a:r>
          </a:p>
        </p:txBody>
      </p:sp>
      <p:pic>
        <p:nvPicPr>
          <p:cNvPr id="702" name="Shape 702"/>
          <p:cNvPicPr preferRelativeResize="0"/>
          <p:nvPr/>
        </p:nvPicPr>
        <p:blipFill rotWithShape="1">
          <a:blip r:embed="rId3">
            <a:alphaModFix/>
          </a:blip>
          <a:srcRect b="0" l="0" r="0" t="0"/>
          <a:stretch/>
        </p:blipFill>
        <p:spPr>
          <a:xfrm>
            <a:off x="225425" y="3619500"/>
            <a:ext cx="8693150" cy="17557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6" name="Shape 706"/>
        <p:cNvGrpSpPr/>
        <p:nvPr/>
      </p:nvGrpSpPr>
      <p:grpSpPr>
        <a:xfrm>
          <a:off x="0" y="0"/>
          <a:ext cx="0" cy="0"/>
          <a:chOff x="0" y="0"/>
          <a:chExt cx="0" cy="0"/>
        </a:xfrm>
      </p:grpSpPr>
      <p:sp>
        <p:nvSpPr>
          <p:cNvPr id="707" name="Shape 707"/>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000" u="none" cap="none" strike="noStrike">
                <a:solidFill>
                  <a:schemeClr val="dk2"/>
                </a:solidFill>
                <a:latin typeface="Domine"/>
                <a:ea typeface="Domine"/>
                <a:cs typeface="Domine"/>
                <a:sym typeface="Domine"/>
              </a:rPr>
              <a:t>4D-PAM5: Four dimensional five level pulse amplitude modulation</a:t>
            </a:r>
          </a:p>
        </p:txBody>
      </p:sp>
      <p:sp>
        <p:nvSpPr>
          <p:cNvPr id="708" name="Shape 708"/>
          <p:cNvSpPr txBox="1"/>
          <p:nvPr/>
        </p:nvSpPr>
        <p:spPr>
          <a:xfrm>
            <a:off x="467543" y="1268759"/>
            <a:ext cx="8676456" cy="4953000"/>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1"/>
              </a:buClr>
              <a:buSzPct val="76000"/>
              <a:buFont typeface="Noto Sans Symbols"/>
              <a:buChar char="▶"/>
            </a:pPr>
            <a:r>
              <a:rPr b="0" i="0" lang="en-GB" sz="2200" u="none" cap="none" strike="noStrike">
                <a:solidFill>
                  <a:schemeClr val="dk1"/>
                </a:solidFill>
                <a:latin typeface="Cabin"/>
                <a:ea typeface="Cabin"/>
                <a:cs typeface="Cabin"/>
                <a:sym typeface="Cabin"/>
              </a:rPr>
              <a:t>The 4D means that the data is sent</a:t>
            </a:r>
            <a:r>
              <a:rPr lang="en-GB" sz="2200">
                <a:solidFill>
                  <a:schemeClr val="dk1"/>
                </a:solidFill>
                <a:latin typeface="Cabin"/>
                <a:ea typeface="Cabin"/>
                <a:cs typeface="Cabin"/>
                <a:sym typeface="Cabin"/>
              </a:rPr>
              <a:t> over four wires at the same time.</a:t>
            </a:r>
          </a:p>
          <a:p>
            <a:pPr indent="-274320" lvl="0" marL="274320" marR="0" rtl="0" algn="l">
              <a:lnSpc>
                <a:spcPct val="100000"/>
              </a:lnSpc>
              <a:spcBef>
                <a:spcPts val="600"/>
              </a:spcBef>
              <a:spcAft>
                <a:spcPts val="0"/>
              </a:spcAft>
              <a:buClr>
                <a:schemeClr val="accent1"/>
              </a:buClr>
              <a:buSzPct val="76000"/>
              <a:buFont typeface="Noto Sans Symbols"/>
              <a:buChar char="▶"/>
            </a:pPr>
            <a:r>
              <a:rPr b="0" i="0" lang="en-GB" sz="2200" u="none" cap="none" strike="noStrike">
                <a:solidFill>
                  <a:schemeClr val="dk1"/>
                </a:solidFill>
                <a:latin typeface="Cabin"/>
                <a:ea typeface="Cabin"/>
                <a:cs typeface="Cabin"/>
                <a:sym typeface="Cabin"/>
              </a:rPr>
              <a:t>It uses five voltage levels: -2, -1, 0, 1,</a:t>
            </a:r>
            <a:r>
              <a:rPr b="0" i="0" lang="en-GB" sz="2200" u="none" cap="none" strike="noStrike">
                <a:solidFill>
                  <a:schemeClr val="dk1"/>
                </a:solidFill>
                <a:latin typeface="Cabin"/>
                <a:ea typeface="Cabin"/>
                <a:cs typeface="Cabin"/>
                <a:sym typeface="Cabin"/>
              </a:rPr>
              <a:t> 2. </a:t>
            </a:r>
          </a:p>
          <a:p>
            <a:pPr indent="-274320" lvl="0" marL="274320" marR="0" rtl="0" algn="l">
              <a:lnSpc>
                <a:spcPct val="100000"/>
              </a:lnSpc>
              <a:spcBef>
                <a:spcPts val="600"/>
              </a:spcBef>
              <a:spcAft>
                <a:spcPts val="0"/>
              </a:spcAft>
              <a:buClr>
                <a:schemeClr val="accent1"/>
              </a:buClr>
              <a:buSzPct val="76000"/>
              <a:buFont typeface="Noto Sans Symbols"/>
              <a:buChar char="▶"/>
            </a:pPr>
            <a:r>
              <a:rPr lang="en-GB" sz="2200">
                <a:solidFill>
                  <a:schemeClr val="dk1"/>
                </a:solidFill>
                <a:latin typeface="Cabin"/>
                <a:ea typeface="Cabin"/>
                <a:cs typeface="Cabin"/>
                <a:sym typeface="Cabin"/>
              </a:rPr>
              <a:t>0 is only used for error detection.</a:t>
            </a:r>
          </a:p>
        </p:txBody>
      </p:sp>
      <p:pic>
        <p:nvPicPr>
          <p:cNvPr id="709" name="Shape 709"/>
          <p:cNvPicPr preferRelativeResize="0"/>
          <p:nvPr/>
        </p:nvPicPr>
        <p:blipFill rotWithShape="1">
          <a:blip r:embed="rId3">
            <a:alphaModFix/>
          </a:blip>
          <a:srcRect b="0" l="0" r="0" t="0"/>
          <a:stretch/>
        </p:blipFill>
        <p:spPr>
          <a:xfrm>
            <a:off x="179511" y="2800291"/>
            <a:ext cx="8802688" cy="39750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3" name="Shape 713"/>
        <p:cNvGrpSpPr/>
        <p:nvPr/>
      </p:nvGrpSpPr>
      <p:grpSpPr>
        <a:xfrm>
          <a:off x="0" y="0"/>
          <a:ext cx="0" cy="0"/>
          <a:chOff x="0" y="0"/>
          <a:chExt cx="0" cy="0"/>
        </a:xfrm>
      </p:grpSpPr>
      <p:sp>
        <p:nvSpPr>
          <p:cNvPr id="714" name="Shape 714"/>
          <p:cNvSpPr txBox="1"/>
          <p:nvPr/>
        </p:nvSpPr>
        <p:spPr>
          <a:xfrm>
            <a:off x="31530" y="61722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715" name="Shape 715"/>
          <p:cNvSpPr txBox="1"/>
          <p:nvPr>
            <p:ph type="title"/>
          </p:nvPr>
        </p:nvSpPr>
        <p:spPr>
          <a:xfrm>
            <a:off x="717331" y="381000"/>
            <a:ext cx="7772400" cy="1143000"/>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Multi-transition Coding: MLT-3</a:t>
            </a:r>
          </a:p>
        </p:txBody>
      </p:sp>
      <p:sp>
        <p:nvSpPr>
          <p:cNvPr id="716" name="Shape 716"/>
          <p:cNvSpPr txBox="1"/>
          <p:nvPr/>
        </p:nvSpPr>
        <p:spPr>
          <a:xfrm>
            <a:off x="717331" y="1295400"/>
            <a:ext cx="777240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lang="en-GB" sz="2200">
                <a:solidFill>
                  <a:schemeClr val="dk1"/>
                </a:solidFill>
                <a:latin typeface="Cabin"/>
                <a:ea typeface="Cabin"/>
                <a:cs typeface="Cabin"/>
                <a:sym typeface="Cabin"/>
              </a:rPr>
              <a:t>Multiline Transmission, three level (MLT 3) scheme uses three levels (+V, 0, -V) and three transition rules to move between the levels.</a:t>
            </a:r>
          </a:p>
          <a:p>
            <a:pPr indent="-345439" lvl="2" marL="891539" marR="0" rtl="0" algn="l">
              <a:spcBef>
                <a:spcPts val="500"/>
              </a:spcBef>
              <a:spcAft>
                <a:spcPts val="0"/>
              </a:spcAft>
              <a:buClr>
                <a:srgbClr val="BABABA"/>
              </a:buClr>
              <a:buSzPct val="76000"/>
              <a:buFont typeface="Domine"/>
              <a:buAutoNum type="arabicPeriod"/>
            </a:pPr>
            <a:r>
              <a:rPr b="0" i="0" lang="en-GB" sz="2200" u="none" cap="none" strike="noStrike">
                <a:solidFill>
                  <a:schemeClr val="dk1"/>
                </a:solidFill>
                <a:latin typeface="Cabin"/>
                <a:ea typeface="Cabin"/>
                <a:cs typeface="Cabin"/>
                <a:sym typeface="Cabin"/>
              </a:rPr>
              <a:t>If the next bit is 0, there is no transition</a:t>
            </a:r>
          </a:p>
          <a:p>
            <a:pPr indent="-345439" lvl="2" marL="891539" marR="0" rtl="0" algn="l">
              <a:spcBef>
                <a:spcPts val="500"/>
              </a:spcBef>
              <a:spcAft>
                <a:spcPts val="0"/>
              </a:spcAft>
              <a:buClr>
                <a:srgbClr val="BABABA"/>
              </a:buClr>
              <a:buSzPct val="76000"/>
              <a:buFont typeface="Domine"/>
              <a:buAutoNum type="arabicPeriod"/>
            </a:pPr>
            <a:r>
              <a:rPr b="0" i="0" lang="en-GB" sz="2200" u="none" cap="none" strike="noStrike">
                <a:solidFill>
                  <a:schemeClr val="dk1"/>
                </a:solidFill>
                <a:latin typeface="Cabin"/>
                <a:ea typeface="Cabin"/>
                <a:cs typeface="Cabin"/>
                <a:sym typeface="Cabin"/>
              </a:rPr>
              <a:t>If the next bit is 1 and the current level is not 0, the next level is 0.</a:t>
            </a:r>
          </a:p>
          <a:p>
            <a:pPr indent="-345439" lvl="2" marL="891539" marR="0" rtl="0" algn="l">
              <a:spcBef>
                <a:spcPts val="500"/>
              </a:spcBef>
              <a:spcAft>
                <a:spcPts val="0"/>
              </a:spcAft>
              <a:buClr>
                <a:srgbClr val="BABABA"/>
              </a:buClr>
              <a:buSzPct val="76000"/>
              <a:buFont typeface="Domine"/>
              <a:buAutoNum type="arabicPeriod"/>
            </a:pPr>
            <a:r>
              <a:rPr b="0" i="0" lang="en-GB" sz="2200" u="none" cap="none" strike="noStrike">
                <a:solidFill>
                  <a:schemeClr val="dk1"/>
                </a:solidFill>
                <a:latin typeface="Cabin"/>
                <a:ea typeface="Cabin"/>
                <a:cs typeface="Cabin"/>
                <a:sym typeface="Cabin"/>
              </a:rPr>
              <a:t>If the next bit is 1 and the current level is 0, the next level is the opposite of the last non-zero level.</a:t>
            </a:r>
          </a:p>
          <a:p>
            <a:pPr indent="-345439" lvl="2" marL="891539" marR="0" rtl="0" algn="l">
              <a:spcBef>
                <a:spcPts val="500"/>
              </a:spcBef>
              <a:buClr>
                <a:srgbClr val="BABABA"/>
              </a:buClr>
              <a:buFont typeface="Domine"/>
              <a:buNone/>
            </a:pPr>
            <a:r>
              <a:t/>
            </a:r>
            <a:endParaRPr b="0" i="0" sz="2500" u="none" cap="none" strike="noStrike">
              <a:solidFill>
                <a:schemeClr val="dk1"/>
              </a:solidFill>
              <a:latin typeface="Cabin"/>
              <a:ea typeface="Cabin"/>
              <a:cs typeface="Cabin"/>
              <a:sym typeface="Cabin"/>
            </a:endParaRPr>
          </a:p>
        </p:txBody>
      </p:sp>
      <p:pic>
        <p:nvPicPr>
          <p:cNvPr id="717" name="Shape 717"/>
          <p:cNvPicPr preferRelativeResize="0"/>
          <p:nvPr/>
        </p:nvPicPr>
        <p:blipFill rotWithShape="1">
          <a:blip r:embed="rId3">
            <a:alphaModFix/>
          </a:blip>
          <a:srcRect b="0" l="0" r="0" t="0"/>
          <a:stretch/>
        </p:blipFill>
        <p:spPr>
          <a:xfrm>
            <a:off x="323528" y="4216871"/>
            <a:ext cx="4286250" cy="1841980"/>
          </a:xfrm>
          <a:prstGeom prst="rect">
            <a:avLst/>
          </a:prstGeom>
          <a:noFill/>
          <a:ln>
            <a:noFill/>
          </a:ln>
        </p:spPr>
      </p:pic>
      <p:pic>
        <p:nvPicPr>
          <p:cNvPr id="718" name="Shape 718"/>
          <p:cNvPicPr preferRelativeResize="0"/>
          <p:nvPr/>
        </p:nvPicPr>
        <p:blipFill rotWithShape="1">
          <a:blip r:embed="rId4">
            <a:alphaModFix/>
          </a:blip>
          <a:srcRect b="0" l="0" r="0" t="0"/>
          <a:stretch/>
        </p:blipFill>
        <p:spPr>
          <a:xfrm>
            <a:off x="4788023" y="4216871"/>
            <a:ext cx="4257674" cy="1876424"/>
          </a:xfrm>
          <a:prstGeom prst="rect">
            <a:avLst/>
          </a:prstGeom>
          <a:noFill/>
          <a:ln>
            <a:noFill/>
          </a:ln>
        </p:spPr>
      </p:pic>
      <p:sp>
        <p:nvSpPr>
          <p:cNvPr id="719" name="Shape 719"/>
          <p:cNvSpPr txBox="1"/>
          <p:nvPr/>
        </p:nvSpPr>
        <p:spPr>
          <a:xfrm>
            <a:off x="717331" y="6023508"/>
            <a:ext cx="2952328"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800">
                <a:solidFill>
                  <a:schemeClr val="dk1"/>
                </a:solidFill>
                <a:latin typeface="Cabin"/>
                <a:ea typeface="Cabin"/>
                <a:cs typeface="Cabin"/>
                <a:sym typeface="Cabin"/>
              </a:rPr>
              <a:t>Typical case</a:t>
            </a:r>
          </a:p>
        </p:txBody>
      </p:sp>
      <p:sp>
        <p:nvSpPr>
          <p:cNvPr id="720" name="Shape 720"/>
          <p:cNvSpPr txBox="1"/>
          <p:nvPr/>
        </p:nvSpPr>
        <p:spPr>
          <a:xfrm>
            <a:off x="5484973" y="6023508"/>
            <a:ext cx="2952328"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800">
                <a:solidFill>
                  <a:schemeClr val="dk1"/>
                </a:solidFill>
                <a:latin typeface="Cabin"/>
                <a:ea typeface="Cabin"/>
                <a:cs typeface="Cabin"/>
                <a:sym typeface="Cabin"/>
              </a:rPr>
              <a:t>Worst case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4" name="Shape 724"/>
        <p:cNvGrpSpPr/>
        <p:nvPr/>
      </p:nvGrpSpPr>
      <p:grpSpPr>
        <a:xfrm>
          <a:off x="0" y="0"/>
          <a:ext cx="0" cy="0"/>
          <a:chOff x="0" y="0"/>
          <a:chExt cx="0" cy="0"/>
        </a:xfrm>
      </p:grpSpPr>
      <p:grpSp>
        <p:nvGrpSpPr>
          <p:cNvPr id="725" name="Shape 725"/>
          <p:cNvGrpSpPr/>
          <p:nvPr/>
        </p:nvGrpSpPr>
        <p:grpSpPr>
          <a:xfrm>
            <a:off x="142874" y="1539875"/>
            <a:ext cx="8848724" cy="4175125"/>
            <a:chOff x="89" y="538"/>
            <a:chExt cx="5573" cy="2630"/>
          </a:xfrm>
        </p:grpSpPr>
        <p:pic>
          <p:nvPicPr>
            <p:cNvPr id="726" name="Shape 726"/>
            <p:cNvPicPr preferRelativeResize="0"/>
            <p:nvPr/>
          </p:nvPicPr>
          <p:blipFill rotWithShape="1">
            <a:blip r:embed="rId3">
              <a:alphaModFix/>
            </a:blip>
            <a:srcRect b="0" l="0" r="0" t="0"/>
            <a:stretch/>
          </p:blipFill>
          <p:spPr>
            <a:xfrm>
              <a:off x="144" y="538"/>
              <a:ext cx="5482" cy="1497"/>
            </a:xfrm>
            <a:prstGeom prst="rect">
              <a:avLst/>
            </a:prstGeom>
            <a:noFill/>
            <a:ln>
              <a:noFill/>
            </a:ln>
          </p:spPr>
        </p:pic>
        <p:pic>
          <p:nvPicPr>
            <p:cNvPr id="727" name="Shape 727"/>
            <p:cNvPicPr preferRelativeResize="0"/>
            <p:nvPr/>
          </p:nvPicPr>
          <p:blipFill rotWithShape="1">
            <a:blip r:embed="rId4">
              <a:alphaModFix/>
            </a:blip>
            <a:srcRect b="0" l="0" r="0" t="0"/>
            <a:stretch/>
          </p:blipFill>
          <p:spPr>
            <a:xfrm>
              <a:off x="89" y="1881"/>
              <a:ext cx="5573" cy="1286"/>
            </a:xfrm>
            <a:prstGeom prst="rect">
              <a:avLst/>
            </a:prstGeom>
            <a:noFill/>
            <a:ln>
              <a:noFill/>
            </a:ln>
          </p:spPr>
        </p:pic>
      </p:grpSp>
      <p:sp>
        <p:nvSpPr>
          <p:cNvPr id="728" name="Shape 728"/>
          <p:cNvSpPr txBox="1"/>
          <p:nvPr>
            <p:ph type="title"/>
          </p:nvPr>
        </p:nvSpPr>
        <p:spPr>
          <a:xfrm>
            <a:off x="717331" y="381000"/>
            <a:ext cx="7772400" cy="1143000"/>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Summary of line coding schemes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3" name="Shape 733"/>
        <p:cNvGrpSpPr/>
        <p:nvPr/>
      </p:nvGrpSpPr>
      <p:grpSpPr>
        <a:xfrm>
          <a:off x="0" y="0"/>
          <a:ext cx="0" cy="0"/>
          <a:chOff x="0" y="0"/>
          <a:chExt cx="0" cy="0"/>
        </a:xfrm>
      </p:grpSpPr>
      <p:sp>
        <p:nvSpPr>
          <p:cNvPr id="734" name="Shape 734"/>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Block Coding</a:t>
            </a:r>
          </a:p>
        </p:txBody>
      </p:sp>
      <p:sp>
        <p:nvSpPr>
          <p:cNvPr id="735" name="Shape 735"/>
          <p:cNvSpPr txBox="1"/>
          <p:nvPr/>
        </p:nvSpPr>
        <p:spPr>
          <a:xfrm>
            <a:off x="457200" y="1268759"/>
            <a:ext cx="8229600" cy="482723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Block coding provides the redundancy and improves the performance of line coding.</a:t>
            </a:r>
          </a:p>
          <a:p>
            <a:pPr indent="-274320" lvl="0" marL="274320" marR="0" rtl="0" algn="l">
              <a:spcBef>
                <a:spcPts val="60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It changes a block of</a:t>
            </a:r>
            <a:r>
              <a:rPr i="1" lang="en-GB" sz="2400">
                <a:solidFill>
                  <a:schemeClr val="dk1"/>
                </a:solidFill>
                <a:latin typeface="Cabin"/>
                <a:ea typeface="Cabin"/>
                <a:cs typeface="Cabin"/>
                <a:sym typeface="Cabin"/>
              </a:rPr>
              <a:t> m </a:t>
            </a:r>
            <a:r>
              <a:rPr lang="en-GB" sz="2400">
                <a:solidFill>
                  <a:schemeClr val="dk1"/>
                </a:solidFill>
                <a:latin typeface="Cabin"/>
                <a:ea typeface="Cabin"/>
                <a:cs typeface="Cabin"/>
                <a:sym typeface="Cabin"/>
              </a:rPr>
              <a:t>bits into a block of </a:t>
            </a:r>
            <a:r>
              <a:rPr i="1" lang="en-GB" sz="2400">
                <a:solidFill>
                  <a:schemeClr val="dk1"/>
                </a:solidFill>
                <a:latin typeface="Cabin"/>
                <a:ea typeface="Cabin"/>
                <a:cs typeface="Cabin"/>
                <a:sym typeface="Cabin"/>
              </a:rPr>
              <a:t>n </a:t>
            </a:r>
            <a:r>
              <a:rPr lang="en-GB" sz="2400">
                <a:solidFill>
                  <a:schemeClr val="dk1"/>
                </a:solidFill>
                <a:latin typeface="Cabin"/>
                <a:ea typeface="Cabin"/>
                <a:cs typeface="Cabin"/>
                <a:sym typeface="Cabin"/>
              </a:rPr>
              <a:t>bits, where </a:t>
            </a:r>
            <a:r>
              <a:rPr i="1" lang="en-GB" sz="2400">
                <a:solidFill>
                  <a:schemeClr val="dk1"/>
                </a:solidFill>
                <a:latin typeface="Cabin"/>
                <a:ea typeface="Cabin"/>
                <a:cs typeface="Cabin"/>
                <a:sym typeface="Cabin"/>
              </a:rPr>
              <a:t>n</a:t>
            </a:r>
            <a:r>
              <a:rPr lang="en-GB" sz="2400">
                <a:solidFill>
                  <a:schemeClr val="dk1"/>
                </a:solidFill>
                <a:latin typeface="Cabin"/>
                <a:ea typeface="Cabin"/>
                <a:cs typeface="Cabin"/>
                <a:sym typeface="Cabin"/>
              </a:rPr>
              <a:t> is larger than </a:t>
            </a:r>
            <a:r>
              <a:rPr i="1" lang="en-GB" sz="2400">
                <a:solidFill>
                  <a:schemeClr val="dk1"/>
                </a:solidFill>
                <a:latin typeface="Cabin"/>
                <a:ea typeface="Cabin"/>
                <a:cs typeface="Cabin"/>
                <a:sym typeface="Cabin"/>
              </a:rPr>
              <a:t>m.</a:t>
            </a:r>
          </a:p>
          <a:p>
            <a:pPr indent="-274320" lvl="0" marL="274320" marR="0" rtl="0" algn="l">
              <a:spcBef>
                <a:spcPts val="60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It is also referred to as an </a:t>
            </a:r>
            <a:r>
              <a:rPr b="1" i="1" lang="en-GB" sz="2400">
                <a:solidFill>
                  <a:schemeClr val="dk1"/>
                </a:solidFill>
                <a:latin typeface="Cabin"/>
                <a:ea typeface="Cabin"/>
                <a:cs typeface="Cabin"/>
                <a:sym typeface="Cabin"/>
              </a:rPr>
              <a:t>mB/nB</a:t>
            </a:r>
            <a:r>
              <a:rPr lang="en-GB" sz="2400">
                <a:solidFill>
                  <a:schemeClr val="dk1"/>
                </a:solidFill>
                <a:latin typeface="Cabin"/>
                <a:ea typeface="Cabin"/>
                <a:cs typeface="Cabin"/>
                <a:sym typeface="Cabin"/>
              </a:rPr>
              <a:t> encoding technique</a:t>
            </a:r>
          </a:p>
          <a:p>
            <a:pPr indent="-274320" lvl="0" marL="274320" marR="0" rtl="0" algn="l">
              <a:spcBef>
                <a:spcPts val="600"/>
              </a:spcBef>
              <a:buClr>
                <a:schemeClr val="accent1"/>
              </a:buClr>
              <a:buSzPct val="76000"/>
              <a:buFont typeface="Noto Sans Symbols"/>
              <a:buChar char="▶"/>
            </a:pPr>
            <a:r>
              <a:rPr lang="en-GB" sz="2400">
                <a:solidFill>
                  <a:schemeClr val="dk1"/>
                </a:solidFill>
                <a:latin typeface="Cabin"/>
                <a:ea typeface="Cabin"/>
                <a:cs typeface="Cabin"/>
                <a:sym typeface="Cabin"/>
              </a:rPr>
              <a:t>It involves in three steps: division, substitution and combination</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9" name="Shape 739"/>
        <p:cNvGrpSpPr/>
        <p:nvPr/>
      </p:nvGrpSpPr>
      <p:grpSpPr>
        <a:xfrm>
          <a:off x="0" y="0"/>
          <a:ext cx="0" cy="0"/>
          <a:chOff x="0" y="0"/>
          <a:chExt cx="0" cy="0"/>
        </a:xfrm>
      </p:grpSpPr>
      <p:pic>
        <p:nvPicPr>
          <p:cNvPr id="740" name="Shape 740"/>
          <p:cNvPicPr preferRelativeResize="0"/>
          <p:nvPr/>
        </p:nvPicPr>
        <p:blipFill rotWithShape="1">
          <a:blip r:embed="rId3">
            <a:alphaModFix/>
          </a:blip>
          <a:srcRect b="0" l="0" r="0" t="0"/>
          <a:stretch/>
        </p:blipFill>
        <p:spPr>
          <a:xfrm>
            <a:off x="1458912" y="1635125"/>
            <a:ext cx="5703886" cy="4079874"/>
          </a:xfrm>
          <a:prstGeom prst="rect">
            <a:avLst/>
          </a:prstGeom>
          <a:noFill/>
          <a:ln>
            <a:noFill/>
          </a:ln>
        </p:spPr>
      </p:pic>
      <p:sp>
        <p:nvSpPr>
          <p:cNvPr id="741" name="Shape 741"/>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Block Coding Concept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6" name="Shape 746"/>
        <p:cNvGrpSpPr/>
        <p:nvPr/>
      </p:nvGrpSpPr>
      <p:grpSpPr>
        <a:xfrm>
          <a:off x="0" y="0"/>
          <a:ext cx="0" cy="0"/>
          <a:chOff x="0" y="0"/>
          <a:chExt cx="0" cy="0"/>
        </a:xfrm>
      </p:grpSpPr>
      <p:sp>
        <p:nvSpPr>
          <p:cNvPr id="747" name="Shape 747"/>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4B/5B (Four binary/five binary)</a:t>
            </a:r>
          </a:p>
        </p:txBody>
      </p:sp>
      <p:sp>
        <p:nvSpPr>
          <p:cNvPr id="748" name="Shape 748"/>
          <p:cNvSpPr txBox="1"/>
          <p:nvPr/>
        </p:nvSpPr>
        <p:spPr>
          <a:xfrm>
            <a:off x="457200" y="1268759"/>
            <a:ext cx="8507288" cy="482723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It was designed to be used in combination with NRZ-I.</a:t>
            </a:r>
          </a:p>
          <a:p>
            <a:pPr indent="-274320" lvl="0" marL="274320" marR="0" rtl="0" algn="l">
              <a:spcBef>
                <a:spcPts val="600"/>
              </a:spcBef>
              <a:buClr>
                <a:schemeClr val="accent1"/>
              </a:buClr>
              <a:buSzPct val="76000"/>
              <a:buFont typeface="Noto Sans Symbols"/>
              <a:buChar char="▶"/>
            </a:pPr>
            <a:r>
              <a:rPr lang="en-GB" sz="2800">
                <a:solidFill>
                  <a:schemeClr val="dk1"/>
                </a:solidFill>
                <a:latin typeface="Cabin"/>
                <a:ea typeface="Cabin"/>
                <a:cs typeface="Cabin"/>
                <a:sym typeface="Cabin"/>
              </a:rPr>
              <a:t>To solve the synchronization problem, 4B/5B changes the bit stream prior to encoding with NRZ-I, so that it does not havea long stream of 0s.</a:t>
            </a:r>
          </a:p>
        </p:txBody>
      </p:sp>
      <p:pic>
        <p:nvPicPr>
          <p:cNvPr id="749" name="Shape 749"/>
          <p:cNvPicPr preferRelativeResize="0"/>
          <p:nvPr/>
        </p:nvPicPr>
        <p:blipFill rotWithShape="1">
          <a:blip r:embed="rId3">
            <a:alphaModFix/>
          </a:blip>
          <a:srcRect b="0" l="0" r="0" t="0"/>
          <a:stretch/>
        </p:blipFill>
        <p:spPr>
          <a:xfrm>
            <a:off x="611560" y="3710458"/>
            <a:ext cx="8199437" cy="2382836"/>
          </a:xfrm>
          <a:prstGeom prst="rect">
            <a:avLst/>
          </a:prstGeom>
          <a:noFill/>
          <a:ln>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4" name="Shape 754"/>
        <p:cNvGrpSpPr/>
        <p:nvPr/>
      </p:nvGrpSpPr>
      <p:grpSpPr>
        <a:xfrm>
          <a:off x="0" y="0"/>
          <a:ext cx="0" cy="0"/>
          <a:chOff x="0" y="0"/>
          <a:chExt cx="0" cy="0"/>
        </a:xfrm>
      </p:grpSpPr>
      <p:sp>
        <p:nvSpPr>
          <p:cNvPr id="755" name="Shape 755"/>
          <p:cNvSpPr txBox="1"/>
          <p:nvPr>
            <p:ph type="title"/>
          </p:nvPr>
        </p:nvSpPr>
        <p:spPr>
          <a:xfrm>
            <a:off x="457200" y="-459431"/>
            <a:ext cx="8229600" cy="1368151"/>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2800" u="none" cap="none" strike="noStrike">
                <a:solidFill>
                  <a:schemeClr val="dk2"/>
                </a:solidFill>
                <a:latin typeface="Domine"/>
                <a:ea typeface="Domine"/>
                <a:cs typeface="Domine"/>
                <a:sym typeface="Domine"/>
              </a:rPr>
              <a:t>4B/5B Mapping codes</a:t>
            </a:r>
          </a:p>
        </p:txBody>
      </p:sp>
      <p:graphicFrame>
        <p:nvGraphicFramePr>
          <p:cNvPr id="756" name="Shape 756"/>
          <p:cNvGraphicFramePr/>
          <p:nvPr/>
        </p:nvGraphicFramePr>
        <p:xfrm>
          <a:off x="323528" y="1556792"/>
          <a:ext cx="3000000" cy="3000000"/>
        </p:xfrm>
        <a:graphic>
          <a:graphicData uri="http://schemas.openxmlformats.org/drawingml/2006/table">
            <a:tbl>
              <a:tblPr>
                <a:noFill/>
                <a:tableStyleId>{0BAA8BB8-0F2D-4B6F-BF73-DB69942D12F1}</a:tableStyleId>
              </a:tblPr>
              <a:tblGrid>
                <a:gridCol w="1555375"/>
                <a:gridCol w="1110975"/>
                <a:gridCol w="1555375"/>
                <a:gridCol w="962850"/>
              </a:tblGrid>
              <a:tr h="904375">
                <a:tc>
                  <a:txBody>
                    <a:bodyPr>
                      <a:noAutofit/>
                    </a:bodyPr>
                    <a:lstStyle/>
                    <a:p>
                      <a:pPr indent="0" lvl="0" marL="0" marR="0" rtl="0" algn="ctr">
                        <a:lnSpc>
                          <a:spcPct val="100000"/>
                        </a:lnSpc>
                        <a:spcBef>
                          <a:spcPts val="0"/>
                        </a:spcBef>
                        <a:spcAft>
                          <a:spcPts val="0"/>
                        </a:spcAft>
                        <a:buClr>
                          <a:schemeClr val="hlink"/>
                        </a:buClr>
                        <a:buSzPct val="25000"/>
                        <a:buFont typeface="Noto Sans Symbols"/>
                        <a:buNone/>
                      </a:pPr>
                      <a:r>
                        <a:rPr b="1" i="0" lang="en-GB" sz="2500" u="none" cap="none" strike="noStrike">
                          <a:solidFill>
                            <a:schemeClr val="folHlink"/>
                          </a:solidFill>
                          <a:latin typeface="Times New Roman"/>
                          <a:ea typeface="Times New Roman"/>
                          <a:cs typeface="Times New Roman"/>
                          <a:sym typeface="Times New Roman"/>
                        </a:rPr>
                        <a:t>Data Sequence</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38100">
                      <a:solidFill>
                        <a:schemeClr val="hlink"/>
                      </a:solidFill>
                      <a:prstDash val="solid"/>
                      <a:round/>
                      <a:headEnd len="med" w="med" type="none"/>
                      <a:tailEnd len="med" w="med" type="none"/>
                    </a:lnT>
                    <a:lnB cap="flat" cmpd="sng" w="38100">
                      <a:solidFill>
                        <a:schemeClr val="hlink"/>
                      </a:solidFill>
                      <a:prstDash val="solid"/>
                      <a:round/>
                      <a:headEnd len="med" w="med" type="none"/>
                      <a:tailEnd len="med" w="med" type="none"/>
                    </a:lnB>
                    <a:solidFill>
                      <a:schemeClr val="accent2"/>
                    </a:solidFill>
                  </a:tcPr>
                </a:tc>
                <a:tc>
                  <a:txBody>
                    <a:bodyPr>
                      <a:noAutofit/>
                    </a:bodyPr>
                    <a:lstStyle/>
                    <a:p>
                      <a:pPr indent="0" lvl="0" marL="0" marR="0" rtl="0" algn="ctr">
                        <a:lnSpc>
                          <a:spcPct val="100000"/>
                        </a:lnSpc>
                        <a:spcBef>
                          <a:spcPts val="0"/>
                        </a:spcBef>
                        <a:spcAft>
                          <a:spcPts val="0"/>
                        </a:spcAft>
                        <a:buClr>
                          <a:schemeClr val="hlink"/>
                        </a:buClr>
                        <a:buSzPct val="25000"/>
                        <a:buFont typeface="Noto Sans Symbols"/>
                        <a:buNone/>
                      </a:pPr>
                      <a:r>
                        <a:rPr b="1" i="0" lang="en-GB" sz="2500" u="none" cap="none" strike="noStrike">
                          <a:solidFill>
                            <a:schemeClr val="folHlink"/>
                          </a:solidFill>
                          <a:latin typeface="Times New Roman"/>
                          <a:ea typeface="Times New Roman"/>
                          <a:cs typeface="Times New Roman"/>
                          <a:sym typeface="Times New Roman"/>
                        </a:rPr>
                        <a:t>Code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38100">
                      <a:solidFill>
                        <a:schemeClr val="hlink"/>
                      </a:solidFill>
                      <a:prstDash val="solid"/>
                      <a:round/>
                      <a:headEnd len="med" w="med" type="none"/>
                      <a:tailEnd len="med" w="med" type="none"/>
                    </a:lnT>
                    <a:lnB cap="flat" cmpd="sng" w="38100">
                      <a:solidFill>
                        <a:schemeClr val="hlink"/>
                      </a:solidFill>
                      <a:prstDash val="solid"/>
                      <a:round/>
                      <a:headEnd len="med" w="med" type="none"/>
                      <a:tailEnd len="med" w="med" type="none"/>
                    </a:lnB>
                    <a:solidFill>
                      <a:schemeClr val="accent2"/>
                    </a:solidFill>
                  </a:tcPr>
                </a:tc>
                <a:tc>
                  <a:txBody>
                    <a:bodyPr>
                      <a:noAutofit/>
                    </a:bodyPr>
                    <a:lstStyle/>
                    <a:p>
                      <a:pPr indent="0" lvl="0" marL="0" marR="0" rtl="0" algn="ctr">
                        <a:lnSpc>
                          <a:spcPct val="100000"/>
                        </a:lnSpc>
                        <a:spcBef>
                          <a:spcPts val="0"/>
                        </a:spcBef>
                        <a:spcAft>
                          <a:spcPts val="0"/>
                        </a:spcAft>
                        <a:buClr>
                          <a:schemeClr val="hlink"/>
                        </a:buClr>
                        <a:buSzPct val="25000"/>
                        <a:buFont typeface="Noto Sans Symbols"/>
                        <a:buNone/>
                      </a:pPr>
                      <a:r>
                        <a:rPr b="1" i="0" lang="en-GB" sz="2500" u="none" cap="none" strike="noStrike">
                          <a:solidFill>
                            <a:schemeClr val="folHlink"/>
                          </a:solidFill>
                          <a:latin typeface="Times New Roman"/>
                          <a:ea typeface="Times New Roman"/>
                          <a:cs typeface="Times New Roman"/>
                          <a:sym typeface="Times New Roman"/>
                        </a:rPr>
                        <a:t>Data Sequence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38100">
                      <a:solidFill>
                        <a:schemeClr val="hlink"/>
                      </a:solidFill>
                      <a:prstDash val="solid"/>
                      <a:round/>
                      <a:headEnd len="med" w="med" type="none"/>
                      <a:tailEnd len="med" w="med" type="none"/>
                    </a:lnT>
                    <a:lnB cap="flat" cmpd="sng" w="38100">
                      <a:solidFill>
                        <a:schemeClr val="hlink"/>
                      </a:solidFill>
                      <a:prstDash val="solid"/>
                      <a:round/>
                      <a:headEnd len="med" w="med" type="none"/>
                      <a:tailEnd len="med" w="med" type="none"/>
                    </a:lnB>
                    <a:solidFill>
                      <a:schemeClr val="accent2"/>
                    </a:solidFill>
                  </a:tcPr>
                </a:tc>
                <a:tc>
                  <a:txBody>
                    <a:bodyPr>
                      <a:noAutofit/>
                    </a:bodyPr>
                    <a:lstStyle/>
                    <a:p>
                      <a:pPr indent="0" lvl="0" marL="0" marR="0" rtl="0" algn="ctr">
                        <a:lnSpc>
                          <a:spcPct val="100000"/>
                        </a:lnSpc>
                        <a:spcBef>
                          <a:spcPts val="0"/>
                        </a:spcBef>
                        <a:spcAft>
                          <a:spcPts val="0"/>
                        </a:spcAft>
                        <a:buClr>
                          <a:schemeClr val="hlink"/>
                        </a:buClr>
                        <a:buSzPct val="25000"/>
                        <a:buFont typeface="Noto Sans Symbols"/>
                        <a:buNone/>
                      </a:pPr>
                      <a:r>
                        <a:rPr b="1" i="0" lang="en-GB" sz="2500" u="none" cap="none" strike="noStrike">
                          <a:solidFill>
                            <a:schemeClr val="folHlink"/>
                          </a:solidFill>
                          <a:latin typeface="Times New Roman"/>
                          <a:ea typeface="Times New Roman"/>
                          <a:cs typeface="Times New Roman"/>
                          <a:sym typeface="Times New Roman"/>
                        </a:rPr>
                        <a:t>Code</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38100">
                      <a:solidFill>
                        <a:schemeClr val="hlink"/>
                      </a:solidFill>
                      <a:prstDash val="solid"/>
                      <a:round/>
                      <a:headEnd len="med" w="med" type="none"/>
                      <a:tailEnd len="med" w="med" type="none"/>
                    </a:lnT>
                    <a:lnB cap="flat" cmpd="sng" w="38100">
                      <a:solidFill>
                        <a:schemeClr val="hlink"/>
                      </a:solidFill>
                      <a:prstDash val="solid"/>
                      <a:round/>
                      <a:headEnd len="med" w="med" type="none"/>
                      <a:tailEnd len="med" w="med" type="none"/>
                    </a:lnB>
                    <a:solidFill>
                      <a:schemeClr val="accent2"/>
                    </a:solidFill>
                  </a:tcPr>
                </a:tc>
              </a:tr>
              <a:tr h="653725">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0000</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38100">
                      <a:solidFill>
                        <a:schemeClr val="hlink"/>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11110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38100">
                      <a:solidFill>
                        <a:schemeClr val="hlink"/>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1000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38100">
                      <a:solidFill>
                        <a:schemeClr val="hlink"/>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10010</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38100">
                      <a:solidFill>
                        <a:schemeClr val="hlink"/>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r>
              <a:tr h="583400">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0001</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01001</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1001</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10011</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r>
              <a:tr h="447950">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0010</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10100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1010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10110</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r>
              <a:tr h="446400">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0011</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10101</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1011</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10111</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r>
              <a:tr h="447950">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0100</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01010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1100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11010</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r>
              <a:tr h="446400">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0101</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01011</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1101</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11011</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r>
              <a:tr h="447950">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0110</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01110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1110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11100</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1"/>
                    </a:solidFill>
                  </a:tcPr>
                </a:tc>
              </a:tr>
              <a:tr h="446400">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0111</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38100">
                      <a:solidFill>
                        <a:schemeClr val="hlink"/>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01111</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38100">
                      <a:solidFill>
                        <a:schemeClr val="hlink"/>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chemeClr val="dk2"/>
                        </a:buClr>
                        <a:buSzPct val="25000"/>
                        <a:buFont typeface="Times New Roman"/>
                        <a:buNone/>
                      </a:pPr>
                      <a:r>
                        <a:rPr b="0" i="0" lang="en-GB" sz="2400" u="none" cap="none" strike="noStrike">
                          <a:solidFill>
                            <a:schemeClr val="dk2"/>
                          </a:solidFill>
                          <a:latin typeface="Times New Roman"/>
                          <a:ea typeface="Times New Roman"/>
                          <a:cs typeface="Times New Roman"/>
                          <a:sym typeface="Times New Roman"/>
                        </a:rPr>
                        <a:t>1111</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38100">
                      <a:solidFill>
                        <a:schemeClr val="hlink"/>
                      </a:solidFill>
                      <a:prstDash val="solid"/>
                      <a:round/>
                      <a:headEnd len="med" w="med" type="none"/>
                      <a:tailEnd len="med" w="med" type="none"/>
                    </a:lnB>
                    <a:solidFill>
                      <a:schemeClr val="accent1"/>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11101</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38100">
                      <a:solidFill>
                        <a:schemeClr val="hlink"/>
                      </a:solidFill>
                      <a:prstDash val="solid"/>
                      <a:round/>
                      <a:headEnd len="med" w="med" type="none"/>
                      <a:tailEnd len="med" w="med" type="none"/>
                    </a:lnB>
                    <a:solidFill>
                      <a:schemeClr val="accent1"/>
                    </a:solidFill>
                  </a:tcPr>
                </a:tc>
              </a:tr>
            </a:tbl>
          </a:graphicData>
        </a:graphic>
      </p:graphicFrame>
      <p:graphicFrame>
        <p:nvGraphicFramePr>
          <p:cNvPr id="757" name="Shape 757"/>
          <p:cNvGraphicFramePr/>
          <p:nvPr/>
        </p:nvGraphicFramePr>
        <p:xfrm>
          <a:off x="5580112" y="1547848"/>
          <a:ext cx="3000000" cy="3000000"/>
        </p:xfrm>
        <a:graphic>
          <a:graphicData uri="http://schemas.openxmlformats.org/drawingml/2006/table">
            <a:tbl>
              <a:tblPr>
                <a:noFill/>
                <a:tableStyleId>{0BAA8BB8-0F2D-4B6F-BF73-DB69942D12F1}</a:tableStyleId>
              </a:tblPr>
              <a:tblGrid>
                <a:gridCol w="2401400"/>
                <a:gridCol w="982975"/>
              </a:tblGrid>
              <a:tr h="877675">
                <a:tc>
                  <a:txBody>
                    <a:bodyPr>
                      <a:noAutofit/>
                    </a:bodyPr>
                    <a:lstStyle/>
                    <a:p>
                      <a:pPr indent="0" lvl="0" marL="0" marR="0" rtl="0" algn="ctr">
                        <a:lnSpc>
                          <a:spcPct val="100000"/>
                        </a:lnSpc>
                        <a:spcBef>
                          <a:spcPts val="0"/>
                        </a:spcBef>
                        <a:spcAft>
                          <a:spcPts val="0"/>
                        </a:spcAft>
                        <a:buClr>
                          <a:schemeClr val="hlink"/>
                        </a:buClr>
                        <a:buSzPct val="25000"/>
                        <a:buFont typeface="Noto Sans Symbols"/>
                        <a:buNone/>
                      </a:pPr>
                      <a:r>
                        <a:rPr b="1" i="0" lang="en-GB" sz="2500" u="none" cap="none" strike="noStrike">
                          <a:solidFill>
                            <a:schemeClr val="folHlink"/>
                          </a:solidFill>
                          <a:latin typeface="Times New Roman"/>
                          <a:ea typeface="Times New Roman"/>
                          <a:cs typeface="Times New Roman"/>
                          <a:sym typeface="Times New Roman"/>
                        </a:rPr>
                        <a:t>Control Sequence</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38100">
                      <a:solidFill>
                        <a:schemeClr val="hlink"/>
                      </a:solidFill>
                      <a:prstDash val="solid"/>
                      <a:round/>
                      <a:headEnd len="med" w="med" type="none"/>
                      <a:tailEnd len="med" w="med" type="none"/>
                    </a:lnT>
                    <a:lnB cap="flat" cmpd="sng" w="38100">
                      <a:solidFill>
                        <a:schemeClr val="hlink"/>
                      </a:solidFill>
                      <a:prstDash val="solid"/>
                      <a:round/>
                      <a:headEnd len="med" w="med" type="none"/>
                      <a:tailEnd len="med" w="med" type="none"/>
                    </a:lnB>
                    <a:solidFill>
                      <a:schemeClr val="lt1"/>
                    </a:solidFill>
                  </a:tcPr>
                </a:tc>
                <a:tc>
                  <a:txBody>
                    <a:bodyPr>
                      <a:noAutofit/>
                    </a:bodyPr>
                    <a:lstStyle/>
                    <a:p>
                      <a:pPr indent="0" lvl="0" marL="0" marR="0" rtl="0" algn="ctr">
                        <a:lnSpc>
                          <a:spcPct val="100000"/>
                        </a:lnSpc>
                        <a:spcBef>
                          <a:spcPts val="0"/>
                        </a:spcBef>
                        <a:spcAft>
                          <a:spcPts val="0"/>
                        </a:spcAft>
                        <a:buClr>
                          <a:schemeClr val="hlink"/>
                        </a:buClr>
                        <a:buSzPct val="25000"/>
                        <a:buFont typeface="Noto Sans Symbols"/>
                        <a:buNone/>
                      </a:pPr>
                      <a:r>
                        <a:rPr b="1" i="0" lang="en-GB" sz="2500" u="none" cap="none" strike="noStrike">
                          <a:solidFill>
                            <a:schemeClr val="folHlink"/>
                          </a:solidFill>
                          <a:latin typeface="Times New Roman"/>
                          <a:ea typeface="Times New Roman"/>
                          <a:cs typeface="Times New Roman"/>
                          <a:sym typeface="Times New Roman"/>
                        </a:rPr>
                        <a:t>Code</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38100">
                      <a:solidFill>
                        <a:schemeClr val="hlink"/>
                      </a:solidFill>
                      <a:prstDash val="solid"/>
                      <a:round/>
                      <a:headEnd len="med" w="med" type="none"/>
                      <a:tailEnd len="med" w="med" type="none"/>
                    </a:lnT>
                    <a:lnB cap="flat" cmpd="sng" w="38100">
                      <a:solidFill>
                        <a:schemeClr val="hlink"/>
                      </a:solidFill>
                      <a:prstDash val="solid"/>
                      <a:round/>
                      <a:headEnd len="med" w="med" type="none"/>
                      <a:tailEnd len="med" w="med" type="none"/>
                    </a:lnB>
                    <a:solidFill>
                      <a:schemeClr val="lt1"/>
                    </a:solidFill>
                  </a:tcPr>
                </a:tc>
              </a:tr>
              <a:tr h="491425">
                <a:tc>
                  <a:txBody>
                    <a:bodyPr>
                      <a:noAutofit/>
                    </a:bodyPr>
                    <a:lstStyle/>
                    <a:p>
                      <a:pPr indent="0" lvl="0" marL="0" marR="0" rtl="0" algn="l">
                        <a:lnSpc>
                          <a:spcPct val="80000"/>
                        </a:lnSpc>
                        <a:spcBef>
                          <a:spcPts val="0"/>
                        </a:spcBef>
                        <a:spcAft>
                          <a:spcPts val="0"/>
                        </a:spcAft>
                        <a:buClr>
                          <a:schemeClr val="dk1"/>
                        </a:buClr>
                        <a:buSzPct val="25000"/>
                        <a:buFont typeface="Times New Roman"/>
                        <a:buNone/>
                      </a:pPr>
                      <a:r>
                        <a:rPr b="0" i="0" lang="en-GB" sz="2400" u="none" cap="none" strike="noStrike">
                          <a:solidFill>
                            <a:schemeClr val="dk1"/>
                          </a:solidFill>
                          <a:latin typeface="Times New Roman"/>
                          <a:ea typeface="Times New Roman"/>
                          <a:cs typeface="Times New Roman"/>
                          <a:sym typeface="Times New Roman"/>
                        </a:rPr>
                        <a:t>Q (Quiet)</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38100">
                      <a:solidFill>
                        <a:schemeClr val="hlink"/>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00000</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38100">
                      <a:solidFill>
                        <a:schemeClr val="hlink"/>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r>
              <a:tr h="618750">
                <a:tc>
                  <a:txBody>
                    <a:bodyPr>
                      <a:noAutofit/>
                    </a:bodyPr>
                    <a:lstStyle/>
                    <a:p>
                      <a:pPr indent="0" lvl="0" marL="0" marR="0" rtl="0" algn="l">
                        <a:lnSpc>
                          <a:spcPct val="80000"/>
                        </a:lnSpc>
                        <a:spcBef>
                          <a:spcPts val="0"/>
                        </a:spcBef>
                        <a:spcAft>
                          <a:spcPts val="0"/>
                        </a:spcAft>
                        <a:buClr>
                          <a:schemeClr val="dk1"/>
                        </a:buClr>
                        <a:buSzPct val="25000"/>
                        <a:buFont typeface="Times New Roman"/>
                        <a:buNone/>
                      </a:pPr>
                      <a:r>
                        <a:rPr b="0" i="0" lang="en-GB" sz="2400" u="none" cap="none" strike="noStrike">
                          <a:solidFill>
                            <a:schemeClr val="dk1"/>
                          </a:solidFill>
                          <a:latin typeface="Times New Roman"/>
                          <a:ea typeface="Times New Roman"/>
                          <a:cs typeface="Times New Roman"/>
                          <a:sym typeface="Times New Roman"/>
                        </a:rPr>
                        <a:t>I (Idle) </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11111</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r>
              <a:tr h="475075">
                <a:tc>
                  <a:txBody>
                    <a:bodyPr>
                      <a:noAutofit/>
                    </a:bodyPr>
                    <a:lstStyle/>
                    <a:p>
                      <a:pPr indent="0" lvl="0" marL="0" marR="0" rtl="0" algn="l">
                        <a:lnSpc>
                          <a:spcPct val="80000"/>
                        </a:lnSpc>
                        <a:spcBef>
                          <a:spcPts val="0"/>
                        </a:spcBef>
                        <a:spcAft>
                          <a:spcPts val="0"/>
                        </a:spcAft>
                        <a:buClr>
                          <a:schemeClr val="dk1"/>
                        </a:buClr>
                        <a:buSzPct val="25000"/>
                        <a:buFont typeface="Times New Roman"/>
                        <a:buNone/>
                      </a:pPr>
                      <a:r>
                        <a:rPr b="0" i="0" lang="en-GB" sz="2400" u="none" cap="none" strike="noStrike">
                          <a:solidFill>
                            <a:schemeClr val="dk1"/>
                          </a:solidFill>
                          <a:latin typeface="Times New Roman"/>
                          <a:ea typeface="Times New Roman"/>
                          <a:cs typeface="Times New Roman"/>
                          <a:sym typeface="Times New Roman"/>
                        </a:rPr>
                        <a:t>H (Halt) </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00100</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r>
              <a:tr h="473450">
                <a:tc>
                  <a:txBody>
                    <a:bodyPr>
                      <a:noAutofit/>
                    </a:bodyPr>
                    <a:lstStyle/>
                    <a:p>
                      <a:pPr indent="0" lvl="0" marL="0" marR="0" rtl="0" algn="l">
                        <a:lnSpc>
                          <a:spcPct val="80000"/>
                        </a:lnSpc>
                        <a:spcBef>
                          <a:spcPts val="0"/>
                        </a:spcBef>
                        <a:spcAft>
                          <a:spcPts val="0"/>
                        </a:spcAft>
                        <a:buClr>
                          <a:schemeClr val="dk1"/>
                        </a:buClr>
                        <a:buSzPct val="25000"/>
                        <a:buFont typeface="Times New Roman"/>
                        <a:buNone/>
                      </a:pPr>
                      <a:r>
                        <a:rPr b="0" i="0" lang="en-GB" sz="2400" u="none" cap="none" strike="noStrike">
                          <a:solidFill>
                            <a:schemeClr val="dk1"/>
                          </a:solidFill>
                          <a:latin typeface="Times New Roman"/>
                          <a:ea typeface="Times New Roman"/>
                          <a:cs typeface="Times New Roman"/>
                          <a:sym typeface="Times New Roman"/>
                        </a:rPr>
                        <a:t>J (start delimiter)</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11000</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r>
              <a:tr h="475075">
                <a:tc>
                  <a:txBody>
                    <a:bodyPr>
                      <a:noAutofit/>
                    </a:bodyPr>
                    <a:lstStyle/>
                    <a:p>
                      <a:pPr indent="0" lvl="0" marL="0" marR="0" rtl="0" algn="l">
                        <a:lnSpc>
                          <a:spcPct val="80000"/>
                        </a:lnSpc>
                        <a:spcBef>
                          <a:spcPts val="0"/>
                        </a:spcBef>
                        <a:spcAft>
                          <a:spcPts val="0"/>
                        </a:spcAft>
                        <a:buClr>
                          <a:schemeClr val="dk1"/>
                        </a:buClr>
                        <a:buSzPct val="25000"/>
                        <a:buFont typeface="Times New Roman"/>
                        <a:buNone/>
                      </a:pPr>
                      <a:r>
                        <a:rPr b="0" i="0" lang="en-GB" sz="2400" u="none" cap="none" strike="noStrike">
                          <a:solidFill>
                            <a:schemeClr val="dk1"/>
                          </a:solidFill>
                          <a:latin typeface="Times New Roman"/>
                          <a:ea typeface="Times New Roman"/>
                          <a:cs typeface="Times New Roman"/>
                          <a:sym typeface="Times New Roman"/>
                        </a:rPr>
                        <a:t>K (start delimiter)</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10001</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r>
              <a:tr h="473450">
                <a:tc>
                  <a:txBody>
                    <a:bodyPr>
                      <a:noAutofit/>
                    </a:bodyPr>
                    <a:lstStyle/>
                    <a:p>
                      <a:pPr indent="0" lvl="0" marL="0" marR="0" rtl="0" algn="l">
                        <a:lnSpc>
                          <a:spcPct val="80000"/>
                        </a:lnSpc>
                        <a:spcBef>
                          <a:spcPts val="0"/>
                        </a:spcBef>
                        <a:spcAft>
                          <a:spcPts val="0"/>
                        </a:spcAft>
                        <a:buClr>
                          <a:schemeClr val="dk1"/>
                        </a:buClr>
                        <a:buSzPct val="25000"/>
                        <a:buFont typeface="Times New Roman"/>
                        <a:buNone/>
                      </a:pPr>
                      <a:r>
                        <a:rPr b="0" i="0" lang="en-GB" sz="2400" u="none" cap="none" strike="noStrike">
                          <a:solidFill>
                            <a:schemeClr val="dk1"/>
                          </a:solidFill>
                          <a:latin typeface="Times New Roman"/>
                          <a:ea typeface="Times New Roman"/>
                          <a:cs typeface="Times New Roman"/>
                          <a:sym typeface="Times New Roman"/>
                        </a:rPr>
                        <a:t>T (end delimiter)</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01101</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r>
              <a:tr h="475075">
                <a:tc>
                  <a:txBody>
                    <a:bodyPr>
                      <a:noAutofit/>
                    </a:bodyPr>
                    <a:lstStyle/>
                    <a:p>
                      <a:pPr indent="0" lvl="0" marL="0" marR="0" rtl="0" algn="l">
                        <a:lnSpc>
                          <a:spcPct val="80000"/>
                        </a:lnSpc>
                        <a:spcBef>
                          <a:spcPts val="0"/>
                        </a:spcBef>
                        <a:spcAft>
                          <a:spcPts val="0"/>
                        </a:spcAft>
                        <a:buClr>
                          <a:schemeClr val="dk1"/>
                        </a:buClr>
                        <a:buSzPct val="25000"/>
                        <a:buFont typeface="Times New Roman"/>
                        <a:buNone/>
                      </a:pPr>
                      <a:r>
                        <a:rPr b="0" i="0" lang="en-GB" sz="2400" u="none" cap="none" strike="noStrike">
                          <a:solidFill>
                            <a:schemeClr val="dk1"/>
                          </a:solidFill>
                          <a:latin typeface="Times New Roman"/>
                          <a:ea typeface="Times New Roman"/>
                          <a:cs typeface="Times New Roman"/>
                          <a:sym typeface="Times New Roman"/>
                        </a:rPr>
                        <a:t>S (Set)</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11001</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accent2"/>
                    </a:solidFill>
                  </a:tcPr>
                </a:tc>
              </a:tr>
              <a:tr h="473450">
                <a:tc>
                  <a:txBody>
                    <a:bodyPr>
                      <a:noAutofit/>
                    </a:bodyPr>
                    <a:lstStyle/>
                    <a:p>
                      <a:pPr indent="0" lvl="0" marL="0" marR="0" rtl="0" algn="l">
                        <a:lnSpc>
                          <a:spcPct val="80000"/>
                        </a:lnSpc>
                        <a:spcBef>
                          <a:spcPts val="0"/>
                        </a:spcBef>
                        <a:spcAft>
                          <a:spcPts val="0"/>
                        </a:spcAft>
                        <a:buClr>
                          <a:schemeClr val="dk1"/>
                        </a:buClr>
                        <a:buSzPct val="25000"/>
                        <a:buFont typeface="Times New Roman"/>
                        <a:buNone/>
                      </a:pPr>
                      <a:r>
                        <a:rPr b="0" i="0" lang="en-GB" sz="2400" u="none" cap="none" strike="noStrike">
                          <a:solidFill>
                            <a:schemeClr val="dk1"/>
                          </a:solidFill>
                          <a:latin typeface="Times New Roman"/>
                          <a:ea typeface="Times New Roman"/>
                          <a:cs typeface="Times New Roman"/>
                          <a:sym typeface="Times New Roman"/>
                        </a:rPr>
                        <a:t>R (Reset)</a:t>
                      </a:r>
                    </a:p>
                  </a:txBody>
                  <a:tcPr marT="45725" marB="45725" marR="91450" marL="91450" anchor="ctr">
                    <a:lnL cap="flat" cmpd="sng" w="38100">
                      <a:solidFill>
                        <a:schemeClr val="hlink"/>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38100">
                      <a:solidFill>
                        <a:schemeClr val="hlink"/>
                      </a:solidFill>
                      <a:prstDash val="solid"/>
                      <a:round/>
                      <a:headEnd len="med" w="med" type="none"/>
                      <a:tailEnd len="med" w="med" type="none"/>
                    </a:lnB>
                    <a:solidFill>
                      <a:schemeClr val="accent2"/>
                    </a:solidFill>
                  </a:tcPr>
                </a:tc>
                <a:tc>
                  <a:txBody>
                    <a:bodyPr>
                      <a:noAutofit/>
                    </a:bodyPr>
                    <a:lstStyle/>
                    <a:p>
                      <a:pPr indent="0" lvl="0" marL="0" marR="0" rtl="0" algn="ctr">
                        <a:lnSpc>
                          <a:spcPct val="80000"/>
                        </a:lnSpc>
                        <a:spcBef>
                          <a:spcPts val="0"/>
                        </a:spcBef>
                        <a:spcAft>
                          <a:spcPts val="0"/>
                        </a:spcAft>
                        <a:buClr>
                          <a:srgbClr val="66FF33"/>
                        </a:buClr>
                        <a:buSzPct val="25000"/>
                        <a:buFont typeface="Times New Roman"/>
                        <a:buNone/>
                      </a:pPr>
                      <a:r>
                        <a:rPr b="1" i="0" lang="en-GB" sz="2400" u="none" cap="none" strike="noStrike">
                          <a:solidFill>
                            <a:srgbClr val="66FF33"/>
                          </a:solidFill>
                          <a:latin typeface="Times New Roman"/>
                          <a:ea typeface="Times New Roman"/>
                          <a:cs typeface="Times New Roman"/>
                          <a:sym typeface="Times New Roman"/>
                        </a:rPr>
                        <a:t>00111</a:t>
                      </a:r>
                    </a:p>
                  </a:txBody>
                  <a:tcPr marT="45725" marB="45725" marR="91450" marL="91450" anchor="ctr">
                    <a:lnL cap="flat" cmpd="sng" w="12700">
                      <a:solidFill>
                        <a:schemeClr val="dk1"/>
                      </a:solidFill>
                      <a:prstDash val="solid"/>
                      <a:round/>
                      <a:headEnd len="med" w="med" type="none"/>
                      <a:tailEnd len="med" w="med" type="none"/>
                    </a:lnL>
                    <a:lnR cap="flat" cmpd="sng" w="38100">
                      <a:solidFill>
                        <a:schemeClr val="hlink"/>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38100">
                      <a:solidFill>
                        <a:schemeClr val="hlink"/>
                      </a:solidFill>
                      <a:prstDash val="solid"/>
                      <a:round/>
                      <a:headEnd len="med" w="med" type="none"/>
                      <a:tailEnd len="med" w="med" type="none"/>
                    </a:lnB>
                    <a:solidFill>
                      <a:schemeClr val="accent2"/>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500"/>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500"/>
                                        <p:tgtEl>
                                          <p:spTgt spid="7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1" name="Shape 761"/>
        <p:cNvGrpSpPr/>
        <p:nvPr/>
      </p:nvGrpSpPr>
      <p:grpSpPr>
        <a:xfrm>
          <a:off x="0" y="0"/>
          <a:ext cx="0" cy="0"/>
          <a:chOff x="0" y="0"/>
          <a:chExt cx="0" cy="0"/>
        </a:xfrm>
      </p:grpSpPr>
      <p:pic>
        <p:nvPicPr>
          <p:cNvPr id="762" name="Shape 762"/>
          <p:cNvPicPr preferRelativeResize="0"/>
          <p:nvPr/>
        </p:nvPicPr>
        <p:blipFill rotWithShape="1">
          <a:blip r:embed="rId3">
            <a:alphaModFix/>
          </a:blip>
          <a:srcRect b="0" l="0" r="0" t="0"/>
          <a:stretch/>
        </p:blipFill>
        <p:spPr>
          <a:xfrm>
            <a:off x="444500" y="2239963"/>
            <a:ext cx="8318500" cy="2789237"/>
          </a:xfrm>
          <a:prstGeom prst="rect">
            <a:avLst/>
          </a:prstGeom>
          <a:noFill/>
          <a:ln>
            <a:noFill/>
          </a:ln>
        </p:spPr>
      </p:pic>
      <p:sp>
        <p:nvSpPr>
          <p:cNvPr id="763" name="Shape 763"/>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Substitution in 4B/5B block coding</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7" name="Shape 767"/>
        <p:cNvGrpSpPr/>
        <p:nvPr/>
      </p:nvGrpSpPr>
      <p:grpSpPr>
        <a:xfrm>
          <a:off x="0" y="0"/>
          <a:ext cx="0" cy="0"/>
          <a:chOff x="0" y="0"/>
          <a:chExt cx="0" cy="0"/>
        </a:xfrm>
      </p:grpSpPr>
      <p:sp>
        <p:nvSpPr>
          <p:cNvPr id="768" name="Shape 768"/>
          <p:cNvSpPr/>
          <p:nvPr/>
        </p:nvSpPr>
        <p:spPr>
          <a:xfrm>
            <a:off x="467543" y="1143000"/>
            <a:ext cx="8447856" cy="1373188"/>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GB" sz="2800">
                <a:solidFill>
                  <a:schemeClr val="dk1"/>
                </a:solidFill>
                <a:latin typeface="Cabin"/>
                <a:ea typeface="Cabin"/>
                <a:cs typeface="Cabin"/>
                <a:sym typeface="Cabin"/>
              </a:rPr>
              <a:t>We need to send data at a 1-Mbps rate. What is the minimum required bandwidth, using a combination of 4B/5B and NRZ-I or Manchester coding?</a:t>
            </a:r>
          </a:p>
        </p:txBody>
      </p:sp>
      <p:sp>
        <p:nvSpPr>
          <p:cNvPr id="769" name="Shape 769"/>
          <p:cNvSpPr/>
          <p:nvPr/>
        </p:nvSpPr>
        <p:spPr>
          <a:xfrm>
            <a:off x="395536" y="2743200"/>
            <a:ext cx="8519863" cy="3554818"/>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lang="en-GB" sz="2500">
                <a:solidFill>
                  <a:schemeClr val="hlink"/>
                </a:solidFill>
                <a:latin typeface="Cabin"/>
                <a:ea typeface="Cabin"/>
                <a:cs typeface="Cabin"/>
                <a:sym typeface="Cabin"/>
              </a:rPr>
              <a:t>Solution</a:t>
            </a:r>
          </a:p>
          <a:p>
            <a:pPr indent="0" lvl="0" marL="0" marR="0" rtl="0" algn="just">
              <a:spcBef>
                <a:spcPts val="0"/>
              </a:spcBef>
              <a:buSzPct val="25000"/>
              <a:buNone/>
            </a:pPr>
            <a:r>
              <a:rPr lang="en-GB" sz="2500">
                <a:solidFill>
                  <a:schemeClr val="dk1"/>
                </a:solidFill>
                <a:latin typeface="Cabin"/>
                <a:ea typeface="Cabin"/>
                <a:cs typeface="Cabin"/>
                <a:sym typeface="Cabin"/>
              </a:rPr>
              <a:t>→</a:t>
            </a:r>
            <a:r>
              <a:rPr lang="en-GB" sz="2500">
                <a:solidFill>
                  <a:schemeClr val="dk1"/>
                </a:solidFill>
                <a:latin typeface="Cabin"/>
                <a:ea typeface="Cabin"/>
                <a:cs typeface="Cabin"/>
                <a:sym typeface="Cabin"/>
              </a:rPr>
              <a:t>First 4B/5B block coding increases the bit rate to 1.25 Mbps. </a:t>
            </a:r>
          </a:p>
          <a:p>
            <a:pPr indent="0" lvl="0" marL="0" marR="0" rtl="0" algn="just">
              <a:spcBef>
                <a:spcPts val="0"/>
              </a:spcBef>
              <a:buClr>
                <a:schemeClr val="dk1"/>
              </a:buClr>
              <a:buSzPct val="100000"/>
              <a:buFont typeface="Noto Sans Symbols"/>
              <a:buChar char="→"/>
            </a:pPr>
            <a:r>
              <a:rPr lang="en-GB" sz="2500">
                <a:solidFill>
                  <a:schemeClr val="dk1"/>
                </a:solidFill>
                <a:latin typeface="Cabin"/>
                <a:ea typeface="Cabin"/>
                <a:cs typeface="Cabin"/>
                <a:sym typeface="Cabin"/>
              </a:rPr>
              <a:t>The minimum bandwidth using NRZ-I is N/2 or 625 kHz. </a:t>
            </a:r>
          </a:p>
          <a:p>
            <a:pPr indent="0" lvl="0" marL="0" marR="0" rtl="0" algn="just">
              <a:spcBef>
                <a:spcPts val="0"/>
              </a:spcBef>
              <a:buClr>
                <a:schemeClr val="dk1"/>
              </a:buClr>
              <a:buSzPct val="100000"/>
              <a:buFont typeface="Noto Sans Symbols"/>
              <a:buChar char="→"/>
            </a:pPr>
            <a:r>
              <a:rPr lang="en-GB" sz="2500">
                <a:solidFill>
                  <a:schemeClr val="dk1"/>
                </a:solidFill>
                <a:latin typeface="Cabin"/>
                <a:ea typeface="Cabin"/>
                <a:cs typeface="Cabin"/>
                <a:sym typeface="Cabin"/>
              </a:rPr>
              <a:t>The Manchester scheme needs a minimum bandwidth of 1 MHz.</a:t>
            </a:r>
          </a:p>
          <a:p>
            <a:pPr indent="0" lvl="0" marL="0" marR="0" rtl="0" algn="just">
              <a:spcBef>
                <a:spcPts val="0"/>
              </a:spcBef>
              <a:buClr>
                <a:schemeClr val="dk1"/>
              </a:buClr>
              <a:buSzPct val="100000"/>
              <a:buFont typeface="Noto Sans Symbols"/>
              <a:buChar char="→"/>
            </a:pPr>
            <a:r>
              <a:rPr lang="en-GB" sz="2500">
                <a:solidFill>
                  <a:schemeClr val="dk1"/>
                </a:solidFill>
                <a:latin typeface="Cabin"/>
                <a:ea typeface="Cabin"/>
                <a:cs typeface="Cabin"/>
                <a:sym typeface="Cabin"/>
              </a:rPr>
              <a:t> The first choice needs a lower bandwidth, but has a DC component problem; the second choice needs a higher bandwidth, but does not have a DC component problem.</a:t>
            </a:r>
          </a:p>
        </p:txBody>
      </p:sp>
      <p:sp>
        <p:nvSpPr>
          <p:cNvPr id="770" name="Shape 770"/>
          <p:cNvSpPr txBox="1"/>
          <p:nvPr>
            <p:ph type="title"/>
          </p:nvPr>
        </p:nvSpPr>
        <p:spPr>
          <a:xfrm>
            <a:off x="395536" y="404663"/>
            <a:ext cx="7772400" cy="594319"/>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Example 4.5</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pic>
        <p:nvPicPr>
          <p:cNvPr id="132" name="Shape 132"/>
          <p:cNvPicPr preferRelativeResize="0"/>
          <p:nvPr/>
        </p:nvPicPr>
        <p:blipFill rotWithShape="1">
          <a:blip r:embed="rId3">
            <a:alphaModFix/>
          </a:blip>
          <a:srcRect b="0" l="0" r="0" t="0"/>
          <a:stretch/>
        </p:blipFill>
        <p:spPr>
          <a:xfrm>
            <a:off x="1418803" y="1268759"/>
            <a:ext cx="6105525" cy="4887912"/>
          </a:xfrm>
          <a:prstGeom prst="rect">
            <a:avLst/>
          </a:prstGeom>
          <a:noFill/>
          <a:ln>
            <a:noFill/>
          </a:ln>
        </p:spPr>
      </p:pic>
      <p:sp>
        <p:nvSpPr>
          <p:cNvPr id="133" name="Shape 133"/>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Signal Element vs. Data Element</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4" name="Shape 774"/>
        <p:cNvGrpSpPr/>
        <p:nvPr/>
      </p:nvGrpSpPr>
      <p:grpSpPr>
        <a:xfrm>
          <a:off x="0" y="0"/>
          <a:ext cx="0" cy="0"/>
          <a:chOff x="0" y="0"/>
          <a:chExt cx="0" cy="0"/>
        </a:xfrm>
      </p:grpSpPr>
      <p:sp>
        <p:nvSpPr>
          <p:cNvPr id="775" name="Shape 775"/>
          <p:cNvSpPr txBox="1"/>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776" name="Shape 776"/>
          <p:cNvSpPr txBox="1"/>
          <p:nvPr>
            <p:ph type="title"/>
          </p:nvPr>
        </p:nvSpPr>
        <p:spPr>
          <a:xfrm>
            <a:off x="685800" y="476672"/>
            <a:ext cx="7772400" cy="936103"/>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600" u="none" cap="none" strike="noStrike">
                <a:solidFill>
                  <a:schemeClr val="dk2"/>
                </a:solidFill>
                <a:latin typeface="Domine"/>
                <a:ea typeface="Domine"/>
                <a:cs typeface="Domine"/>
                <a:sym typeface="Domine"/>
              </a:rPr>
              <a:t>8B/10B</a:t>
            </a:r>
          </a:p>
        </p:txBody>
      </p:sp>
      <p:sp>
        <p:nvSpPr>
          <p:cNvPr id="777" name="Shape 777"/>
          <p:cNvSpPr txBox="1"/>
          <p:nvPr/>
        </p:nvSpPr>
        <p:spPr>
          <a:xfrm>
            <a:off x="685800" y="1268759"/>
            <a:ext cx="7772400" cy="4827239"/>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More bits - better error detection</a:t>
            </a:r>
          </a:p>
          <a:p>
            <a:pPr indent="-274320" lvl="0" marL="274320" marR="0" rtl="0" algn="just">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The 8B/10B block code adds more redundant bits and can thereby choose code words that would prevent a long run of a voltage level that would cause DC components.</a:t>
            </a:r>
          </a:p>
          <a:p>
            <a:pPr indent="-274320" lvl="0" marL="274320" marR="0" rtl="0" algn="just">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8 bits of data; substituted by a 10-bit code</a:t>
            </a:r>
          </a:p>
          <a:p>
            <a:pPr indent="-274320" lvl="0" marL="274320" marR="0" rtl="0" algn="just">
              <a:spcBef>
                <a:spcPts val="600"/>
              </a:spcBef>
              <a:buClr>
                <a:schemeClr val="accent1"/>
              </a:buClr>
              <a:buFont typeface="Noto Sans Symbols"/>
              <a:buNone/>
            </a:pPr>
            <a:r>
              <a:t/>
            </a:r>
            <a:endParaRPr sz="2800">
              <a:solidFill>
                <a:schemeClr val="dk1"/>
              </a:solidFill>
              <a:latin typeface="Cabin"/>
              <a:ea typeface="Cabin"/>
              <a:cs typeface="Cabin"/>
              <a:sym typeface="Cabi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2" name="Shape 782"/>
        <p:cNvGrpSpPr/>
        <p:nvPr/>
      </p:nvGrpSpPr>
      <p:grpSpPr>
        <a:xfrm>
          <a:off x="0" y="0"/>
          <a:ext cx="0" cy="0"/>
          <a:chOff x="0" y="0"/>
          <a:chExt cx="0" cy="0"/>
        </a:xfrm>
      </p:grpSpPr>
      <p:pic>
        <p:nvPicPr>
          <p:cNvPr id="783" name="Shape 783"/>
          <p:cNvPicPr preferRelativeResize="0"/>
          <p:nvPr/>
        </p:nvPicPr>
        <p:blipFill rotWithShape="1">
          <a:blip r:embed="rId3">
            <a:alphaModFix/>
          </a:blip>
          <a:srcRect b="0" l="0" r="0" t="0"/>
          <a:stretch/>
        </p:blipFill>
        <p:spPr>
          <a:xfrm>
            <a:off x="539552" y="1283394"/>
            <a:ext cx="7669213" cy="2433637"/>
          </a:xfrm>
          <a:prstGeom prst="rect">
            <a:avLst/>
          </a:prstGeom>
          <a:noFill/>
          <a:ln>
            <a:noFill/>
          </a:ln>
        </p:spPr>
      </p:pic>
      <p:sp>
        <p:nvSpPr>
          <p:cNvPr id="784" name="Shape 784"/>
          <p:cNvSpPr txBox="1"/>
          <p:nvPr>
            <p:ph type="title"/>
          </p:nvPr>
        </p:nvSpPr>
        <p:spPr>
          <a:xfrm>
            <a:off x="685800" y="476672"/>
            <a:ext cx="7772400" cy="936103"/>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600" u="none" cap="none" strike="noStrike">
                <a:solidFill>
                  <a:schemeClr val="dk2"/>
                </a:solidFill>
                <a:latin typeface="Domine"/>
                <a:ea typeface="Domine"/>
                <a:cs typeface="Domine"/>
                <a:sym typeface="Domine"/>
              </a:rPr>
              <a:t>8B/10B</a:t>
            </a:r>
          </a:p>
        </p:txBody>
      </p:sp>
      <p:sp>
        <p:nvSpPr>
          <p:cNvPr id="785" name="Shape 785"/>
          <p:cNvSpPr txBox="1"/>
          <p:nvPr/>
        </p:nvSpPr>
        <p:spPr>
          <a:xfrm>
            <a:off x="685800" y="3861048"/>
            <a:ext cx="7772400" cy="2234951"/>
          </a:xfrm>
          <a:prstGeom prst="rect">
            <a:avLst/>
          </a:prstGeom>
          <a:noFill/>
          <a:ln>
            <a:noFill/>
          </a:ln>
        </p:spPr>
        <p:txBody>
          <a:bodyPr anchorCtr="0" anchor="t" bIns="45700" lIns="91425" rIns="91425" tIns="45700">
            <a:noAutofit/>
          </a:bodyPr>
          <a:lstStyle/>
          <a:p>
            <a:pPr indent="-274320" lvl="0" marL="274320" marR="0" rtl="0" algn="just">
              <a:lnSpc>
                <a:spcPct val="80000"/>
              </a:lnSpc>
              <a:spcBef>
                <a:spcPts val="0"/>
              </a:spcBef>
              <a:spcAft>
                <a:spcPts val="0"/>
              </a:spcAft>
              <a:buClr>
                <a:schemeClr val="accent1"/>
              </a:buClr>
              <a:buSzPct val="74963"/>
              <a:buFont typeface="Noto Sans Symbols"/>
              <a:buChar char="▶"/>
            </a:pPr>
            <a:r>
              <a:rPr lang="en-GB" sz="2170">
                <a:solidFill>
                  <a:schemeClr val="dk1"/>
                </a:solidFill>
                <a:latin typeface="Cabin"/>
                <a:ea typeface="Cabin"/>
                <a:cs typeface="Cabin"/>
                <a:sym typeface="Cabin"/>
              </a:rPr>
              <a:t>It is a combination of 5B/6B and 3B/4B encoding.</a:t>
            </a:r>
          </a:p>
          <a:p>
            <a:pPr indent="-274320" lvl="0" marL="274320" marR="0" rtl="0" algn="just">
              <a:lnSpc>
                <a:spcPct val="80000"/>
              </a:lnSpc>
              <a:spcBef>
                <a:spcPts val="600"/>
              </a:spcBef>
              <a:spcAft>
                <a:spcPts val="0"/>
              </a:spcAft>
              <a:buClr>
                <a:schemeClr val="accent1"/>
              </a:buClr>
              <a:buSzPct val="74963"/>
              <a:buFont typeface="Noto Sans Symbols"/>
              <a:buChar char="▶"/>
            </a:pPr>
            <a:r>
              <a:rPr lang="en-GB" sz="2170">
                <a:solidFill>
                  <a:schemeClr val="dk1"/>
                </a:solidFill>
                <a:latin typeface="Cabin"/>
                <a:ea typeface="Cabin"/>
                <a:cs typeface="Cabin"/>
                <a:sym typeface="Cabin"/>
              </a:rPr>
              <a:t>The five most significant bits of a 10-bit block are fed into the 5B/6B encoder</a:t>
            </a:r>
          </a:p>
          <a:p>
            <a:pPr indent="-274320" lvl="0" marL="274320" marR="0" rtl="0" algn="just">
              <a:lnSpc>
                <a:spcPct val="80000"/>
              </a:lnSpc>
              <a:spcBef>
                <a:spcPts val="600"/>
              </a:spcBef>
              <a:spcAft>
                <a:spcPts val="0"/>
              </a:spcAft>
              <a:buClr>
                <a:schemeClr val="accent1"/>
              </a:buClr>
              <a:buSzPct val="74963"/>
              <a:buFont typeface="Noto Sans Symbols"/>
              <a:buChar char="▶"/>
            </a:pPr>
            <a:r>
              <a:rPr lang="en-GB" sz="2170">
                <a:solidFill>
                  <a:schemeClr val="dk1"/>
                </a:solidFill>
                <a:latin typeface="Cabin"/>
                <a:ea typeface="Cabin"/>
                <a:cs typeface="Cabin"/>
                <a:sym typeface="Cabin"/>
              </a:rPr>
              <a:t>The three least significant bits are fed into the 3B/4B encoder</a:t>
            </a:r>
          </a:p>
          <a:p>
            <a:pPr indent="-274320" lvl="0" marL="274320" marR="0" rtl="0" algn="just">
              <a:lnSpc>
                <a:spcPct val="80000"/>
              </a:lnSpc>
              <a:spcBef>
                <a:spcPts val="600"/>
              </a:spcBef>
              <a:buClr>
                <a:schemeClr val="accent1"/>
              </a:buClr>
              <a:buSzPct val="74963"/>
              <a:buFont typeface="Noto Sans Symbols"/>
              <a:buChar char="▶"/>
            </a:pPr>
            <a:r>
              <a:rPr lang="en-GB" sz="2170">
                <a:solidFill>
                  <a:schemeClr val="dk1"/>
                </a:solidFill>
                <a:latin typeface="Cabin"/>
                <a:ea typeface="Cabin"/>
                <a:cs typeface="Cabin"/>
                <a:sym typeface="Cabin"/>
              </a:rPr>
              <a:t>A disparity controller is used to prevent a long run of consecutive 0s or 1s. </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9" name="Shape 789"/>
        <p:cNvGrpSpPr/>
        <p:nvPr/>
      </p:nvGrpSpPr>
      <p:grpSpPr>
        <a:xfrm>
          <a:off x="0" y="0"/>
          <a:ext cx="0" cy="0"/>
          <a:chOff x="0" y="0"/>
          <a:chExt cx="0" cy="0"/>
        </a:xfrm>
      </p:grpSpPr>
      <p:sp>
        <p:nvSpPr>
          <p:cNvPr id="790" name="Shape 790"/>
          <p:cNvSpPr txBox="1"/>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791" name="Shape 791"/>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Scrambling</a:t>
            </a:r>
          </a:p>
        </p:txBody>
      </p:sp>
      <p:sp>
        <p:nvSpPr>
          <p:cNvPr id="792" name="Shape 792"/>
          <p:cNvSpPr txBox="1"/>
          <p:nvPr/>
        </p:nvSpPr>
        <p:spPr>
          <a:xfrm>
            <a:off x="533400" y="1268759"/>
            <a:ext cx="7924799" cy="5112567"/>
          </a:xfrm>
          <a:prstGeom prst="rect">
            <a:avLst/>
          </a:prstGeom>
          <a:noFill/>
          <a:ln>
            <a:noFill/>
          </a:ln>
        </p:spPr>
        <p:txBody>
          <a:bodyPr anchorCtr="0" anchor="t" bIns="45700" lIns="91425" rIns="91425" tIns="45700">
            <a:noAutofit/>
          </a:bodyPr>
          <a:lstStyle/>
          <a:p>
            <a:pPr indent="-274320" lvl="0" marL="274320" marR="0" rtl="0" algn="just">
              <a:lnSpc>
                <a:spcPct val="80000"/>
              </a:lnSpc>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Biphase schemes are not suitable for long-distance communication because of their wide bandwidth requirement.</a:t>
            </a:r>
          </a:p>
          <a:p>
            <a:pPr indent="-274320" lvl="0" marL="274320" marR="0" rtl="0" algn="just">
              <a:lnSpc>
                <a:spcPct val="8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The combination of block coding and NRZ line coding is not suitable for long-distance communication either, because of the DC component.</a:t>
            </a:r>
          </a:p>
          <a:p>
            <a:pPr indent="-274320" lvl="0" marL="274320" marR="0" rtl="0" algn="just">
              <a:lnSpc>
                <a:spcPct val="8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Bipolar AMI encoding has a narrow bandwidth and does not create a DC component. However, a long sequence of 0s upsets the synchronization.</a:t>
            </a:r>
          </a:p>
          <a:p>
            <a:pPr indent="-274320" lvl="0" marL="274320" marR="0" rtl="0" algn="just">
              <a:lnSpc>
                <a:spcPct val="8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The solution is </a:t>
            </a:r>
            <a:r>
              <a:rPr i="1" lang="en-GB" sz="2800">
                <a:solidFill>
                  <a:schemeClr val="dk1"/>
                </a:solidFill>
                <a:latin typeface="Cabin"/>
                <a:ea typeface="Cabin"/>
                <a:cs typeface="Cabin"/>
                <a:sym typeface="Cabin"/>
              </a:rPr>
              <a:t>Scrambling</a:t>
            </a:r>
            <a:r>
              <a:rPr lang="en-GB" sz="2800">
                <a:solidFill>
                  <a:schemeClr val="dk1"/>
                </a:solidFill>
                <a:latin typeface="Cabin"/>
                <a:ea typeface="Cabin"/>
                <a:cs typeface="Cabin"/>
                <a:sym typeface="Cabin"/>
              </a:rPr>
              <a:t>. </a:t>
            </a:r>
          </a:p>
          <a:p>
            <a:pPr indent="-274320" lvl="0" marL="274320" marR="0" rtl="0" algn="just">
              <a:lnSpc>
                <a:spcPct val="80000"/>
              </a:lnSpc>
              <a:spcBef>
                <a:spcPts val="600"/>
              </a:spcBef>
              <a:buClr>
                <a:schemeClr val="accent1"/>
              </a:buClr>
              <a:buSzPct val="76000"/>
              <a:buFont typeface="Noto Sans Symbols"/>
              <a:buChar char="▶"/>
            </a:pPr>
            <a:r>
              <a:rPr lang="en-GB" sz="2800">
                <a:solidFill>
                  <a:schemeClr val="dk1"/>
                </a:solidFill>
                <a:latin typeface="Cabin"/>
                <a:ea typeface="Cabin"/>
                <a:cs typeface="Cabin"/>
                <a:sym typeface="Cabin"/>
              </a:rPr>
              <a:t>It is implemented at the same time as encoding (as opposed to block coding).</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6" name="Shape 796"/>
        <p:cNvGrpSpPr/>
        <p:nvPr/>
      </p:nvGrpSpPr>
      <p:grpSpPr>
        <a:xfrm>
          <a:off x="0" y="0"/>
          <a:ext cx="0" cy="0"/>
          <a:chOff x="0" y="0"/>
          <a:chExt cx="0" cy="0"/>
        </a:xfrm>
      </p:grpSpPr>
      <p:pic>
        <p:nvPicPr>
          <p:cNvPr id="797" name="Shape 797"/>
          <p:cNvPicPr preferRelativeResize="0"/>
          <p:nvPr/>
        </p:nvPicPr>
        <p:blipFill rotWithShape="1">
          <a:blip r:embed="rId3">
            <a:alphaModFix/>
          </a:blip>
          <a:srcRect b="0" l="0" r="0" t="0"/>
          <a:stretch/>
        </p:blipFill>
        <p:spPr>
          <a:xfrm>
            <a:off x="520700" y="2181225"/>
            <a:ext cx="7861299" cy="2611438"/>
          </a:xfrm>
          <a:prstGeom prst="rect">
            <a:avLst/>
          </a:prstGeom>
          <a:noFill/>
          <a:ln>
            <a:noFill/>
          </a:ln>
        </p:spPr>
      </p:pic>
      <p:sp>
        <p:nvSpPr>
          <p:cNvPr id="798" name="Shape 798"/>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AMI used with Scrambling</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2" name="Shape 802"/>
        <p:cNvGrpSpPr/>
        <p:nvPr/>
      </p:nvGrpSpPr>
      <p:grpSpPr>
        <a:xfrm>
          <a:off x="0" y="0"/>
          <a:ext cx="0" cy="0"/>
          <a:chOff x="0" y="0"/>
          <a:chExt cx="0" cy="0"/>
        </a:xfrm>
      </p:grpSpPr>
      <p:sp>
        <p:nvSpPr>
          <p:cNvPr id="803" name="Shape 803"/>
          <p:cNvSpPr txBox="1"/>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804" name="Shape 804"/>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B8ZS</a:t>
            </a:r>
          </a:p>
        </p:txBody>
      </p:sp>
      <p:sp>
        <p:nvSpPr>
          <p:cNvPr id="805" name="Shape 805"/>
          <p:cNvSpPr txBox="1"/>
          <p:nvPr/>
        </p:nvSpPr>
        <p:spPr>
          <a:xfrm>
            <a:off x="533400" y="1268759"/>
            <a:ext cx="8215064" cy="5208240"/>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500">
                <a:solidFill>
                  <a:schemeClr val="dk1"/>
                </a:solidFill>
                <a:latin typeface="Cabin"/>
                <a:ea typeface="Cabin"/>
                <a:cs typeface="Cabin"/>
                <a:sym typeface="Cabin"/>
              </a:rPr>
              <a:t>B8ZS (Bipolar with 8-zero substitution) substitutes eight consecutive zeros with 000VB0VB.</a:t>
            </a:r>
          </a:p>
          <a:p>
            <a:pPr indent="-274320" lvl="0" marL="274320" marR="0" rtl="0" algn="just">
              <a:spcBef>
                <a:spcPts val="600"/>
              </a:spcBef>
              <a:buClr>
                <a:schemeClr val="accent1"/>
              </a:buClr>
              <a:buSzPct val="76000"/>
              <a:buFont typeface="Noto Sans Symbols"/>
              <a:buChar char="▶"/>
            </a:pPr>
            <a:r>
              <a:rPr lang="en-GB" sz="2500">
                <a:solidFill>
                  <a:schemeClr val="dk1"/>
                </a:solidFill>
                <a:latin typeface="Cabin"/>
                <a:ea typeface="Cabin"/>
                <a:cs typeface="Cabin"/>
                <a:sym typeface="Cabin"/>
              </a:rPr>
              <a:t>The V stands for violation, it violates the AMI rule of encoding; B stands for bipolar, it implements the AMI bipolar encoding rule.</a:t>
            </a:r>
          </a:p>
        </p:txBody>
      </p:sp>
      <p:pic>
        <p:nvPicPr>
          <p:cNvPr id="806" name="Shape 806"/>
          <p:cNvPicPr preferRelativeResize="0"/>
          <p:nvPr/>
        </p:nvPicPr>
        <p:blipFill rotWithShape="1">
          <a:blip r:embed="rId3">
            <a:alphaModFix/>
          </a:blip>
          <a:srcRect b="0" l="0" r="0" t="0"/>
          <a:stretch/>
        </p:blipFill>
        <p:spPr>
          <a:xfrm>
            <a:off x="314325" y="3573016"/>
            <a:ext cx="8829674" cy="2616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0" name="Shape 810"/>
        <p:cNvGrpSpPr/>
        <p:nvPr/>
      </p:nvGrpSpPr>
      <p:grpSpPr>
        <a:xfrm>
          <a:off x="0" y="0"/>
          <a:ext cx="0" cy="0"/>
          <a:chOff x="0" y="0"/>
          <a:chExt cx="0" cy="0"/>
        </a:xfrm>
      </p:grpSpPr>
      <p:sp>
        <p:nvSpPr>
          <p:cNvPr id="811" name="Shape 811"/>
          <p:cNvSpPr txBox="1"/>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812" name="Shape 812"/>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HDB3</a:t>
            </a:r>
          </a:p>
        </p:txBody>
      </p:sp>
      <p:sp>
        <p:nvSpPr>
          <p:cNvPr id="813" name="Shape 813"/>
          <p:cNvSpPr txBox="1"/>
          <p:nvPr/>
        </p:nvSpPr>
        <p:spPr>
          <a:xfrm>
            <a:off x="533400" y="1268759"/>
            <a:ext cx="8215064" cy="5208240"/>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200">
                <a:solidFill>
                  <a:schemeClr val="dk1"/>
                </a:solidFill>
                <a:latin typeface="Cabin"/>
                <a:ea typeface="Cabin"/>
                <a:cs typeface="Cabin"/>
                <a:sym typeface="Cabin"/>
              </a:rPr>
              <a:t>HDB3 (High density bipolar 3-zero) substitutes four consecutive zeros with 000V or B00V depending on the number of nonzero pulses after the last substitution.</a:t>
            </a:r>
          </a:p>
          <a:p>
            <a:pPr indent="-274320" lvl="0" marL="274320" marR="0" rtl="0" algn="just">
              <a:spcBef>
                <a:spcPts val="600"/>
              </a:spcBef>
              <a:spcAft>
                <a:spcPts val="0"/>
              </a:spcAft>
              <a:buClr>
                <a:schemeClr val="accent1"/>
              </a:buClr>
              <a:buSzPct val="76000"/>
              <a:buFont typeface="Noto Sans Symbols"/>
              <a:buChar char="▶"/>
            </a:pPr>
            <a:r>
              <a:rPr lang="en-GB" sz="2200">
                <a:solidFill>
                  <a:schemeClr val="dk1"/>
                </a:solidFill>
                <a:latin typeface="Cabin"/>
                <a:ea typeface="Cabin"/>
                <a:cs typeface="Cabin"/>
                <a:sym typeface="Cabin"/>
              </a:rPr>
              <a:t>There are two rules :</a:t>
            </a:r>
          </a:p>
          <a:p>
            <a:pPr indent="-281940" lvl="1" marL="548640" marR="0" rtl="0" algn="just">
              <a:spcBef>
                <a:spcPts val="500"/>
              </a:spcBef>
              <a:spcAft>
                <a:spcPts val="0"/>
              </a:spcAft>
              <a:buClr>
                <a:schemeClr val="accent2"/>
              </a:buClr>
              <a:buSzPct val="76000"/>
              <a:buFont typeface="Noto Sans Symbols"/>
              <a:buChar char="▶"/>
            </a:pPr>
            <a:r>
              <a:rPr b="0" i="0" lang="en-GB" sz="2200" u="none" cap="none" strike="noStrike">
                <a:solidFill>
                  <a:schemeClr val="dk1"/>
                </a:solidFill>
                <a:latin typeface="Cabin"/>
                <a:ea typeface="Cabin"/>
                <a:cs typeface="Cabin"/>
                <a:sym typeface="Cabin"/>
              </a:rPr>
              <a:t>If the number of non zero pulses is odd the substitution is 000V to make total number of non zero pulses even.</a:t>
            </a:r>
          </a:p>
          <a:p>
            <a:pPr indent="-281940" lvl="1" marL="548640" marR="0" rtl="0" algn="just">
              <a:spcBef>
                <a:spcPts val="500"/>
              </a:spcBef>
              <a:spcAft>
                <a:spcPts val="0"/>
              </a:spcAft>
              <a:buClr>
                <a:schemeClr val="accent2"/>
              </a:buClr>
              <a:buSzPct val="76000"/>
              <a:buFont typeface="Noto Sans Symbols"/>
              <a:buChar char="▶"/>
            </a:pPr>
            <a:r>
              <a:rPr b="0" i="0" lang="en-GB" sz="2200" u="none" cap="none" strike="noStrike">
                <a:solidFill>
                  <a:schemeClr val="dk1"/>
                </a:solidFill>
                <a:latin typeface="Cabin"/>
                <a:ea typeface="Cabin"/>
                <a:cs typeface="Cabin"/>
                <a:sym typeface="Cabin"/>
              </a:rPr>
              <a:t>If number of non zero pulses is even the substitution is B00V to make total number of non zero pulses even.</a:t>
            </a:r>
          </a:p>
          <a:p>
            <a:pPr indent="-274320" lvl="0" marL="274320" marR="0" rtl="0" algn="just">
              <a:spcBef>
                <a:spcPts val="600"/>
              </a:spcBef>
              <a:buClr>
                <a:schemeClr val="accent1"/>
              </a:buClr>
              <a:buFont typeface="Noto Sans Symbols"/>
              <a:buNone/>
            </a:pPr>
            <a:r>
              <a:t/>
            </a:r>
            <a:endParaRPr sz="2200">
              <a:solidFill>
                <a:schemeClr val="dk1"/>
              </a:solidFill>
              <a:latin typeface="Cabin"/>
              <a:ea typeface="Cabin"/>
              <a:cs typeface="Cabin"/>
              <a:sym typeface="Cabi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7" name="Shape 817"/>
        <p:cNvGrpSpPr/>
        <p:nvPr/>
      </p:nvGrpSpPr>
      <p:grpSpPr>
        <a:xfrm>
          <a:off x="0" y="0"/>
          <a:ext cx="0" cy="0"/>
          <a:chOff x="0" y="0"/>
          <a:chExt cx="0" cy="0"/>
        </a:xfrm>
      </p:grpSpPr>
      <p:sp>
        <p:nvSpPr>
          <p:cNvPr id="818" name="Shape 818"/>
          <p:cNvSpPr txBox="1"/>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819" name="Shape 819"/>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HDB3</a:t>
            </a:r>
          </a:p>
        </p:txBody>
      </p:sp>
      <p:sp>
        <p:nvSpPr>
          <p:cNvPr id="820" name="Shape 820"/>
          <p:cNvSpPr txBox="1"/>
          <p:nvPr/>
        </p:nvSpPr>
        <p:spPr>
          <a:xfrm>
            <a:off x="539552" y="1196751"/>
            <a:ext cx="8215064" cy="5208240"/>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200">
                <a:solidFill>
                  <a:schemeClr val="dk1"/>
                </a:solidFill>
                <a:latin typeface="Cabin"/>
                <a:ea typeface="Cabin"/>
                <a:cs typeface="Cabin"/>
                <a:sym typeface="Cabin"/>
              </a:rPr>
              <a:t>If the number of non zero pulses is odd the substitution is 000V to make total number of non zero pulses even.</a:t>
            </a:r>
          </a:p>
          <a:p>
            <a:pPr indent="-274320" lvl="0" marL="274320" marR="0" rtl="0" algn="just">
              <a:spcBef>
                <a:spcPts val="600"/>
              </a:spcBef>
              <a:spcAft>
                <a:spcPts val="0"/>
              </a:spcAft>
              <a:buClr>
                <a:schemeClr val="accent1"/>
              </a:buClr>
              <a:buSzPct val="76000"/>
              <a:buFont typeface="Noto Sans Symbols"/>
              <a:buChar char="▶"/>
            </a:pPr>
            <a:r>
              <a:rPr lang="en-GB" sz="2200">
                <a:solidFill>
                  <a:schemeClr val="dk1"/>
                </a:solidFill>
                <a:latin typeface="Cabin"/>
                <a:ea typeface="Cabin"/>
                <a:cs typeface="Cabin"/>
                <a:sym typeface="Cabin"/>
              </a:rPr>
              <a:t>If number of non zero pulses is even the substitution is B00V to make total number of non zero pulses even.</a:t>
            </a:r>
          </a:p>
          <a:p>
            <a:pPr indent="-274320" lvl="0" marL="274320" marR="0" rtl="0" algn="just">
              <a:spcBef>
                <a:spcPts val="600"/>
              </a:spcBef>
              <a:buClr>
                <a:schemeClr val="accent1"/>
              </a:buClr>
              <a:buFont typeface="Noto Sans Symbols"/>
              <a:buNone/>
            </a:pPr>
            <a:r>
              <a:t/>
            </a:r>
            <a:endParaRPr sz="2200">
              <a:solidFill>
                <a:schemeClr val="dk1"/>
              </a:solidFill>
              <a:latin typeface="Cabin"/>
              <a:ea typeface="Cabin"/>
              <a:cs typeface="Cabin"/>
              <a:sym typeface="Cabin"/>
            </a:endParaRPr>
          </a:p>
        </p:txBody>
      </p:sp>
      <p:pic>
        <p:nvPicPr>
          <p:cNvPr id="821" name="Shape 821"/>
          <p:cNvPicPr preferRelativeResize="0"/>
          <p:nvPr/>
        </p:nvPicPr>
        <p:blipFill rotWithShape="1">
          <a:blip r:embed="rId3">
            <a:alphaModFix/>
          </a:blip>
          <a:srcRect b="0" l="0" r="0" t="0"/>
          <a:stretch/>
        </p:blipFill>
        <p:spPr>
          <a:xfrm>
            <a:off x="1259632" y="2745383"/>
            <a:ext cx="6462713" cy="356393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6" name="Shape 826"/>
        <p:cNvGrpSpPr/>
        <p:nvPr/>
      </p:nvGrpSpPr>
      <p:grpSpPr>
        <a:xfrm>
          <a:off x="0" y="0"/>
          <a:ext cx="0" cy="0"/>
          <a:chOff x="0" y="0"/>
          <a:chExt cx="0" cy="0"/>
        </a:xfrm>
      </p:grpSpPr>
      <p:sp>
        <p:nvSpPr>
          <p:cNvPr id="827" name="Shape 827"/>
          <p:cNvSpPr txBox="1"/>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828" name="Shape 828"/>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Analog-to-Digital Conversion</a:t>
            </a:r>
          </a:p>
        </p:txBody>
      </p:sp>
      <p:sp>
        <p:nvSpPr>
          <p:cNvPr id="829" name="Shape 829"/>
          <p:cNvSpPr txBox="1"/>
          <p:nvPr/>
        </p:nvSpPr>
        <p:spPr>
          <a:xfrm>
            <a:off x="533400" y="1268759"/>
            <a:ext cx="8215064" cy="5208240"/>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A digital signal is superior to an analog signal. The tendency today is to change an analog signal to digital data.</a:t>
            </a:r>
          </a:p>
          <a:p>
            <a:pPr indent="-274320" lvl="0" marL="274320" marR="0" rtl="0" algn="just">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Two techniques of analog signal to digital data are:  </a:t>
            </a:r>
          </a:p>
          <a:p>
            <a:pPr indent="-281940" lvl="1" marL="548640" marR="0" rtl="0" algn="just">
              <a:spcBef>
                <a:spcPts val="500"/>
              </a:spcBef>
              <a:spcAft>
                <a:spcPts val="0"/>
              </a:spcAft>
              <a:buClr>
                <a:schemeClr val="accent2"/>
              </a:buClr>
              <a:buSzPct val="76000"/>
              <a:buFont typeface="Noto Sans Symbols"/>
              <a:buChar char="▶"/>
            </a:pPr>
            <a:r>
              <a:rPr b="0" i="0" lang="en-GB" sz="2800" u="none" cap="none" strike="noStrike">
                <a:solidFill>
                  <a:schemeClr val="dk1"/>
                </a:solidFill>
                <a:latin typeface="Cabin"/>
                <a:ea typeface="Cabin"/>
                <a:cs typeface="Cabin"/>
                <a:sym typeface="Cabin"/>
              </a:rPr>
              <a:t>Pulse Code Modulation (PCM)</a:t>
            </a:r>
          </a:p>
          <a:p>
            <a:pPr indent="-281940" lvl="1" marL="548640" marR="0" rtl="0" algn="just">
              <a:spcBef>
                <a:spcPts val="500"/>
              </a:spcBef>
              <a:spcAft>
                <a:spcPts val="0"/>
              </a:spcAft>
              <a:buClr>
                <a:schemeClr val="accent2"/>
              </a:buClr>
              <a:buSzPct val="76000"/>
              <a:buFont typeface="Noto Sans Symbols"/>
              <a:buChar char="▶"/>
            </a:pPr>
            <a:r>
              <a:rPr b="0" i="0" lang="en-GB" sz="2800" u="none" cap="none" strike="noStrike">
                <a:solidFill>
                  <a:schemeClr val="dk1"/>
                </a:solidFill>
                <a:latin typeface="Cabin"/>
                <a:ea typeface="Cabin"/>
                <a:cs typeface="Cabin"/>
                <a:sym typeface="Cabin"/>
              </a:rPr>
              <a:t>Delta Modulation (DM)</a:t>
            </a:r>
          </a:p>
          <a:p>
            <a:pPr indent="-274320" lvl="0" marL="274320" marR="0" rtl="0" algn="just">
              <a:spcBef>
                <a:spcPts val="600"/>
              </a:spcBef>
              <a:spcAft>
                <a:spcPts val="0"/>
              </a:spcAft>
              <a:buClr>
                <a:schemeClr val="accent1"/>
              </a:buClr>
              <a:buFont typeface="Noto Sans Symbols"/>
              <a:buNone/>
            </a:pPr>
            <a:r>
              <a:t/>
            </a:r>
            <a:endParaRPr sz="2800">
              <a:solidFill>
                <a:schemeClr val="dk1"/>
              </a:solidFill>
              <a:latin typeface="Cabin"/>
              <a:ea typeface="Cabin"/>
              <a:cs typeface="Cabin"/>
              <a:sym typeface="Cabin"/>
            </a:endParaRPr>
          </a:p>
          <a:p>
            <a:pPr indent="-274320" lvl="0" marL="274320" marR="0" rtl="0" algn="just">
              <a:spcBef>
                <a:spcPts val="600"/>
              </a:spcBef>
              <a:buClr>
                <a:schemeClr val="accent1"/>
              </a:buClr>
              <a:buFont typeface="Noto Sans Symbols"/>
              <a:buNone/>
            </a:pPr>
            <a:r>
              <a:t/>
            </a:r>
            <a:endParaRPr sz="2800">
              <a:solidFill>
                <a:schemeClr val="dk1"/>
              </a:solidFill>
              <a:latin typeface="Cabin"/>
              <a:ea typeface="Cabin"/>
              <a:cs typeface="Cabin"/>
              <a:sym typeface="Cabi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4" name="Shape 834"/>
        <p:cNvGrpSpPr/>
        <p:nvPr/>
      </p:nvGrpSpPr>
      <p:grpSpPr>
        <a:xfrm>
          <a:off x="0" y="0"/>
          <a:ext cx="0" cy="0"/>
          <a:chOff x="0" y="0"/>
          <a:chExt cx="0" cy="0"/>
        </a:xfrm>
      </p:grpSpPr>
      <p:sp>
        <p:nvSpPr>
          <p:cNvPr id="835" name="Shape 835"/>
          <p:cNvSpPr txBox="1"/>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836" name="Shape 836"/>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Pulse Code Modulation (PCM)</a:t>
            </a:r>
          </a:p>
        </p:txBody>
      </p:sp>
      <p:sp>
        <p:nvSpPr>
          <p:cNvPr id="837" name="Shape 837"/>
          <p:cNvSpPr txBox="1"/>
          <p:nvPr/>
        </p:nvSpPr>
        <p:spPr>
          <a:xfrm>
            <a:off x="533400" y="1268759"/>
            <a:ext cx="8215064" cy="5208240"/>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The most common technique to change an analog signal to digital data (digitization) is called PCM. </a:t>
            </a:r>
          </a:p>
          <a:p>
            <a:pPr indent="-274320" lvl="0" marL="274320" marR="0" rtl="0" algn="just">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A PCM encoder has three processes:</a:t>
            </a:r>
          </a:p>
          <a:p>
            <a:pPr indent="-464819" lvl="1" marL="731520" marR="0" rtl="0" algn="just">
              <a:spcBef>
                <a:spcPts val="500"/>
              </a:spcBef>
              <a:spcAft>
                <a:spcPts val="0"/>
              </a:spcAft>
              <a:buClr>
                <a:schemeClr val="accent2"/>
              </a:buClr>
              <a:buSzPct val="25000"/>
              <a:buFont typeface="Noto Sans Symbols"/>
              <a:buNone/>
            </a:pPr>
            <a:r>
              <a:rPr b="0" i="0" lang="en-GB" sz="2600" u="none" cap="none" strike="noStrike">
                <a:solidFill>
                  <a:schemeClr val="dk2"/>
                </a:solidFill>
                <a:latin typeface="Cabin"/>
                <a:ea typeface="Cabin"/>
                <a:cs typeface="Cabin"/>
                <a:sym typeface="Cabin"/>
              </a:rPr>
              <a:t>	</a:t>
            </a:r>
            <a:r>
              <a:rPr b="0" i="0" lang="en-GB" sz="2600" u="none" cap="none" strike="noStrike">
                <a:solidFill>
                  <a:schemeClr val="dk1"/>
                </a:solidFill>
                <a:latin typeface="Cabin"/>
                <a:ea typeface="Cabin"/>
                <a:cs typeface="Cabin"/>
                <a:sym typeface="Cabin"/>
              </a:rPr>
              <a:t>1. The analog signal is sampled.</a:t>
            </a:r>
          </a:p>
          <a:p>
            <a:pPr indent="-464819" lvl="1" marL="731520" marR="0" rtl="0" algn="just">
              <a:spcBef>
                <a:spcPts val="500"/>
              </a:spcBef>
              <a:spcAft>
                <a:spcPts val="0"/>
              </a:spcAft>
              <a:buClr>
                <a:schemeClr val="accent2"/>
              </a:buClr>
              <a:buSzPct val="25000"/>
              <a:buFont typeface="Noto Sans Symbols"/>
              <a:buNone/>
            </a:pPr>
            <a:r>
              <a:rPr b="0" i="0" lang="en-GB" sz="2600" u="none" cap="none" strike="noStrike">
                <a:solidFill>
                  <a:schemeClr val="dk1"/>
                </a:solidFill>
                <a:latin typeface="Cabin"/>
                <a:ea typeface="Cabin"/>
                <a:cs typeface="Cabin"/>
                <a:sym typeface="Cabin"/>
              </a:rPr>
              <a:t>	2. The sampled signal is quantized.</a:t>
            </a:r>
          </a:p>
          <a:p>
            <a:pPr indent="-464819" lvl="1" marL="731520" marR="0" rtl="0" algn="just">
              <a:spcBef>
                <a:spcPts val="500"/>
              </a:spcBef>
              <a:spcAft>
                <a:spcPts val="0"/>
              </a:spcAft>
              <a:buClr>
                <a:schemeClr val="accent2"/>
              </a:buClr>
              <a:buSzPct val="25000"/>
              <a:buFont typeface="Noto Sans Symbols"/>
              <a:buNone/>
            </a:pPr>
            <a:r>
              <a:rPr b="0" i="0" lang="en-GB" sz="2600" u="none" cap="none" strike="noStrike">
                <a:solidFill>
                  <a:schemeClr val="dk1"/>
                </a:solidFill>
                <a:latin typeface="Cabin"/>
                <a:ea typeface="Cabin"/>
                <a:cs typeface="Cabin"/>
                <a:sym typeface="Cabin"/>
              </a:rPr>
              <a:t>	3. The quantized values are encoded as streams of bits</a:t>
            </a:r>
            <a:r>
              <a:rPr b="0" i="0" lang="en-GB" sz="2600" u="none" cap="none" strike="noStrike">
                <a:solidFill>
                  <a:schemeClr val="dk2"/>
                </a:solidFill>
                <a:latin typeface="Cabin"/>
                <a:ea typeface="Cabin"/>
                <a:cs typeface="Cabin"/>
                <a:sym typeface="Cabin"/>
              </a:rPr>
              <a:t>.</a:t>
            </a:r>
          </a:p>
          <a:p>
            <a:pPr indent="-274320" lvl="0" marL="274320" marR="0" rtl="0" algn="just">
              <a:spcBef>
                <a:spcPts val="600"/>
              </a:spcBef>
              <a:buClr>
                <a:schemeClr val="accent1"/>
              </a:buClr>
              <a:buFont typeface="Noto Sans Symbols"/>
              <a:buNone/>
            </a:pPr>
            <a:r>
              <a:t/>
            </a:r>
            <a:endParaRPr sz="2800">
              <a:solidFill>
                <a:schemeClr val="dk1"/>
              </a:solidFill>
              <a:latin typeface="Cabin"/>
              <a:ea typeface="Cabin"/>
              <a:cs typeface="Cabin"/>
              <a:sym typeface="Cabi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1" name="Shape 841"/>
        <p:cNvGrpSpPr/>
        <p:nvPr/>
      </p:nvGrpSpPr>
      <p:grpSpPr>
        <a:xfrm>
          <a:off x="0" y="0"/>
          <a:ext cx="0" cy="0"/>
          <a:chOff x="0" y="0"/>
          <a:chExt cx="0" cy="0"/>
        </a:xfrm>
      </p:grpSpPr>
      <p:sp>
        <p:nvSpPr>
          <p:cNvPr id="842" name="Shape 842"/>
          <p:cNvSpPr txBox="1"/>
          <p:nvPr>
            <p:ph idx="12" type="sldNum"/>
          </p:nvPr>
        </p:nvSpPr>
        <p:spPr>
          <a:xfrm>
            <a:off x="7010400" y="6381750"/>
            <a:ext cx="2133599" cy="47624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GB" sz="1400">
                <a:solidFill>
                  <a:schemeClr val="dk2"/>
                </a:solidFill>
                <a:latin typeface="Cabin"/>
                <a:ea typeface="Cabin"/>
                <a:cs typeface="Cabin"/>
                <a:sym typeface="Cabin"/>
              </a:rPr>
              <a:t>‹#›</a:t>
            </a:fld>
          </a:p>
        </p:txBody>
      </p:sp>
      <p:pic>
        <p:nvPicPr>
          <p:cNvPr id="843" name="Shape 843"/>
          <p:cNvPicPr preferRelativeResize="0"/>
          <p:nvPr/>
        </p:nvPicPr>
        <p:blipFill rotWithShape="1">
          <a:blip r:embed="rId3">
            <a:alphaModFix/>
          </a:blip>
          <a:srcRect b="0" l="0" r="0" t="0"/>
          <a:stretch/>
        </p:blipFill>
        <p:spPr>
          <a:xfrm>
            <a:off x="152400" y="1719263"/>
            <a:ext cx="8821738" cy="3986212"/>
          </a:xfrm>
          <a:prstGeom prst="rect">
            <a:avLst/>
          </a:prstGeom>
          <a:noFill/>
          <a:ln>
            <a:noFill/>
          </a:ln>
        </p:spPr>
      </p:pic>
      <p:sp>
        <p:nvSpPr>
          <p:cNvPr id="844" name="Shape 844"/>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Components of PCM encoder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Data Rate vs. Signal Rate</a:t>
            </a:r>
          </a:p>
        </p:txBody>
      </p:sp>
      <p:sp>
        <p:nvSpPr>
          <p:cNvPr id="140" name="Shape 140"/>
          <p:cNvSpPr txBox="1"/>
          <p:nvPr/>
        </p:nvSpPr>
        <p:spPr>
          <a:xfrm>
            <a:off x="457200" y="1268759"/>
            <a:ext cx="8507288" cy="4827239"/>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b="0" i="0" lang="en-GB" sz="2400" u="none" cap="none" strike="noStrike">
                <a:solidFill>
                  <a:schemeClr val="dk1"/>
                </a:solidFill>
                <a:latin typeface="Cabin"/>
                <a:ea typeface="Cabin"/>
                <a:cs typeface="Cabin"/>
                <a:sym typeface="Cabin"/>
              </a:rPr>
              <a:t>The </a:t>
            </a:r>
            <a:r>
              <a:rPr b="0" i="1" lang="en-GB" sz="2400" u="none" cap="none" strike="noStrike">
                <a:solidFill>
                  <a:srgbClr val="002060"/>
                </a:solidFill>
                <a:latin typeface="Cabin"/>
                <a:ea typeface="Cabin"/>
                <a:cs typeface="Cabin"/>
                <a:sym typeface="Cabin"/>
              </a:rPr>
              <a:t>data rate</a:t>
            </a:r>
            <a:r>
              <a:rPr b="0" i="0" lang="en-GB" sz="2400" u="none" cap="none" strike="noStrike">
                <a:solidFill>
                  <a:srgbClr val="002060"/>
                </a:solidFill>
                <a:latin typeface="Cabin"/>
                <a:ea typeface="Cabin"/>
                <a:cs typeface="Cabin"/>
                <a:sym typeface="Cabin"/>
              </a:rPr>
              <a:t> </a:t>
            </a:r>
            <a:r>
              <a:rPr b="0" i="0" lang="en-GB" sz="2400" u="none" cap="none" strike="noStrike">
                <a:solidFill>
                  <a:schemeClr val="dk1"/>
                </a:solidFill>
                <a:latin typeface="Cabin"/>
                <a:ea typeface="Cabin"/>
                <a:cs typeface="Cabin"/>
                <a:sym typeface="Cabin"/>
              </a:rPr>
              <a:t>defines the number of data elements (bits) sent per sec - bps. It is often referred to the </a:t>
            </a:r>
            <a:r>
              <a:rPr b="0" i="1" lang="en-GB" sz="2400" u="none" cap="none" strike="noStrike">
                <a:solidFill>
                  <a:srgbClr val="002060"/>
                </a:solidFill>
                <a:latin typeface="Cabin"/>
                <a:ea typeface="Cabin"/>
                <a:cs typeface="Cabin"/>
                <a:sym typeface="Cabin"/>
              </a:rPr>
              <a:t>bit rate</a:t>
            </a:r>
            <a:r>
              <a:rPr b="0" i="0" lang="en-GB" sz="2400" u="none" cap="none" strike="noStrike">
                <a:solidFill>
                  <a:schemeClr val="dk1"/>
                </a:solidFill>
                <a:latin typeface="Cabin"/>
                <a:ea typeface="Cabin"/>
                <a:cs typeface="Cabin"/>
                <a:sym typeface="Cabin"/>
              </a:rPr>
              <a:t>.</a:t>
            </a:r>
          </a:p>
          <a:p>
            <a:pPr indent="-274320" lvl="0" marL="274320" marR="0" rtl="0" algn="just">
              <a:spcBef>
                <a:spcPts val="600"/>
              </a:spcBef>
              <a:spcAft>
                <a:spcPts val="0"/>
              </a:spcAft>
              <a:buClr>
                <a:schemeClr val="accent1"/>
              </a:buClr>
              <a:buSzPct val="76000"/>
              <a:buFont typeface="Noto Sans Symbols"/>
              <a:buChar char="▶"/>
            </a:pPr>
            <a:r>
              <a:rPr b="0" i="0" lang="en-GB" sz="2400" u="none" cap="none" strike="noStrike">
                <a:solidFill>
                  <a:schemeClr val="dk1"/>
                </a:solidFill>
                <a:latin typeface="Cabin"/>
                <a:ea typeface="Cabin"/>
                <a:cs typeface="Cabin"/>
                <a:sym typeface="Cabin"/>
              </a:rPr>
              <a:t>The </a:t>
            </a:r>
            <a:r>
              <a:rPr b="0" i="1" lang="en-GB" sz="2400" u="none" cap="none" strike="noStrike">
                <a:solidFill>
                  <a:srgbClr val="002060"/>
                </a:solidFill>
                <a:latin typeface="Cabin"/>
                <a:ea typeface="Cabin"/>
                <a:cs typeface="Cabin"/>
                <a:sym typeface="Cabin"/>
              </a:rPr>
              <a:t>signal rate</a:t>
            </a:r>
            <a:r>
              <a:rPr b="0" i="0" lang="en-GB" sz="2400" u="none" cap="none" strike="noStrike">
                <a:solidFill>
                  <a:srgbClr val="002060"/>
                </a:solidFill>
                <a:latin typeface="Cabin"/>
                <a:ea typeface="Cabin"/>
                <a:cs typeface="Cabin"/>
                <a:sym typeface="Cabin"/>
              </a:rPr>
              <a:t> </a:t>
            </a:r>
            <a:r>
              <a:rPr b="0" i="0" lang="en-GB" sz="2400" u="none" cap="none" strike="noStrike">
                <a:solidFill>
                  <a:schemeClr val="dk1"/>
                </a:solidFill>
                <a:latin typeface="Cabin"/>
                <a:ea typeface="Cabin"/>
                <a:cs typeface="Cabin"/>
                <a:sym typeface="Cabin"/>
              </a:rPr>
              <a:t>is the number of signal elements sent in a second and is measured in bauds. It is also referred to as the </a:t>
            </a:r>
            <a:r>
              <a:rPr b="0" i="1" lang="en-GB" sz="2400" u="none" cap="none" strike="noStrike">
                <a:solidFill>
                  <a:srgbClr val="002060"/>
                </a:solidFill>
                <a:latin typeface="Cabin"/>
                <a:ea typeface="Cabin"/>
                <a:cs typeface="Cabin"/>
                <a:sym typeface="Cabin"/>
              </a:rPr>
              <a:t>modulation rate</a:t>
            </a:r>
            <a:r>
              <a:rPr b="0" i="0" lang="en-GB" sz="2400" u="none" cap="none" strike="noStrike">
                <a:solidFill>
                  <a:schemeClr val="dk1"/>
                </a:solidFill>
                <a:latin typeface="Cabin"/>
                <a:ea typeface="Cabin"/>
                <a:cs typeface="Cabin"/>
                <a:sym typeface="Cabin"/>
              </a:rPr>
              <a:t> or </a:t>
            </a:r>
            <a:r>
              <a:rPr b="0" i="1" lang="en-GB" sz="2400" u="none" cap="none" strike="noStrike">
                <a:solidFill>
                  <a:srgbClr val="002060"/>
                </a:solidFill>
                <a:latin typeface="Cabin"/>
                <a:ea typeface="Cabin"/>
                <a:cs typeface="Cabin"/>
                <a:sym typeface="Cabin"/>
              </a:rPr>
              <a:t>pulse rate </a:t>
            </a:r>
            <a:r>
              <a:rPr b="0" i="0" lang="en-GB" sz="2400" u="none" cap="none" strike="noStrike">
                <a:solidFill>
                  <a:schemeClr val="dk1"/>
                </a:solidFill>
                <a:latin typeface="Cabin"/>
                <a:ea typeface="Cabin"/>
                <a:cs typeface="Cabin"/>
                <a:sym typeface="Cabin"/>
              </a:rPr>
              <a:t>or </a:t>
            </a:r>
            <a:r>
              <a:rPr b="0" i="1" lang="en-GB" sz="2400" u="none" cap="none" strike="noStrike">
                <a:solidFill>
                  <a:srgbClr val="002060"/>
                </a:solidFill>
                <a:latin typeface="Cabin"/>
                <a:ea typeface="Cabin"/>
                <a:cs typeface="Cabin"/>
                <a:sym typeface="Cabin"/>
              </a:rPr>
              <a:t>baud rate</a:t>
            </a:r>
            <a:r>
              <a:rPr b="0" i="0" lang="en-GB" sz="2400" u="none" cap="none" strike="noStrike">
                <a:solidFill>
                  <a:schemeClr val="dk1"/>
                </a:solidFill>
                <a:latin typeface="Cabin"/>
                <a:ea typeface="Cabin"/>
                <a:cs typeface="Cabin"/>
                <a:sym typeface="Cabin"/>
              </a:rPr>
              <a:t>.</a:t>
            </a:r>
          </a:p>
          <a:p>
            <a:pPr indent="-274320" lvl="0" marL="274320" marR="0" rtl="0" algn="just">
              <a:spcBef>
                <a:spcPts val="600"/>
              </a:spcBef>
              <a:spcAft>
                <a:spcPts val="0"/>
              </a:spcAft>
              <a:buClr>
                <a:schemeClr val="accent1"/>
              </a:buClr>
              <a:buSzPct val="76000"/>
              <a:buFont typeface="Noto Sans Symbols"/>
              <a:buChar char="▶"/>
            </a:pPr>
            <a:r>
              <a:rPr b="0" i="0" lang="en-GB" sz="2400" u="none" cap="none" strike="noStrike">
                <a:solidFill>
                  <a:schemeClr val="dk1"/>
                </a:solidFill>
                <a:latin typeface="Cabin"/>
                <a:ea typeface="Cabin"/>
                <a:cs typeface="Cabin"/>
                <a:sym typeface="Cabin"/>
              </a:rPr>
              <a:t>Goal is to increase the data rate whilst reducing the baud rate.</a:t>
            </a:r>
          </a:p>
          <a:p>
            <a:pPr indent="-274320" lvl="0" marL="274320" marR="0" rtl="0" algn="just">
              <a:spcBef>
                <a:spcPts val="600"/>
              </a:spcBef>
              <a:spcAft>
                <a:spcPts val="0"/>
              </a:spcAft>
              <a:buClr>
                <a:schemeClr val="accent1"/>
              </a:buClr>
              <a:buSzPct val="76000"/>
              <a:buFont typeface="Noto Sans Symbols"/>
              <a:buChar char="▶"/>
            </a:pPr>
            <a:r>
              <a:rPr b="0" i="0" lang="en-GB" sz="2400" u="none" cap="none" strike="noStrike">
                <a:solidFill>
                  <a:schemeClr val="dk1"/>
                </a:solidFill>
                <a:latin typeface="Cabin"/>
                <a:ea typeface="Cabin"/>
                <a:cs typeface="Cabin"/>
                <a:sym typeface="Cabin"/>
              </a:rPr>
              <a:t>The relationship between data rate (N) and signal rate (S) is:</a:t>
            </a:r>
          </a:p>
          <a:p>
            <a:pPr indent="-274320" lvl="5" marL="2560320" marR="0" rtl="0" algn="just">
              <a:spcBef>
                <a:spcPts val="600"/>
              </a:spcBef>
              <a:buSzPct val="25000"/>
              <a:buNone/>
            </a:pPr>
            <a:r>
              <a:rPr b="0" i="0" lang="en-GB" sz="2400" u="none" cap="none" strike="noStrike">
                <a:solidFill>
                  <a:schemeClr val="dk1"/>
                </a:solidFill>
                <a:latin typeface="Cabin"/>
                <a:ea typeface="Cabin"/>
                <a:cs typeface="Cabin"/>
                <a:sym typeface="Cabin"/>
              </a:rPr>
              <a:t>        S  = N/r baud</a:t>
            </a:r>
          </a:p>
          <a:p>
            <a:pPr indent="0" lvl="0" marL="0" marR="0" rtl="0" algn="just">
              <a:spcBef>
                <a:spcPts val="0"/>
              </a:spcBef>
              <a:buClr>
                <a:schemeClr val="dk1"/>
              </a:buClr>
              <a:buSzPct val="25000"/>
              <a:buFont typeface="Noto Sans Symbols"/>
              <a:buNone/>
            </a:pPr>
            <a:r>
              <a:rPr b="0" i="0" lang="en-GB" sz="2400" u="none" cap="none" strike="noStrike">
                <a:solidFill>
                  <a:schemeClr val="dk1"/>
                </a:solidFill>
                <a:latin typeface="Cabin"/>
                <a:ea typeface="Cabin"/>
                <a:cs typeface="Cabin"/>
                <a:sym typeface="Cabin"/>
              </a:rPr>
              <a:t>			S</a:t>
            </a:r>
            <a:r>
              <a:rPr b="0" baseline="-25000" i="0" lang="en-GB" sz="2400" u="none" cap="none" strike="noStrike">
                <a:solidFill>
                  <a:schemeClr val="dk1"/>
                </a:solidFill>
                <a:latin typeface="Cabin"/>
                <a:ea typeface="Cabin"/>
                <a:cs typeface="Cabin"/>
                <a:sym typeface="Cabin"/>
              </a:rPr>
              <a:t>ave</a:t>
            </a:r>
            <a:r>
              <a:rPr b="0" i="0" lang="en-GB" sz="2400" u="none" cap="none" strike="noStrike">
                <a:solidFill>
                  <a:schemeClr val="dk1"/>
                </a:solidFill>
                <a:latin typeface="Cabin"/>
                <a:ea typeface="Cabin"/>
                <a:cs typeface="Cabin"/>
                <a:sym typeface="Cabin"/>
              </a:rPr>
              <a:t> = c x N x 1/r baud;</a:t>
            </a:r>
          </a:p>
          <a:p>
            <a:pPr indent="0" lvl="0" marL="0" marR="0" rtl="0" algn="just">
              <a:spcBef>
                <a:spcPts val="0"/>
              </a:spcBef>
              <a:spcAft>
                <a:spcPts val="0"/>
              </a:spcAft>
              <a:buClr>
                <a:schemeClr val="dk1"/>
              </a:buClr>
              <a:buSzPct val="25000"/>
              <a:buFont typeface="Noto Sans Symbols"/>
              <a:buNone/>
            </a:pPr>
            <a:r>
              <a:rPr b="0" i="0" lang="en-GB" sz="2400" u="none" cap="none" strike="noStrike">
                <a:solidFill>
                  <a:schemeClr val="dk1"/>
                </a:solidFill>
                <a:latin typeface="Cabin"/>
                <a:ea typeface="Cabin"/>
                <a:cs typeface="Cabin"/>
                <a:sym typeface="Cabin"/>
              </a:rPr>
              <a:t>where N is data rate, c is the case factor (worst, best &amp; avg.) and r is the ratio between data element &amp; signal element</a:t>
            </a:r>
          </a:p>
          <a:p>
            <a:pPr indent="-274320" lvl="0" marL="274320" marR="0" rtl="0" algn="just">
              <a:spcBef>
                <a:spcPts val="600"/>
              </a:spcBef>
              <a:buClr>
                <a:schemeClr val="accent1"/>
              </a:buClr>
              <a:buFont typeface="Noto Sans Symbols"/>
              <a:buNone/>
            </a:pPr>
            <a:r>
              <a:t/>
            </a:r>
            <a:endParaRPr b="0" i="0" sz="2400" u="none" cap="none" strike="noStrike">
              <a:solidFill>
                <a:schemeClr val="dk1"/>
              </a:solidFill>
              <a:latin typeface="Cabin"/>
              <a:ea typeface="Cabin"/>
              <a:cs typeface="Cabin"/>
              <a:sym typeface="Cabin"/>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9" name="Shape 849"/>
        <p:cNvGrpSpPr/>
        <p:nvPr/>
      </p:nvGrpSpPr>
      <p:grpSpPr>
        <a:xfrm>
          <a:off x="0" y="0"/>
          <a:ext cx="0" cy="0"/>
          <a:chOff x="0" y="0"/>
          <a:chExt cx="0" cy="0"/>
        </a:xfrm>
      </p:grpSpPr>
      <p:sp>
        <p:nvSpPr>
          <p:cNvPr id="850" name="Shape 850"/>
          <p:cNvSpPr txBox="1"/>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851" name="Shape 851"/>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Sampling</a:t>
            </a:r>
          </a:p>
        </p:txBody>
      </p:sp>
      <p:sp>
        <p:nvSpPr>
          <p:cNvPr id="852" name="Shape 852"/>
          <p:cNvSpPr txBox="1"/>
          <p:nvPr/>
        </p:nvSpPr>
        <p:spPr>
          <a:xfrm>
            <a:off x="533400" y="1268759"/>
            <a:ext cx="8215064" cy="5208240"/>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The analog signal is sampled every </a:t>
            </a:r>
            <a:r>
              <a:rPr b="1" i="1" lang="en-GB" sz="2800">
                <a:solidFill>
                  <a:schemeClr val="dk1"/>
                </a:solidFill>
                <a:latin typeface="Cabin"/>
                <a:ea typeface="Cabin"/>
                <a:cs typeface="Cabin"/>
                <a:sym typeface="Cabin"/>
              </a:rPr>
              <a:t>Ts</a:t>
            </a:r>
            <a:r>
              <a:rPr lang="en-GB" sz="2800">
                <a:solidFill>
                  <a:schemeClr val="dk1"/>
                </a:solidFill>
                <a:latin typeface="Cabin"/>
                <a:ea typeface="Cabin"/>
                <a:cs typeface="Cabin"/>
                <a:sym typeface="Cabin"/>
              </a:rPr>
              <a:t>, where </a:t>
            </a:r>
            <a:r>
              <a:rPr b="1" i="1" lang="en-GB" sz="2800">
                <a:solidFill>
                  <a:schemeClr val="dk1"/>
                </a:solidFill>
                <a:latin typeface="Cabin"/>
                <a:ea typeface="Cabin"/>
                <a:cs typeface="Cabin"/>
                <a:sym typeface="Cabin"/>
              </a:rPr>
              <a:t>Ts</a:t>
            </a:r>
            <a:r>
              <a:rPr lang="en-GB" sz="2800">
                <a:solidFill>
                  <a:schemeClr val="dk1"/>
                </a:solidFill>
                <a:latin typeface="Cabin"/>
                <a:ea typeface="Cabin"/>
                <a:cs typeface="Cabin"/>
                <a:sym typeface="Cabin"/>
              </a:rPr>
              <a:t> is </a:t>
            </a:r>
            <a:r>
              <a:rPr i="1" lang="en-GB" sz="2800">
                <a:solidFill>
                  <a:schemeClr val="dk1"/>
                </a:solidFill>
                <a:latin typeface="Cabin"/>
                <a:ea typeface="Cabin"/>
                <a:cs typeface="Cabin"/>
                <a:sym typeface="Cabin"/>
              </a:rPr>
              <a:t>the </a:t>
            </a:r>
            <a:r>
              <a:rPr b="1" i="1" lang="en-GB" sz="2800">
                <a:solidFill>
                  <a:schemeClr val="dk1"/>
                </a:solidFill>
                <a:latin typeface="Cabin"/>
                <a:ea typeface="Cabin"/>
                <a:cs typeface="Cabin"/>
                <a:sym typeface="Cabin"/>
              </a:rPr>
              <a:t>sample interval </a:t>
            </a:r>
            <a:r>
              <a:rPr lang="en-GB" sz="2800">
                <a:solidFill>
                  <a:schemeClr val="dk1"/>
                </a:solidFill>
                <a:latin typeface="Cabin"/>
                <a:ea typeface="Cabin"/>
                <a:cs typeface="Cabin"/>
                <a:sym typeface="Cabin"/>
              </a:rPr>
              <a:t>or</a:t>
            </a:r>
            <a:r>
              <a:rPr i="1" lang="en-GB" sz="2800">
                <a:solidFill>
                  <a:schemeClr val="dk1"/>
                </a:solidFill>
                <a:latin typeface="Cabin"/>
                <a:ea typeface="Cabin"/>
                <a:cs typeface="Cabin"/>
                <a:sym typeface="Cabin"/>
              </a:rPr>
              <a:t> </a:t>
            </a:r>
            <a:r>
              <a:rPr b="1" i="1" lang="en-GB" sz="2800">
                <a:solidFill>
                  <a:schemeClr val="dk1"/>
                </a:solidFill>
                <a:latin typeface="Cabin"/>
                <a:ea typeface="Cabin"/>
                <a:cs typeface="Cabin"/>
                <a:sym typeface="Cabin"/>
              </a:rPr>
              <a:t>period</a:t>
            </a:r>
            <a:r>
              <a:rPr lang="en-GB" sz="2800">
                <a:solidFill>
                  <a:schemeClr val="dk1"/>
                </a:solidFill>
                <a:latin typeface="Cabin"/>
                <a:ea typeface="Cabin"/>
                <a:cs typeface="Cabin"/>
                <a:sym typeface="Cabin"/>
              </a:rPr>
              <a:t>. </a:t>
            </a:r>
          </a:p>
          <a:p>
            <a:pPr indent="-274320" lvl="0" marL="274320" marR="0" rtl="0" algn="just">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The inverse of the sampling interval is called the </a:t>
            </a:r>
            <a:r>
              <a:rPr b="1" i="1" lang="en-GB" sz="2800">
                <a:solidFill>
                  <a:schemeClr val="dk1"/>
                </a:solidFill>
                <a:latin typeface="Cabin"/>
                <a:ea typeface="Cabin"/>
                <a:cs typeface="Cabin"/>
                <a:sym typeface="Cabin"/>
              </a:rPr>
              <a:t>sampling rate </a:t>
            </a:r>
            <a:r>
              <a:rPr lang="en-GB" sz="2800">
                <a:solidFill>
                  <a:schemeClr val="dk1"/>
                </a:solidFill>
                <a:latin typeface="Cabin"/>
                <a:ea typeface="Cabin"/>
                <a:cs typeface="Cabin"/>
                <a:sym typeface="Cabin"/>
              </a:rPr>
              <a:t>or </a:t>
            </a:r>
            <a:r>
              <a:rPr b="1" i="1" lang="en-GB" sz="2800">
                <a:solidFill>
                  <a:schemeClr val="dk1"/>
                </a:solidFill>
                <a:latin typeface="Cabin"/>
                <a:ea typeface="Cabin"/>
                <a:cs typeface="Cabin"/>
                <a:sym typeface="Cabin"/>
              </a:rPr>
              <a:t>sampling frequency </a:t>
            </a:r>
            <a:r>
              <a:rPr lang="en-GB" sz="2800">
                <a:solidFill>
                  <a:schemeClr val="dk1"/>
                </a:solidFill>
                <a:latin typeface="Cabin"/>
                <a:ea typeface="Cabin"/>
                <a:cs typeface="Cabin"/>
                <a:sym typeface="Cabin"/>
              </a:rPr>
              <a:t>and denoted by </a:t>
            </a:r>
            <a:r>
              <a:rPr b="1" i="1" lang="en-GB" sz="2800">
                <a:solidFill>
                  <a:schemeClr val="dk1"/>
                </a:solidFill>
                <a:latin typeface="Cabin"/>
                <a:ea typeface="Cabin"/>
                <a:cs typeface="Cabin"/>
                <a:sym typeface="Cabin"/>
              </a:rPr>
              <a:t>fs</a:t>
            </a:r>
            <a:r>
              <a:rPr lang="en-GB" sz="2800">
                <a:solidFill>
                  <a:schemeClr val="dk1"/>
                </a:solidFill>
                <a:latin typeface="Cabin"/>
                <a:ea typeface="Cabin"/>
                <a:cs typeface="Cabin"/>
                <a:sym typeface="Cabin"/>
              </a:rPr>
              <a:t>, where </a:t>
            </a:r>
            <a:r>
              <a:rPr b="1" i="1" lang="en-GB" sz="2800">
                <a:solidFill>
                  <a:schemeClr val="dk1"/>
                </a:solidFill>
                <a:latin typeface="Cabin"/>
                <a:ea typeface="Cabin"/>
                <a:cs typeface="Cabin"/>
                <a:sym typeface="Cabin"/>
              </a:rPr>
              <a:t>fs = 1/Ts</a:t>
            </a:r>
            <a:r>
              <a:rPr lang="en-GB" sz="2800">
                <a:solidFill>
                  <a:schemeClr val="dk1"/>
                </a:solidFill>
                <a:latin typeface="Cabin"/>
                <a:ea typeface="Cabin"/>
                <a:cs typeface="Cabin"/>
                <a:sym typeface="Cabin"/>
              </a:rPr>
              <a:t>. </a:t>
            </a:r>
          </a:p>
          <a:p>
            <a:pPr indent="-274320" lvl="0" marL="274320" marR="0" rtl="0" algn="just">
              <a:spcBef>
                <a:spcPts val="600"/>
              </a:spcBef>
              <a:buClr>
                <a:schemeClr val="accent1"/>
              </a:buClr>
              <a:buSzPct val="76000"/>
              <a:buFont typeface="Noto Sans Symbols"/>
              <a:buChar char="▶"/>
            </a:pPr>
            <a:r>
              <a:rPr lang="en-GB" sz="2800">
                <a:solidFill>
                  <a:schemeClr val="dk1"/>
                </a:solidFill>
                <a:latin typeface="Cabin"/>
                <a:ea typeface="Cabin"/>
                <a:cs typeface="Cabin"/>
                <a:sym typeface="Cabin"/>
              </a:rPr>
              <a:t>The sampling process is sometimes referred to as </a:t>
            </a:r>
            <a:r>
              <a:rPr b="1" i="1" lang="en-GB" sz="2800">
                <a:solidFill>
                  <a:schemeClr val="dk1"/>
                </a:solidFill>
                <a:latin typeface="Cabin"/>
                <a:ea typeface="Cabin"/>
                <a:cs typeface="Cabin"/>
                <a:sym typeface="Cabin"/>
              </a:rPr>
              <a:t>Pulse Amplitude Modulation (PAM).</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7" name="Shape 857"/>
        <p:cNvGrpSpPr/>
        <p:nvPr/>
      </p:nvGrpSpPr>
      <p:grpSpPr>
        <a:xfrm>
          <a:off x="0" y="0"/>
          <a:ext cx="0" cy="0"/>
          <a:chOff x="0" y="0"/>
          <a:chExt cx="0" cy="0"/>
        </a:xfrm>
      </p:grpSpPr>
      <p:sp>
        <p:nvSpPr>
          <p:cNvPr id="858" name="Shape 858"/>
          <p:cNvSpPr txBox="1"/>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859" name="Shape 859"/>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PAM</a:t>
            </a:r>
          </a:p>
        </p:txBody>
      </p:sp>
      <p:sp>
        <p:nvSpPr>
          <p:cNvPr id="860" name="Shape 860"/>
          <p:cNvSpPr txBox="1"/>
          <p:nvPr/>
        </p:nvSpPr>
        <p:spPr>
          <a:xfrm>
            <a:off x="533400" y="1268759"/>
            <a:ext cx="8215064" cy="5208240"/>
          </a:xfrm>
          <a:prstGeom prst="rect">
            <a:avLst/>
          </a:prstGeom>
          <a:noFill/>
          <a:ln>
            <a:noFill/>
          </a:ln>
        </p:spPr>
        <p:txBody>
          <a:bodyPr anchorCtr="0" anchor="t" bIns="45700" lIns="91425" rIns="91425" tIns="45700">
            <a:noAutofit/>
          </a:bodyPr>
          <a:lstStyle/>
          <a:p>
            <a:pPr indent="-274320" lvl="0" marL="274320" marR="0" rtl="0" algn="just">
              <a:spcBef>
                <a:spcPts val="0"/>
              </a:spcBef>
              <a:buClr>
                <a:schemeClr val="accent1"/>
              </a:buClr>
              <a:buFont typeface="Noto Sans Symbols"/>
              <a:buNone/>
            </a:pPr>
            <a:r>
              <a:t/>
            </a:r>
            <a:endParaRPr sz="2800">
              <a:solidFill>
                <a:schemeClr val="dk1"/>
              </a:solidFill>
              <a:latin typeface="Cabin"/>
              <a:ea typeface="Cabin"/>
              <a:cs typeface="Cabin"/>
              <a:sym typeface="Cabin"/>
            </a:endParaRPr>
          </a:p>
        </p:txBody>
      </p:sp>
      <p:sp>
        <p:nvSpPr>
          <p:cNvPr id="861" name="Shape 861"/>
          <p:cNvSpPr txBox="1"/>
          <p:nvPr/>
        </p:nvSpPr>
        <p:spPr>
          <a:xfrm>
            <a:off x="457200" y="1143000"/>
            <a:ext cx="8229600" cy="4953000"/>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1"/>
              </a:buClr>
              <a:buSzPct val="76000"/>
              <a:buFont typeface="Noto Sans Symbols"/>
              <a:buChar char="▶"/>
            </a:pPr>
            <a:r>
              <a:rPr b="0" i="0" lang="en-GB" sz="2600" u="none" cap="none" strike="noStrike">
                <a:solidFill>
                  <a:schemeClr val="dk1"/>
                </a:solidFill>
                <a:latin typeface="Cabin"/>
                <a:ea typeface="Cabin"/>
                <a:cs typeface="Cabin"/>
                <a:sym typeface="Cabin"/>
              </a:rPr>
              <a:t>Pulse Amplitude Modulation (PAM)</a:t>
            </a:r>
          </a:p>
          <a:p>
            <a:pPr indent="-281940" lvl="1" marL="548640" marR="0" rtl="0" algn="l">
              <a:lnSpc>
                <a:spcPct val="100000"/>
              </a:lnSpc>
              <a:spcBef>
                <a:spcPts val="500"/>
              </a:spcBef>
              <a:spcAft>
                <a:spcPts val="0"/>
              </a:spcAft>
              <a:buClr>
                <a:schemeClr val="accent2"/>
              </a:buClr>
              <a:buSzPct val="76000"/>
              <a:buFont typeface="Noto Sans Symbols"/>
              <a:buChar char="▶"/>
            </a:pPr>
            <a:r>
              <a:rPr b="0" i="0" lang="en-GB" sz="2300" u="none" cap="none" strike="noStrike">
                <a:solidFill>
                  <a:schemeClr val="dk2"/>
                </a:solidFill>
                <a:latin typeface="Cabin"/>
                <a:ea typeface="Cabin"/>
                <a:cs typeface="Cabin"/>
                <a:sym typeface="Cabin"/>
              </a:rPr>
              <a:t>Converts an analog signal into a series of pulses by sampling</a:t>
            </a:r>
          </a:p>
        </p:txBody>
      </p:sp>
      <p:grpSp>
        <p:nvGrpSpPr>
          <p:cNvPr id="862" name="Shape 862"/>
          <p:cNvGrpSpPr/>
          <p:nvPr/>
        </p:nvGrpSpPr>
        <p:grpSpPr>
          <a:xfrm>
            <a:off x="3581399" y="3930650"/>
            <a:ext cx="2133600" cy="533400"/>
            <a:chOff x="2255" y="2476"/>
            <a:chExt cx="1344" cy="336"/>
          </a:xfrm>
        </p:grpSpPr>
        <p:sp>
          <p:nvSpPr>
            <p:cNvPr id="863" name="Shape 863"/>
            <p:cNvSpPr/>
            <p:nvPr/>
          </p:nvSpPr>
          <p:spPr>
            <a:xfrm>
              <a:off x="2544" y="2476"/>
              <a:ext cx="767" cy="336"/>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SzPct val="25000"/>
                <a:buNone/>
              </a:pPr>
              <a:r>
                <a:rPr lang="en-GB" sz="1800">
                  <a:solidFill>
                    <a:schemeClr val="dk1"/>
                  </a:solidFill>
                  <a:latin typeface="Cabin"/>
                  <a:ea typeface="Cabin"/>
                  <a:cs typeface="Cabin"/>
                  <a:sym typeface="Cabin"/>
                </a:rPr>
                <a:t>PAM</a:t>
              </a:r>
            </a:p>
          </p:txBody>
        </p:sp>
        <p:sp>
          <p:nvSpPr>
            <p:cNvPr id="864" name="Shape 864"/>
            <p:cNvSpPr/>
            <p:nvPr/>
          </p:nvSpPr>
          <p:spPr>
            <a:xfrm>
              <a:off x="2255" y="2523"/>
              <a:ext cx="191" cy="191"/>
            </a:xfrm>
            <a:prstGeom prst="rightArrow">
              <a:avLst>
                <a:gd fmla="val 50000" name="adj1"/>
                <a:gd fmla="val 25000" name="adj2"/>
              </a:avLst>
            </a:prstGeom>
            <a:solidFill>
              <a:schemeClr val="accent1"/>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bin"/>
                <a:ea typeface="Cabin"/>
                <a:cs typeface="Cabin"/>
                <a:sym typeface="Cabin"/>
              </a:endParaRPr>
            </a:p>
          </p:txBody>
        </p:sp>
        <p:sp>
          <p:nvSpPr>
            <p:cNvPr id="865" name="Shape 865"/>
            <p:cNvSpPr/>
            <p:nvPr/>
          </p:nvSpPr>
          <p:spPr>
            <a:xfrm>
              <a:off x="3408" y="2523"/>
              <a:ext cx="191" cy="191"/>
            </a:xfrm>
            <a:prstGeom prst="rightArrow">
              <a:avLst>
                <a:gd fmla="val 50000" name="adj1"/>
                <a:gd fmla="val 25000" name="adj2"/>
              </a:avLst>
            </a:prstGeom>
            <a:solidFill>
              <a:schemeClr val="accent1"/>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bin"/>
                <a:ea typeface="Cabin"/>
                <a:cs typeface="Cabin"/>
                <a:sym typeface="Cabin"/>
              </a:endParaRPr>
            </a:p>
          </p:txBody>
        </p:sp>
      </p:grpSp>
      <p:grpSp>
        <p:nvGrpSpPr>
          <p:cNvPr id="866" name="Shape 866"/>
          <p:cNvGrpSpPr/>
          <p:nvPr/>
        </p:nvGrpSpPr>
        <p:grpSpPr>
          <a:xfrm>
            <a:off x="798513" y="3016249"/>
            <a:ext cx="2630486" cy="2836863"/>
            <a:chOff x="503" y="1900"/>
            <a:chExt cx="1656" cy="1787"/>
          </a:xfrm>
        </p:grpSpPr>
        <p:pic>
          <p:nvPicPr>
            <p:cNvPr id="867" name="Shape 867"/>
            <p:cNvPicPr preferRelativeResize="0"/>
            <p:nvPr/>
          </p:nvPicPr>
          <p:blipFill rotWithShape="1">
            <a:blip r:embed="rId3">
              <a:alphaModFix/>
            </a:blip>
            <a:srcRect b="0" l="0" r="0" t="0"/>
            <a:stretch/>
          </p:blipFill>
          <p:spPr>
            <a:xfrm>
              <a:off x="503" y="1900"/>
              <a:ext cx="1656" cy="1495"/>
            </a:xfrm>
            <a:prstGeom prst="rect">
              <a:avLst/>
            </a:prstGeom>
            <a:noFill/>
            <a:ln>
              <a:noFill/>
            </a:ln>
          </p:spPr>
        </p:pic>
        <p:sp>
          <p:nvSpPr>
            <p:cNvPr id="868" name="Shape 868"/>
            <p:cNvSpPr txBox="1"/>
            <p:nvPr/>
          </p:nvSpPr>
          <p:spPr>
            <a:xfrm>
              <a:off x="806" y="3456"/>
              <a:ext cx="959" cy="23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800">
                  <a:solidFill>
                    <a:schemeClr val="dk1"/>
                  </a:solidFill>
                  <a:latin typeface="Cabin"/>
                  <a:ea typeface="Cabin"/>
                  <a:cs typeface="Cabin"/>
                  <a:sym typeface="Cabin"/>
                </a:rPr>
                <a:t>Analog signal</a:t>
              </a:r>
            </a:p>
          </p:txBody>
        </p:sp>
      </p:grpSp>
      <p:grpSp>
        <p:nvGrpSpPr>
          <p:cNvPr id="869" name="Shape 869"/>
          <p:cNvGrpSpPr/>
          <p:nvPr/>
        </p:nvGrpSpPr>
        <p:grpSpPr>
          <a:xfrm>
            <a:off x="5867399" y="3016250"/>
            <a:ext cx="2590800" cy="3079750"/>
            <a:chOff x="3695" y="1900"/>
            <a:chExt cx="1632" cy="1940"/>
          </a:xfrm>
        </p:grpSpPr>
        <p:pic>
          <p:nvPicPr>
            <p:cNvPr id="870" name="Shape 870"/>
            <p:cNvPicPr preferRelativeResize="0"/>
            <p:nvPr/>
          </p:nvPicPr>
          <p:blipFill rotWithShape="1">
            <a:blip r:embed="rId4">
              <a:alphaModFix/>
            </a:blip>
            <a:srcRect b="0" l="0" r="0" t="0"/>
            <a:stretch/>
          </p:blipFill>
          <p:spPr>
            <a:xfrm>
              <a:off x="3695" y="1900"/>
              <a:ext cx="1632" cy="1495"/>
            </a:xfrm>
            <a:prstGeom prst="rect">
              <a:avLst/>
            </a:prstGeom>
            <a:noFill/>
            <a:ln>
              <a:noFill/>
            </a:ln>
          </p:spPr>
        </p:pic>
        <p:sp>
          <p:nvSpPr>
            <p:cNvPr id="871" name="Shape 871"/>
            <p:cNvSpPr txBox="1"/>
            <p:nvPr/>
          </p:nvSpPr>
          <p:spPr>
            <a:xfrm>
              <a:off x="3695" y="3436"/>
              <a:ext cx="1564" cy="40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GB" sz="1800">
                  <a:solidFill>
                    <a:schemeClr val="dk1"/>
                  </a:solidFill>
                  <a:latin typeface="Cabin"/>
                  <a:ea typeface="Cabin"/>
                  <a:cs typeface="Cabin"/>
                  <a:sym typeface="Cabin"/>
                </a:rPr>
                <a:t>PAM signal</a:t>
              </a:r>
              <a:br>
                <a:rPr lang="en-GB" sz="1800">
                  <a:solidFill>
                    <a:schemeClr val="dk1"/>
                  </a:solidFill>
                  <a:latin typeface="Cabin"/>
                  <a:ea typeface="Cabin"/>
                  <a:cs typeface="Cabin"/>
                  <a:sym typeface="Cabin"/>
                </a:rPr>
              </a:br>
              <a:r>
                <a:rPr lang="en-GB" sz="1800">
                  <a:solidFill>
                    <a:schemeClr val="dk1"/>
                  </a:solidFill>
                  <a:latin typeface="Cabin"/>
                  <a:ea typeface="Cabin"/>
                  <a:cs typeface="Cabin"/>
                  <a:sym typeface="Cabin"/>
                </a:rPr>
                <a:t>(Sampled analog data)</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gtEl>
                                        <p:attrNameLst>
                                          <p:attrName>style.visibility</p:attrName>
                                        </p:attrNameLst>
                                      </p:cBhvr>
                                      <p:to>
                                        <p:strVal val="visible"/>
                                      </p:to>
                                    </p:set>
                                    <p:animEffect filter="fade" transition="in">
                                      <p:cBhvr>
                                        <p:cTn dur="500"/>
                                        <p:tgtEl>
                                          <p:spTgt spid="86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500"/>
                                        <p:tgtEl>
                                          <p:spTgt spid="8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6" name="Shape 876"/>
        <p:cNvGrpSpPr/>
        <p:nvPr/>
      </p:nvGrpSpPr>
      <p:grpSpPr>
        <a:xfrm>
          <a:off x="0" y="0"/>
          <a:ext cx="0" cy="0"/>
          <a:chOff x="0" y="0"/>
          <a:chExt cx="0" cy="0"/>
        </a:xfrm>
      </p:grpSpPr>
      <p:sp>
        <p:nvSpPr>
          <p:cNvPr id="877" name="Shape 877"/>
          <p:cNvSpPr txBox="1"/>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878" name="Shape 878"/>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Different Sampling Methods</a:t>
            </a:r>
          </a:p>
        </p:txBody>
      </p:sp>
      <p:pic>
        <p:nvPicPr>
          <p:cNvPr id="879" name="Shape 879"/>
          <p:cNvPicPr preferRelativeResize="0"/>
          <p:nvPr/>
        </p:nvPicPr>
        <p:blipFill rotWithShape="1">
          <a:blip r:embed="rId3">
            <a:alphaModFix/>
          </a:blip>
          <a:srcRect b="0" l="0" r="0" t="0"/>
          <a:stretch/>
        </p:blipFill>
        <p:spPr>
          <a:xfrm>
            <a:off x="539552" y="2060848"/>
            <a:ext cx="8093148" cy="35052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4" name="Shape 884"/>
        <p:cNvGrpSpPr/>
        <p:nvPr/>
      </p:nvGrpSpPr>
      <p:grpSpPr>
        <a:xfrm>
          <a:off x="0" y="0"/>
          <a:ext cx="0" cy="0"/>
          <a:chOff x="0" y="0"/>
          <a:chExt cx="0" cy="0"/>
        </a:xfrm>
      </p:grpSpPr>
      <p:sp>
        <p:nvSpPr>
          <p:cNvPr id="885" name="Shape 885"/>
          <p:cNvSpPr txBox="1"/>
          <p:nvPr/>
        </p:nvSpPr>
        <p:spPr>
          <a:xfrm>
            <a:off x="0" y="6400800"/>
            <a:ext cx="19049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000">
                <a:solidFill>
                  <a:schemeClr val="lt2"/>
                </a:solidFill>
                <a:latin typeface="Arial"/>
                <a:ea typeface="Arial"/>
                <a:cs typeface="Arial"/>
                <a:sym typeface="Arial"/>
              </a:rPr>
              <a:t>4.</a:t>
            </a:r>
            <a:fld id="{00000000-1234-1234-1234-123412341234}" type="slidenum">
              <a:rPr lang="en-GB" sz="2000">
                <a:solidFill>
                  <a:schemeClr val="lt2"/>
                </a:solidFill>
                <a:latin typeface="Arial"/>
                <a:ea typeface="Arial"/>
                <a:cs typeface="Arial"/>
                <a:sym typeface="Arial"/>
              </a:rPr>
              <a:t>‹#›</a:t>
            </a:fld>
          </a:p>
        </p:txBody>
      </p:sp>
      <p:sp>
        <p:nvSpPr>
          <p:cNvPr id="886" name="Shape 886"/>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Sampling Rate</a:t>
            </a:r>
          </a:p>
        </p:txBody>
      </p:sp>
      <p:sp>
        <p:nvSpPr>
          <p:cNvPr id="887" name="Shape 887"/>
          <p:cNvSpPr txBox="1"/>
          <p:nvPr/>
        </p:nvSpPr>
        <p:spPr>
          <a:xfrm>
            <a:off x="533400" y="1196751"/>
            <a:ext cx="8215064" cy="5280248"/>
          </a:xfrm>
          <a:prstGeom prst="rect">
            <a:avLst/>
          </a:prstGeom>
          <a:noFill/>
          <a:ln>
            <a:noFill/>
          </a:ln>
        </p:spPr>
        <p:txBody>
          <a:bodyPr anchorCtr="0" anchor="t" bIns="45700" lIns="91425" rIns="91425" tIns="45700">
            <a:noAutofit/>
          </a:bodyPr>
          <a:lstStyle/>
          <a:p>
            <a:pPr indent="-274320" lvl="0" marL="274320" marR="0" rtl="0" algn="just">
              <a:lnSpc>
                <a:spcPct val="90000"/>
              </a:lnSpc>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According to the </a:t>
            </a:r>
            <a:r>
              <a:rPr b="1" i="1" lang="en-GB" sz="2800">
                <a:solidFill>
                  <a:schemeClr val="dk1"/>
                </a:solidFill>
                <a:latin typeface="Cabin"/>
                <a:ea typeface="Cabin"/>
                <a:cs typeface="Cabin"/>
                <a:sym typeface="Cabin"/>
              </a:rPr>
              <a:t>Nyquist theorem</a:t>
            </a:r>
            <a:r>
              <a:rPr lang="en-GB" sz="2800">
                <a:solidFill>
                  <a:schemeClr val="dk1"/>
                </a:solidFill>
                <a:latin typeface="Cabin"/>
                <a:ea typeface="Cabin"/>
                <a:cs typeface="Cabin"/>
                <a:sym typeface="Cabin"/>
              </a:rPr>
              <a:t>, the sampling rate must be at least 2 times the highest frequency contained in the signal.</a:t>
            </a:r>
          </a:p>
          <a:p>
            <a:pPr indent="-274320" lvl="0" marL="274320" marR="0" rtl="0" algn="just">
              <a:lnSpc>
                <a:spcPct val="9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We can sample a signal only if the signal is band-limited. In other words, a signal with an infinite bandwidth cannot be sampled. </a:t>
            </a:r>
          </a:p>
          <a:p>
            <a:pPr indent="-274320" lvl="0" marL="274320" marR="0" rtl="0" algn="just">
              <a:lnSpc>
                <a:spcPct val="9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The sampling rate must be at least 2 times the highest frequency, not the bandwidth. </a:t>
            </a:r>
          </a:p>
          <a:p>
            <a:pPr indent="-274320" lvl="0" marL="274320" marR="0" rtl="0" algn="just">
              <a:lnSpc>
                <a:spcPct val="9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If the analog signal is low-pass, the bandwidth and the highest frequency are the same value. If the analog signal is bandpass, the bandwidth value is lower than the value of the maximum frequency.</a:t>
            </a:r>
          </a:p>
          <a:p>
            <a:pPr indent="-274320" lvl="0" marL="274320" marR="0" rtl="0" algn="just">
              <a:lnSpc>
                <a:spcPct val="90000"/>
              </a:lnSpc>
              <a:spcBef>
                <a:spcPts val="600"/>
              </a:spcBef>
              <a:buClr>
                <a:schemeClr val="accent1"/>
              </a:buClr>
              <a:buFont typeface="Noto Sans Symbols"/>
              <a:buNone/>
            </a:pPr>
            <a:r>
              <a:t/>
            </a:r>
            <a:endParaRPr sz="2800">
              <a:solidFill>
                <a:schemeClr val="dk1"/>
              </a:solidFill>
              <a:latin typeface="Cabin"/>
              <a:ea typeface="Cabin"/>
              <a:cs typeface="Cabin"/>
              <a:sym typeface="Cabi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1" name="Shape 891"/>
        <p:cNvGrpSpPr/>
        <p:nvPr/>
      </p:nvGrpSpPr>
      <p:grpSpPr>
        <a:xfrm>
          <a:off x="0" y="0"/>
          <a:ext cx="0" cy="0"/>
          <a:chOff x="0" y="0"/>
          <a:chExt cx="0" cy="0"/>
        </a:xfrm>
      </p:grpSpPr>
      <p:pic>
        <p:nvPicPr>
          <p:cNvPr id="892" name="Shape 892"/>
          <p:cNvPicPr preferRelativeResize="0"/>
          <p:nvPr/>
        </p:nvPicPr>
        <p:blipFill rotWithShape="1">
          <a:blip r:embed="rId3">
            <a:alphaModFix/>
          </a:blip>
          <a:srcRect b="0" l="0" r="0" t="0"/>
          <a:stretch/>
        </p:blipFill>
        <p:spPr>
          <a:xfrm>
            <a:off x="838200" y="2060848"/>
            <a:ext cx="7331075" cy="3605211"/>
          </a:xfrm>
          <a:prstGeom prst="rect">
            <a:avLst/>
          </a:prstGeom>
          <a:noFill/>
          <a:ln>
            <a:noFill/>
          </a:ln>
        </p:spPr>
      </p:pic>
      <p:sp>
        <p:nvSpPr>
          <p:cNvPr id="893" name="Shape 893"/>
          <p:cNvSpPr txBox="1"/>
          <p:nvPr>
            <p:ph type="title"/>
          </p:nvPr>
        </p:nvSpPr>
        <p:spPr>
          <a:xfrm>
            <a:off x="611560" y="188640"/>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2800" u="none" cap="none" strike="noStrike">
                <a:solidFill>
                  <a:schemeClr val="dk2"/>
                </a:solidFill>
                <a:latin typeface="Domine"/>
                <a:ea typeface="Domine"/>
                <a:cs typeface="Domine"/>
                <a:sym typeface="Domine"/>
              </a:rPr>
              <a:t>Nyquist Sampling Rate for low-pass </a:t>
            </a:r>
            <a:br>
              <a:rPr b="0" i="0" lang="en-GB" sz="2800" u="none" cap="none" strike="noStrike">
                <a:solidFill>
                  <a:schemeClr val="dk2"/>
                </a:solidFill>
                <a:latin typeface="Domine"/>
                <a:ea typeface="Domine"/>
                <a:cs typeface="Domine"/>
                <a:sym typeface="Domine"/>
              </a:rPr>
            </a:br>
            <a:r>
              <a:rPr b="0" i="0" lang="en-GB" sz="2800" u="none" cap="none" strike="noStrike">
                <a:solidFill>
                  <a:schemeClr val="dk2"/>
                </a:solidFill>
                <a:latin typeface="Domine"/>
                <a:ea typeface="Domine"/>
                <a:cs typeface="Domine"/>
                <a:sym typeface="Domine"/>
              </a:rPr>
              <a:t>and band-pass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7" name="Shape 897"/>
        <p:cNvGrpSpPr/>
        <p:nvPr/>
      </p:nvGrpSpPr>
      <p:grpSpPr>
        <a:xfrm>
          <a:off x="0" y="0"/>
          <a:ext cx="0" cy="0"/>
          <a:chOff x="0" y="0"/>
          <a:chExt cx="0" cy="0"/>
        </a:xfrm>
      </p:grpSpPr>
      <p:sp>
        <p:nvSpPr>
          <p:cNvPr id="898" name="Shape 898"/>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Home work</a:t>
            </a:r>
          </a:p>
        </p:txBody>
      </p:sp>
      <p:sp>
        <p:nvSpPr>
          <p:cNvPr id="899" name="Shape 899"/>
          <p:cNvSpPr txBox="1"/>
          <p:nvPr/>
        </p:nvSpPr>
        <p:spPr>
          <a:xfrm>
            <a:off x="533400" y="1196751"/>
            <a:ext cx="8215064" cy="5280248"/>
          </a:xfrm>
          <a:prstGeom prst="rect">
            <a:avLst/>
          </a:prstGeom>
          <a:noFill/>
          <a:ln>
            <a:noFill/>
          </a:ln>
        </p:spPr>
        <p:txBody>
          <a:bodyPr anchorCtr="0" anchor="t" bIns="45700" lIns="91425" rIns="91425" tIns="45700">
            <a:noAutofit/>
          </a:bodyPr>
          <a:lstStyle/>
          <a:p>
            <a:pPr indent="-274320" lvl="0" marL="274320" marR="0" rtl="0" algn="just">
              <a:spcBef>
                <a:spcPts val="0"/>
              </a:spcBef>
              <a:buClr>
                <a:schemeClr val="accent1"/>
              </a:buClr>
              <a:buSzPct val="76000"/>
              <a:buFont typeface="Noto Sans Symbols"/>
              <a:buChar char="▶"/>
            </a:pPr>
            <a:r>
              <a:rPr lang="en-GB" sz="2800">
                <a:solidFill>
                  <a:schemeClr val="dk1"/>
                </a:solidFill>
                <a:latin typeface="Cabin"/>
                <a:ea typeface="Cabin"/>
                <a:cs typeface="Cabin"/>
                <a:sym typeface="Cabin"/>
              </a:rPr>
              <a:t>Example 4.6 – 4.11</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3" name="Shape 903"/>
        <p:cNvGrpSpPr/>
        <p:nvPr/>
      </p:nvGrpSpPr>
      <p:grpSpPr>
        <a:xfrm>
          <a:off x="0" y="0"/>
          <a:ext cx="0" cy="0"/>
          <a:chOff x="0" y="0"/>
          <a:chExt cx="0" cy="0"/>
        </a:xfrm>
      </p:grpSpPr>
      <p:sp>
        <p:nvSpPr>
          <p:cNvPr id="904" name="Shape 904"/>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Quantization</a:t>
            </a:r>
          </a:p>
        </p:txBody>
      </p:sp>
      <p:sp>
        <p:nvSpPr>
          <p:cNvPr id="905" name="Shape 905"/>
          <p:cNvSpPr txBox="1"/>
          <p:nvPr/>
        </p:nvSpPr>
        <p:spPr>
          <a:xfrm>
            <a:off x="467543" y="1196751"/>
            <a:ext cx="8538592" cy="5280248"/>
          </a:xfrm>
          <a:prstGeom prst="rect">
            <a:avLst/>
          </a:prstGeom>
          <a:blipFill rotWithShape="1">
            <a:blip r:embed="rId3">
              <a:alphaModFix/>
            </a:blip>
            <a:stretch>
              <a:fillRect b="-2421" l="-784" r="-2712" t="-1959"/>
            </a:stretch>
          </a:blipFill>
          <a:ln>
            <a:noFill/>
          </a:ln>
        </p:spPr>
        <p:txBody>
          <a:bodyPr anchorCtr="0" anchor="t" bIns="45700" lIns="91425" rIns="91425" tIns="45700">
            <a:noAutofit/>
          </a:bodyPr>
          <a:lstStyle/>
          <a:p>
            <a:pPr indent="0" lvl="0" marL="0" marR="0" rtl="0" algn="l">
              <a:spcBef>
                <a:spcPts val="0"/>
              </a:spcBef>
              <a:buSzPct val="25000"/>
              <a:buNone/>
            </a:pPr>
            <a:r>
              <a:rPr lang="en-GB" sz="1800">
                <a:latin typeface="Cabin"/>
                <a:ea typeface="Cabin"/>
                <a:cs typeface="Cabin"/>
                <a:sym typeface="Cabin"/>
              </a:rPr>
              <a:t> </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sp>
        <p:nvSpPr>
          <p:cNvPr id="910" name="Shape 910"/>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Quantization</a:t>
            </a:r>
          </a:p>
        </p:txBody>
      </p:sp>
      <p:pic>
        <p:nvPicPr>
          <p:cNvPr id="911" name="Shape 911"/>
          <p:cNvPicPr preferRelativeResize="0"/>
          <p:nvPr/>
        </p:nvPicPr>
        <p:blipFill rotWithShape="1">
          <a:blip r:embed="rId3">
            <a:alphaModFix/>
          </a:blip>
          <a:srcRect b="0" l="0" r="0" t="0"/>
          <a:stretch/>
        </p:blipFill>
        <p:spPr>
          <a:xfrm>
            <a:off x="467543" y="1196751"/>
            <a:ext cx="6846887" cy="5122861"/>
          </a:xfrm>
          <a:prstGeom prst="rect">
            <a:avLst/>
          </a:prstGeom>
          <a:noFill/>
          <a:ln>
            <a:noFill/>
          </a:ln>
        </p:spPr>
      </p:pic>
      <p:sp>
        <p:nvSpPr>
          <p:cNvPr id="912" name="Shape 912"/>
          <p:cNvSpPr txBox="1"/>
          <p:nvPr/>
        </p:nvSpPr>
        <p:spPr>
          <a:xfrm>
            <a:off x="7215206" y="1357298"/>
            <a:ext cx="1547663" cy="10772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1600">
                <a:solidFill>
                  <a:schemeClr val="dk1"/>
                </a:solidFill>
                <a:latin typeface="Cabin"/>
                <a:ea typeface="Cabin"/>
                <a:cs typeface="Cabin"/>
                <a:sym typeface="Cabin"/>
              </a:rPr>
              <a:t>Vmax = +20V</a:t>
            </a:r>
          </a:p>
          <a:p>
            <a:pPr indent="0" lvl="0" marL="0" marR="0" rtl="0" algn="l">
              <a:spcBef>
                <a:spcPts val="0"/>
              </a:spcBef>
              <a:buSzPct val="25000"/>
              <a:buNone/>
            </a:pPr>
            <a:r>
              <a:rPr lang="en-GB" sz="1600">
                <a:solidFill>
                  <a:schemeClr val="dk1"/>
                </a:solidFill>
                <a:latin typeface="Cabin"/>
                <a:ea typeface="Cabin"/>
                <a:cs typeface="Cabin"/>
                <a:sym typeface="Cabin"/>
              </a:rPr>
              <a:t>Vmin  = -20V</a:t>
            </a:r>
          </a:p>
          <a:p>
            <a:pPr indent="0" lvl="0" marL="0" marR="0" rtl="0" algn="l">
              <a:spcBef>
                <a:spcPts val="0"/>
              </a:spcBef>
              <a:buSzPct val="25000"/>
              <a:buNone/>
            </a:pPr>
            <a:r>
              <a:rPr lang="en-GB" sz="1600">
                <a:solidFill>
                  <a:schemeClr val="dk1"/>
                </a:solidFill>
                <a:latin typeface="Cabin"/>
                <a:ea typeface="Cabin"/>
                <a:cs typeface="Cabin"/>
                <a:sym typeface="Cabin"/>
              </a:rPr>
              <a:t>L = 8</a:t>
            </a:r>
          </a:p>
          <a:p>
            <a:pPr indent="0" lvl="0" marL="0" marR="0" rtl="0" algn="l">
              <a:spcBef>
                <a:spcPts val="0"/>
              </a:spcBef>
              <a:buSzPct val="25000"/>
              <a:buNone/>
            </a:pPr>
            <a:r>
              <a:rPr lang="en-GB" sz="1600">
                <a:solidFill>
                  <a:schemeClr val="dk1"/>
                </a:solidFill>
                <a:latin typeface="Cabin"/>
                <a:ea typeface="Cabin"/>
                <a:cs typeface="Cabin"/>
                <a:sym typeface="Cabin"/>
              </a:rPr>
              <a:t>∆ = 5 V</a:t>
            </a:r>
          </a:p>
        </p:txBody>
      </p:sp>
      <p:sp>
        <p:nvSpPr>
          <p:cNvPr id="913" name="Shape 913"/>
          <p:cNvSpPr txBox="1"/>
          <p:nvPr/>
        </p:nvSpPr>
        <p:spPr>
          <a:xfrm>
            <a:off x="7092279" y="4293096"/>
            <a:ext cx="2088232"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GB" sz="1600">
                <a:solidFill>
                  <a:schemeClr val="dk1"/>
                </a:solidFill>
                <a:latin typeface="Cabin"/>
                <a:ea typeface="Cabin"/>
                <a:cs typeface="Cabin"/>
                <a:sym typeface="Cabin"/>
              </a:rPr>
              <a:t>Normalized value = Actual amplitude/ ∆</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7" name="Shape 917"/>
        <p:cNvGrpSpPr/>
        <p:nvPr/>
      </p:nvGrpSpPr>
      <p:grpSpPr>
        <a:xfrm>
          <a:off x="0" y="0"/>
          <a:ext cx="0" cy="0"/>
          <a:chOff x="0" y="0"/>
          <a:chExt cx="0" cy="0"/>
        </a:xfrm>
      </p:grpSpPr>
      <p:sp>
        <p:nvSpPr>
          <p:cNvPr id="918" name="Shape 918"/>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Quantization Levels</a:t>
            </a:r>
          </a:p>
        </p:txBody>
      </p:sp>
      <p:sp>
        <p:nvSpPr>
          <p:cNvPr id="919" name="Shape 919"/>
          <p:cNvSpPr txBox="1"/>
          <p:nvPr/>
        </p:nvSpPr>
        <p:spPr>
          <a:xfrm>
            <a:off x="467543" y="1196751"/>
            <a:ext cx="8280919" cy="5280248"/>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The choice of L depends on the range of the amplitudes of the analog signal and how accurately we need to recover the signal.</a:t>
            </a:r>
          </a:p>
          <a:p>
            <a:pPr indent="-274320" lvl="0" marL="274320" marR="0" rtl="0" algn="just">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If the amplitude of a signal fluctuates between two values only, we need only two levels.</a:t>
            </a:r>
          </a:p>
          <a:p>
            <a:pPr indent="-274320" lvl="0" marL="274320" marR="0" rtl="0" algn="just">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If the signal has many amplitudes, we need more quantization levels.</a:t>
            </a:r>
          </a:p>
          <a:p>
            <a:pPr indent="-274320" lvl="0" marL="274320" marR="0" rtl="0" algn="just">
              <a:spcBef>
                <a:spcPts val="600"/>
              </a:spcBef>
              <a:buClr>
                <a:schemeClr val="accent1"/>
              </a:buClr>
              <a:buFont typeface="Noto Sans Symbols"/>
              <a:buNone/>
            </a:pPr>
            <a:r>
              <a:t/>
            </a:r>
            <a:endParaRPr sz="2800">
              <a:solidFill>
                <a:schemeClr val="dk1"/>
              </a:solidFill>
              <a:latin typeface="Cabin"/>
              <a:ea typeface="Cabin"/>
              <a:cs typeface="Cabin"/>
              <a:sym typeface="Cabi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3" name="Shape 923"/>
        <p:cNvGrpSpPr/>
        <p:nvPr/>
      </p:nvGrpSpPr>
      <p:grpSpPr>
        <a:xfrm>
          <a:off x="0" y="0"/>
          <a:ext cx="0" cy="0"/>
          <a:chOff x="0" y="0"/>
          <a:chExt cx="0" cy="0"/>
        </a:xfrm>
      </p:grpSpPr>
      <p:sp>
        <p:nvSpPr>
          <p:cNvPr id="924" name="Shape 924"/>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Quantization Error and Bit rate</a:t>
            </a:r>
          </a:p>
        </p:txBody>
      </p:sp>
      <p:sp>
        <p:nvSpPr>
          <p:cNvPr id="925" name="Shape 925"/>
          <p:cNvSpPr txBox="1"/>
          <p:nvPr/>
        </p:nvSpPr>
        <p:spPr>
          <a:xfrm>
            <a:off x="467543" y="1196751"/>
            <a:ext cx="8208912" cy="5280248"/>
          </a:xfrm>
          <a:prstGeom prst="rect">
            <a:avLst/>
          </a:prstGeom>
          <a:noFill/>
          <a:ln>
            <a:noFill/>
          </a:ln>
        </p:spPr>
        <p:txBody>
          <a:bodyPr anchorCtr="0" anchor="t" bIns="45700" lIns="91425" rIns="91425" tIns="45700">
            <a:noAutofit/>
          </a:bodyPr>
          <a:lstStyle/>
          <a:p>
            <a:pPr indent="-274320" lvl="0" marL="274320" marR="0" rtl="0" algn="just">
              <a:lnSpc>
                <a:spcPct val="90000"/>
              </a:lnSpc>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The value of the error for any sample is less than ∆/2</a:t>
            </a:r>
          </a:p>
          <a:p>
            <a:pPr indent="-274320" lvl="0" marL="274320" marR="0" rtl="0" algn="just">
              <a:lnSpc>
                <a:spcPct val="90000"/>
              </a:lnSpc>
              <a:spcBef>
                <a:spcPts val="600"/>
              </a:spcBef>
              <a:spcAft>
                <a:spcPts val="0"/>
              </a:spcAft>
              <a:buClr>
                <a:schemeClr val="accent1"/>
              </a:buClr>
              <a:buSzPct val="25000"/>
              <a:buFont typeface="Noto Sans Symbols"/>
              <a:buNone/>
            </a:pPr>
            <a:r>
              <a:rPr lang="en-GB" sz="3200">
                <a:solidFill>
                  <a:schemeClr val="dk1"/>
                </a:solidFill>
                <a:latin typeface="Cabin"/>
                <a:ea typeface="Cabin"/>
                <a:cs typeface="Cabin"/>
                <a:sym typeface="Cabin"/>
              </a:rPr>
              <a:t>				</a:t>
            </a:r>
            <a:r>
              <a:rPr lang="en-GB" sz="2600">
                <a:solidFill>
                  <a:schemeClr val="dk1"/>
                </a:solidFill>
                <a:latin typeface="Cabin"/>
                <a:ea typeface="Cabin"/>
                <a:cs typeface="Cabin"/>
                <a:sym typeface="Cabin"/>
              </a:rPr>
              <a:t>- ∆/2 ≤ error ≤ ∆/2</a:t>
            </a:r>
          </a:p>
          <a:p>
            <a:pPr indent="-274320" lvl="0" marL="274320" marR="0" rtl="0" algn="just">
              <a:lnSpc>
                <a:spcPct val="90000"/>
              </a:lnSpc>
              <a:spcBef>
                <a:spcPts val="600"/>
              </a:spcBef>
              <a:spcAft>
                <a:spcPts val="0"/>
              </a:spcAft>
              <a:buClr>
                <a:schemeClr val="accent1"/>
              </a:buClr>
              <a:buFont typeface="Noto Sans Symbols"/>
              <a:buNone/>
            </a:pPr>
            <a:r>
              <a:t/>
            </a:r>
            <a:endParaRPr sz="2600">
              <a:solidFill>
                <a:schemeClr val="dk1"/>
              </a:solidFill>
              <a:latin typeface="Cabin"/>
              <a:ea typeface="Cabin"/>
              <a:cs typeface="Cabin"/>
              <a:sym typeface="Cabin"/>
            </a:endParaRPr>
          </a:p>
          <a:p>
            <a:pPr indent="-274320" lvl="0" marL="274320" marR="0" rtl="0" algn="just">
              <a:lnSpc>
                <a:spcPct val="9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Quantization error to the SNR</a:t>
            </a:r>
            <a:r>
              <a:rPr baseline="-25000" lang="en-GB" sz="2800">
                <a:solidFill>
                  <a:schemeClr val="dk1"/>
                </a:solidFill>
                <a:latin typeface="Cabin"/>
                <a:ea typeface="Cabin"/>
                <a:cs typeface="Cabin"/>
                <a:sym typeface="Cabin"/>
              </a:rPr>
              <a:t>db </a:t>
            </a:r>
            <a:r>
              <a:rPr lang="en-GB" sz="2800">
                <a:solidFill>
                  <a:schemeClr val="dk1"/>
                </a:solidFill>
                <a:latin typeface="Cabin"/>
                <a:ea typeface="Cabin"/>
                <a:cs typeface="Cabin"/>
                <a:sym typeface="Cabin"/>
              </a:rPr>
              <a:t>:</a:t>
            </a:r>
          </a:p>
          <a:p>
            <a:pPr indent="-5080" lvl="3" marL="868680" marR="0" rtl="0" algn="just">
              <a:lnSpc>
                <a:spcPct val="90000"/>
              </a:lnSpc>
              <a:spcBef>
                <a:spcPts val="400"/>
              </a:spcBef>
              <a:spcAft>
                <a:spcPts val="0"/>
              </a:spcAft>
              <a:buClr>
                <a:srgbClr val="8BA1B3"/>
              </a:buClr>
              <a:buSzPct val="25000"/>
              <a:buFont typeface="Noto Sans Symbols"/>
              <a:buNone/>
            </a:pPr>
            <a:r>
              <a:rPr b="0" i="0" lang="en-GB" sz="2600" u="none" cap="none" strike="noStrike">
                <a:solidFill>
                  <a:schemeClr val="dk1"/>
                </a:solidFill>
                <a:latin typeface="Cabin"/>
                <a:ea typeface="Cabin"/>
                <a:cs typeface="Cabin"/>
                <a:sym typeface="Cabin"/>
              </a:rPr>
              <a:t>SNR</a:t>
            </a:r>
            <a:r>
              <a:rPr b="0" baseline="-25000" i="0" lang="en-GB" sz="2600" u="none" cap="none" strike="noStrike">
                <a:solidFill>
                  <a:schemeClr val="dk1"/>
                </a:solidFill>
                <a:latin typeface="Cabin"/>
                <a:ea typeface="Cabin"/>
                <a:cs typeface="Cabin"/>
                <a:sym typeface="Cabin"/>
              </a:rPr>
              <a:t>db</a:t>
            </a:r>
            <a:r>
              <a:rPr b="0" i="0" lang="en-GB" sz="2600" u="none" cap="none" strike="noStrike">
                <a:solidFill>
                  <a:schemeClr val="dk1"/>
                </a:solidFill>
                <a:latin typeface="Cabin"/>
                <a:ea typeface="Cabin"/>
                <a:cs typeface="Cabin"/>
                <a:sym typeface="Cabin"/>
              </a:rPr>
              <a:t>= 6.02n</a:t>
            </a:r>
            <a:r>
              <a:rPr b="0" baseline="-25000" i="0" lang="en-GB" sz="2600" u="none" cap="none" strike="noStrike">
                <a:solidFill>
                  <a:schemeClr val="dk1"/>
                </a:solidFill>
                <a:latin typeface="Cabin"/>
                <a:ea typeface="Cabin"/>
                <a:cs typeface="Cabin"/>
                <a:sym typeface="Cabin"/>
              </a:rPr>
              <a:t>b</a:t>
            </a:r>
            <a:r>
              <a:rPr b="0" i="0" lang="en-GB" sz="2600" u="none" cap="none" strike="noStrike">
                <a:solidFill>
                  <a:schemeClr val="dk1"/>
                </a:solidFill>
                <a:latin typeface="Cabin"/>
                <a:ea typeface="Cabin"/>
                <a:cs typeface="Cabin"/>
                <a:sym typeface="Cabin"/>
              </a:rPr>
              <a:t> +1.76 dB; </a:t>
            </a:r>
            <a:r>
              <a:rPr b="0" i="0" lang="en-GB" sz="2800" u="none" cap="none" strike="noStrike">
                <a:solidFill>
                  <a:schemeClr val="dk1"/>
                </a:solidFill>
                <a:latin typeface="Cabin"/>
                <a:ea typeface="Cabin"/>
                <a:cs typeface="Cabin"/>
                <a:sym typeface="Cabin"/>
              </a:rPr>
              <a:t>where n</a:t>
            </a:r>
            <a:r>
              <a:rPr b="0" baseline="-25000" i="0" lang="en-GB" sz="2800" u="none" cap="none" strike="noStrike">
                <a:solidFill>
                  <a:schemeClr val="dk1"/>
                </a:solidFill>
                <a:latin typeface="Cabin"/>
                <a:ea typeface="Cabin"/>
                <a:cs typeface="Cabin"/>
                <a:sym typeface="Cabin"/>
              </a:rPr>
              <a:t>b</a:t>
            </a:r>
            <a:r>
              <a:rPr b="0" i="0" lang="en-GB" sz="2800" u="none" cap="none" strike="noStrike">
                <a:solidFill>
                  <a:schemeClr val="dk1"/>
                </a:solidFill>
                <a:latin typeface="Cabin"/>
                <a:ea typeface="Cabin"/>
                <a:cs typeface="Cabin"/>
                <a:sym typeface="Cabin"/>
              </a:rPr>
              <a:t> is the bits  	 					per sample.</a:t>
            </a:r>
          </a:p>
          <a:p>
            <a:pPr indent="-5080" lvl="3" marL="868680" marR="0" rtl="0" algn="just">
              <a:lnSpc>
                <a:spcPct val="90000"/>
              </a:lnSpc>
              <a:spcBef>
                <a:spcPts val="400"/>
              </a:spcBef>
              <a:spcAft>
                <a:spcPts val="0"/>
              </a:spcAft>
              <a:buClr>
                <a:srgbClr val="8BA1B3"/>
              </a:buClr>
              <a:buFont typeface="Noto Sans Symbols"/>
              <a:buNone/>
            </a:pPr>
            <a:r>
              <a:t/>
            </a:r>
            <a:endParaRPr b="0" i="0" sz="2800" u="none" cap="none" strike="noStrike">
              <a:solidFill>
                <a:schemeClr val="dk1"/>
              </a:solidFill>
              <a:latin typeface="Cabin"/>
              <a:ea typeface="Cabin"/>
              <a:cs typeface="Cabin"/>
              <a:sym typeface="Cabin"/>
            </a:endParaRPr>
          </a:p>
          <a:p>
            <a:pPr indent="-274320" lvl="0" marL="274320" marR="0" rtl="0" algn="just">
              <a:lnSpc>
                <a:spcPct val="90000"/>
              </a:lnSpc>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Bit Rate = sampling rate x number of bits per   	  					sample</a:t>
            </a:r>
          </a:p>
          <a:p>
            <a:pPr indent="0" lvl="0" marL="0" marR="0" rtl="0" algn="just">
              <a:lnSpc>
                <a:spcPct val="90000"/>
              </a:lnSpc>
              <a:spcBef>
                <a:spcPts val="600"/>
              </a:spcBef>
              <a:spcAft>
                <a:spcPts val="0"/>
              </a:spcAft>
              <a:buClr>
                <a:schemeClr val="accent1"/>
              </a:buClr>
              <a:buSzPct val="25000"/>
              <a:buFont typeface="Noto Sans Symbols"/>
              <a:buNone/>
            </a:pPr>
            <a:r>
              <a:rPr lang="en-GB" sz="2800">
                <a:solidFill>
                  <a:schemeClr val="dk1"/>
                </a:solidFill>
                <a:latin typeface="Cabin"/>
                <a:ea typeface="Cabin"/>
                <a:cs typeface="Cabin"/>
                <a:sym typeface="Cabin"/>
              </a:rPr>
              <a:t>                   = f</a:t>
            </a:r>
            <a:r>
              <a:rPr baseline="-25000" lang="en-GB" sz="2800">
                <a:solidFill>
                  <a:schemeClr val="dk1"/>
                </a:solidFill>
                <a:latin typeface="Cabin"/>
                <a:ea typeface="Cabin"/>
                <a:cs typeface="Cabin"/>
                <a:sym typeface="Cabin"/>
              </a:rPr>
              <a:t>s</a:t>
            </a:r>
            <a:r>
              <a:rPr lang="en-GB" sz="2800">
                <a:solidFill>
                  <a:schemeClr val="dk1"/>
                </a:solidFill>
                <a:latin typeface="Cabin"/>
                <a:ea typeface="Cabin"/>
                <a:cs typeface="Cabin"/>
                <a:sym typeface="Cabin"/>
              </a:rPr>
              <a:t> x n</a:t>
            </a:r>
            <a:r>
              <a:rPr baseline="-25000" lang="en-GB" sz="2800">
                <a:solidFill>
                  <a:schemeClr val="dk1"/>
                </a:solidFill>
                <a:latin typeface="Cabin"/>
                <a:ea typeface="Cabin"/>
                <a:cs typeface="Cabin"/>
                <a:sym typeface="Cabin"/>
              </a:rPr>
              <a:t>b</a:t>
            </a:r>
          </a:p>
          <a:p>
            <a:pPr indent="-5080" lvl="3" marL="868680" marR="0" rtl="0" algn="just">
              <a:lnSpc>
                <a:spcPct val="90000"/>
              </a:lnSpc>
              <a:spcBef>
                <a:spcPts val="400"/>
              </a:spcBef>
              <a:buClr>
                <a:srgbClr val="8BA1B3"/>
              </a:buClr>
              <a:buSzPct val="25000"/>
              <a:buFont typeface="Noto Sans Symbols"/>
              <a:buNone/>
            </a:pPr>
            <a:r>
              <a:rPr b="0" i="0" lang="en-GB" sz="2600" u="none" cap="none" strike="noStrike">
                <a:solidFill>
                  <a:schemeClr val="dk1"/>
                </a:solidFill>
                <a:latin typeface="Cabin"/>
                <a:ea typeface="Cabin"/>
                <a:cs typeface="Cabin"/>
                <a:sym typeface="Cabin"/>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1" lang="en-GB" sz="3200" u="none" cap="none" strike="noStrike">
                <a:solidFill>
                  <a:schemeClr val="dk2"/>
                </a:solidFill>
                <a:latin typeface="Domine"/>
                <a:ea typeface="Domine"/>
                <a:cs typeface="Domine"/>
                <a:sym typeface="Domine"/>
              </a:rPr>
              <a:t>Example 4.1</a:t>
            </a:r>
          </a:p>
        </p:txBody>
      </p:sp>
      <p:sp>
        <p:nvSpPr>
          <p:cNvPr id="147" name="Shape 147"/>
          <p:cNvSpPr/>
          <p:nvPr/>
        </p:nvSpPr>
        <p:spPr>
          <a:xfrm>
            <a:off x="395536" y="1143000"/>
            <a:ext cx="8519863" cy="1800225"/>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b="0" i="0" lang="en-GB" sz="2800" u="none" cap="none" strike="noStrike">
                <a:solidFill>
                  <a:schemeClr val="dk1"/>
                </a:solidFill>
                <a:latin typeface="Cabin"/>
                <a:ea typeface="Cabin"/>
                <a:cs typeface="Cabin"/>
                <a:sym typeface="Cabin"/>
              </a:rPr>
              <a:t>A signal is carrying data in which one data element is encoded as one signal element ( r = 1). If the bit rate is 100 kbps, what is the average value of the baud rate if c is between 0 and 1?</a:t>
            </a:r>
          </a:p>
        </p:txBody>
      </p:sp>
      <p:sp>
        <p:nvSpPr>
          <p:cNvPr id="148" name="Shape 148"/>
          <p:cNvSpPr/>
          <p:nvPr/>
        </p:nvSpPr>
        <p:spPr>
          <a:xfrm>
            <a:off x="467543" y="3182938"/>
            <a:ext cx="8447856" cy="1373187"/>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b="0" i="0" lang="en-GB" sz="2800" u="none" cap="none" strike="noStrike">
                <a:solidFill>
                  <a:schemeClr val="hlink"/>
                </a:solidFill>
                <a:latin typeface="Cabin"/>
                <a:ea typeface="Cabin"/>
                <a:cs typeface="Cabin"/>
                <a:sym typeface="Cabin"/>
              </a:rPr>
              <a:t>Solution</a:t>
            </a:r>
          </a:p>
          <a:p>
            <a:pPr indent="0" lvl="0" marL="0" marR="0" rtl="0" algn="just">
              <a:spcBef>
                <a:spcPts val="0"/>
              </a:spcBef>
              <a:buSzPct val="25000"/>
              <a:buNone/>
            </a:pPr>
            <a:r>
              <a:rPr b="0" i="0" lang="en-GB" sz="2800" u="none" cap="none" strike="noStrike">
                <a:solidFill>
                  <a:schemeClr val="dk1"/>
                </a:solidFill>
                <a:latin typeface="Cabin"/>
                <a:ea typeface="Cabin"/>
                <a:cs typeface="Cabin"/>
                <a:sym typeface="Cabin"/>
              </a:rPr>
              <a:t>We assume that the average value of c is 1/2 . The baud rate is then</a:t>
            </a:r>
          </a:p>
        </p:txBody>
      </p:sp>
      <p:pic>
        <p:nvPicPr>
          <p:cNvPr id="149" name="Shape 149"/>
          <p:cNvPicPr preferRelativeResize="0"/>
          <p:nvPr/>
        </p:nvPicPr>
        <p:blipFill rotWithShape="1">
          <a:blip r:embed="rId3">
            <a:alphaModFix/>
          </a:blip>
          <a:srcRect b="0" l="0" r="0" t="0"/>
          <a:stretch/>
        </p:blipFill>
        <p:spPr>
          <a:xfrm>
            <a:off x="1365250" y="4800600"/>
            <a:ext cx="6635750" cy="739775"/>
          </a:xfrm>
          <a:prstGeom prst="rect">
            <a:avLst/>
          </a:prstGeom>
          <a:noFill/>
          <a:ln cap="flat" cmpd="thickThin" w="57150">
            <a:solidFill>
              <a:schemeClr val="folHlink"/>
            </a:solidFill>
            <a:prstDash val="solid"/>
            <a:miter/>
            <a:headEnd len="med" w="med" type="none"/>
            <a:tailEnd len="med" w="med" type="none"/>
          </a:ln>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0" name="Shape 930"/>
        <p:cNvGrpSpPr/>
        <p:nvPr/>
      </p:nvGrpSpPr>
      <p:grpSpPr>
        <a:xfrm>
          <a:off x="0" y="0"/>
          <a:ext cx="0" cy="0"/>
          <a:chOff x="0" y="0"/>
          <a:chExt cx="0" cy="0"/>
        </a:xfrm>
      </p:grpSpPr>
      <p:sp>
        <p:nvSpPr>
          <p:cNvPr id="931" name="Shape 931"/>
          <p:cNvSpPr txBox="1"/>
          <p:nvPr>
            <p:ph type="title"/>
          </p:nvPr>
        </p:nvSpPr>
        <p:spPr>
          <a:xfrm>
            <a:off x="467543" y="404663"/>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Original Signal Recovery</a:t>
            </a:r>
          </a:p>
        </p:txBody>
      </p:sp>
      <p:pic>
        <p:nvPicPr>
          <p:cNvPr id="932" name="Shape 932"/>
          <p:cNvPicPr preferRelativeResize="0"/>
          <p:nvPr/>
        </p:nvPicPr>
        <p:blipFill rotWithShape="1">
          <a:blip r:embed="rId3">
            <a:alphaModFix/>
          </a:blip>
          <a:srcRect b="0" l="0" r="0" t="0"/>
          <a:stretch/>
        </p:blipFill>
        <p:spPr>
          <a:xfrm>
            <a:off x="738822" y="2420888"/>
            <a:ext cx="8053388" cy="3194049"/>
          </a:xfrm>
          <a:prstGeom prst="rect">
            <a:avLst/>
          </a:prstGeom>
          <a:noFill/>
          <a:ln>
            <a:noFill/>
          </a:ln>
        </p:spPr>
      </p:pic>
      <p:sp>
        <p:nvSpPr>
          <p:cNvPr id="933" name="Shape 933"/>
          <p:cNvSpPr txBox="1"/>
          <p:nvPr/>
        </p:nvSpPr>
        <p:spPr>
          <a:xfrm>
            <a:off x="496220" y="1268759"/>
            <a:ext cx="8538592" cy="1152128"/>
          </a:xfrm>
          <a:prstGeom prst="rect">
            <a:avLst/>
          </a:prstGeom>
          <a:noFill/>
          <a:ln>
            <a:noFill/>
          </a:ln>
        </p:spPr>
        <p:txBody>
          <a:bodyPr anchorCtr="0" anchor="t" bIns="45700" lIns="91425" rIns="91425" tIns="45700">
            <a:noAutofit/>
          </a:bodyPr>
          <a:lstStyle/>
          <a:p>
            <a:pPr indent="-274320" lvl="0" marL="274320" marR="0" rtl="0" algn="just">
              <a:spcBef>
                <a:spcPts val="0"/>
              </a:spcBef>
              <a:buClr>
                <a:schemeClr val="accent1"/>
              </a:buClr>
              <a:buSzPct val="76000"/>
              <a:buFont typeface="Noto Sans Symbols"/>
              <a:buChar char="▶"/>
            </a:pPr>
            <a:r>
              <a:rPr lang="en-GB" sz="3300">
                <a:solidFill>
                  <a:schemeClr val="dk1"/>
                </a:solidFill>
                <a:latin typeface="Cabin"/>
                <a:ea typeface="Cabin"/>
                <a:cs typeface="Cabin"/>
                <a:sym typeface="Cabin"/>
              </a:rPr>
              <a:t>The recovery of the original signal requires the PCM decoder. </a:t>
            </a:r>
          </a:p>
        </p:txBody>
      </p:sp>
      <p:sp>
        <p:nvSpPr>
          <p:cNvPr id="934" name="Shape 934"/>
          <p:cNvSpPr txBox="1"/>
          <p:nvPr/>
        </p:nvSpPr>
        <p:spPr>
          <a:xfrm>
            <a:off x="2987824" y="5805264"/>
            <a:ext cx="5112567" cy="76944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GB" sz="2200">
                <a:solidFill>
                  <a:schemeClr val="dk1"/>
                </a:solidFill>
                <a:latin typeface="Cabin"/>
                <a:ea typeface="Cabin"/>
                <a:cs typeface="Cabin"/>
                <a:sym typeface="Cabin"/>
              </a:rPr>
              <a:t>Components of a PCM decoder</a:t>
            </a:r>
          </a:p>
          <a:p>
            <a:pPr indent="0" lvl="0" marL="0" marR="0" rtl="0" algn="l">
              <a:spcBef>
                <a:spcPts val="0"/>
              </a:spcBef>
              <a:buNone/>
            </a:pPr>
            <a:r>
              <a:t/>
            </a:r>
            <a:endParaRPr sz="2200">
              <a:solidFill>
                <a:schemeClr val="dk1"/>
              </a:solidFill>
              <a:latin typeface="Cabin"/>
              <a:ea typeface="Cabin"/>
              <a:cs typeface="Cabin"/>
              <a:sym typeface="Cabi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8" name="Shape 938"/>
        <p:cNvGrpSpPr/>
        <p:nvPr/>
      </p:nvGrpSpPr>
      <p:grpSpPr>
        <a:xfrm>
          <a:off x="0" y="0"/>
          <a:ext cx="0" cy="0"/>
          <a:chOff x="0" y="0"/>
          <a:chExt cx="0" cy="0"/>
        </a:xfrm>
      </p:grpSpPr>
      <p:sp>
        <p:nvSpPr>
          <p:cNvPr id="939" name="Shape 939"/>
          <p:cNvSpPr txBox="1"/>
          <p:nvPr>
            <p:ph type="title"/>
          </p:nvPr>
        </p:nvSpPr>
        <p:spPr>
          <a:xfrm>
            <a:off x="685800" y="476672"/>
            <a:ext cx="7772400" cy="720080"/>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PCM Bandwidth</a:t>
            </a:r>
          </a:p>
        </p:txBody>
      </p:sp>
      <p:sp>
        <p:nvSpPr>
          <p:cNvPr id="940" name="Shape 940"/>
          <p:cNvSpPr txBox="1"/>
          <p:nvPr/>
        </p:nvSpPr>
        <p:spPr>
          <a:xfrm>
            <a:off x="467543" y="1196751"/>
            <a:ext cx="8280919" cy="5112567"/>
          </a:xfrm>
          <a:prstGeom prst="rect">
            <a:avLst/>
          </a:prstGeom>
          <a:noFill/>
          <a:ln>
            <a:noFill/>
          </a:ln>
        </p:spPr>
        <p:txBody>
          <a:bodyPr anchorCtr="0" anchor="t" bIns="45700" lIns="91425" rIns="91425" tIns="45700">
            <a:noAutofit/>
          </a:bodyPr>
          <a:lstStyle/>
          <a:p>
            <a:pPr indent="-274320" lvl="0" marL="274320" marR="0" rtl="0" algn="just">
              <a:lnSpc>
                <a:spcPct val="90000"/>
              </a:lnSpc>
              <a:spcBef>
                <a:spcPts val="0"/>
              </a:spcBef>
              <a:spcAft>
                <a:spcPts val="0"/>
              </a:spcAft>
              <a:buClr>
                <a:schemeClr val="accent1"/>
              </a:buClr>
              <a:buSzPct val="75707"/>
              <a:buFont typeface="Noto Sans Symbols"/>
              <a:buChar char="▶"/>
            </a:pPr>
            <a:r>
              <a:rPr lang="en-GB" sz="2590">
                <a:solidFill>
                  <a:schemeClr val="dk1"/>
                </a:solidFill>
                <a:latin typeface="Cabin"/>
                <a:ea typeface="Cabin"/>
                <a:cs typeface="Cabin"/>
                <a:sym typeface="Cabin"/>
              </a:rPr>
              <a:t>The minimum bandwidth of the digital signal is </a:t>
            </a:r>
            <a:r>
              <a:rPr i="1" lang="en-GB" sz="2590">
                <a:solidFill>
                  <a:schemeClr val="dk1"/>
                </a:solidFill>
                <a:latin typeface="Cabin"/>
                <a:ea typeface="Cabin"/>
                <a:cs typeface="Cabin"/>
                <a:sym typeface="Cabin"/>
              </a:rPr>
              <a:t>n</a:t>
            </a:r>
            <a:r>
              <a:rPr baseline="-25000" i="1" lang="en-GB" sz="2590">
                <a:solidFill>
                  <a:schemeClr val="dk1"/>
                </a:solidFill>
                <a:latin typeface="Cabin"/>
                <a:ea typeface="Cabin"/>
                <a:cs typeface="Cabin"/>
                <a:sym typeface="Cabin"/>
              </a:rPr>
              <a:t>b</a:t>
            </a:r>
            <a:r>
              <a:rPr lang="en-GB" sz="2590">
                <a:solidFill>
                  <a:schemeClr val="dk1"/>
                </a:solidFill>
                <a:latin typeface="Cabin"/>
                <a:ea typeface="Cabin"/>
                <a:cs typeface="Cabin"/>
                <a:sym typeface="Cabin"/>
              </a:rPr>
              <a:t> times greater than the bandwidth of the analog signal. </a:t>
            </a:r>
          </a:p>
          <a:p>
            <a:pPr indent="-274320" lvl="0" marL="274320" marR="0" rtl="0" algn="just">
              <a:lnSpc>
                <a:spcPct val="90000"/>
              </a:lnSpc>
              <a:spcBef>
                <a:spcPts val="600"/>
              </a:spcBef>
              <a:spcAft>
                <a:spcPts val="0"/>
              </a:spcAft>
              <a:buClr>
                <a:schemeClr val="accent1"/>
              </a:buClr>
              <a:buSzPct val="25000"/>
              <a:buFont typeface="Noto Sans Symbols"/>
              <a:buNone/>
            </a:pPr>
            <a:r>
              <a:rPr lang="en-GB" sz="2590">
                <a:solidFill>
                  <a:schemeClr val="dk1"/>
                </a:solidFill>
                <a:latin typeface="Cabin"/>
                <a:ea typeface="Cabin"/>
                <a:cs typeface="Cabin"/>
                <a:sym typeface="Cabin"/>
              </a:rPr>
              <a:t>			B</a:t>
            </a:r>
            <a:r>
              <a:rPr baseline="-25000" lang="en-GB" sz="2590">
                <a:solidFill>
                  <a:schemeClr val="dk1"/>
                </a:solidFill>
                <a:latin typeface="Cabin"/>
                <a:ea typeface="Cabin"/>
                <a:cs typeface="Cabin"/>
                <a:sym typeface="Cabin"/>
              </a:rPr>
              <a:t>min</a:t>
            </a:r>
            <a:r>
              <a:rPr lang="en-GB" sz="2590">
                <a:solidFill>
                  <a:schemeClr val="dk1"/>
                </a:solidFill>
                <a:latin typeface="Cabin"/>
                <a:ea typeface="Cabin"/>
                <a:cs typeface="Cabin"/>
                <a:sym typeface="Cabin"/>
              </a:rPr>
              <a:t> = n</a:t>
            </a:r>
            <a:r>
              <a:rPr baseline="-25000" lang="en-GB" sz="2590">
                <a:solidFill>
                  <a:schemeClr val="dk1"/>
                </a:solidFill>
                <a:latin typeface="Cabin"/>
                <a:ea typeface="Cabin"/>
                <a:cs typeface="Cabin"/>
                <a:sym typeface="Cabin"/>
              </a:rPr>
              <a:t>b</a:t>
            </a:r>
            <a:r>
              <a:rPr lang="en-GB" sz="2590">
                <a:solidFill>
                  <a:schemeClr val="dk1"/>
                </a:solidFill>
                <a:latin typeface="Cabin"/>
                <a:ea typeface="Cabin"/>
                <a:cs typeface="Cabin"/>
                <a:sym typeface="Cabin"/>
              </a:rPr>
              <a:t> x B</a:t>
            </a:r>
            <a:r>
              <a:rPr baseline="-25000" lang="en-GB" sz="2590">
                <a:solidFill>
                  <a:schemeClr val="dk1"/>
                </a:solidFill>
                <a:latin typeface="Cabin"/>
                <a:ea typeface="Cabin"/>
                <a:cs typeface="Cabin"/>
                <a:sym typeface="Cabin"/>
              </a:rPr>
              <a:t>analog</a:t>
            </a:r>
          </a:p>
          <a:p>
            <a:pPr indent="-274320" lvl="0" marL="274320" marR="0" rtl="0" algn="just">
              <a:lnSpc>
                <a:spcPct val="90000"/>
              </a:lnSpc>
              <a:spcBef>
                <a:spcPts val="600"/>
              </a:spcBef>
              <a:spcAft>
                <a:spcPts val="0"/>
              </a:spcAft>
              <a:buClr>
                <a:schemeClr val="accent1"/>
              </a:buClr>
              <a:buFont typeface="Noto Sans Symbols"/>
              <a:buNone/>
            </a:pPr>
            <a:r>
              <a:t/>
            </a:r>
            <a:endParaRPr sz="2590">
              <a:solidFill>
                <a:schemeClr val="dk1"/>
              </a:solidFill>
              <a:latin typeface="Cabin"/>
              <a:ea typeface="Cabin"/>
              <a:cs typeface="Cabin"/>
              <a:sym typeface="Cabin"/>
            </a:endParaRPr>
          </a:p>
          <a:p>
            <a:pPr indent="-274320" lvl="0" marL="274320" marR="0" rtl="0" algn="just">
              <a:lnSpc>
                <a:spcPct val="90000"/>
              </a:lnSpc>
              <a:spcBef>
                <a:spcPts val="600"/>
              </a:spcBef>
              <a:spcAft>
                <a:spcPts val="0"/>
              </a:spcAft>
              <a:buClr>
                <a:schemeClr val="accent1"/>
              </a:buClr>
              <a:buSzPct val="75707"/>
              <a:buFont typeface="Noto Sans Symbols"/>
              <a:buChar char="▶"/>
            </a:pPr>
            <a:r>
              <a:rPr lang="en-GB" sz="2590">
                <a:solidFill>
                  <a:schemeClr val="dk1"/>
                </a:solidFill>
                <a:latin typeface="Cabin"/>
                <a:ea typeface="Cabin"/>
                <a:cs typeface="Cabin"/>
                <a:sym typeface="Cabin"/>
              </a:rPr>
              <a:t>Maximum data rate of a channel:</a:t>
            </a:r>
          </a:p>
          <a:p>
            <a:pPr indent="-274320" lvl="0" marL="274320" marR="0" rtl="0" algn="just">
              <a:lnSpc>
                <a:spcPct val="90000"/>
              </a:lnSpc>
              <a:spcBef>
                <a:spcPts val="600"/>
              </a:spcBef>
              <a:spcAft>
                <a:spcPts val="0"/>
              </a:spcAft>
              <a:buClr>
                <a:schemeClr val="accent1"/>
              </a:buClr>
              <a:buSzPct val="25000"/>
              <a:buFont typeface="Noto Sans Symbols"/>
              <a:buNone/>
            </a:pPr>
            <a:r>
              <a:rPr lang="en-GB" sz="2590">
                <a:solidFill>
                  <a:schemeClr val="dk1"/>
                </a:solidFill>
                <a:latin typeface="Cabin"/>
                <a:ea typeface="Cabin"/>
                <a:cs typeface="Cabin"/>
                <a:sym typeface="Cabin"/>
              </a:rPr>
              <a:t>		 	N</a:t>
            </a:r>
            <a:r>
              <a:rPr baseline="-25000" lang="en-GB" sz="2590">
                <a:solidFill>
                  <a:schemeClr val="dk1"/>
                </a:solidFill>
                <a:latin typeface="Cabin"/>
                <a:ea typeface="Cabin"/>
                <a:cs typeface="Cabin"/>
                <a:sym typeface="Cabin"/>
              </a:rPr>
              <a:t>max</a:t>
            </a:r>
            <a:r>
              <a:rPr lang="en-GB" sz="2590">
                <a:solidFill>
                  <a:schemeClr val="dk1"/>
                </a:solidFill>
                <a:latin typeface="Cabin"/>
                <a:ea typeface="Cabin"/>
                <a:cs typeface="Cabin"/>
                <a:sym typeface="Cabin"/>
              </a:rPr>
              <a:t> = 2 x B x log</a:t>
            </a:r>
            <a:r>
              <a:rPr baseline="-25000" lang="en-GB" sz="2590">
                <a:solidFill>
                  <a:schemeClr val="dk1"/>
                </a:solidFill>
                <a:latin typeface="Cabin"/>
                <a:ea typeface="Cabin"/>
                <a:cs typeface="Cabin"/>
                <a:sym typeface="Cabin"/>
              </a:rPr>
              <a:t>2</a:t>
            </a:r>
            <a:r>
              <a:rPr lang="en-GB" sz="2590">
                <a:solidFill>
                  <a:schemeClr val="dk1"/>
                </a:solidFill>
                <a:latin typeface="Cabin"/>
                <a:ea typeface="Cabin"/>
                <a:cs typeface="Cabin"/>
                <a:sym typeface="Cabin"/>
              </a:rPr>
              <a:t>L  </a:t>
            </a:r>
            <a:r>
              <a:rPr b="1" lang="en-GB" sz="2590">
                <a:solidFill>
                  <a:schemeClr val="dk1"/>
                </a:solidFill>
                <a:latin typeface="Cabin"/>
                <a:ea typeface="Cabin"/>
                <a:cs typeface="Cabin"/>
                <a:sym typeface="Cabin"/>
              </a:rPr>
              <a:t>bps</a:t>
            </a:r>
          </a:p>
          <a:p>
            <a:pPr indent="-274320" lvl="0" marL="274320" marR="0" rtl="0" algn="just">
              <a:lnSpc>
                <a:spcPct val="90000"/>
              </a:lnSpc>
              <a:spcBef>
                <a:spcPts val="600"/>
              </a:spcBef>
              <a:spcAft>
                <a:spcPts val="0"/>
              </a:spcAft>
              <a:buClr>
                <a:schemeClr val="accent1"/>
              </a:buClr>
              <a:buFont typeface="Noto Sans Symbols"/>
              <a:buNone/>
            </a:pPr>
            <a:r>
              <a:t/>
            </a:r>
            <a:endParaRPr b="1" sz="2590">
              <a:solidFill>
                <a:schemeClr val="dk1"/>
              </a:solidFill>
              <a:latin typeface="Cabin"/>
              <a:ea typeface="Cabin"/>
              <a:cs typeface="Cabin"/>
              <a:sym typeface="Cabin"/>
            </a:endParaRPr>
          </a:p>
          <a:p>
            <a:pPr indent="-274320" lvl="0" marL="274320" marR="0" rtl="0" algn="just">
              <a:lnSpc>
                <a:spcPct val="90000"/>
              </a:lnSpc>
              <a:spcBef>
                <a:spcPts val="600"/>
              </a:spcBef>
              <a:spcAft>
                <a:spcPts val="0"/>
              </a:spcAft>
              <a:buClr>
                <a:schemeClr val="accent1"/>
              </a:buClr>
              <a:buSzPct val="75707"/>
              <a:buFont typeface="Noto Sans Symbols"/>
              <a:buChar char="▶"/>
            </a:pPr>
            <a:r>
              <a:rPr lang="en-GB" sz="2590">
                <a:solidFill>
                  <a:schemeClr val="dk1"/>
                </a:solidFill>
                <a:latin typeface="Cabin"/>
                <a:ea typeface="Cabin"/>
                <a:cs typeface="Cabin"/>
                <a:sym typeface="Cabin"/>
              </a:rPr>
              <a:t>Minimum required bandwidth:</a:t>
            </a:r>
          </a:p>
          <a:p>
            <a:pPr indent="-274320" lvl="0" marL="274320" marR="0" rtl="0" algn="just">
              <a:lnSpc>
                <a:spcPct val="90000"/>
              </a:lnSpc>
              <a:spcBef>
                <a:spcPts val="600"/>
              </a:spcBef>
              <a:spcAft>
                <a:spcPts val="0"/>
              </a:spcAft>
              <a:buClr>
                <a:schemeClr val="accent1"/>
              </a:buClr>
              <a:buSzPct val="25000"/>
              <a:buFont typeface="Noto Sans Symbols"/>
              <a:buNone/>
            </a:pPr>
            <a:r>
              <a:rPr lang="en-GB" sz="2590">
                <a:solidFill>
                  <a:schemeClr val="dk1"/>
                </a:solidFill>
                <a:latin typeface="Cabin"/>
                <a:ea typeface="Cabin"/>
                <a:cs typeface="Cabin"/>
                <a:sym typeface="Cabin"/>
              </a:rPr>
              <a:t>			B</a:t>
            </a:r>
            <a:r>
              <a:rPr baseline="-25000" lang="en-GB" sz="2590">
                <a:solidFill>
                  <a:schemeClr val="dk1"/>
                </a:solidFill>
                <a:latin typeface="Cabin"/>
                <a:ea typeface="Cabin"/>
                <a:cs typeface="Cabin"/>
                <a:sym typeface="Cabin"/>
              </a:rPr>
              <a:t>min</a:t>
            </a:r>
            <a:r>
              <a:rPr lang="en-GB" sz="2590">
                <a:solidFill>
                  <a:schemeClr val="dk1"/>
                </a:solidFill>
                <a:latin typeface="Cabin"/>
                <a:ea typeface="Cabin"/>
                <a:cs typeface="Cabin"/>
                <a:sym typeface="Cabin"/>
              </a:rPr>
              <a:t> =  N / (2 x log</a:t>
            </a:r>
            <a:r>
              <a:rPr baseline="-25000" lang="en-GB" sz="2590">
                <a:solidFill>
                  <a:schemeClr val="dk1"/>
                </a:solidFill>
                <a:latin typeface="Cabin"/>
                <a:ea typeface="Cabin"/>
                <a:cs typeface="Cabin"/>
                <a:sym typeface="Cabin"/>
              </a:rPr>
              <a:t>2</a:t>
            </a:r>
            <a:r>
              <a:rPr lang="en-GB" sz="2590">
                <a:solidFill>
                  <a:schemeClr val="dk1"/>
                </a:solidFill>
                <a:latin typeface="Cabin"/>
                <a:ea typeface="Cabin"/>
                <a:cs typeface="Cabin"/>
                <a:sym typeface="Cabin"/>
              </a:rPr>
              <a:t>L) </a:t>
            </a:r>
            <a:r>
              <a:rPr b="1" lang="en-GB" sz="2590">
                <a:solidFill>
                  <a:schemeClr val="dk1"/>
                </a:solidFill>
                <a:latin typeface="Cabin"/>
                <a:ea typeface="Cabin"/>
                <a:cs typeface="Cabin"/>
                <a:sym typeface="Cabin"/>
              </a:rPr>
              <a:t>Hz</a:t>
            </a:r>
          </a:p>
          <a:p>
            <a:pPr indent="-274320" lvl="0" marL="274320" marR="0" rtl="0" algn="just">
              <a:lnSpc>
                <a:spcPct val="90000"/>
              </a:lnSpc>
              <a:spcBef>
                <a:spcPts val="600"/>
              </a:spcBef>
              <a:spcAft>
                <a:spcPts val="0"/>
              </a:spcAft>
              <a:buClr>
                <a:schemeClr val="accent1"/>
              </a:buClr>
              <a:buFont typeface="Noto Sans Symbols"/>
              <a:buNone/>
            </a:pPr>
            <a:r>
              <a:t/>
            </a:r>
            <a:endParaRPr sz="2590">
              <a:solidFill>
                <a:schemeClr val="dk1"/>
              </a:solidFill>
              <a:latin typeface="Cabin"/>
              <a:ea typeface="Cabin"/>
              <a:cs typeface="Cabin"/>
              <a:sym typeface="Cabin"/>
            </a:endParaRPr>
          </a:p>
          <a:p>
            <a:pPr indent="-274320" lvl="0" marL="274320" marR="0" rtl="0" algn="just">
              <a:lnSpc>
                <a:spcPct val="90000"/>
              </a:lnSpc>
              <a:spcBef>
                <a:spcPts val="600"/>
              </a:spcBef>
              <a:buClr>
                <a:schemeClr val="accent1"/>
              </a:buClr>
              <a:buSzPct val="25000"/>
              <a:buFont typeface="Noto Sans Symbols"/>
              <a:buNone/>
            </a:pPr>
            <a:r>
              <a:rPr lang="en-GB" sz="2590">
                <a:solidFill>
                  <a:schemeClr val="dk1"/>
                </a:solidFill>
                <a:latin typeface="Cabin"/>
                <a:ea typeface="Cabin"/>
                <a:cs typeface="Cabin"/>
                <a:sym typeface="Cabin"/>
              </a:rPr>
              <a:t> 			</a:t>
            </a:r>
          </a:p>
        </p:txBody>
      </p:sp>
      <p:sp>
        <p:nvSpPr>
          <p:cNvPr id="941" name="Shape 941"/>
          <p:cNvSpPr/>
          <p:nvPr/>
        </p:nvSpPr>
        <p:spPr>
          <a:xfrm>
            <a:off x="0" y="0"/>
            <a:ext cx="9144000" cy="457200"/>
          </a:xfrm>
          <a:prstGeom prst="rect">
            <a:avLst/>
          </a:prstGeom>
          <a:no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bin"/>
              <a:ea typeface="Cabin"/>
              <a:cs typeface="Cabin"/>
              <a:sym typeface="Cabi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5" name="Shape 945"/>
        <p:cNvGrpSpPr/>
        <p:nvPr/>
      </p:nvGrpSpPr>
      <p:grpSpPr>
        <a:xfrm>
          <a:off x="0" y="0"/>
          <a:ext cx="0" cy="0"/>
          <a:chOff x="0" y="0"/>
          <a:chExt cx="0" cy="0"/>
        </a:xfrm>
      </p:grpSpPr>
      <p:sp>
        <p:nvSpPr>
          <p:cNvPr id="946" name="Shape 946"/>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Home Work</a:t>
            </a:r>
          </a:p>
        </p:txBody>
      </p:sp>
      <p:sp>
        <p:nvSpPr>
          <p:cNvPr id="947" name="Shape 947"/>
          <p:cNvSpPr txBox="1"/>
          <p:nvPr/>
        </p:nvSpPr>
        <p:spPr>
          <a:xfrm>
            <a:off x="533400" y="1196751"/>
            <a:ext cx="8215064" cy="5280248"/>
          </a:xfrm>
          <a:prstGeom prst="rect">
            <a:avLst/>
          </a:prstGeom>
          <a:noFill/>
          <a:ln>
            <a:noFill/>
          </a:ln>
        </p:spPr>
        <p:txBody>
          <a:bodyPr anchorCtr="0" anchor="t" bIns="45700" lIns="91425" rIns="91425" tIns="45700">
            <a:noAutofit/>
          </a:bodyPr>
          <a:lstStyle/>
          <a:p>
            <a:pPr indent="-274320" lvl="0" marL="274320" marR="0" rtl="0" algn="just">
              <a:spcBef>
                <a:spcPts val="0"/>
              </a:spcBef>
              <a:buClr>
                <a:schemeClr val="accent1"/>
              </a:buClr>
              <a:buSzPct val="76000"/>
              <a:buFont typeface="Noto Sans Symbols"/>
              <a:buChar char="▶"/>
            </a:pPr>
            <a:r>
              <a:rPr lang="en-GB" sz="2800">
                <a:solidFill>
                  <a:schemeClr val="dk1"/>
                </a:solidFill>
                <a:latin typeface="Cabin"/>
                <a:ea typeface="Cabin"/>
                <a:cs typeface="Cabin"/>
                <a:sym typeface="Cabin"/>
              </a:rPr>
              <a:t>Example 4.12 – 4.15</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sp>
        <p:nvSpPr>
          <p:cNvPr id="953" name="Shape 953"/>
          <p:cNvSpPr txBox="1"/>
          <p:nvPr>
            <p:ph type="title"/>
          </p:nvPr>
        </p:nvSpPr>
        <p:spPr>
          <a:xfrm>
            <a:off x="685800" y="476672"/>
            <a:ext cx="7772400" cy="720080"/>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Delta Modulation</a:t>
            </a:r>
          </a:p>
        </p:txBody>
      </p:sp>
      <p:sp>
        <p:nvSpPr>
          <p:cNvPr id="954" name="Shape 954"/>
          <p:cNvSpPr txBox="1"/>
          <p:nvPr/>
        </p:nvSpPr>
        <p:spPr>
          <a:xfrm>
            <a:off x="467543" y="1196751"/>
            <a:ext cx="8208912" cy="3384375"/>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PCM  → complex</a:t>
            </a:r>
          </a:p>
          <a:p>
            <a:pPr indent="-274320" lvl="0" marL="274320" marR="0" rtl="0" algn="just">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Delta Modulation (DM) → simple </a:t>
            </a:r>
          </a:p>
          <a:p>
            <a:pPr indent="-274320" lvl="0" marL="274320" marR="0" rtl="0" algn="just">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PCM finds the value of the signal amplitude for each sample; whereas DM finds the change from the previous sample. </a:t>
            </a:r>
          </a:p>
          <a:p>
            <a:pPr indent="-274320" lvl="0" marL="274320" marR="0" rtl="0" algn="just">
              <a:spcBef>
                <a:spcPts val="600"/>
              </a:spcBef>
              <a:spcAft>
                <a:spcPts val="0"/>
              </a:spcAft>
              <a:buClr>
                <a:schemeClr val="accent1"/>
              </a:buClr>
              <a:buSzPct val="76000"/>
              <a:buFont typeface="Noto Sans Symbols"/>
              <a:buChar char="▶"/>
            </a:pPr>
            <a:r>
              <a:rPr lang="en-GB" sz="2800">
                <a:solidFill>
                  <a:schemeClr val="dk1"/>
                </a:solidFill>
                <a:latin typeface="Cabin"/>
                <a:ea typeface="Cabin"/>
                <a:cs typeface="Cabin"/>
                <a:sym typeface="Cabin"/>
              </a:rPr>
              <a:t>There are no code words here; bits are sent one after another.</a:t>
            </a:r>
            <a:r>
              <a:rPr baseline="-25000" lang="en-GB" sz="2800">
                <a:solidFill>
                  <a:schemeClr val="dk1"/>
                </a:solidFill>
                <a:latin typeface="Cabin"/>
                <a:ea typeface="Cabin"/>
                <a:cs typeface="Cabin"/>
                <a:sym typeface="Cabin"/>
              </a:rPr>
              <a:t> </a:t>
            </a:r>
          </a:p>
          <a:p>
            <a:pPr indent="-274320" lvl="0" marL="274320" marR="0" rtl="0" algn="just">
              <a:spcBef>
                <a:spcPts val="600"/>
              </a:spcBef>
              <a:buClr>
                <a:schemeClr val="accent1"/>
              </a:buClr>
              <a:buFont typeface="Noto Sans Symbols"/>
              <a:buNone/>
            </a:pPr>
            <a:r>
              <a:t/>
            </a:r>
            <a:endParaRPr sz="2800">
              <a:solidFill>
                <a:schemeClr val="dk1"/>
              </a:solidFill>
              <a:latin typeface="Cabin"/>
              <a:ea typeface="Cabin"/>
              <a:cs typeface="Cabin"/>
              <a:sym typeface="Cabi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8" name="Shape 958"/>
        <p:cNvGrpSpPr/>
        <p:nvPr/>
      </p:nvGrpSpPr>
      <p:grpSpPr>
        <a:xfrm>
          <a:off x="0" y="0"/>
          <a:ext cx="0" cy="0"/>
          <a:chOff x="0" y="0"/>
          <a:chExt cx="0" cy="0"/>
        </a:xfrm>
      </p:grpSpPr>
      <p:sp>
        <p:nvSpPr>
          <p:cNvPr id="959" name="Shape 959"/>
          <p:cNvSpPr txBox="1"/>
          <p:nvPr>
            <p:ph type="title"/>
          </p:nvPr>
        </p:nvSpPr>
        <p:spPr>
          <a:xfrm>
            <a:off x="685800" y="476672"/>
            <a:ext cx="7772400" cy="1275927"/>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Delta Modulation</a:t>
            </a:r>
          </a:p>
        </p:txBody>
      </p:sp>
      <p:pic>
        <p:nvPicPr>
          <p:cNvPr id="960" name="Shape 960"/>
          <p:cNvPicPr preferRelativeResize="0"/>
          <p:nvPr/>
        </p:nvPicPr>
        <p:blipFill rotWithShape="1">
          <a:blip r:embed="rId3">
            <a:alphaModFix/>
          </a:blip>
          <a:srcRect b="8936" l="0" r="0" t="0"/>
          <a:stretch/>
        </p:blipFill>
        <p:spPr>
          <a:xfrm>
            <a:off x="838200" y="1222829"/>
            <a:ext cx="6758136" cy="494247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5" name="Shape 965"/>
        <p:cNvGrpSpPr/>
        <p:nvPr/>
      </p:nvGrpSpPr>
      <p:grpSpPr>
        <a:xfrm>
          <a:off x="0" y="0"/>
          <a:ext cx="0" cy="0"/>
          <a:chOff x="0" y="0"/>
          <a:chExt cx="0" cy="0"/>
        </a:xfrm>
      </p:grpSpPr>
      <p:sp>
        <p:nvSpPr>
          <p:cNvPr id="966" name="Shape 966"/>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Transmission Modes</a:t>
            </a:r>
          </a:p>
        </p:txBody>
      </p:sp>
      <p:pic>
        <p:nvPicPr>
          <p:cNvPr id="967" name="Shape 967"/>
          <p:cNvPicPr preferRelativeResize="0"/>
          <p:nvPr/>
        </p:nvPicPr>
        <p:blipFill rotWithShape="1">
          <a:blip r:embed="rId3">
            <a:alphaModFix/>
          </a:blip>
          <a:srcRect b="0" l="0" r="0" t="0"/>
          <a:stretch/>
        </p:blipFill>
        <p:spPr>
          <a:xfrm>
            <a:off x="381000" y="2960588"/>
            <a:ext cx="8410574" cy="3060700"/>
          </a:xfrm>
          <a:prstGeom prst="rect">
            <a:avLst/>
          </a:prstGeom>
          <a:noFill/>
          <a:ln>
            <a:noFill/>
          </a:ln>
        </p:spPr>
      </p:pic>
      <p:sp>
        <p:nvSpPr>
          <p:cNvPr id="968" name="Shape 968"/>
          <p:cNvSpPr txBox="1"/>
          <p:nvPr/>
        </p:nvSpPr>
        <p:spPr>
          <a:xfrm>
            <a:off x="467543" y="1196751"/>
            <a:ext cx="8208912" cy="1800199"/>
          </a:xfrm>
          <a:prstGeom prst="rect">
            <a:avLst/>
          </a:prstGeom>
          <a:noFill/>
          <a:ln>
            <a:noFill/>
          </a:ln>
        </p:spPr>
        <p:txBody>
          <a:bodyPr anchorCtr="0" anchor="t" bIns="45700" lIns="91425" rIns="91425" tIns="45700">
            <a:noAutofit/>
          </a:bodyPr>
          <a:lstStyle/>
          <a:p>
            <a:pPr indent="-274320" lvl="0" marL="274320" marR="0" rtl="0" algn="just">
              <a:spcBef>
                <a:spcPts val="0"/>
              </a:spcBef>
              <a:buClr>
                <a:schemeClr val="accent1"/>
              </a:buClr>
              <a:buSzPct val="76000"/>
              <a:buFont typeface="Noto Sans Symbols"/>
              <a:buChar char="▶"/>
            </a:pPr>
            <a:r>
              <a:rPr lang="en-GB" sz="3100">
                <a:solidFill>
                  <a:schemeClr val="dk1"/>
                </a:solidFill>
                <a:latin typeface="Cabin"/>
                <a:ea typeface="Cabin"/>
                <a:cs typeface="Cabin"/>
                <a:sym typeface="Cabin"/>
              </a:rPr>
              <a:t>The transmission of binary data across a link can be accomplished in either </a:t>
            </a:r>
            <a:r>
              <a:rPr b="1" i="1" lang="en-GB" sz="3100">
                <a:solidFill>
                  <a:schemeClr val="dk1"/>
                </a:solidFill>
                <a:latin typeface="Cabin"/>
                <a:ea typeface="Cabin"/>
                <a:cs typeface="Cabin"/>
                <a:sym typeface="Cabin"/>
              </a:rPr>
              <a:t>parallel</a:t>
            </a:r>
            <a:r>
              <a:rPr lang="en-GB" sz="3100">
                <a:solidFill>
                  <a:schemeClr val="dk1"/>
                </a:solidFill>
                <a:latin typeface="Cabin"/>
                <a:ea typeface="Cabin"/>
                <a:cs typeface="Cabin"/>
                <a:sym typeface="Cabin"/>
              </a:rPr>
              <a:t> or </a:t>
            </a:r>
            <a:r>
              <a:rPr b="1" i="1" lang="en-GB" sz="3100">
                <a:solidFill>
                  <a:schemeClr val="dk1"/>
                </a:solidFill>
                <a:latin typeface="Cabin"/>
                <a:ea typeface="Cabin"/>
                <a:cs typeface="Cabin"/>
                <a:sym typeface="Cabin"/>
              </a:rPr>
              <a:t>serial</a:t>
            </a:r>
            <a:r>
              <a:rPr lang="en-GB" sz="3100">
                <a:solidFill>
                  <a:schemeClr val="dk1"/>
                </a:solidFill>
                <a:latin typeface="Cabin"/>
                <a:ea typeface="Cabin"/>
                <a:cs typeface="Cabin"/>
                <a:sym typeface="Cabin"/>
              </a:rPr>
              <a:t> mode. </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3" name="Shape 973"/>
        <p:cNvGrpSpPr/>
        <p:nvPr/>
      </p:nvGrpSpPr>
      <p:grpSpPr>
        <a:xfrm>
          <a:off x="0" y="0"/>
          <a:ext cx="0" cy="0"/>
          <a:chOff x="0" y="0"/>
          <a:chExt cx="0" cy="0"/>
        </a:xfrm>
      </p:grpSpPr>
      <p:sp>
        <p:nvSpPr>
          <p:cNvPr id="974" name="Shape 974"/>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Parallel Transmission</a:t>
            </a:r>
          </a:p>
        </p:txBody>
      </p:sp>
      <p:sp>
        <p:nvSpPr>
          <p:cNvPr id="975" name="Shape 975"/>
          <p:cNvSpPr txBox="1"/>
          <p:nvPr/>
        </p:nvSpPr>
        <p:spPr>
          <a:xfrm>
            <a:off x="467543" y="1196751"/>
            <a:ext cx="8208912" cy="1944216"/>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A parallel communication device sends data in multiple bits to the same direction.</a:t>
            </a:r>
          </a:p>
          <a:p>
            <a:pPr indent="-274320" lvl="0" marL="274320" marR="0" rtl="0" algn="just">
              <a:spcBef>
                <a:spcPts val="60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For example, the eight bits are transferred in corresponding 8 channels, every channel transmits a bit, and a byte of data is received simultaneously.</a:t>
            </a: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buClr>
                <a:schemeClr val="accent1"/>
              </a:buClr>
              <a:buFont typeface="Noto Sans Symbols"/>
              <a:buNone/>
            </a:pPr>
            <a:r>
              <a:t/>
            </a:r>
            <a:endParaRPr sz="2300">
              <a:solidFill>
                <a:schemeClr val="dk1"/>
              </a:solidFill>
              <a:latin typeface="Cabin"/>
              <a:ea typeface="Cabin"/>
              <a:cs typeface="Cabin"/>
              <a:sym typeface="Cabin"/>
            </a:endParaRPr>
          </a:p>
        </p:txBody>
      </p:sp>
      <p:pic>
        <p:nvPicPr>
          <p:cNvPr id="976" name="Shape 976"/>
          <p:cNvPicPr preferRelativeResize="0"/>
          <p:nvPr/>
        </p:nvPicPr>
        <p:blipFill rotWithShape="1">
          <a:blip r:embed="rId3">
            <a:alphaModFix/>
          </a:blip>
          <a:srcRect b="0" l="0" r="0" t="0"/>
          <a:stretch/>
        </p:blipFill>
        <p:spPr>
          <a:xfrm>
            <a:off x="827583" y="3229734"/>
            <a:ext cx="5158432" cy="3007577"/>
          </a:xfrm>
          <a:prstGeom prst="rect">
            <a:avLst/>
          </a:prstGeom>
          <a:noFill/>
          <a:ln>
            <a:noFill/>
          </a:ln>
        </p:spPr>
      </p:pic>
      <p:sp>
        <p:nvSpPr>
          <p:cNvPr id="977" name="Shape 977"/>
          <p:cNvSpPr txBox="1"/>
          <p:nvPr/>
        </p:nvSpPr>
        <p:spPr>
          <a:xfrm>
            <a:off x="6228183" y="3717032"/>
            <a:ext cx="2843807" cy="2016224"/>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000">
                <a:solidFill>
                  <a:schemeClr val="dk1"/>
                </a:solidFill>
                <a:latin typeface="Cabin"/>
                <a:ea typeface="Cabin"/>
                <a:cs typeface="Cabin"/>
                <a:sym typeface="Cabin"/>
              </a:rPr>
              <a:t>Speed</a:t>
            </a:r>
          </a:p>
          <a:p>
            <a:pPr indent="-274320" lvl="0" marL="274320" marR="0" rtl="0" algn="just">
              <a:spcBef>
                <a:spcPts val="600"/>
              </a:spcBef>
              <a:spcAft>
                <a:spcPts val="0"/>
              </a:spcAft>
              <a:buClr>
                <a:schemeClr val="accent1"/>
              </a:buClr>
              <a:buSzPct val="76000"/>
              <a:buFont typeface="Noto Sans Symbols"/>
              <a:buChar char="▶"/>
            </a:pPr>
            <a:r>
              <a:rPr lang="en-GB" sz="2000">
                <a:solidFill>
                  <a:schemeClr val="dk1"/>
                </a:solidFill>
                <a:latin typeface="Cabin"/>
                <a:ea typeface="Cabin"/>
                <a:cs typeface="Cabin"/>
                <a:sym typeface="Cabin"/>
              </a:rPr>
              <a:t>Costly; requires </a:t>
            </a:r>
            <a:r>
              <a:rPr i="1" lang="en-GB" sz="2000">
                <a:solidFill>
                  <a:schemeClr val="dk1"/>
                </a:solidFill>
                <a:latin typeface="Cabin"/>
                <a:ea typeface="Cabin"/>
                <a:cs typeface="Cabin"/>
                <a:sym typeface="Cabin"/>
              </a:rPr>
              <a:t>n</a:t>
            </a:r>
            <a:r>
              <a:rPr lang="en-GB" sz="2000">
                <a:solidFill>
                  <a:schemeClr val="dk1"/>
                </a:solidFill>
                <a:latin typeface="Cabin"/>
                <a:ea typeface="Cabin"/>
                <a:cs typeface="Cabin"/>
                <a:sym typeface="Cabin"/>
              </a:rPr>
              <a:t> communication lines</a:t>
            </a:r>
          </a:p>
          <a:p>
            <a:pPr indent="-274320" lvl="0" marL="274320" marR="0" rtl="0" algn="just">
              <a:spcBef>
                <a:spcPts val="600"/>
              </a:spcBef>
              <a:spcAft>
                <a:spcPts val="0"/>
              </a:spcAft>
              <a:buClr>
                <a:schemeClr val="accent1"/>
              </a:buClr>
              <a:buSzPct val="76000"/>
              <a:buFont typeface="Noto Sans Symbols"/>
              <a:buChar char="▶"/>
            </a:pPr>
            <a:r>
              <a:rPr lang="en-GB" sz="2000">
                <a:solidFill>
                  <a:schemeClr val="dk1"/>
                </a:solidFill>
                <a:latin typeface="Cabin"/>
                <a:ea typeface="Cabin"/>
                <a:cs typeface="Cabin"/>
                <a:sym typeface="Cabin"/>
              </a:rPr>
              <a:t>unsuitable for long distance transmission.</a:t>
            </a:r>
          </a:p>
          <a:p>
            <a:pPr indent="-274320" lvl="0" marL="274320" marR="0" rtl="0" algn="just">
              <a:spcBef>
                <a:spcPts val="600"/>
              </a:spcBef>
              <a:buClr>
                <a:schemeClr val="accent1"/>
              </a:buClr>
              <a:buFont typeface="Noto Sans Symbols"/>
              <a:buNone/>
            </a:pPr>
            <a:r>
              <a:t/>
            </a:r>
            <a:endParaRPr sz="2000">
              <a:solidFill>
                <a:schemeClr val="dk1"/>
              </a:solidFill>
              <a:latin typeface="Cabin"/>
              <a:ea typeface="Cabin"/>
              <a:cs typeface="Cabin"/>
              <a:sym typeface="Cabi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2" name="Shape 982"/>
        <p:cNvGrpSpPr/>
        <p:nvPr/>
      </p:nvGrpSpPr>
      <p:grpSpPr>
        <a:xfrm>
          <a:off x="0" y="0"/>
          <a:ext cx="0" cy="0"/>
          <a:chOff x="0" y="0"/>
          <a:chExt cx="0" cy="0"/>
        </a:xfrm>
      </p:grpSpPr>
      <p:sp>
        <p:nvSpPr>
          <p:cNvPr id="983" name="Shape 983"/>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Serial Transmission</a:t>
            </a:r>
          </a:p>
        </p:txBody>
      </p:sp>
      <p:sp>
        <p:nvSpPr>
          <p:cNvPr id="984" name="Shape 984"/>
          <p:cNvSpPr txBox="1"/>
          <p:nvPr/>
        </p:nvSpPr>
        <p:spPr>
          <a:xfrm>
            <a:off x="467543" y="1196751"/>
            <a:ext cx="8208912" cy="1944216"/>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A serial communication device transfers data in bits in the same direction.</a:t>
            </a:r>
          </a:p>
          <a:p>
            <a:pPr indent="-274320" lvl="0" marL="274320" marR="0" rtl="0" algn="just">
              <a:spcBef>
                <a:spcPts val="60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In serial communication a word of eight bits in length is sent sequentially, and is received after all eight bits are sent, one at a time.</a:t>
            </a: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buClr>
                <a:schemeClr val="accent1"/>
              </a:buClr>
              <a:buFont typeface="Noto Sans Symbols"/>
              <a:buNone/>
            </a:pPr>
            <a:r>
              <a:t/>
            </a:r>
            <a:endParaRPr sz="2300">
              <a:solidFill>
                <a:schemeClr val="dk1"/>
              </a:solidFill>
              <a:latin typeface="Cabin"/>
              <a:ea typeface="Cabin"/>
              <a:cs typeface="Cabin"/>
              <a:sym typeface="Cabin"/>
            </a:endParaRPr>
          </a:p>
        </p:txBody>
      </p:sp>
      <p:sp>
        <p:nvSpPr>
          <p:cNvPr id="985" name="Shape 985"/>
          <p:cNvSpPr txBox="1"/>
          <p:nvPr/>
        </p:nvSpPr>
        <p:spPr>
          <a:xfrm>
            <a:off x="6228183" y="3501007"/>
            <a:ext cx="2843807" cy="2016224"/>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000">
                <a:solidFill>
                  <a:schemeClr val="dk1"/>
                </a:solidFill>
                <a:latin typeface="Cabin"/>
                <a:ea typeface="Cabin"/>
                <a:cs typeface="Cabin"/>
                <a:sym typeface="Cabin"/>
              </a:rPr>
              <a:t>Requires </a:t>
            </a:r>
            <a:r>
              <a:rPr i="1" lang="en-GB" sz="2000">
                <a:solidFill>
                  <a:schemeClr val="dk1"/>
                </a:solidFill>
                <a:latin typeface="Cabin"/>
                <a:ea typeface="Cabin"/>
                <a:cs typeface="Cabin"/>
                <a:sym typeface="Cabin"/>
              </a:rPr>
              <a:t>only one</a:t>
            </a:r>
            <a:r>
              <a:rPr lang="en-GB" sz="2000">
                <a:solidFill>
                  <a:schemeClr val="dk1"/>
                </a:solidFill>
                <a:latin typeface="Cabin"/>
                <a:ea typeface="Cabin"/>
                <a:cs typeface="Cabin"/>
                <a:sym typeface="Cabin"/>
              </a:rPr>
              <a:t> communication line</a:t>
            </a:r>
          </a:p>
          <a:p>
            <a:pPr indent="-274320" lvl="0" marL="274320" marR="0" rtl="0" algn="just">
              <a:spcBef>
                <a:spcPts val="600"/>
              </a:spcBef>
              <a:spcAft>
                <a:spcPts val="0"/>
              </a:spcAft>
              <a:buClr>
                <a:schemeClr val="accent1"/>
              </a:buClr>
              <a:buSzPct val="76000"/>
              <a:buFont typeface="Noto Sans Symbols"/>
              <a:buChar char="▶"/>
            </a:pPr>
            <a:r>
              <a:rPr lang="en-GB" sz="2000">
                <a:solidFill>
                  <a:schemeClr val="dk1"/>
                </a:solidFill>
                <a:latin typeface="Cabin"/>
                <a:ea typeface="Cabin"/>
                <a:cs typeface="Cabin"/>
                <a:sym typeface="Cabin"/>
              </a:rPr>
              <a:t>Suitable for long distance transmission.</a:t>
            </a:r>
          </a:p>
          <a:p>
            <a:pPr indent="-274320" lvl="0" marL="274320" marR="0" rtl="0" algn="just">
              <a:spcBef>
                <a:spcPts val="600"/>
              </a:spcBef>
              <a:spcAft>
                <a:spcPts val="0"/>
              </a:spcAft>
              <a:buClr>
                <a:schemeClr val="accent1"/>
              </a:buClr>
              <a:buSzPct val="76000"/>
              <a:buFont typeface="Noto Sans Symbols"/>
              <a:buChar char="▶"/>
            </a:pPr>
            <a:r>
              <a:rPr lang="en-GB" sz="2000">
                <a:solidFill>
                  <a:schemeClr val="dk1"/>
                </a:solidFill>
                <a:latin typeface="Cabin"/>
                <a:ea typeface="Cabin"/>
                <a:cs typeface="Cabin"/>
                <a:sym typeface="Cabin"/>
              </a:rPr>
              <a:t>Requires conversion devices at the interface</a:t>
            </a:r>
          </a:p>
          <a:p>
            <a:pPr indent="-274320" lvl="0" marL="274320" marR="0" rtl="0" algn="just">
              <a:spcBef>
                <a:spcPts val="600"/>
              </a:spcBef>
              <a:buClr>
                <a:schemeClr val="accent1"/>
              </a:buClr>
              <a:buFont typeface="Noto Sans Symbols"/>
              <a:buNone/>
            </a:pPr>
            <a:r>
              <a:t/>
            </a:r>
            <a:endParaRPr sz="2000">
              <a:solidFill>
                <a:schemeClr val="dk1"/>
              </a:solidFill>
              <a:latin typeface="Cabin"/>
              <a:ea typeface="Cabin"/>
              <a:cs typeface="Cabin"/>
              <a:sym typeface="Cabin"/>
            </a:endParaRPr>
          </a:p>
        </p:txBody>
      </p:sp>
      <p:pic>
        <p:nvPicPr>
          <p:cNvPr id="986" name="Shape 986"/>
          <p:cNvPicPr preferRelativeResize="0"/>
          <p:nvPr/>
        </p:nvPicPr>
        <p:blipFill rotWithShape="1">
          <a:blip r:embed="rId3">
            <a:alphaModFix/>
          </a:blip>
          <a:srcRect b="0" l="0" r="0" t="0"/>
          <a:stretch/>
        </p:blipFill>
        <p:spPr>
          <a:xfrm>
            <a:off x="827584" y="3391707"/>
            <a:ext cx="5400598" cy="277359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1" name="Shape 991"/>
        <p:cNvGrpSpPr/>
        <p:nvPr/>
      </p:nvGrpSpPr>
      <p:grpSpPr>
        <a:xfrm>
          <a:off x="0" y="0"/>
          <a:ext cx="0" cy="0"/>
          <a:chOff x="0" y="0"/>
          <a:chExt cx="0" cy="0"/>
        </a:xfrm>
      </p:grpSpPr>
      <p:sp>
        <p:nvSpPr>
          <p:cNvPr id="992" name="Shape 992"/>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Asynchronous Transmission</a:t>
            </a:r>
          </a:p>
        </p:txBody>
      </p:sp>
      <p:sp>
        <p:nvSpPr>
          <p:cNvPr id="993" name="Shape 993"/>
          <p:cNvSpPr txBox="1"/>
          <p:nvPr/>
        </p:nvSpPr>
        <p:spPr>
          <a:xfrm>
            <a:off x="467543" y="1196751"/>
            <a:ext cx="8208912" cy="1944216"/>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200">
                <a:solidFill>
                  <a:schemeClr val="dk1"/>
                </a:solidFill>
                <a:latin typeface="Cabin"/>
                <a:ea typeface="Cabin"/>
                <a:cs typeface="Cabin"/>
                <a:sym typeface="Cabin"/>
              </a:rPr>
              <a:t>In asynchronous transmission, we send 1 start bit (0) at the beginning and 1 or more stop bits (1s) at the end of each byte. There may be a gap between each byte.</a:t>
            </a:r>
          </a:p>
          <a:p>
            <a:pPr indent="-274320" lvl="0" marL="274320" marR="0" rtl="0" algn="just">
              <a:spcBef>
                <a:spcPts val="600"/>
              </a:spcBef>
              <a:spcAft>
                <a:spcPts val="0"/>
              </a:spcAft>
              <a:buClr>
                <a:schemeClr val="accent1"/>
              </a:buClr>
              <a:buSzPct val="76000"/>
              <a:buFont typeface="Noto Sans Symbols"/>
              <a:buChar char="▶"/>
            </a:pPr>
            <a:r>
              <a:rPr lang="en-GB" sz="2200">
                <a:solidFill>
                  <a:schemeClr val="dk1"/>
                </a:solidFill>
                <a:latin typeface="Cabin"/>
                <a:ea typeface="Cabin"/>
                <a:cs typeface="Cabin"/>
                <a:sym typeface="Cabin"/>
              </a:rPr>
              <a:t>Cheap and effective.</a:t>
            </a:r>
          </a:p>
          <a:p>
            <a:pPr indent="-274320" lvl="0" marL="274320" marR="0" rtl="0" algn="just">
              <a:spcBef>
                <a:spcPts val="600"/>
              </a:spcBef>
              <a:spcAft>
                <a:spcPts val="0"/>
              </a:spcAft>
              <a:buClr>
                <a:schemeClr val="accent1"/>
              </a:buClr>
              <a:buSzPct val="76000"/>
              <a:buFont typeface="Noto Sans Symbols"/>
              <a:buChar char="▶"/>
            </a:pPr>
            <a:r>
              <a:rPr lang="en-GB" sz="2200">
                <a:solidFill>
                  <a:schemeClr val="dk1"/>
                </a:solidFill>
                <a:latin typeface="Cabin"/>
                <a:ea typeface="Cabin"/>
                <a:cs typeface="Cabin"/>
                <a:sym typeface="Cabin"/>
              </a:rPr>
              <a:t>Useful for low-speed communication such as the connection of a keyboard to a computer</a:t>
            </a:r>
          </a:p>
          <a:p>
            <a:pPr indent="-274320" lvl="0" marL="274320" marR="0" rtl="0" algn="just">
              <a:spcBef>
                <a:spcPts val="600"/>
              </a:spcBef>
              <a:spcAft>
                <a:spcPts val="0"/>
              </a:spcAft>
              <a:buClr>
                <a:schemeClr val="accent1"/>
              </a:buClr>
              <a:buFont typeface="Noto Sans Symbols"/>
              <a:buNone/>
            </a:pPr>
            <a:r>
              <a:t/>
            </a:r>
            <a:endParaRPr sz="22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2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2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2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2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2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2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2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2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200">
              <a:solidFill>
                <a:schemeClr val="dk1"/>
              </a:solidFill>
              <a:latin typeface="Cabin"/>
              <a:ea typeface="Cabin"/>
              <a:cs typeface="Cabin"/>
              <a:sym typeface="Cabin"/>
            </a:endParaRPr>
          </a:p>
          <a:p>
            <a:pPr indent="-274320" lvl="0" marL="274320" marR="0" rtl="0" algn="just">
              <a:spcBef>
                <a:spcPts val="600"/>
              </a:spcBef>
              <a:buClr>
                <a:schemeClr val="accent1"/>
              </a:buClr>
              <a:buFont typeface="Noto Sans Symbols"/>
              <a:buNone/>
            </a:pPr>
            <a:r>
              <a:t/>
            </a:r>
            <a:endParaRPr sz="2200">
              <a:solidFill>
                <a:schemeClr val="dk1"/>
              </a:solidFill>
              <a:latin typeface="Cabin"/>
              <a:ea typeface="Cabin"/>
              <a:cs typeface="Cabin"/>
              <a:sym typeface="Cabin"/>
            </a:endParaRPr>
          </a:p>
        </p:txBody>
      </p:sp>
      <p:pic>
        <p:nvPicPr>
          <p:cNvPr id="994" name="Shape 994"/>
          <p:cNvPicPr preferRelativeResize="0"/>
          <p:nvPr/>
        </p:nvPicPr>
        <p:blipFill rotWithShape="1">
          <a:blip r:embed="rId3">
            <a:alphaModFix/>
          </a:blip>
          <a:srcRect b="0" l="0" r="0" t="0"/>
          <a:stretch/>
        </p:blipFill>
        <p:spPr>
          <a:xfrm>
            <a:off x="798710" y="3622946"/>
            <a:ext cx="7805738" cy="3046412"/>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9" name="Shape 999"/>
        <p:cNvGrpSpPr/>
        <p:nvPr/>
      </p:nvGrpSpPr>
      <p:grpSpPr>
        <a:xfrm>
          <a:off x="0" y="0"/>
          <a:ext cx="0" cy="0"/>
          <a:chOff x="0" y="0"/>
          <a:chExt cx="0" cy="0"/>
        </a:xfrm>
      </p:grpSpPr>
      <p:sp>
        <p:nvSpPr>
          <p:cNvPr id="1000" name="Shape 1000"/>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Synchronous Transmission</a:t>
            </a:r>
          </a:p>
        </p:txBody>
      </p:sp>
      <p:sp>
        <p:nvSpPr>
          <p:cNvPr id="1001" name="Shape 1001"/>
          <p:cNvSpPr txBox="1"/>
          <p:nvPr/>
        </p:nvSpPr>
        <p:spPr>
          <a:xfrm>
            <a:off x="467543" y="1196751"/>
            <a:ext cx="8208912" cy="1944216"/>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In synchronous transmission, we send bits one after another without start or stop bits or gaps. It is the responsibility of the receiver to group the bits.</a:t>
            </a:r>
          </a:p>
          <a:p>
            <a:pPr indent="-274320" lvl="0" marL="274320" marR="0" rtl="0" algn="just">
              <a:spcBef>
                <a:spcPts val="60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The timing is very important.</a:t>
            </a:r>
          </a:p>
          <a:p>
            <a:pPr indent="-274320" lvl="0" marL="274320" marR="0" rtl="0" algn="just">
              <a:spcBef>
                <a:spcPts val="60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Faster than asynchronous transmission.</a:t>
            </a:r>
          </a:p>
          <a:p>
            <a:pPr indent="-274320" lvl="0" marL="274320" marR="0" rtl="0" algn="just">
              <a:spcBef>
                <a:spcPts val="60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Useful for high-speed applications such as the transmission of data from one computer to another. </a:t>
            </a: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buClr>
                <a:schemeClr val="accent1"/>
              </a:buClr>
              <a:buFont typeface="Noto Sans Symbols"/>
              <a:buNone/>
            </a:pPr>
            <a:r>
              <a:t/>
            </a:r>
            <a:endParaRPr sz="2300">
              <a:solidFill>
                <a:schemeClr val="dk1"/>
              </a:solidFill>
              <a:latin typeface="Cabin"/>
              <a:ea typeface="Cabin"/>
              <a:cs typeface="Cabin"/>
              <a:sym typeface="Cabin"/>
            </a:endParaRPr>
          </a:p>
        </p:txBody>
      </p:sp>
      <p:pic>
        <p:nvPicPr>
          <p:cNvPr id="1002" name="Shape 1002"/>
          <p:cNvPicPr preferRelativeResize="0"/>
          <p:nvPr/>
        </p:nvPicPr>
        <p:blipFill rotWithShape="1">
          <a:blip r:embed="rId3">
            <a:alphaModFix/>
          </a:blip>
          <a:srcRect b="0" l="0" r="0" t="0"/>
          <a:stretch/>
        </p:blipFill>
        <p:spPr>
          <a:xfrm>
            <a:off x="914400" y="4216423"/>
            <a:ext cx="7797800" cy="20208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Bandwidth</a:t>
            </a:r>
          </a:p>
        </p:txBody>
      </p:sp>
      <p:sp>
        <p:nvSpPr>
          <p:cNvPr id="156" name="Shape 156"/>
          <p:cNvSpPr txBox="1"/>
          <p:nvPr/>
        </p:nvSpPr>
        <p:spPr>
          <a:xfrm>
            <a:off x="971600" y="2204864"/>
            <a:ext cx="7344815" cy="954106"/>
          </a:xfrm>
          <a:prstGeom prst="rect">
            <a:avLst/>
          </a:prstGeom>
          <a:solidFill>
            <a:srgbClr val="024B78"/>
          </a:solidFill>
          <a:ln>
            <a:noFill/>
          </a:ln>
          <a:effectLst>
            <a:outerShdw rotWithShape="0" algn="ctr" dir="2700000" dist="107763">
              <a:schemeClr val="lt2">
                <a:alpha val="49803"/>
              </a:schemeClr>
            </a:outerShdw>
          </a:effectLst>
        </p:spPr>
        <p:txBody>
          <a:bodyPr anchorCtr="0" anchor="t" bIns="45700" lIns="91425" rIns="91425" tIns="45700">
            <a:noAutofit/>
          </a:bodyPr>
          <a:lstStyle/>
          <a:p>
            <a:pPr indent="0" lvl="0" marL="0" marR="0" rtl="0" algn="ctr">
              <a:spcBef>
                <a:spcPts val="0"/>
              </a:spcBef>
              <a:buSzPct val="25000"/>
              <a:buNone/>
            </a:pPr>
            <a:r>
              <a:rPr b="1" i="1" lang="en-GB" sz="2800" u="none" cap="none" strike="noStrike">
                <a:solidFill>
                  <a:schemeClr val="lt1"/>
                </a:solidFill>
                <a:latin typeface="Times New Roman"/>
                <a:ea typeface="Times New Roman"/>
                <a:cs typeface="Times New Roman"/>
                <a:sym typeface="Times New Roman"/>
              </a:rPr>
              <a:t>Although the actual Bandwidth of a digital signal is infinite, the effective bandwidth is finite</a:t>
            </a:r>
          </a:p>
        </p:txBody>
      </p:sp>
      <p:sp>
        <p:nvSpPr>
          <p:cNvPr id="157" name="Shape 157"/>
          <p:cNvSpPr txBox="1"/>
          <p:nvPr/>
        </p:nvSpPr>
        <p:spPr>
          <a:xfrm>
            <a:off x="457200" y="1268759"/>
            <a:ext cx="8229600" cy="864095"/>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1"/>
              </a:buClr>
              <a:buSzPct val="76000"/>
              <a:buFont typeface="Noto Sans Symbols"/>
              <a:buChar char="▶"/>
            </a:pPr>
            <a:r>
              <a:rPr b="0" i="0" lang="en-GB" sz="2400" u="none" cap="none" strike="noStrike">
                <a:solidFill>
                  <a:schemeClr val="dk1"/>
                </a:solidFill>
                <a:latin typeface="Cabin"/>
                <a:ea typeface="Cabin"/>
                <a:cs typeface="Cabin"/>
                <a:sym typeface="Cabin"/>
              </a:rPr>
              <a:t>A digital signal is non-periodic with an infinite signal (From previous lecture)</a:t>
            </a:r>
          </a:p>
        </p:txBody>
      </p:sp>
      <p:sp>
        <p:nvSpPr>
          <p:cNvPr id="158" name="Shape 158"/>
          <p:cNvSpPr txBox="1"/>
          <p:nvPr/>
        </p:nvSpPr>
        <p:spPr>
          <a:xfrm>
            <a:off x="518864" y="3429000"/>
            <a:ext cx="8229600" cy="482723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b="0" i="0" lang="en-GB" sz="2400" u="none" cap="none" strike="noStrike">
                <a:solidFill>
                  <a:schemeClr val="dk1"/>
                </a:solidFill>
                <a:latin typeface="Cabin"/>
                <a:ea typeface="Cabin"/>
                <a:cs typeface="Cabin"/>
                <a:sym typeface="Cabin"/>
              </a:rPr>
              <a:t>Bandwidth is proportional to the signal rate/baud rate</a:t>
            </a:r>
          </a:p>
          <a:p>
            <a:pPr indent="-274319" lvl="2" marL="1188720" marR="0" rtl="0" algn="l">
              <a:spcBef>
                <a:spcPts val="600"/>
              </a:spcBef>
              <a:spcAft>
                <a:spcPts val="0"/>
              </a:spcAft>
              <a:buClr>
                <a:schemeClr val="accent1"/>
              </a:buClr>
              <a:buSzPct val="76000"/>
              <a:buFont typeface="Noto Sans Symbols"/>
              <a:buChar char="▶"/>
            </a:pPr>
            <a:r>
              <a:rPr b="0" i="0" lang="en-GB" sz="2400" u="none" cap="none" strike="noStrike">
                <a:solidFill>
                  <a:schemeClr val="dk1"/>
                </a:solidFill>
                <a:latin typeface="Cabin"/>
                <a:ea typeface="Cabin"/>
                <a:cs typeface="Cabin"/>
                <a:sym typeface="Cabin"/>
              </a:rPr>
              <a:t>The minimum bandwidth</a:t>
            </a:r>
          </a:p>
          <a:p>
            <a:pPr indent="-274319" lvl="2" marL="1188720" marR="0" rtl="0" algn="l">
              <a:spcBef>
                <a:spcPts val="600"/>
              </a:spcBef>
              <a:spcAft>
                <a:spcPts val="0"/>
              </a:spcAft>
              <a:buSzPct val="25000"/>
              <a:buNone/>
            </a:pPr>
            <a:r>
              <a:rPr b="0" i="0" lang="en-GB" sz="2400" u="none" cap="none" strike="noStrike">
                <a:solidFill>
                  <a:schemeClr val="dk1"/>
                </a:solidFill>
                <a:latin typeface="Cabin"/>
                <a:ea typeface="Cabin"/>
                <a:cs typeface="Cabin"/>
                <a:sym typeface="Cabin"/>
              </a:rPr>
              <a:t>		B</a:t>
            </a:r>
            <a:r>
              <a:rPr b="0" baseline="-25000" i="0" lang="en-GB" sz="2400" u="none" cap="none" strike="noStrike">
                <a:solidFill>
                  <a:schemeClr val="dk1"/>
                </a:solidFill>
                <a:latin typeface="Cabin"/>
                <a:ea typeface="Cabin"/>
                <a:cs typeface="Cabin"/>
                <a:sym typeface="Cabin"/>
              </a:rPr>
              <a:t>min</a:t>
            </a:r>
            <a:r>
              <a:rPr b="0" i="0" lang="en-GB" sz="2400" u="none" cap="none" strike="noStrike">
                <a:solidFill>
                  <a:schemeClr val="dk1"/>
                </a:solidFill>
                <a:latin typeface="Cabin"/>
                <a:ea typeface="Cabin"/>
                <a:cs typeface="Cabin"/>
                <a:sym typeface="Cabin"/>
              </a:rPr>
              <a:t> = c x N x (1 / r)</a:t>
            </a:r>
          </a:p>
          <a:p>
            <a:pPr indent="-274319" lvl="2" marL="1188720" marR="0" rtl="0" algn="l">
              <a:spcBef>
                <a:spcPts val="600"/>
              </a:spcBef>
              <a:spcAft>
                <a:spcPts val="0"/>
              </a:spcAft>
              <a:buClr>
                <a:schemeClr val="accent1"/>
              </a:buClr>
              <a:buSzPct val="76000"/>
              <a:buFont typeface="Noto Sans Symbols"/>
              <a:buChar char="▶"/>
            </a:pPr>
            <a:r>
              <a:rPr b="0" i="0" lang="en-GB" sz="2400" u="none" cap="none" strike="noStrike">
                <a:solidFill>
                  <a:schemeClr val="dk1"/>
                </a:solidFill>
                <a:latin typeface="Cabin"/>
                <a:ea typeface="Cabin"/>
                <a:cs typeface="Cabin"/>
                <a:sym typeface="Cabin"/>
              </a:rPr>
              <a:t>Maximum Data rate</a:t>
            </a:r>
          </a:p>
          <a:p>
            <a:pPr indent="-274319" lvl="2" marL="1188720" marR="0" rtl="0" algn="l">
              <a:spcBef>
                <a:spcPts val="600"/>
              </a:spcBef>
              <a:buSzPct val="25000"/>
              <a:buNone/>
            </a:pPr>
            <a:r>
              <a:rPr b="0" i="0" lang="en-GB" sz="2400" u="none" cap="none" strike="noStrike">
                <a:solidFill>
                  <a:schemeClr val="dk1"/>
                </a:solidFill>
                <a:latin typeface="Cabin"/>
                <a:ea typeface="Cabin"/>
                <a:cs typeface="Cabin"/>
                <a:sym typeface="Cabin"/>
              </a:rPr>
              <a:t>		N</a:t>
            </a:r>
            <a:r>
              <a:rPr b="0" baseline="-25000" i="0" lang="en-GB" sz="2400" u="none" cap="none" strike="noStrike">
                <a:solidFill>
                  <a:schemeClr val="dk1"/>
                </a:solidFill>
                <a:latin typeface="Cabin"/>
                <a:ea typeface="Cabin"/>
                <a:cs typeface="Cabin"/>
                <a:sym typeface="Cabin"/>
              </a:rPr>
              <a:t>max</a:t>
            </a:r>
            <a:r>
              <a:rPr b="0" i="0" lang="en-GB" sz="2400" u="none" cap="none" strike="noStrike">
                <a:solidFill>
                  <a:schemeClr val="dk1"/>
                </a:solidFill>
                <a:latin typeface="Cabin"/>
                <a:ea typeface="Cabin"/>
                <a:cs typeface="Cabin"/>
                <a:sym typeface="Cabin"/>
              </a:rPr>
              <a:t> = (1 / c) x B x r</a:t>
            </a: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7" name="Shape 1007"/>
        <p:cNvGrpSpPr/>
        <p:nvPr/>
      </p:nvGrpSpPr>
      <p:grpSpPr>
        <a:xfrm>
          <a:off x="0" y="0"/>
          <a:ext cx="0" cy="0"/>
          <a:chOff x="0" y="0"/>
          <a:chExt cx="0" cy="0"/>
        </a:xfrm>
      </p:grpSpPr>
      <p:sp>
        <p:nvSpPr>
          <p:cNvPr id="1008" name="Shape 1008"/>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Isochronous Transmission</a:t>
            </a:r>
          </a:p>
        </p:txBody>
      </p:sp>
      <p:sp>
        <p:nvSpPr>
          <p:cNvPr id="1009" name="Shape 1009"/>
          <p:cNvSpPr txBox="1"/>
          <p:nvPr/>
        </p:nvSpPr>
        <p:spPr>
          <a:xfrm>
            <a:off x="467543" y="1196751"/>
            <a:ext cx="8424935" cy="1944216"/>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In real-time audio and video, in which uneven delays between frames are not acceptable, synchronous transmission fails.</a:t>
            </a:r>
          </a:p>
          <a:p>
            <a:pPr indent="-274320" lvl="0" marL="274320" marR="0" rtl="0" algn="l">
              <a:spcBef>
                <a:spcPts val="60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 For example, TV images are broadcast at the rate of 30 images per second; they must be viewed at the same rate. </a:t>
            </a:r>
          </a:p>
          <a:p>
            <a:pPr indent="-274320" lvl="0" marL="274320" marR="0" rtl="0" algn="l">
              <a:spcBef>
                <a:spcPts val="60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If each image is sent by using one or more frames, there should be no delays between frames. </a:t>
            </a:r>
          </a:p>
          <a:p>
            <a:pPr indent="-274320" lvl="0" marL="274320" marR="0" rtl="0" algn="l">
              <a:spcBef>
                <a:spcPts val="60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For this type of application, synchronization between characters is not enough; the entire stream of bits must be synchronized. </a:t>
            </a:r>
          </a:p>
          <a:p>
            <a:pPr indent="-274320" lvl="0" marL="274320" marR="0" rtl="0" algn="l">
              <a:spcBef>
                <a:spcPts val="600"/>
              </a:spcBef>
              <a:spcAft>
                <a:spcPts val="0"/>
              </a:spcAft>
              <a:buClr>
                <a:schemeClr val="accent1"/>
              </a:buClr>
              <a:buSzPct val="76000"/>
              <a:buFont typeface="Noto Sans Symbols"/>
              <a:buChar char="▶"/>
            </a:pPr>
            <a:r>
              <a:rPr lang="en-GB" sz="2400">
                <a:solidFill>
                  <a:schemeClr val="dk1"/>
                </a:solidFill>
                <a:latin typeface="Cabin"/>
                <a:ea typeface="Cabin"/>
                <a:cs typeface="Cabin"/>
                <a:sym typeface="Cabin"/>
              </a:rPr>
              <a:t>The isochronous transmission guarantees that the data arrive at a fixed rate. </a:t>
            </a: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spcAft>
                <a:spcPts val="0"/>
              </a:spcAft>
              <a:buClr>
                <a:schemeClr val="accent1"/>
              </a:buClr>
              <a:buFont typeface="Noto Sans Symbols"/>
              <a:buNone/>
            </a:pPr>
            <a:r>
              <a:t/>
            </a:r>
            <a:endParaRPr sz="2300">
              <a:solidFill>
                <a:schemeClr val="dk1"/>
              </a:solidFill>
              <a:latin typeface="Cabin"/>
              <a:ea typeface="Cabin"/>
              <a:cs typeface="Cabin"/>
              <a:sym typeface="Cabin"/>
            </a:endParaRPr>
          </a:p>
          <a:p>
            <a:pPr indent="-274320" lvl="0" marL="274320" marR="0" rtl="0" algn="just">
              <a:spcBef>
                <a:spcPts val="600"/>
              </a:spcBef>
              <a:buClr>
                <a:schemeClr val="accent1"/>
              </a:buClr>
              <a:buFont typeface="Noto Sans Symbols"/>
              <a:buNone/>
            </a:pPr>
            <a:r>
              <a:t/>
            </a:r>
            <a:endParaRPr sz="2300">
              <a:solidFill>
                <a:schemeClr val="dk1"/>
              </a:solidFill>
              <a:latin typeface="Cabin"/>
              <a:ea typeface="Cabin"/>
              <a:cs typeface="Cabin"/>
              <a:sym typeface="Cabin"/>
            </a:endParaRPr>
          </a:p>
        </p:txBody>
      </p:sp>
      <p:sp>
        <p:nvSpPr>
          <p:cNvPr id="1010" name="Shape 1010"/>
          <p:cNvSpPr/>
          <p:nvPr/>
        </p:nvSpPr>
        <p:spPr>
          <a:xfrm>
            <a:off x="5376901" y="6381328"/>
            <a:ext cx="3443570" cy="430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GB" sz="1100">
                <a:solidFill>
                  <a:schemeClr val="dk1"/>
                </a:solidFill>
                <a:latin typeface="Arial"/>
                <a:ea typeface="Arial"/>
                <a:cs typeface="Arial"/>
                <a:sym typeface="Arial"/>
              </a:rPr>
              <a:t>A number of slides modified from Chaiporn Jaikaeo </a:t>
            </a:r>
          </a:p>
          <a:p>
            <a:pPr indent="0" lvl="0" marL="0" marR="0" rtl="0" algn="l">
              <a:spcBef>
                <a:spcPts val="0"/>
              </a:spcBef>
              <a:buSzPct val="25000"/>
              <a:buNone/>
            </a:pPr>
            <a:r>
              <a:rPr i="1" lang="en-GB" sz="1100">
                <a:solidFill>
                  <a:schemeClr val="dk1"/>
                </a:solidFill>
                <a:latin typeface="Arial"/>
                <a:ea typeface="Arial"/>
                <a:cs typeface="Arial"/>
                <a:sym typeface="Arial"/>
              </a:rPr>
              <a:t>and borrowed from the book website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152400"/>
            <a:ext cx="8229600" cy="900336"/>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1" lang="en-GB" sz="3200" u="none" cap="none" strike="noStrike">
                <a:solidFill>
                  <a:schemeClr val="dk2"/>
                </a:solidFill>
                <a:latin typeface="Domine"/>
                <a:ea typeface="Domine"/>
                <a:cs typeface="Domine"/>
                <a:sym typeface="Domine"/>
              </a:rPr>
              <a:t>Example 4.2</a:t>
            </a:r>
          </a:p>
        </p:txBody>
      </p:sp>
      <p:sp>
        <p:nvSpPr>
          <p:cNvPr id="165" name="Shape 165"/>
          <p:cNvSpPr/>
          <p:nvPr/>
        </p:nvSpPr>
        <p:spPr>
          <a:xfrm>
            <a:off x="395536" y="1143000"/>
            <a:ext cx="8519863" cy="1815881"/>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b="0" i="0" lang="en-GB" sz="2800" u="none" cap="none" strike="noStrike">
                <a:solidFill>
                  <a:schemeClr val="dk1"/>
                </a:solidFill>
                <a:latin typeface="Cabin"/>
                <a:ea typeface="Cabin"/>
                <a:cs typeface="Cabin"/>
                <a:sym typeface="Cabin"/>
              </a:rPr>
              <a:t>The maximum data rate of a channel (see Chapter 3) is Nmax = 2 × B × log</a:t>
            </a:r>
            <a:r>
              <a:rPr b="0" baseline="-25000" i="0" lang="en-GB" sz="2800" u="none" cap="none" strike="noStrike">
                <a:solidFill>
                  <a:schemeClr val="dk1"/>
                </a:solidFill>
                <a:latin typeface="Cabin"/>
                <a:ea typeface="Cabin"/>
                <a:cs typeface="Cabin"/>
                <a:sym typeface="Cabin"/>
              </a:rPr>
              <a:t>2</a:t>
            </a:r>
            <a:r>
              <a:rPr b="0" i="0" lang="en-GB" sz="2800" u="none" cap="none" strike="noStrike">
                <a:solidFill>
                  <a:schemeClr val="dk1"/>
                </a:solidFill>
                <a:latin typeface="Cabin"/>
                <a:ea typeface="Cabin"/>
                <a:cs typeface="Cabin"/>
                <a:sym typeface="Cabin"/>
              </a:rPr>
              <a:t> L (defined by the Nyquist formula). Does this agree with the previous formula for N</a:t>
            </a:r>
            <a:r>
              <a:rPr b="0" baseline="-25000" i="0" lang="en-GB" sz="2800" u="none" cap="none" strike="noStrike">
                <a:solidFill>
                  <a:schemeClr val="dk1"/>
                </a:solidFill>
                <a:latin typeface="Cabin"/>
                <a:ea typeface="Cabin"/>
                <a:cs typeface="Cabin"/>
                <a:sym typeface="Cabin"/>
              </a:rPr>
              <a:t>max</a:t>
            </a:r>
            <a:r>
              <a:rPr b="0" i="0" lang="en-GB" sz="2800" u="none" cap="none" strike="noStrike">
                <a:solidFill>
                  <a:schemeClr val="dk1"/>
                </a:solidFill>
                <a:latin typeface="Cabin"/>
                <a:ea typeface="Cabin"/>
                <a:cs typeface="Cabin"/>
                <a:sym typeface="Cabin"/>
              </a:rPr>
              <a:t>?</a:t>
            </a:r>
          </a:p>
        </p:txBody>
      </p:sp>
      <p:sp>
        <p:nvSpPr>
          <p:cNvPr id="166" name="Shape 166"/>
          <p:cNvSpPr/>
          <p:nvPr/>
        </p:nvSpPr>
        <p:spPr>
          <a:xfrm>
            <a:off x="467543" y="3182938"/>
            <a:ext cx="8447856" cy="2677656"/>
          </a:xfrm>
          <a:prstGeom prst="rect">
            <a:avLst/>
          </a:prstGeom>
          <a:noFill/>
          <a:ln>
            <a:noFill/>
          </a:ln>
        </p:spPr>
        <p:txBody>
          <a:bodyPr anchorCtr="0" anchor="t" bIns="45700" lIns="91425" rIns="91425" tIns="45700">
            <a:noAutofit/>
          </a:bodyPr>
          <a:lstStyle/>
          <a:p>
            <a:pPr indent="0" lvl="0" marL="0" marR="0" rtl="0" algn="just">
              <a:spcBef>
                <a:spcPts val="0"/>
              </a:spcBef>
              <a:buSzPct val="25000"/>
              <a:buNone/>
            </a:pPr>
            <a:r>
              <a:rPr b="0" i="0" lang="en-GB" sz="2800" u="none" cap="none" strike="noStrike">
                <a:solidFill>
                  <a:schemeClr val="hlink"/>
                </a:solidFill>
                <a:latin typeface="Cabin"/>
                <a:ea typeface="Cabin"/>
                <a:cs typeface="Cabin"/>
                <a:sym typeface="Cabin"/>
              </a:rPr>
              <a:t>Solution</a:t>
            </a:r>
          </a:p>
          <a:p>
            <a:pPr indent="0" lvl="0" marL="0" marR="0" rtl="0" algn="just">
              <a:spcBef>
                <a:spcPts val="0"/>
              </a:spcBef>
              <a:buSzPct val="25000"/>
              <a:buNone/>
            </a:pPr>
            <a:r>
              <a:rPr b="0" i="0" lang="en-GB" sz="2800" u="none" cap="none" strike="noStrike">
                <a:solidFill>
                  <a:schemeClr val="dk1"/>
                </a:solidFill>
                <a:latin typeface="Cabin"/>
                <a:ea typeface="Cabin"/>
                <a:cs typeface="Cabin"/>
                <a:sym typeface="Cabin"/>
              </a:rPr>
              <a:t>A signal with L levels actually can carry log</a:t>
            </a:r>
            <a:r>
              <a:rPr b="0" baseline="-25000" i="0" lang="en-GB" sz="2800" u="none" cap="none" strike="noStrike">
                <a:solidFill>
                  <a:schemeClr val="dk1"/>
                </a:solidFill>
                <a:latin typeface="Cabin"/>
                <a:ea typeface="Cabin"/>
                <a:cs typeface="Cabin"/>
                <a:sym typeface="Cabin"/>
              </a:rPr>
              <a:t>2</a:t>
            </a:r>
            <a:r>
              <a:rPr b="0" i="0" lang="en-GB" sz="2800" u="none" cap="none" strike="noStrike">
                <a:solidFill>
                  <a:schemeClr val="dk1"/>
                </a:solidFill>
                <a:latin typeface="Cabin"/>
                <a:ea typeface="Cabin"/>
                <a:cs typeface="Cabin"/>
                <a:sym typeface="Cabin"/>
              </a:rPr>
              <a:t>L bits per level. If each level corresponds to one signal element and we assume the average case (c = 1/2), then we have</a:t>
            </a:r>
          </a:p>
          <a:p>
            <a:pPr indent="0" lvl="0" marL="0" marR="0" rtl="0" algn="just">
              <a:spcBef>
                <a:spcPts val="0"/>
              </a:spcBef>
              <a:buNone/>
            </a:pPr>
            <a:r>
              <a:t/>
            </a:r>
            <a:endParaRPr b="0" i="0" sz="2800" u="none" cap="none" strike="noStrike">
              <a:solidFill>
                <a:schemeClr val="dk1"/>
              </a:solidFill>
              <a:latin typeface="Cabin"/>
              <a:ea typeface="Cabin"/>
              <a:cs typeface="Cabin"/>
              <a:sym typeface="Cabin"/>
            </a:endParaRPr>
          </a:p>
        </p:txBody>
      </p:sp>
      <p:pic>
        <p:nvPicPr>
          <p:cNvPr id="167" name="Shape 167"/>
          <p:cNvPicPr preferRelativeResize="0"/>
          <p:nvPr/>
        </p:nvPicPr>
        <p:blipFill rotWithShape="1">
          <a:blip r:embed="rId3">
            <a:alphaModFix/>
          </a:blip>
          <a:srcRect b="0" l="0" r="0" t="0"/>
          <a:stretch/>
        </p:blipFill>
        <p:spPr>
          <a:xfrm>
            <a:off x="2339751" y="5445223"/>
            <a:ext cx="4387850" cy="665161"/>
          </a:xfrm>
          <a:prstGeom prst="rect">
            <a:avLst/>
          </a:prstGeom>
          <a:noFill/>
          <a:ln cap="flat" cmpd="thickThin" w="57150">
            <a:solidFill>
              <a:schemeClr val="folHlink"/>
            </a:solidFill>
            <a:prstDash val="solid"/>
            <a:miter/>
            <a:headEnd len="med" w="med" type="none"/>
            <a:tailEnd len="med" w="med" type="none"/>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152400"/>
            <a:ext cx="8229600" cy="9905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Domine"/>
              <a:buNone/>
            </a:pPr>
            <a:r>
              <a:rPr b="0" i="0" lang="en-GB" sz="3200" u="none" cap="none" strike="noStrike">
                <a:solidFill>
                  <a:schemeClr val="dk2"/>
                </a:solidFill>
                <a:latin typeface="Domine"/>
                <a:ea typeface="Domine"/>
                <a:cs typeface="Domine"/>
                <a:sym typeface="Domine"/>
              </a:rPr>
              <a:t>Baseline Wandering</a:t>
            </a:r>
          </a:p>
        </p:txBody>
      </p:sp>
      <p:sp>
        <p:nvSpPr>
          <p:cNvPr id="173" name="Shape 173"/>
          <p:cNvSpPr txBox="1"/>
          <p:nvPr>
            <p:ph idx="1" type="body"/>
          </p:nvPr>
        </p:nvSpPr>
        <p:spPr>
          <a:xfrm>
            <a:off x="457200" y="1219200"/>
            <a:ext cx="8229600" cy="4937760"/>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accent1"/>
              </a:buClr>
              <a:buSzPct val="76000"/>
              <a:buFont typeface="Noto Sans Symbols"/>
              <a:buChar char="▶"/>
            </a:pPr>
            <a:r>
              <a:rPr b="0" i="0" lang="en-GB" sz="2800" u="none" cap="none" strike="noStrike">
                <a:solidFill>
                  <a:schemeClr val="hlink"/>
                </a:solidFill>
                <a:latin typeface="Cabin"/>
                <a:ea typeface="Cabin"/>
                <a:cs typeface="Cabin"/>
                <a:sym typeface="Cabin"/>
              </a:rPr>
              <a:t>Baseline wandering</a:t>
            </a:r>
            <a:r>
              <a:rPr b="0" i="0" lang="en-GB" sz="2800" u="none" cap="none" strike="noStrike">
                <a:solidFill>
                  <a:schemeClr val="dk1"/>
                </a:solidFill>
                <a:latin typeface="Cabin"/>
                <a:ea typeface="Cabin"/>
                <a:cs typeface="Cabin"/>
                <a:sym typeface="Cabin"/>
              </a:rPr>
              <a:t> - a receiver will evaluate the average power of the received signal (called the baseline) and use that to determine the value of the incoming data elements. </a:t>
            </a:r>
          </a:p>
          <a:p>
            <a:pPr indent="-274320" lvl="0" marL="274320" marR="0" rtl="0" algn="l">
              <a:lnSpc>
                <a:spcPct val="90000"/>
              </a:lnSpc>
              <a:spcBef>
                <a:spcPts val="600"/>
              </a:spcBef>
              <a:spcAft>
                <a:spcPts val="0"/>
              </a:spcAft>
              <a:buClr>
                <a:schemeClr val="accent1"/>
              </a:buClr>
              <a:buSzPct val="76000"/>
              <a:buFont typeface="Noto Sans Symbols"/>
              <a:buChar char="▶"/>
            </a:pPr>
            <a:r>
              <a:rPr b="0" i="0" lang="en-GB" sz="2800" u="none" cap="none" strike="noStrike">
                <a:solidFill>
                  <a:schemeClr val="dk1"/>
                </a:solidFill>
                <a:latin typeface="Cabin"/>
                <a:ea typeface="Cabin"/>
                <a:cs typeface="Cabin"/>
                <a:sym typeface="Cabin"/>
              </a:rPr>
              <a:t>If the incoming signal does not vary over a long period of time, the baseline will drift and thus cause errors in detection of incoming data elements. </a:t>
            </a:r>
          </a:p>
          <a:p>
            <a:pPr indent="-274320" lvl="0" marL="274320" marR="0" rtl="0" algn="l">
              <a:lnSpc>
                <a:spcPct val="90000"/>
              </a:lnSpc>
              <a:spcBef>
                <a:spcPts val="600"/>
              </a:spcBef>
              <a:spcAft>
                <a:spcPts val="0"/>
              </a:spcAft>
              <a:buClr>
                <a:schemeClr val="accent1"/>
              </a:buClr>
              <a:buSzPct val="76000"/>
              <a:buFont typeface="Noto Sans Symbols"/>
              <a:buChar char="▶"/>
            </a:pPr>
            <a:r>
              <a:rPr b="0" i="0" lang="en-GB" sz="2800" u="none" cap="none" strike="noStrike">
                <a:solidFill>
                  <a:schemeClr val="dk1"/>
                </a:solidFill>
                <a:latin typeface="Cabin"/>
                <a:ea typeface="Cabin"/>
                <a:cs typeface="Cabin"/>
                <a:sym typeface="Cabin"/>
              </a:rPr>
              <a:t>A good line encoding scheme will prevent long runs of fixed amplitude.</a:t>
            </a:r>
          </a:p>
          <a:p>
            <a:pPr indent="-274320" lvl="0" marL="274320" marR="0" rtl="0" algn="l">
              <a:spcBef>
                <a:spcPts val="600"/>
              </a:spcBef>
              <a:buClr>
                <a:schemeClr val="accent1"/>
              </a:buClr>
              <a:buSzPct val="76000"/>
              <a:buFont typeface="Noto Sans Symbols"/>
              <a:buNone/>
            </a:pPr>
            <a:r>
              <a:t/>
            </a:r>
            <a:endParaRPr b="0" i="0" sz="2800" u="none" cap="none" strike="noStrike">
              <a:solidFill>
                <a:schemeClr val="dk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