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15-Mar-22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15-Mar-22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760" y="1741714"/>
            <a:ext cx="7625804" cy="1452154"/>
          </a:xfrm>
        </p:spPr>
        <p:txBody>
          <a:bodyPr/>
          <a:lstStyle/>
          <a:p>
            <a:r>
              <a:rPr lang="en-US" dirty="0"/>
              <a:t>Solar Charger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320" y="3884022"/>
            <a:ext cx="7829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Amlan Chakraborty		   	18.02.04.009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Ishraque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Navid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Niloy</a:t>
            </a:r>
            <a:r>
              <a:rPr lang="en-US" sz="2400" dirty="0" smtClean="0">
                <a:solidFill>
                  <a:schemeClr val="bg1"/>
                </a:solidFill>
              </a:rPr>
              <a:t>		18.02.04.010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Shadman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Sakib</a:t>
            </a:r>
            <a:r>
              <a:rPr lang="en-US" sz="2400" dirty="0" smtClean="0">
                <a:solidFill>
                  <a:schemeClr val="bg1"/>
                </a:solidFill>
              </a:rPr>
              <a:t>			18.02.04.019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Lutfunnesa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Suzana</a:t>
            </a:r>
            <a:r>
              <a:rPr lang="en-US" sz="2400" dirty="0" smtClean="0">
                <a:solidFill>
                  <a:schemeClr val="bg1"/>
                </a:solidFill>
              </a:rPr>
              <a:t>			18.02.04.035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85F2-C59D-48A2-87AE-C246A258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55" y="1748972"/>
            <a:ext cx="11581245" cy="646331"/>
          </a:xfrm>
        </p:spPr>
        <p:txBody>
          <a:bodyPr/>
          <a:lstStyle/>
          <a:p>
            <a:r>
              <a:rPr lang="en-US" sz="4000" dirty="0"/>
              <a:t>What is  our Solar charger-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AD054-58AB-4195-868A-41562F22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304D-5DF3-48DD-B4CC-70B411D2C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926464"/>
            <a:ext cx="10601036" cy="35711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made a solar device that will track the sun and use the energy to charge devices like phone 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chargers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30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277-F4BE-442F-A7B6-744F92AC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n-US" sz="4000" b="1" i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Values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1ABE0-353B-4A66-9AD9-340A2A8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16E63-85F3-4F8B-9555-1A9DD6086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theme of this Arduino project is to use the power</a:t>
            </a:r>
          </a:p>
          <a:p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is even free of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Doesn’t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 the use of any fossil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fuel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no maintenance cost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88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D86-D026-45FF-838E-267C248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n-US" sz="4000" b="1" i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 Components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B0C20-A858-4ED1-8DDF-31971DDA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98EBC-5507-4C17-984E-08BEC20C3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9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Arduino Uno</a:t>
            </a:r>
          </a:p>
          <a:p>
            <a:pPr marL="342900" marR="0" lvl="0" indent="-342900"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Gear Motor</a:t>
            </a:r>
          </a:p>
          <a:p>
            <a:pPr marL="342900" marR="0" lvl="0" indent="-342900">
              <a:spcBef>
                <a:spcPts val="1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Photo Resistor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Resistor 1k ohm</a:t>
            </a:r>
          </a:p>
          <a:p>
            <a:pPr marL="342900" marR="0" lvl="0" indent="-342900"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Step Up DC-DC Boost Converter 3V to 5V 1A USB Charger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N4007 Diode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TP4056 5V 1A Micro USB 18650 Lithium Battery Charging and Protection Board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3.7V Battery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Battery Holder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L9110 Motor Control Board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Solar Panel</a:t>
            </a:r>
          </a:p>
          <a:p>
            <a:pPr marL="342900" marR="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7900" algn="l"/>
                <a:tab pos="9785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Wires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rlito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rlito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98F8-BB6B-47F4-B782-B242EDED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Diagram: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4DFF2-1B3D-4231-B1F0-070F899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B9148-9298-4433-A7FE-D60DA04E5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03" y="1044658"/>
            <a:ext cx="7128741" cy="54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36C1A-BBCF-482B-9EBD-2D9EAB3F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10F2C0-F310-4607-817A-ED8CCC95F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32297"/>
              </p:ext>
            </p:extLst>
          </p:nvPr>
        </p:nvGraphicFramePr>
        <p:xfrm>
          <a:off x="1468582" y="692725"/>
          <a:ext cx="9783618" cy="57456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82865">
                  <a:extLst>
                    <a:ext uri="{9D8B030D-6E8A-4147-A177-3AD203B41FA5}">
                      <a16:colId xmlns:a16="http://schemas.microsoft.com/office/drawing/2014/main" val="3728551406"/>
                    </a:ext>
                  </a:extLst>
                </a:gridCol>
                <a:gridCol w="1586085">
                  <a:extLst>
                    <a:ext uri="{9D8B030D-6E8A-4147-A177-3AD203B41FA5}">
                      <a16:colId xmlns:a16="http://schemas.microsoft.com/office/drawing/2014/main" val="398833345"/>
                    </a:ext>
                  </a:extLst>
                </a:gridCol>
                <a:gridCol w="1584014">
                  <a:extLst>
                    <a:ext uri="{9D8B030D-6E8A-4147-A177-3AD203B41FA5}">
                      <a16:colId xmlns:a16="http://schemas.microsoft.com/office/drawing/2014/main" val="366187741"/>
                    </a:ext>
                  </a:extLst>
                </a:gridCol>
                <a:gridCol w="2130654">
                  <a:extLst>
                    <a:ext uri="{9D8B030D-6E8A-4147-A177-3AD203B41FA5}">
                      <a16:colId xmlns:a16="http://schemas.microsoft.com/office/drawing/2014/main" val="3291952319"/>
                    </a:ext>
                  </a:extLst>
                </a:gridCol>
              </a:tblGrid>
              <a:tr h="836910">
                <a:tc>
                  <a:txBody>
                    <a:bodyPr/>
                    <a:lstStyle/>
                    <a:p>
                      <a:pPr marL="85725" marR="8001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Equipment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605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Buying Price total (Tk)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5" marR="109855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5585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Budget (Tk)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5946631"/>
                  </a:ext>
                </a:extLst>
              </a:tr>
              <a:tr h="277554">
                <a:tc>
                  <a:txBody>
                    <a:bodyPr/>
                    <a:lstStyle/>
                    <a:p>
                      <a:pPr marL="85725" marR="8001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Arduino Uno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875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749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69645"/>
                  </a:ext>
                </a:extLst>
              </a:tr>
              <a:tr h="398982">
                <a:tc>
                  <a:txBody>
                    <a:bodyPr/>
                    <a:lstStyle/>
                    <a:p>
                      <a:pPr marL="85725" marR="8128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Gear Motor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87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2786850"/>
                  </a:ext>
                </a:extLst>
              </a:tr>
              <a:tr h="275665">
                <a:tc>
                  <a:txBody>
                    <a:bodyPr/>
                    <a:lstStyle/>
                    <a:p>
                      <a:pPr marL="85725" marR="8191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 Resistor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431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918"/>
                  </a:ext>
                </a:extLst>
              </a:tr>
              <a:tr h="275665">
                <a:tc>
                  <a:txBody>
                    <a:bodyPr/>
                    <a:lstStyle/>
                    <a:p>
                      <a:pPr marL="84455" marR="8191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Resistor 1k ohm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431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1919468"/>
                  </a:ext>
                </a:extLst>
              </a:tr>
              <a:tr h="528674">
                <a:tc>
                  <a:txBody>
                    <a:bodyPr/>
                    <a:lstStyle/>
                    <a:p>
                      <a:pPr marL="85725" marR="806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Up DC-DC Boost Converter 3V to 5V 1A USB Charger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rlito"/>
                          <a:ea typeface="Carlito"/>
                          <a:cs typeface="Carlito"/>
                        </a:rPr>
                        <a:t>500</a:t>
                      </a:r>
                      <a:endParaRPr lang="en-US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1478850"/>
                  </a:ext>
                </a:extLst>
              </a:tr>
              <a:tr h="277554">
                <a:tc>
                  <a:txBody>
                    <a:bodyPr/>
                    <a:lstStyle/>
                    <a:p>
                      <a:pPr marL="85725" marR="806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N4007 Diode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9555508"/>
                  </a:ext>
                </a:extLst>
              </a:tr>
              <a:tr h="793010">
                <a:tc>
                  <a:txBody>
                    <a:bodyPr/>
                    <a:lstStyle/>
                    <a:p>
                      <a:pPr marL="85725" marR="806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TP4056 5V 1A Micro USB 18650 Lithium Battery Charging and Protection Board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5184755"/>
                  </a:ext>
                </a:extLst>
              </a:tr>
              <a:tr h="277554">
                <a:tc>
                  <a:txBody>
                    <a:bodyPr/>
                    <a:lstStyle/>
                    <a:p>
                      <a:pPr marL="85725" marR="806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3.7V Battery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2194720"/>
                  </a:ext>
                </a:extLst>
              </a:tr>
              <a:tr h="277554">
                <a:tc>
                  <a:txBody>
                    <a:bodyPr/>
                    <a:lstStyle/>
                    <a:p>
                      <a:pPr marL="85725" marR="806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Battery Holder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9708627"/>
                  </a:ext>
                </a:extLst>
              </a:tr>
              <a:tr h="277554">
                <a:tc>
                  <a:txBody>
                    <a:bodyPr/>
                    <a:lstStyle/>
                    <a:p>
                      <a:pPr marL="85725" marR="806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L9110 Motor Control Board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8242508"/>
                  </a:ext>
                </a:extLst>
              </a:tr>
              <a:tr h="275665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Solar Panel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598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858645"/>
                  </a:ext>
                </a:extLst>
              </a:tr>
              <a:tr h="275665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Wires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14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marR="23241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636058"/>
                  </a:ext>
                </a:extLst>
              </a:tr>
              <a:tr h="69766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6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85725" marR="8001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 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  </a:t>
                      </a:r>
                      <a:r>
                        <a:rPr lang="en-US" sz="1300" smtClean="0">
                          <a:effectLst/>
                        </a:rPr>
                        <a:t>          </a:t>
                      </a:r>
                      <a:r>
                        <a:rPr lang="en-US" sz="1300" dirty="0">
                          <a:effectLst/>
                        </a:rPr>
                        <a:t>3018</a:t>
                      </a:r>
                      <a:endParaRPr lang="en-US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6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236220" marR="233045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3500</a:t>
                      </a:r>
                      <a:endParaRPr lang="en-US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177044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B635CE4-75A2-499E-A037-A6A750E5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86" y="177800"/>
            <a:ext cx="19877827" cy="62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0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Final Expenditure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352-AA4B-47FE-8485-6F245DB8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9AE0B-0A41-4D35-8AD2-04F8EF5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726E-F43C-4A48-ABDE-F78085087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faced: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elding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wires to the circuits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 the structure of the system 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Managing the tangling wires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Setting up the motor and  getting all the connections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may face:</a:t>
            </a:r>
          </a:p>
          <a:p>
            <a:r>
              <a:rPr lang="en-US" dirty="0"/>
              <a:t>The panels may get too hot</a:t>
            </a:r>
          </a:p>
          <a:p>
            <a:r>
              <a:rPr lang="en-US" dirty="0"/>
              <a:t>Maintenance of the solar panel</a:t>
            </a:r>
          </a:p>
        </p:txBody>
      </p:sp>
    </p:spTree>
    <p:extLst>
      <p:ext uri="{BB962C8B-B14F-4D97-AF65-F5344CB8AC3E}">
        <p14:creationId xmlns:p14="http://schemas.microsoft.com/office/powerpoint/2010/main" val="79760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A6077-B995-436A-BE2A-3AD91F87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30731-9314-46BE-B31E-BDCB73434700}"/>
              </a:ext>
            </a:extLst>
          </p:cNvPr>
          <p:cNvSpPr txBox="1"/>
          <p:nvPr/>
        </p:nvSpPr>
        <p:spPr>
          <a:xfrm>
            <a:off x="3560619" y="2438401"/>
            <a:ext cx="707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561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141</TotalTime>
  <Words>264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Carlito</vt:lpstr>
      <vt:lpstr>Symbol</vt:lpstr>
      <vt:lpstr>Tahoma</vt:lpstr>
      <vt:lpstr>Times New Roman</vt:lpstr>
      <vt:lpstr>Trade Gothic LT Pro</vt:lpstr>
      <vt:lpstr>Trebuchet MS</vt:lpstr>
      <vt:lpstr>Office Theme</vt:lpstr>
      <vt:lpstr>Solar Charger</vt:lpstr>
      <vt:lpstr>What is  our Solar charger-</vt:lpstr>
      <vt:lpstr>Social Values </vt:lpstr>
      <vt:lpstr>Required Components </vt:lpstr>
      <vt:lpstr>Diagram:</vt:lpstr>
      <vt:lpstr>PowerPoint Presentation</vt:lpstr>
      <vt:lpstr>Challenges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Charger</dc:title>
  <dc:creator>Lutfunnesa Suzana</dc:creator>
  <cp:lastModifiedBy>Amlan Chakraborty</cp:lastModifiedBy>
  <cp:revision>12</cp:revision>
  <dcterms:created xsi:type="dcterms:W3CDTF">2022-03-15T04:15:41Z</dcterms:created>
  <dcterms:modified xsi:type="dcterms:W3CDTF">2022-03-15T08:42:45Z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