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ef091edfa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ef091edf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ef091edf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ef091edf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ef091edfa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ef091edfa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eba7d91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eba7d91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ef091edf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ef091edf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code/thealtamash/traffic-sign-classification-using-cnn"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51225"/>
            <a:ext cx="8520600" cy="7017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990"/>
              <a:buFont typeface="Arial"/>
              <a:buNone/>
            </a:pPr>
            <a:r>
              <a:rPr b="1" lang="en" sz="3484">
                <a:latin typeface="Times New Roman"/>
                <a:ea typeface="Times New Roman"/>
                <a:cs typeface="Times New Roman"/>
                <a:sym typeface="Times New Roman"/>
              </a:rPr>
              <a:t>Traffic Sign Detection Using Lightweight Deep Learning Model</a:t>
            </a:r>
            <a:endParaRPr b="1" sz="3484">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55" name="Google Shape;55;p13"/>
          <p:cNvSpPr txBox="1"/>
          <p:nvPr/>
        </p:nvSpPr>
        <p:spPr>
          <a:xfrm>
            <a:off x="1220700" y="1770325"/>
            <a:ext cx="6592800" cy="39687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1800">
                <a:solidFill>
                  <a:schemeClr val="dk2"/>
                </a:solidFill>
                <a:latin typeface="Times New Roman"/>
                <a:ea typeface="Times New Roman"/>
                <a:cs typeface="Times New Roman"/>
                <a:sym typeface="Times New Roman"/>
              </a:rPr>
              <a:t>Group Members:</a:t>
            </a:r>
            <a:br>
              <a:rPr b="1" lang="en" sz="1800">
                <a:solidFill>
                  <a:schemeClr val="dk2"/>
                </a:solidFill>
                <a:latin typeface="Times New Roman"/>
                <a:ea typeface="Times New Roman"/>
                <a:cs typeface="Times New Roman"/>
                <a:sym typeface="Times New Roman"/>
              </a:rPr>
            </a:br>
            <a:r>
              <a:rPr lang="en" sz="1800">
                <a:solidFill>
                  <a:schemeClr val="dk2"/>
                </a:solidFill>
                <a:latin typeface="Times New Roman"/>
                <a:ea typeface="Times New Roman"/>
                <a:cs typeface="Times New Roman"/>
                <a:sym typeface="Times New Roman"/>
              </a:rPr>
              <a:t>Nibir Neelim (21241012)     </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 Sakib Ul Haque (23341128)                                                                       </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Adib Reza (24141197)</a:t>
            </a:r>
            <a:endParaRPr sz="1800">
              <a:solidFill>
                <a:schemeClr val="dk2"/>
              </a:solidFill>
              <a:latin typeface="Times New Roman"/>
              <a:ea typeface="Times New Roman"/>
              <a:cs typeface="Times New Roman"/>
              <a:sym typeface="Times New Roman"/>
            </a:endParaRPr>
          </a:p>
          <a:p>
            <a:pPr indent="0" lvl="0" marL="1371600" rtl="0" algn="l">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   Abrar Ahbabul Haque (24166003)</a:t>
            </a:r>
            <a:r>
              <a:rPr lang="en"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Reviewed Papers</a:t>
            </a:r>
            <a:endParaRPr b="1" u="sng"/>
          </a:p>
        </p:txBody>
      </p:sp>
      <p:sp>
        <p:nvSpPr>
          <p:cNvPr id="61" name="Google Shape;61;p14"/>
          <p:cNvSpPr txBox="1"/>
          <p:nvPr>
            <p:ph idx="1" type="body"/>
          </p:nvPr>
        </p:nvSpPr>
        <p:spPr>
          <a:xfrm>
            <a:off x="396750" y="698900"/>
            <a:ext cx="8350500" cy="4413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 sz="1300">
                <a:solidFill>
                  <a:schemeClr val="dk1"/>
                </a:solidFill>
              </a:rPr>
              <a:t>Traffic Light Detection in Autonomous Driving Systems</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This article proposes a traffic light recognition system where adaptive thresholding and deep learning are used for region proposal and traffic light localization.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classification part of the algorithm gives a total of 89.60% true detection rate, while the regression part of the model produced a correct location of the traffic light in 92.67% of cases</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aim of this article was to balance processing time and performance so a less complex CNN architecture was selected than in other papers.</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Authors have made the evaluation of YoLo algorithm where recall for model YOLO_V1_0 is below 60%, while recall for YOLO_V1_1 is below 40%</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0"/>
              </a:spcAft>
              <a:buClr>
                <a:schemeClr val="dk1"/>
              </a:buClr>
              <a:buSzPts val="1100"/>
              <a:buFont typeface="Arial"/>
              <a:buNone/>
            </a:pPr>
            <a:r>
              <a:rPr b="1" lang="en" sz="1300">
                <a:solidFill>
                  <a:schemeClr val="dk1"/>
                </a:solidFill>
              </a:rPr>
              <a:t>Traffic Light Detection Using Tensorflow Object Detection Framework</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This paper presents a deep learning approach for robust detection of traffic light by comparing two object detection models, Single Shot Multibox Detector (SSD) MobileNet V2 and Faster-RCNN</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study shows that Faster-RCNN delivers 97.015%, which outperformed SSD by 38.806% for a model which had been trained using 441 images</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Fast-RCNN achieved loss below 0.01 in a duration of 4 hours.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It was very difficult for SSD MobileNet V2 to attain the classification loss below 0.01 even on a duration of more than 12 hours</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12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8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Reviewed Papers</a:t>
            </a:r>
            <a:endParaRPr b="1" u="sng"/>
          </a:p>
          <a:p>
            <a:pPr indent="0" lvl="0" marL="0" rtl="0" algn="ctr">
              <a:spcBef>
                <a:spcPts val="0"/>
              </a:spcBef>
              <a:spcAft>
                <a:spcPts val="0"/>
              </a:spcAft>
              <a:buNone/>
            </a:pPr>
            <a:r>
              <a:t/>
            </a:r>
            <a:endParaRPr/>
          </a:p>
        </p:txBody>
      </p:sp>
      <p:sp>
        <p:nvSpPr>
          <p:cNvPr id="67" name="Google Shape;67;p15"/>
          <p:cNvSpPr txBox="1"/>
          <p:nvPr>
            <p:ph idx="1" type="body"/>
          </p:nvPr>
        </p:nvSpPr>
        <p:spPr>
          <a:xfrm>
            <a:off x="114850" y="590375"/>
            <a:ext cx="8520600" cy="441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300">
                <a:solidFill>
                  <a:schemeClr val="dk1"/>
                </a:solidFill>
              </a:rPr>
              <a:t>Deep Traffic Light Detection for Self-driving Cars from a Large-scale Dataset</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In this paper, a two-step computational method was developed to detect traffic lights from images in a real-time manner.</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first step exploits a deep neural object detection architecture to find true traffic light candidates.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In the second step, a point-based reward system is used to eliminate false traffic lights out of the candidates.</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effectiveness of the proposed approach was demonstrated by conducting a real-world experiment with an instrumented vehicle.</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It was shown that the incorporation of a spatiotemporal filtering improves traffic light detection performance by reducing false positive rates</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a:p>
            <a:pPr indent="0" lvl="0" marL="0" rtl="0" algn="just">
              <a:spcBef>
                <a:spcPts val="0"/>
              </a:spcBef>
              <a:spcAft>
                <a:spcPts val="0"/>
              </a:spcAft>
              <a:buNone/>
            </a:pPr>
            <a:r>
              <a:rPr b="1" lang="en" sz="1300">
                <a:solidFill>
                  <a:schemeClr val="dk1"/>
                </a:solidFill>
              </a:rPr>
              <a:t>A deep learning approach to traffic lights: Detection, tracking, and classification</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This paper proposed an approach to detect traffic lights in images at a resolution of 1280×720 pixels using deep learning</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A traffic light detector was developed that operates at 10 frames per second which is capable of detecting traffic lights as small as 4 pixels in width.</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A traffic light tracker that uses stereo vision and vehicle odometry was introduced to estimate traffic light motion, with neural network assistance for accuracy.</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validation set had an accuracy of approximately 99% while the test-set reached 95.1 % </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355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Reviewed Papers</a:t>
            </a:r>
            <a:endParaRPr b="1" u="sng"/>
          </a:p>
          <a:p>
            <a:pPr indent="0" lvl="0" marL="0" rtl="0" algn="l">
              <a:spcBef>
                <a:spcPts val="0"/>
              </a:spcBef>
              <a:spcAft>
                <a:spcPts val="0"/>
              </a:spcAft>
              <a:buNone/>
            </a:pPr>
            <a:r>
              <a:t/>
            </a:r>
            <a:endParaRPr/>
          </a:p>
        </p:txBody>
      </p:sp>
      <p:sp>
        <p:nvSpPr>
          <p:cNvPr id="73" name="Google Shape;73;p16"/>
          <p:cNvSpPr txBox="1"/>
          <p:nvPr>
            <p:ph idx="1" type="body"/>
          </p:nvPr>
        </p:nvSpPr>
        <p:spPr>
          <a:xfrm>
            <a:off x="311700" y="847675"/>
            <a:ext cx="8520600" cy="3687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sz="1300">
                <a:solidFill>
                  <a:schemeClr val="dk1"/>
                </a:solidFill>
              </a:rPr>
              <a:t>An Efficient Vision-Based Traffic Light Detection and State Recognition for Autonomous Vehicles</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This paper presents a vision-based traffic light structure detection and convolutional neural network (CNN) based state recognition method, which is robust under different illumination and weather conditions.</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In the first step, traffic light candidate regions are generated by performing HSV based color segmentation and for the validation of the traffic light, Histogram of Oriented Gradients (HOG) features and non-linear Support Vector Machine (SVM) have been used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Experimental results show that the proposed method outperforms other vision based conventional methods achieving an F-measure score of 99.03% under varying light and weather conditions.</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0"/>
              </a:spcAft>
              <a:buNone/>
            </a:pPr>
            <a:r>
              <a:rPr b="1" lang="en" sz="1300">
                <a:solidFill>
                  <a:schemeClr val="dk1"/>
                </a:solidFill>
              </a:rPr>
              <a:t>Traffic Light Detection and Recognition for Self Driving Cars Using Deep Learning</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This paper proposes a deep neural network based model for reliable detection and recognition of traffic lights using transfer learning</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model was trained on dataset containing different images of traffic signals in accordance with Indian Traffic Signals which are distinguished in five types of classes.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use of Faster R-CNN Inception-V2 model via transfer learning improves the accuracy by detecting the traffic light with its correct class type which makes the system reliable for real time application. </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Reviewed Code</a:t>
            </a:r>
            <a:endParaRPr/>
          </a:p>
        </p:txBody>
      </p:sp>
      <p:sp>
        <p:nvSpPr>
          <p:cNvPr id="79" name="Google Shape;79;p17"/>
          <p:cNvSpPr txBox="1"/>
          <p:nvPr>
            <p:ph idx="1" type="body"/>
          </p:nvPr>
        </p:nvSpPr>
        <p:spPr>
          <a:xfrm>
            <a:off x="138000" y="572700"/>
            <a:ext cx="8868000" cy="3813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t>We have only reviewed one implementation of a CNN model on the same dataset that we are going to use </a:t>
            </a:r>
            <a:r>
              <a:rPr lang="en" sz="1200" u="sng">
                <a:solidFill>
                  <a:schemeClr val="hlink"/>
                </a:solidFill>
                <a:latin typeface="Times New Roman"/>
                <a:ea typeface="Times New Roman"/>
                <a:cs typeface="Times New Roman"/>
                <a:sym typeface="Times New Roman"/>
                <a:hlinkClick r:id="rId3"/>
              </a:rPr>
              <a:t>https://www.kaggle.com/code/thealtamash/traffic-sign-classification-using-cnn</a:t>
            </a:r>
            <a:endParaRPr sz="12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200">
                <a:latin typeface="Times New Roman"/>
                <a:ea typeface="Times New Roman"/>
                <a:cs typeface="Times New Roman"/>
                <a:sym typeface="Times New Roman"/>
              </a:rPr>
              <a:t>This code shows the use of a CNN model that has achieved a training accuracy of 99.19 and a validation accuracy of 97.23%. It was not run on the test set. The model’s layers are given below:</a:t>
            </a:r>
            <a:endParaRPr b="1" sz="1200">
              <a:latin typeface="Times New Roman"/>
              <a:ea typeface="Times New Roman"/>
              <a:cs typeface="Times New Roman"/>
              <a:sym typeface="Times New Roman"/>
            </a:endParaRPr>
          </a:p>
        </p:txBody>
      </p:sp>
      <p:pic>
        <p:nvPicPr>
          <p:cNvPr id="80" name="Google Shape;80;p17"/>
          <p:cNvPicPr preferRelativeResize="0"/>
          <p:nvPr/>
        </p:nvPicPr>
        <p:blipFill>
          <a:blip r:embed="rId4">
            <a:alphaModFix/>
          </a:blip>
          <a:stretch>
            <a:fillRect/>
          </a:stretch>
        </p:blipFill>
        <p:spPr>
          <a:xfrm>
            <a:off x="265150" y="1694600"/>
            <a:ext cx="5881074" cy="3242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