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314" r:id="rId3"/>
    <p:sldId id="258" r:id="rId4"/>
    <p:sldId id="260" r:id="rId5"/>
    <p:sldId id="259" r:id="rId6"/>
    <p:sldId id="261" r:id="rId7"/>
    <p:sldId id="270" r:id="rId8"/>
    <p:sldId id="266" r:id="rId9"/>
    <p:sldId id="316" r:id="rId10"/>
    <p:sldId id="276" r:id="rId11"/>
    <p:sldId id="257" r:id="rId12"/>
    <p:sldId id="319" r:id="rId13"/>
    <p:sldId id="320" r:id="rId14"/>
    <p:sldId id="317" r:id="rId15"/>
    <p:sldId id="318" r:id="rId16"/>
    <p:sldId id="305" r:id="rId17"/>
    <p:sldId id="309" r:id="rId18"/>
    <p:sldId id="264" r:id="rId19"/>
    <p:sldId id="284" r:id="rId20"/>
  </p:sldIdLst>
  <p:sldSz cx="9144000" cy="5143500" type="screen16x9"/>
  <p:notesSz cx="6858000" cy="9144000"/>
  <p:embeddedFontLst>
    <p:embeddedFont>
      <p:font typeface="Fjalla One" panose="020B0604020202020204" charset="0"/>
      <p:regular r:id="rId22"/>
    </p:embeddedFont>
    <p:embeddedFont>
      <p:font typeface="Barlow Semi Condensed Medium" panose="020B0604020202020204" charset="0"/>
      <p:regular r:id="rId23"/>
      <p:bold r:id="rId24"/>
      <p:italic r:id="rId25"/>
      <p:boldItalic r:id="rId26"/>
    </p:embeddedFont>
    <p:embeddedFont>
      <p:font typeface="Abel" panose="020B0604020202020204" charset="0"/>
      <p:regular r:id="rId27"/>
    </p:embeddedFont>
    <p:embeddedFont>
      <p:font typeface="Barlow Semi Condense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B56EFD-4D6A-4C49-82BB-A98E72C57B3B}">
  <a:tblStyle styleId="{42B56EFD-4D6A-4C49-82BB-A98E72C57B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714a43093_5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714a43093_5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27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76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714a43093_5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714a43093_5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354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214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652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675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0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11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5" r:id="rId12"/>
    <p:sldLayoutId id="2147483669" r:id="rId13"/>
    <p:sldLayoutId id="2147483673" r:id="rId14"/>
    <p:sldLayoutId id="2147483674" r:id="rId15"/>
    <p:sldLayoutId id="2147483675" r:id="rId16"/>
    <p:sldLayoutId id="214748367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5"/>
            <a:ext cx="3264300" cy="24921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dk2"/>
                </a:solidFill>
              </a:rPr>
              <a:t>Network </a:t>
            </a:r>
            <a:br>
              <a:rPr lang="en" sz="5000" dirty="0" smtClean="0">
                <a:solidFill>
                  <a:schemeClr val="dk2"/>
                </a:solidFill>
              </a:rPr>
            </a:br>
            <a:r>
              <a:rPr lang="en" sz="5000" dirty="0" smtClean="0"/>
              <a:t>IT</a:t>
            </a:r>
            <a:br>
              <a:rPr lang="en" sz="5000" dirty="0" smtClean="0"/>
            </a:br>
            <a:r>
              <a:rPr lang="en" sz="5000" dirty="0" smtClean="0"/>
              <a:t>Company</a:t>
            </a:r>
            <a:endParaRPr sz="5000" dirty="0">
              <a:solidFill>
                <a:schemeClr val="dk2"/>
              </a:solidFill>
            </a:endParaRPr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67" y="208509"/>
            <a:ext cx="280555" cy="116349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255" y="1525399"/>
            <a:ext cx="280555" cy="116349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78" y="81769"/>
            <a:ext cx="334904" cy="138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55"/>
          <p:cNvSpPr txBox="1">
            <a:spLocks noGrp="1"/>
          </p:cNvSpPr>
          <p:nvPr>
            <p:ph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dirty="0" smtClean="0">
                <a:solidFill>
                  <a:schemeClr val="dk2"/>
                </a:solidFill>
              </a:rPr>
              <a:t>Cli-Code.</a:t>
            </a:r>
            <a:endParaRPr sz="10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3716217"/>
            <a:ext cx="280555" cy="504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49" y="4221112"/>
            <a:ext cx="708542" cy="504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58" y="1214677"/>
            <a:ext cx="708542" cy="504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36" y="4388163"/>
            <a:ext cx="280555" cy="504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09" y="238726"/>
            <a:ext cx="280555" cy="504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5" y="761307"/>
            <a:ext cx="3013364" cy="3724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02" y="761307"/>
            <a:ext cx="3627643" cy="36962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39" y="761307"/>
            <a:ext cx="2785443" cy="3934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89" y="680333"/>
            <a:ext cx="3073010" cy="37819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329" y="680333"/>
            <a:ext cx="3074362" cy="37819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56" y="680332"/>
            <a:ext cx="3278476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2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52" y="598510"/>
            <a:ext cx="5476440" cy="38010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53" y="598510"/>
            <a:ext cx="3828183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2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55"/>
          <p:cNvSpPr txBox="1">
            <a:spLocks noGrp="1"/>
          </p:cNvSpPr>
          <p:nvPr>
            <p:ph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dirty="0" smtClean="0">
                <a:solidFill>
                  <a:schemeClr val="dk2"/>
                </a:solidFill>
              </a:rPr>
              <a:t>Ping-ing.</a:t>
            </a:r>
            <a:endParaRPr sz="10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3716217"/>
            <a:ext cx="280555" cy="504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49" y="4221112"/>
            <a:ext cx="708542" cy="504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58" y="1214677"/>
            <a:ext cx="708542" cy="504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36" y="4388163"/>
            <a:ext cx="280555" cy="504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409" y="238726"/>
            <a:ext cx="280555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8" y="665017"/>
            <a:ext cx="3692957" cy="1998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9" y="2763982"/>
            <a:ext cx="3692956" cy="1890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64" y="665017"/>
            <a:ext cx="3273136" cy="1998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65" y="2763982"/>
            <a:ext cx="3273136" cy="18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51" y="831272"/>
            <a:ext cx="3552249" cy="1786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3" y="831272"/>
            <a:ext cx="3688772" cy="17865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51" y="2768593"/>
            <a:ext cx="3552249" cy="15436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3" y="2768593"/>
            <a:ext cx="3688772" cy="15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49680" y="1735283"/>
            <a:ext cx="3761509" cy="15394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 smtClean="0"/>
              <a:t>Technologies Can use in future.</a:t>
            </a:r>
            <a:endParaRPr sz="4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9" y="1735283"/>
            <a:ext cx="280555" cy="554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44" y="4942345"/>
            <a:ext cx="280555" cy="201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1" y="3387435"/>
            <a:ext cx="280555" cy="145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5" y="79399"/>
            <a:ext cx="280555" cy="1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 dirty="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2311" name="Google Shape;2311;p43"/>
          <p:cNvGrpSpPr/>
          <p:nvPr/>
        </p:nvGrpSpPr>
        <p:grpSpPr>
          <a:xfrm>
            <a:off x="6192159" y="2789548"/>
            <a:ext cx="1245900" cy="1245900"/>
            <a:chOff x="6293934" y="2789548"/>
            <a:chExt cx="1245900" cy="1245900"/>
          </a:xfrm>
        </p:grpSpPr>
        <p:sp>
          <p:nvSpPr>
            <p:cNvPr id="2312" name="Google Shape;2312;p43"/>
            <p:cNvSpPr/>
            <p:nvPr/>
          </p:nvSpPr>
          <p:spPr>
            <a:xfrm>
              <a:off x="6293934" y="2789548"/>
              <a:ext cx="1245900" cy="1245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3"/>
            <p:cNvSpPr/>
            <p:nvPr/>
          </p:nvSpPr>
          <p:spPr>
            <a:xfrm>
              <a:off x="6401784" y="28974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4" name="Google Shape;2314;p43"/>
          <p:cNvGrpSpPr/>
          <p:nvPr/>
        </p:nvGrpSpPr>
        <p:grpSpPr>
          <a:xfrm>
            <a:off x="6192159" y="1010648"/>
            <a:ext cx="1245900" cy="1245900"/>
            <a:chOff x="6293934" y="1010648"/>
            <a:chExt cx="1245900" cy="1245900"/>
          </a:xfrm>
        </p:grpSpPr>
        <p:sp>
          <p:nvSpPr>
            <p:cNvPr id="2315" name="Google Shape;2315;p43"/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3"/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7" name="Google Shape;2317;p43"/>
          <p:cNvSpPr txBox="1"/>
          <p:nvPr/>
        </p:nvSpPr>
        <p:spPr>
          <a:xfrm>
            <a:off x="6300009" y="1362456"/>
            <a:ext cx="1030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VLAN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1823475" y="1495956"/>
            <a:ext cx="4184559" cy="652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/>
              <a:t>A</a:t>
            </a:r>
            <a:r>
              <a:rPr lang="en-US" b="1" dirty="0" smtClean="0"/>
              <a:t>llow </a:t>
            </a:r>
            <a:r>
              <a:rPr lang="en-US" b="1" dirty="0"/>
              <a:t>network administrators to automatically limit access to a specified group of </a:t>
            </a:r>
            <a:r>
              <a:rPr lang="en-US" b="1" dirty="0" smtClean="0"/>
              <a:t>users.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9" name="Google Shape;2319;p43"/>
          <p:cNvSpPr txBox="1"/>
          <p:nvPr/>
        </p:nvSpPr>
        <p:spPr>
          <a:xfrm>
            <a:off x="6375459" y="3144442"/>
            <a:ext cx="87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NAT</a:t>
            </a:r>
            <a:endParaRPr sz="27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7" name="Google Shape;2318;p43"/>
          <p:cNvSpPr txBox="1"/>
          <p:nvPr/>
        </p:nvSpPr>
        <p:spPr>
          <a:xfrm>
            <a:off x="1823474" y="3017811"/>
            <a:ext cx="4184559" cy="806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 smtClean="0"/>
              <a:t>Way </a:t>
            </a:r>
            <a:r>
              <a:rPr lang="en-US" b="1" dirty="0"/>
              <a:t>to map multiple local private addresses to a public one before transferring the </a:t>
            </a:r>
            <a:r>
              <a:rPr lang="en-US" b="1" dirty="0" smtClean="0"/>
              <a:t>information.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7" y="2001718"/>
            <a:ext cx="280555" cy="660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4" y="116392"/>
            <a:ext cx="280555" cy="122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735" y="4879999"/>
            <a:ext cx="280555" cy="14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72" y="3407542"/>
            <a:ext cx="280555" cy="172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098620" y="1376261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2657866"/>
            <a:ext cx="3099900" cy="617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56" y="3680512"/>
            <a:ext cx="4904508" cy="1078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21" y="1173756"/>
            <a:ext cx="730997" cy="5048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119" y="162374"/>
            <a:ext cx="405245" cy="50489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5" y="3795729"/>
            <a:ext cx="399791" cy="504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7074" y="617361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Members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58" y="37040"/>
            <a:ext cx="2438740" cy="50489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8141907-92A3-413C-A7EA-01873CBCADB9}"/>
              </a:ext>
            </a:extLst>
          </p:cNvPr>
          <p:cNvGrpSpPr/>
          <p:nvPr/>
        </p:nvGrpSpPr>
        <p:grpSpPr>
          <a:xfrm>
            <a:off x="818507" y="1488018"/>
            <a:ext cx="3363370" cy="2741731"/>
            <a:chOff x="1647767" y="1350150"/>
            <a:chExt cx="3363370" cy="2741731"/>
          </a:xfrm>
        </p:grpSpPr>
        <p:sp>
          <p:nvSpPr>
            <p:cNvPr id="26" name="Google Shape;2191;p66">
              <a:extLst>
                <a:ext uri="{FF2B5EF4-FFF2-40B4-BE49-F238E27FC236}">
                  <a16:creationId xmlns:a16="http://schemas.microsoft.com/office/drawing/2014/main" id="{551C01E3-4F61-4C67-B93A-84D3ACC59EA9}"/>
                </a:ext>
              </a:extLst>
            </p:cNvPr>
            <p:cNvSpPr/>
            <p:nvPr/>
          </p:nvSpPr>
          <p:spPr>
            <a:xfrm>
              <a:off x="2800067" y="1350150"/>
              <a:ext cx="1563696" cy="1635556"/>
            </a:xfrm>
            <a:prstGeom prst="ellipse">
              <a:avLst/>
            </a:prstGeom>
            <a:solidFill>
              <a:srgbClr val="59595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7" name="Google Shape;2193;p66">
              <a:extLst>
                <a:ext uri="{FF2B5EF4-FFF2-40B4-BE49-F238E27FC236}">
                  <a16:creationId xmlns:a16="http://schemas.microsoft.com/office/drawing/2014/main" id="{0A14494F-3769-4FB2-AB12-272AFA8CA819}"/>
                </a:ext>
              </a:extLst>
            </p:cNvPr>
            <p:cNvSpPr txBox="1">
              <a:spLocks/>
            </p:cNvSpPr>
            <p:nvPr/>
          </p:nvSpPr>
          <p:spPr>
            <a:xfrm>
              <a:off x="1647767" y="3072139"/>
              <a:ext cx="3363370" cy="498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tabLst/>
                <a:defRPr/>
              </a:pPr>
              <a:r>
                <a:rPr kumimoji="0" lang="en-US" sz="187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Fira Sans Extra Condensed Medium"/>
                </a:rPr>
                <a:t>Habiba </a:t>
              </a:r>
              <a:r>
                <a:rPr kumimoji="0" lang="en-US" sz="187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Fira Sans Extra Condensed Medium"/>
                </a:rPr>
                <a:t>Dewan </a:t>
              </a:r>
              <a:r>
                <a:rPr kumimoji="0" lang="en-US" sz="187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Fira Sans Extra Condensed Medium"/>
                </a:rPr>
                <a:t>Arpita</a:t>
              </a:r>
            </a:p>
          </p:txBody>
        </p:sp>
        <p:sp>
          <p:nvSpPr>
            <p:cNvPr id="28" name="Google Shape;2194;p66">
              <a:extLst>
                <a:ext uri="{FF2B5EF4-FFF2-40B4-BE49-F238E27FC236}">
                  <a16:creationId xmlns:a16="http://schemas.microsoft.com/office/drawing/2014/main" id="{778C2F4F-BA1A-4344-AC7C-0C9BB23060D4}"/>
                </a:ext>
              </a:extLst>
            </p:cNvPr>
            <p:cNvSpPr txBox="1">
              <a:spLocks/>
            </p:cNvSpPr>
            <p:nvPr/>
          </p:nvSpPr>
          <p:spPr>
            <a:xfrm>
              <a:off x="2445106" y="3635785"/>
              <a:ext cx="1768692" cy="456096"/>
            </a:xfrm>
            <a:prstGeom prst="rect">
              <a:avLst/>
            </a:prstGeom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133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201-15-14042</a:t>
              </a:r>
            </a:p>
          </p:txBody>
        </p:sp>
        <p:pic>
          <p:nvPicPr>
            <p:cNvPr id="29" name="Google Shape;2200;p66">
              <a:extLst>
                <a:ext uri="{FF2B5EF4-FFF2-40B4-BE49-F238E27FC236}">
                  <a16:creationId xmlns:a16="http://schemas.microsoft.com/office/drawing/2014/main" id="{5347627D-F4A1-4CFD-8E29-B70A2FB658AF}"/>
                </a:ext>
              </a:extLst>
            </p:cNvPr>
            <p:cNvPicPr preferRelativeResize="0"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77" b="10777"/>
            <a:stretch/>
          </p:blipFill>
          <p:spPr>
            <a:xfrm>
              <a:off x="2879422" y="1436583"/>
              <a:ext cx="1392604" cy="14566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141907-92A3-413C-A7EA-01873CBCADB9}"/>
              </a:ext>
            </a:extLst>
          </p:cNvPr>
          <p:cNvGrpSpPr/>
          <p:nvPr/>
        </p:nvGrpSpPr>
        <p:grpSpPr>
          <a:xfrm>
            <a:off x="4876875" y="1426141"/>
            <a:ext cx="3258231" cy="2803608"/>
            <a:chOff x="1946609" y="1350150"/>
            <a:chExt cx="3258231" cy="2803608"/>
          </a:xfrm>
        </p:grpSpPr>
        <p:sp>
          <p:nvSpPr>
            <p:cNvPr id="31" name="Google Shape;2191;p66">
              <a:extLst>
                <a:ext uri="{FF2B5EF4-FFF2-40B4-BE49-F238E27FC236}">
                  <a16:creationId xmlns:a16="http://schemas.microsoft.com/office/drawing/2014/main" id="{551C01E3-4F61-4C67-B93A-84D3ACC59EA9}"/>
                </a:ext>
              </a:extLst>
            </p:cNvPr>
            <p:cNvSpPr/>
            <p:nvPr/>
          </p:nvSpPr>
          <p:spPr>
            <a:xfrm>
              <a:off x="2800067" y="1350150"/>
              <a:ext cx="1563696" cy="1635556"/>
            </a:xfrm>
            <a:prstGeom prst="ellipse">
              <a:avLst/>
            </a:prstGeom>
            <a:solidFill>
              <a:srgbClr val="59595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2" name="Google Shape;2193;p66">
              <a:extLst>
                <a:ext uri="{FF2B5EF4-FFF2-40B4-BE49-F238E27FC236}">
                  <a16:creationId xmlns:a16="http://schemas.microsoft.com/office/drawing/2014/main" id="{0A14494F-3769-4FB2-AB12-272AFA8CA819}"/>
                </a:ext>
              </a:extLst>
            </p:cNvPr>
            <p:cNvSpPr txBox="1">
              <a:spLocks/>
            </p:cNvSpPr>
            <p:nvPr/>
          </p:nvSpPr>
          <p:spPr>
            <a:xfrm>
              <a:off x="1946609" y="3235457"/>
              <a:ext cx="3258231" cy="3618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2800"/>
                <a:buFont typeface="Fira Sans Extra Condensed Medium"/>
                <a:buNone/>
                <a:defRPr sz="2800" b="0" i="0" u="none" strike="noStrike" cap="non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Fira Sans Extra Condensed Medium"/>
                <a:buNone/>
                <a:tabLst/>
                <a:defRPr/>
              </a:pPr>
              <a:r>
                <a:rPr kumimoji="0" lang="en-US" sz="187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Fira Sans Extra Condensed Medium"/>
                </a:rPr>
                <a:t>Sakibul</a:t>
              </a:r>
              <a:r>
                <a:rPr kumimoji="0" lang="en-US" sz="187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Fira Sans Extra Condensed Medium"/>
                </a:rPr>
                <a:t> Hasan</a:t>
              </a:r>
              <a:r>
                <a:rPr kumimoji="0" lang="en-US" sz="1870" b="1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Fira Sans Extra Condensed Medium"/>
                </a:rPr>
                <a:t> </a:t>
              </a:r>
              <a:r>
                <a:rPr kumimoji="0" lang="en-US" sz="1870" b="1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sym typeface="Fira Sans Extra Condensed Medium"/>
                </a:rPr>
                <a:t>Rony</a:t>
              </a:r>
              <a:endParaRPr kumimoji="0" lang="en-US" sz="187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Fira Sans Extra Condensed Medium"/>
              </a:endParaRPr>
            </a:p>
          </p:txBody>
        </p:sp>
        <p:sp>
          <p:nvSpPr>
            <p:cNvPr id="33" name="Google Shape;2194;p66">
              <a:extLst>
                <a:ext uri="{FF2B5EF4-FFF2-40B4-BE49-F238E27FC236}">
                  <a16:creationId xmlns:a16="http://schemas.microsoft.com/office/drawing/2014/main" id="{778C2F4F-BA1A-4344-AC7C-0C9BB23060D4}"/>
                </a:ext>
              </a:extLst>
            </p:cNvPr>
            <p:cNvSpPr txBox="1">
              <a:spLocks/>
            </p:cNvSpPr>
            <p:nvPr/>
          </p:nvSpPr>
          <p:spPr>
            <a:xfrm>
              <a:off x="2742640" y="3697662"/>
              <a:ext cx="1768692" cy="456096"/>
            </a:xfrm>
            <a:prstGeom prst="rect">
              <a:avLst/>
            </a:prstGeom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133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201-15-13877</a:t>
              </a:r>
              <a:endPara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34" name="Google Shape;2200;p66">
              <a:extLst>
                <a:ext uri="{FF2B5EF4-FFF2-40B4-BE49-F238E27FC236}">
                  <a16:creationId xmlns:a16="http://schemas.microsoft.com/office/drawing/2014/main" id="{5347627D-F4A1-4CFD-8E29-B70A2FB658AF}"/>
                </a:ext>
              </a:extLst>
            </p:cNvPr>
            <p:cNvPicPr preferRelativeResize="0"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8766" y="1436583"/>
              <a:ext cx="1381913" cy="14566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</p:spTree>
    <p:extLst>
      <p:ext uri="{BB962C8B-B14F-4D97-AF65-F5344CB8AC3E}">
        <p14:creationId xmlns:p14="http://schemas.microsoft.com/office/powerpoint/2010/main" val="30503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74061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About Project.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3564" y="1775268"/>
            <a:ext cx="2615100" cy="640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done?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3564" y="2858085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How it works?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55197" y="3869145"/>
            <a:ext cx="2615100" cy="464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Future.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253" name="Picture 2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37" y="4484990"/>
            <a:ext cx="280555" cy="116349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7" y="3431905"/>
            <a:ext cx="280555" cy="116349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6" y="2328775"/>
            <a:ext cx="280555" cy="116349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7" y="1236580"/>
            <a:ext cx="280555" cy="116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9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It Company</a:t>
            </a:r>
            <a:endParaRPr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Introducton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933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A companies network is it’s backbone that helps to connect computers and related devices across department and workgroup networks.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1981652"/>
            <a:ext cx="280555" cy="2011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768" y="4402017"/>
            <a:ext cx="280555" cy="18037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54" y="131353"/>
            <a:ext cx="280555" cy="1284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171" y="4913036"/>
            <a:ext cx="280555" cy="14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762" y="3394100"/>
            <a:ext cx="280555" cy="138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49680" y="1735283"/>
            <a:ext cx="3761509" cy="15394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 smtClean="0"/>
              <a:t>Technologies use in this project.</a:t>
            </a:r>
            <a:endParaRPr sz="4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7" y="1939372"/>
            <a:ext cx="280555" cy="169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953" y="4963127"/>
            <a:ext cx="280555" cy="18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26" y="79399"/>
            <a:ext cx="280555" cy="169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153" y="3366654"/>
            <a:ext cx="280555" cy="93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83050" y="639252"/>
            <a:ext cx="5665966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Networking Devices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1876313" y="2743592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Switch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893030" y="1908349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Router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1844347" y="3560160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Server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449782" y="2749907"/>
            <a:ext cx="5153891" cy="374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</a:t>
            </a:r>
            <a:r>
              <a:rPr lang="en-US" dirty="0" smtClean="0"/>
              <a:t>se packet Switching to receive process and forward data.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2926930" y="1908349"/>
            <a:ext cx="5676743" cy="463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Forward data packets between computer networks.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3315529" y="3578835"/>
            <a:ext cx="5116979" cy="764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Computer proggram devices that gives functionalities for clints on ftp,dhcp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29" y="1923200"/>
            <a:ext cx="495281" cy="4386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342" y="2827636"/>
            <a:ext cx="461853" cy="3663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342" y="3578835"/>
            <a:ext cx="410166" cy="399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Process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</a:t>
            </a: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ommunicate with in single lan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Autometically provides IP address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Forward packets of one network to another.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File transfer protocol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09"/>
            <a:ext cx="704400" cy="30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Switching</a:t>
            </a:r>
            <a:endParaRPr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Routing</a:t>
            </a:r>
            <a:endParaRPr sz="16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DHCP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FTP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63" y="1966501"/>
            <a:ext cx="280555" cy="18037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2" y="140900"/>
            <a:ext cx="280555" cy="9809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58" y="4969361"/>
            <a:ext cx="280555" cy="10278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03" y="3432766"/>
            <a:ext cx="280555" cy="102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800" dirty="0" smtClean="0"/>
              <a:t>How it works?</a:t>
            </a:r>
            <a:endParaRPr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6" y="4142245"/>
            <a:ext cx="280555" cy="66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162" y="1620753"/>
            <a:ext cx="280555" cy="66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71607" y="103907"/>
            <a:ext cx="280555" cy="114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471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175</Words>
  <Application>Microsoft Office PowerPoint</Application>
  <PresentationFormat>On-screen Show (16:9)</PresentationFormat>
  <Paragraphs>47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Fjalla One</vt:lpstr>
      <vt:lpstr>Arial</vt:lpstr>
      <vt:lpstr>Barlow Semi Condensed Medium</vt:lpstr>
      <vt:lpstr>Abel</vt:lpstr>
      <vt:lpstr>Barlow Semi Condensed</vt:lpstr>
      <vt:lpstr>Roboto Condensed Light</vt:lpstr>
      <vt:lpstr>Fira Sans Extra Condensed Medium</vt:lpstr>
      <vt:lpstr>Technology Consulting by Slidesgo</vt:lpstr>
      <vt:lpstr>Network  IT Company</vt:lpstr>
      <vt:lpstr>Team Members</vt:lpstr>
      <vt:lpstr>Table of Contents</vt:lpstr>
      <vt:lpstr>Introducton</vt:lpstr>
      <vt:lpstr>Technologies use in this project.</vt:lpstr>
      <vt:lpstr>Networking Devices</vt:lpstr>
      <vt:lpstr>Process</vt:lpstr>
      <vt:lpstr>How it works?</vt:lpstr>
      <vt:lpstr>PowerPoint Presentation</vt:lpstr>
      <vt:lpstr>Cli-Code.</vt:lpstr>
      <vt:lpstr>PowerPoint Presentation</vt:lpstr>
      <vt:lpstr>PowerPoint Presentation</vt:lpstr>
      <vt:lpstr>PowerPoint Presentation</vt:lpstr>
      <vt:lpstr>Ping-ing.</vt:lpstr>
      <vt:lpstr>PowerPoint Presentation</vt:lpstr>
      <vt:lpstr>PowerPoint Presentation</vt:lpstr>
      <vt:lpstr>Technologies Can use in future.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 IT Company</dc:title>
  <dc:creator>Sakibul Hasan Rony</dc:creator>
  <cp:lastModifiedBy>Sakibul Hasan Rony</cp:lastModifiedBy>
  <cp:revision>26</cp:revision>
  <dcterms:modified xsi:type="dcterms:W3CDTF">2022-04-03T18:44:26Z</dcterms:modified>
</cp:coreProperties>
</file>