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C5C4-7FAB-4118-96E2-5750B9B308E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B4DB-DDEF-4E64-ACA7-901EDDB78F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C5C4-7FAB-4118-96E2-5750B9B308E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B4DB-DDEF-4E64-ACA7-901EDDB78F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C5C4-7FAB-4118-96E2-5750B9B308E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B4DB-DDEF-4E64-ACA7-901EDDB78F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C5C4-7FAB-4118-96E2-5750B9B308E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B4DB-DDEF-4E64-ACA7-901EDDB78F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C5C4-7FAB-4118-96E2-5750B9B308E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B4DB-DDEF-4E64-ACA7-901EDDB78F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C5C4-7FAB-4118-96E2-5750B9B308E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B4DB-DDEF-4E64-ACA7-901EDDB78F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C5C4-7FAB-4118-96E2-5750B9B308E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B4DB-DDEF-4E64-ACA7-901EDDB78F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C5C4-7FAB-4118-96E2-5750B9B308E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B4DB-DDEF-4E64-ACA7-901EDDB78F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C5C4-7FAB-4118-96E2-5750B9B308E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B4DB-DDEF-4E64-ACA7-901EDDB78F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C5C4-7FAB-4118-96E2-5750B9B308E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B4DB-DDEF-4E64-ACA7-901EDDB78F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0C5C4-7FAB-4118-96E2-5750B9B308E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B4DB-DDEF-4E64-ACA7-901EDDB78F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0C5C4-7FAB-4118-96E2-5750B9B308EA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CB4DB-DDEF-4E64-ACA7-901EDDB78F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an easy, accessible and secure online house renting system </a:t>
            </a:r>
            <a:endParaRPr lang="en-US" dirty="0" smtClean="0"/>
          </a:p>
          <a:p>
            <a:r>
              <a:rPr lang="en-US" dirty="0" smtClean="0"/>
              <a:t>Managing houses through online system</a:t>
            </a:r>
          </a:p>
          <a:p>
            <a:r>
              <a:rPr lang="en-US" dirty="0"/>
              <a:t>M</a:t>
            </a:r>
            <a:r>
              <a:rPr lang="en-US" dirty="0" smtClean="0"/>
              <a:t>ake sure to provide affordable houses for different people of different income range</a:t>
            </a:r>
          </a:p>
          <a:p>
            <a:r>
              <a:rPr lang="en-US" dirty="0" smtClean="0"/>
              <a:t>Make an online platform for both tenants and house owners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lang="en-US" dirty="0" smtClean="0"/>
              <a:t>Finding out the houses within desired price range and location</a:t>
            </a:r>
          </a:p>
          <a:p>
            <a:r>
              <a:rPr lang="en-US" dirty="0" smtClean="0"/>
              <a:t>Finding out houses within short amount of time</a:t>
            </a:r>
          </a:p>
          <a:p>
            <a:r>
              <a:rPr lang="en-US" dirty="0" smtClean="0"/>
              <a:t>Getting all kind of information about houses in one place</a:t>
            </a:r>
          </a:p>
          <a:p>
            <a:r>
              <a:rPr lang="en-US" dirty="0" smtClean="0"/>
              <a:t>Very helpful for the people who do not have enough to search houses in different places</a:t>
            </a:r>
          </a:p>
          <a:p>
            <a:r>
              <a:rPr lang="en-US" dirty="0" smtClean="0"/>
              <a:t>Very helpful for the students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Registration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ym typeface="Wingdings" pitchFamily="2" charset="2"/>
              </a:rPr>
              <a:t> Username and password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 Personal information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 NID number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  Separate for tenants and house owners</a:t>
            </a:r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Login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 Username and password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 Separate for tenants, house owners and </a:t>
            </a:r>
            <a:r>
              <a:rPr lang="en-US" dirty="0" err="1" smtClean="0">
                <a:sym typeface="Wingdings" pitchFamily="2" charset="2"/>
              </a:rPr>
              <a:t>admins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Rent and Reservation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 Show the available rental list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>
                <a:sym typeface="Wingdings" pitchFamily="2" charset="2"/>
              </a:rPr>
              <a:t>Reserving a desired house directly (only for premium customers)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 Show the detail description of the house along with pictures (360 view), videos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 Notify the unavailability of the house during reservation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 Update, Cancel the reservation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 Unique reservation confirmation number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 Reservation summary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Notification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ym typeface="Wingdings" pitchFamily="2" charset="2"/>
              </a:rPr>
              <a:t> Notify through Email and SMS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 Turn on/off the notification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 View the history of the activities</a:t>
            </a:r>
          </a:p>
          <a:p>
            <a:r>
              <a:rPr lang="en-US" dirty="0" smtClean="0">
                <a:sym typeface="Wingdings" pitchFamily="2" charset="2"/>
              </a:rPr>
              <a:t>Search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  Search by specific categories.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E.g. price, area, size etc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 Searching during reservation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 Searching through GPS location detection, street views etc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 Show the list of available houses during searching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  Searching available for both tenant and owner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Payment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Payment for reservations, renting and other charges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 Payment through </a:t>
            </a:r>
            <a:r>
              <a:rPr lang="en-US" dirty="0" err="1" smtClean="0">
                <a:sym typeface="Wingdings" pitchFamily="2" charset="2"/>
              </a:rPr>
              <a:t>bKash</a:t>
            </a:r>
            <a:r>
              <a:rPr lang="en-US" dirty="0" smtClean="0">
                <a:sym typeface="Wingdings" pitchFamily="2" charset="2"/>
              </a:rPr>
              <a:t>, Rocket, Credit card etc</a:t>
            </a:r>
          </a:p>
          <a:p>
            <a:r>
              <a:rPr lang="en-US" dirty="0" smtClean="0">
                <a:sym typeface="Wingdings" pitchFamily="2" charset="2"/>
              </a:rPr>
              <a:t>Review and Complaint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 Review about the site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Review the house  </a:t>
            </a:r>
          </a:p>
          <a:p>
            <a:pPr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Complaining about the bugs , system</a:t>
            </a:r>
          </a:p>
          <a:p>
            <a:pPr>
              <a:buFont typeface="Wingdings"/>
              <a:buChar char="à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Ratings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>
                <a:sym typeface="Wingdings" pitchFamily="2" charset="2"/>
              </a:rPr>
              <a:t> The system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 The house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 Give “Stars(*)” for the rating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248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Goals </vt:lpstr>
      <vt:lpstr>Importance </vt:lpstr>
      <vt:lpstr>Features </vt:lpstr>
      <vt:lpstr>Features</vt:lpstr>
      <vt:lpstr>Features</vt:lpstr>
      <vt:lpstr>Features</vt:lpstr>
      <vt:lpstr>Features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Goals </dc:title>
  <dc:creator>User</dc:creator>
  <cp:lastModifiedBy>User</cp:lastModifiedBy>
  <cp:revision>22</cp:revision>
  <dcterms:created xsi:type="dcterms:W3CDTF">2017-03-29T09:30:26Z</dcterms:created>
  <dcterms:modified xsi:type="dcterms:W3CDTF">2017-03-29T10:49:49Z</dcterms:modified>
</cp:coreProperties>
</file>