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1" r:id="rId2"/>
    <p:sldId id="261" r:id="rId3"/>
    <p:sldId id="262" r:id="rId4"/>
    <p:sldId id="267" r:id="rId5"/>
    <p:sldId id="268" r:id="rId6"/>
    <p:sldId id="269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68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3EFA-DFE1-4657-A00F-CB676777D118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0C7008B-3DE4-431E-83A9-6BDAB85DE6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3EFA-DFE1-4657-A00F-CB676777D118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0C7008B-3DE4-431E-83A9-6BDAB85DE6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3EFA-DFE1-4657-A00F-CB676777D118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0C7008B-3DE4-431E-83A9-6BDAB85DE6D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3EFA-DFE1-4657-A00F-CB676777D118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C7008B-3DE4-431E-83A9-6BDAB85DE6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3EFA-DFE1-4657-A00F-CB676777D118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C7008B-3DE4-431E-83A9-6BDAB85DE6D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3EFA-DFE1-4657-A00F-CB676777D118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C7008B-3DE4-431E-83A9-6BDAB85DE6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3EFA-DFE1-4657-A00F-CB676777D118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7008B-3DE4-431E-83A9-6BDAB85DE6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3EFA-DFE1-4657-A00F-CB676777D118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7008B-3DE4-431E-83A9-6BDAB85DE6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3EFA-DFE1-4657-A00F-CB676777D118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7008B-3DE4-431E-83A9-6BDAB85DE6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3EFA-DFE1-4657-A00F-CB676777D118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0C7008B-3DE4-431E-83A9-6BDAB85DE6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3EFA-DFE1-4657-A00F-CB676777D118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0C7008B-3DE4-431E-83A9-6BDAB85DE6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3EFA-DFE1-4657-A00F-CB676777D118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0C7008B-3DE4-431E-83A9-6BDAB85DE6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3EFA-DFE1-4657-A00F-CB676777D118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7008B-3DE4-431E-83A9-6BDAB85DE6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3EFA-DFE1-4657-A00F-CB676777D118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7008B-3DE4-431E-83A9-6BDAB85DE6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3EFA-DFE1-4657-A00F-CB676777D118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7008B-3DE4-431E-83A9-6BDAB85DE6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3EFA-DFE1-4657-A00F-CB676777D118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C7008B-3DE4-431E-83A9-6BDAB85DE6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83EFA-DFE1-4657-A00F-CB676777D118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0C7008B-3DE4-431E-83A9-6BDAB85DE6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91320"/>
            <a:ext cx="8915399" cy="6687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/>
              <a:t> Functional Requirements</a:t>
            </a:r>
            <a:endParaRPr lang="en-US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419368"/>
            <a:ext cx="8915399" cy="4640238"/>
          </a:xfrm>
        </p:spPr>
        <p:txBody>
          <a:bodyPr>
            <a:normAutofit/>
          </a:bodyPr>
          <a:lstStyle/>
          <a:p>
            <a:pPr lvl="1"/>
            <a:endParaRPr lang="en-US" sz="2800" dirty="0" smtClean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User Registration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Secure login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Username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Password entry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Forget password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Security question for 3 failed attempt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Login through social media for customers</a:t>
            </a:r>
            <a:endParaRPr lang="en-US" sz="2800" dirty="0"/>
          </a:p>
          <a:p>
            <a:pPr lvl="2"/>
            <a:endParaRPr lang="en-US" sz="2800" dirty="0" smtClean="0"/>
          </a:p>
          <a:p>
            <a:pPr lvl="1"/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150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1" y="163773"/>
            <a:ext cx="8915399" cy="92804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Functional Requirements</a:t>
            </a:r>
            <a:endParaRPr lang="en-US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201003"/>
            <a:ext cx="8915399" cy="5363570"/>
          </a:xfrm>
        </p:spPr>
        <p:txBody>
          <a:bodyPr>
            <a:noAutofit/>
          </a:bodyPr>
          <a:lstStyle/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Rent &amp; Reservation</a:t>
            </a:r>
          </a:p>
          <a:p>
            <a:pPr marL="1828800" lvl="3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Image</a:t>
            </a:r>
          </a:p>
          <a:p>
            <a:pPr marL="1828800" lvl="3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Detailed information</a:t>
            </a:r>
          </a:p>
          <a:p>
            <a:pPr marL="1828800" lvl="3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Comparison</a:t>
            </a:r>
          </a:p>
          <a:p>
            <a:pPr marL="1828800" lvl="3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Categories</a:t>
            </a:r>
          </a:p>
          <a:p>
            <a:pPr marL="1828800" lvl="3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Booking options</a:t>
            </a:r>
          </a:p>
          <a:p>
            <a:pPr lvl="3"/>
            <a:endParaRPr lang="en-US" sz="2800" dirty="0" smtClean="0"/>
          </a:p>
          <a:p>
            <a:pPr lvl="1"/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91320"/>
            <a:ext cx="8915399" cy="92804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Functional Requirements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651378"/>
            <a:ext cx="8315349" cy="4408227"/>
          </a:xfrm>
        </p:spPr>
        <p:txBody>
          <a:bodyPr>
            <a:normAutofit/>
          </a:bodyPr>
          <a:lstStyle/>
          <a:p>
            <a:pPr marL="1828800" lvl="3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Search</a:t>
            </a:r>
          </a:p>
          <a:p>
            <a:pPr marL="1828800" lvl="3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Payment</a:t>
            </a:r>
          </a:p>
          <a:p>
            <a:pPr marL="1828800" lvl="3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Review &amp; Complaint</a:t>
            </a:r>
          </a:p>
          <a:p>
            <a:pPr lvl="3"/>
            <a:endParaRPr lang="en-US" sz="2800" dirty="0" smtClean="0"/>
          </a:p>
          <a:p>
            <a:pPr lvl="1"/>
            <a:r>
              <a:rPr lang="en-US" sz="2800" dirty="0" smtClean="0"/>
              <a:t>		</a:t>
            </a: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91320"/>
            <a:ext cx="8915399" cy="6687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/>
              <a:t>Non Functional Requirements</a:t>
            </a:r>
            <a:endParaRPr lang="en-US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419368"/>
            <a:ext cx="8915399" cy="4640238"/>
          </a:xfrm>
        </p:spPr>
        <p:txBody>
          <a:bodyPr>
            <a:normAutofit/>
          </a:bodyPr>
          <a:lstStyle/>
          <a:p>
            <a:pPr lvl="1"/>
            <a:endParaRPr lang="en-US" sz="2800" dirty="0" smtClean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Payment will be limited to debit card, mobile banking and cash only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Limit of picture size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Membership card for customers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Confirmation email for successful payment</a:t>
            </a:r>
            <a:endParaRPr lang="en-US" sz="2800" dirty="0" smtClean="0"/>
          </a:p>
          <a:p>
            <a:pPr lvl="2"/>
            <a:endParaRPr lang="en-US" sz="2800" dirty="0" smtClean="0"/>
          </a:p>
          <a:p>
            <a:pPr lvl="1"/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162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91320"/>
            <a:ext cx="8915399" cy="6687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/>
              <a:t>Non Functional Requirements</a:t>
            </a:r>
            <a:endParaRPr lang="en-US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419368"/>
            <a:ext cx="8915399" cy="4640238"/>
          </a:xfrm>
        </p:spPr>
        <p:txBody>
          <a:bodyPr>
            <a:normAutofit/>
          </a:bodyPr>
          <a:lstStyle/>
          <a:p>
            <a:pPr lvl="1"/>
            <a:endParaRPr lang="en-US" sz="2800" dirty="0" smtClean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Reliability 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Backing up data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Restore time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Error detecting</a:t>
            </a:r>
          </a:p>
          <a:p>
            <a:pPr lvl="2"/>
            <a:endParaRPr lang="en-US" sz="2800" dirty="0"/>
          </a:p>
          <a:p>
            <a:pPr lvl="2"/>
            <a:endParaRPr lang="en-US" sz="2800" dirty="0" smtClean="0"/>
          </a:p>
          <a:p>
            <a:pPr lvl="1"/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150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91320"/>
            <a:ext cx="8915399" cy="6687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/>
              <a:t>Non Functional Requirements</a:t>
            </a:r>
            <a:endParaRPr lang="en-US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419368"/>
            <a:ext cx="8915399" cy="4640238"/>
          </a:xfrm>
        </p:spPr>
        <p:txBody>
          <a:bodyPr>
            <a:normAutofit/>
          </a:bodyPr>
          <a:lstStyle/>
          <a:p>
            <a:pPr lvl="1"/>
            <a:endParaRPr lang="en-US" sz="2800" dirty="0" smtClean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Security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Network communication 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Data storage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Tenant &amp; house-owner authentication</a:t>
            </a:r>
          </a:p>
          <a:p>
            <a:pPr lvl="2"/>
            <a:endParaRPr lang="en-US" sz="2800" dirty="0" smtClean="0"/>
          </a:p>
          <a:p>
            <a:pPr lvl="1"/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150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91320"/>
            <a:ext cx="8915399" cy="723331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Milestones </a:t>
            </a:r>
            <a:endParaRPr lang="en-US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2824" y="1419368"/>
            <a:ext cx="9457898" cy="464023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Version 1 (first 4 months) </a:t>
            </a:r>
            <a:r>
              <a:rPr lang="en-US" sz="3200" dirty="0" smtClean="0"/>
              <a:t>:  Details, email for successful payment, enriched gallery. </a:t>
            </a:r>
          </a:p>
          <a:p>
            <a:endParaRPr lang="en-US" sz="3200" dirty="0" smtClean="0"/>
          </a:p>
          <a:p>
            <a:r>
              <a:rPr lang="en-US" sz="3200" dirty="0" smtClean="0"/>
              <a:t> Version </a:t>
            </a:r>
            <a:r>
              <a:rPr lang="en-US" sz="3200" dirty="0"/>
              <a:t>2 (after </a:t>
            </a:r>
            <a:r>
              <a:rPr lang="en-US" sz="3200" dirty="0" smtClean="0"/>
              <a:t>4 </a:t>
            </a:r>
            <a:r>
              <a:rPr lang="en-US" sz="3200" dirty="0"/>
              <a:t>months) </a:t>
            </a:r>
            <a:r>
              <a:rPr lang="en-US" sz="3200" dirty="0" smtClean="0"/>
              <a:t>:Search through Google map</a:t>
            </a:r>
          </a:p>
          <a:p>
            <a:endParaRPr lang="en-US" sz="3200" dirty="0"/>
          </a:p>
          <a:p>
            <a:r>
              <a:rPr lang="en-US" sz="3200" dirty="0"/>
              <a:t>Version 3 (after </a:t>
            </a:r>
            <a:r>
              <a:rPr lang="en-US" sz="3200" dirty="0" smtClean="0"/>
              <a:t>4 </a:t>
            </a:r>
            <a:r>
              <a:rPr lang="en-US" sz="3200" dirty="0"/>
              <a:t>months) </a:t>
            </a:r>
            <a:r>
              <a:rPr lang="en-US" sz="3200" dirty="0" smtClean="0"/>
              <a:t>: Comparison of different room categories, online payment method/mobile banking.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</TotalTime>
  <Words>146</Words>
  <Application>Microsoft Office PowerPoint</Application>
  <PresentationFormat>Custom</PresentationFormat>
  <Paragraphs>57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Wisp</vt:lpstr>
      <vt:lpstr> Functional Requirements</vt:lpstr>
      <vt:lpstr>Functional Requirements</vt:lpstr>
      <vt:lpstr>Functional Requirements</vt:lpstr>
      <vt:lpstr>Non Functional Requirements</vt:lpstr>
      <vt:lpstr>Non Functional Requirements</vt:lpstr>
      <vt:lpstr>Non Functional Requirements</vt:lpstr>
      <vt:lpstr>Milestones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Android Project</dc:title>
  <dc:creator>KAMRUN NAHAR RUMA</dc:creator>
  <cp:lastModifiedBy>Rahman</cp:lastModifiedBy>
  <cp:revision>17</cp:revision>
  <dcterms:created xsi:type="dcterms:W3CDTF">2017-02-16T06:57:00Z</dcterms:created>
  <dcterms:modified xsi:type="dcterms:W3CDTF">2017-03-29T16:15:09Z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1033-10.1.0.5785</vt:lpwstr>
  </property>
</Properties>
</file>