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B0604020202020204" charset="0"/>
      <p:regular r:id="rId10"/>
    </p:embeddedFont>
    <p:embeddedFont>
      <p:font typeface="Oswald" panose="020B0604020202020204"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250454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54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8bb67bc6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8bb67bc6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18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8bb67bc6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8bb67bc6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965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bb67bc6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bb67bc6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206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98bb67bc6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98bb67bc6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89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8bb67bc6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98bb67bc6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259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8bb67bc6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8bb67bc6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89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SOLID Principles &amp; Dependency Injection</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SRP - Single responsibility principle</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A class should have only one reason to change.</a:t>
            </a:r>
            <a:endParaRPr/>
          </a:p>
          <a:p>
            <a:pPr marL="0" lvl="0" indent="0" algn="l" rtl="0">
              <a:spcBef>
                <a:spcPts val="1200"/>
              </a:spcBef>
              <a:spcAft>
                <a:spcPts val="0"/>
              </a:spcAft>
              <a:buNone/>
            </a:pPr>
            <a:r>
              <a:rPr lang="en"/>
              <a:t>SRP - says that each method / class should be responsible for one specific activity. Inserting everything into one method does not meet the basic assumptions of objectivity, but also makes it difficult to read, repair or expand programs.</a:t>
            </a:r>
            <a:endParaRPr/>
          </a:p>
          <a:p>
            <a:pPr marL="0" lvl="0" indent="0" algn="l" rtl="0">
              <a:spcBef>
                <a:spcPts val="1200"/>
              </a:spcBef>
              <a:spcAft>
                <a:spcPts val="0"/>
              </a:spcAft>
              <a:buNone/>
            </a:pPr>
            <a:r>
              <a:rPr lang="en"/>
              <a:t>For details, we will see the code example</a:t>
            </a:r>
            <a:endParaRPr/>
          </a:p>
          <a:p>
            <a:pPr marL="0" lvl="0" indent="0" algn="l" rtl="0">
              <a:spcBef>
                <a:spcPts val="12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OCP - Open/close principle</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Software entities (classes, modules, functions, etc.) should be open for extension, but closed for modification.</a:t>
            </a:r>
            <a:endParaRPr/>
          </a:p>
          <a:p>
            <a:pPr marL="0" lvl="0" indent="0" algn="l" rtl="0">
              <a:spcBef>
                <a:spcPts val="1200"/>
              </a:spcBef>
              <a:spcAft>
                <a:spcPts val="0"/>
              </a:spcAft>
              <a:buNone/>
            </a:pPr>
            <a:r>
              <a:rPr lang="en"/>
              <a:t>Thanks to the OCP principle,</a:t>
            </a:r>
            <a:endParaRPr/>
          </a:p>
          <a:p>
            <a:pPr marL="0" lvl="0" indent="0" algn="l" rtl="0">
              <a:spcBef>
                <a:spcPts val="1200"/>
              </a:spcBef>
              <a:spcAft>
                <a:spcPts val="0"/>
              </a:spcAft>
              <a:buNone/>
            </a:pPr>
            <a:r>
              <a:rPr lang="en"/>
              <a:t>we are able to repeatedly use our classes for various tasks, </a:t>
            </a:r>
            <a:endParaRPr/>
          </a:p>
          <a:p>
            <a:pPr marL="0" lvl="0" indent="0" algn="l" rtl="0">
              <a:spcBef>
                <a:spcPts val="1200"/>
              </a:spcBef>
              <a:spcAft>
                <a:spcPts val="0"/>
              </a:spcAft>
              <a:buNone/>
            </a:pPr>
            <a:r>
              <a:rPr lang="en"/>
              <a:t>which promotes reusability of the code, </a:t>
            </a:r>
            <a:endParaRPr/>
          </a:p>
          <a:p>
            <a:pPr marL="0" lvl="0" indent="0" algn="l" rtl="0">
              <a:spcBef>
                <a:spcPts val="1200"/>
              </a:spcBef>
              <a:spcAft>
                <a:spcPts val="0"/>
              </a:spcAft>
              <a:buNone/>
            </a:pPr>
            <a:r>
              <a:rPr lang="en"/>
              <a:t>but also makes it easy to understand.</a:t>
            </a:r>
            <a:endParaRPr/>
          </a:p>
          <a:p>
            <a:pPr marL="0" lvl="0" indent="0" algn="l" rtl="0">
              <a:spcBef>
                <a:spcPts val="1200"/>
              </a:spcBef>
              <a:spcAft>
                <a:spcPts val="1200"/>
              </a:spcAft>
              <a:buNone/>
            </a:pPr>
            <a:r>
              <a:rPr lang="en"/>
              <a:t>For details, we will see the code example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LSP - Liskov substitution principle</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Child classes should never break the parent class type definitions.</a:t>
            </a:r>
            <a:endParaRPr/>
          </a:p>
          <a:p>
            <a:pPr marL="0" lvl="0" indent="0" algn="l" rtl="0">
              <a:spcBef>
                <a:spcPts val="1600"/>
              </a:spcBef>
              <a:spcAft>
                <a:spcPts val="1200"/>
              </a:spcAft>
              <a:buNone/>
            </a:pPr>
            <a:r>
              <a:rPr lang="en"/>
              <a:t>For details, we will see the code example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ISP - Interface segregation principle</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ISP says: "Many dedicated interfaces are better than one overall".</a:t>
            </a:r>
            <a:endParaRPr/>
          </a:p>
          <a:p>
            <a:pPr marL="0" lvl="0" indent="0" algn="l" rtl="0">
              <a:spcBef>
                <a:spcPts val="1600"/>
              </a:spcBef>
              <a:spcAft>
                <a:spcPts val="0"/>
              </a:spcAft>
              <a:buNone/>
            </a:pPr>
            <a:r>
              <a:rPr lang="en"/>
              <a:t>No client should be forced to depend on methods it does not use.</a:t>
            </a:r>
            <a:endParaRPr/>
          </a:p>
          <a:p>
            <a:pPr marL="0" lvl="0" indent="0" algn="l" rtl="0">
              <a:spcBef>
                <a:spcPts val="1600"/>
              </a:spcBef>
              <a:spcAft>
                <a:spcPts val="1200"/>
              </a:spcAft>
              <a:buNone/>
            </a:pPr>
            <a:r>
              <a:rPr lang="en"/>
              <a:t>For details, we will see the code example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DIP - Dependency inversion principle</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High-level modules should not depend on low-level modules. Both should depend on abstractions. Abstractions should not depend upon details. Details should depend upon abstractions.</a:t>
            </a:r>
            <a:endParaRPr/>
          </a:p>
          <a:p>
            <a:pPr marL="0" lvl="0" indent="0" algn="l" rtl="0">
              <a:spcBef>
                <a:spcPts val="1600"/>
              </a:spcBef>
              <a:spcAft>
                <a:spcPts val="0"/>
              </a:spcAft>
              <a:buNone/>
            </a:pPr>
            <a:r>
              <a:rPr lang="en"/>
              <a:t>For details, we will see the code example</a:t>
            </a:r>
            <a:endParaRPr/>
          </a:p>
          <a:p>
            <a:pPr marL="0" lvl="0" indent="0" algn="l" rtl="0">
              <a:spcBef>
                <a:spcPts val="12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Dependency Injection</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software engineering, dependency injection is a technique whereby one object (or static method) supplies the dependencies of another object. A dependency is an object that can be used (a service</a:t>
            </a:r>
            <a:r>
              <a:rPr lang="en" dirty="0" smtClean="0"/>
              <a:t>).</a:t>
            </a:r>
          </a:p>
          <a:p>
            <a:pPr marL="0" lvl="0" indent="0" algn="l" rtl="0">
              <a:spcBef>
                <a:spcPts val="0"/>
              </a:spcBef>
              <a:spcAft>
                <a:spcPts val="0"/>
              </a:spcAft>
              <a:buNone/>
            </a:pPr>
            <a:endParaRPr lang="en" dirty="0" smtClean="0"/>
          </a:p>
          <a:p>
            <a:pPr marL="0" lvl="0" indent="0">
              <a:buNone/>
            </a:pPr>
            <a:r>
              <a:rPr lang="en-US" b="1" dirty="0" err="1" smtClean="0"/>
              <a:t>IoC</a:t>
            </a:r>
            <a:r>
              <a:rPr lang="en-US" dirty="0"/>
              <a:t> is a framework used to create and inject dependencies automatically and manages its </a:t>
            </a:r>
            <a:r>
              <a:rPr lang="en-US"/>
              <a:t>lifecycle</a:t>
            </a:r>
            <a:r>
              <a:rPr lang="en-US" smtClean="0"/>
              <a:t>.</a:t>
            </a:r>
            <a:endParaRPr dirty="0"/>
          </a:p>
          <a:p>
            <a:pPr marL="0" lvl="0" indent="0" algn="l" rtl="0">
              <a:spcBef>
                <a:spcPts val="1600"/>
              </a:spcBef>
              <a:spcAft>
                <a:spcPts val="1200"/>
              </a:spcAft>
              <a:buNone/>
            </a:pPr>
            <a:r>
              <a:rPr lang="en" dirty="0"/>
              <a:t>For details, we will see the code example</a:t>
            </a:r>
            <a:endParaRPr dirty="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On-screen Show (16:9)</PresentationFormat>
  <Paragraphs>27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Average</vt:lpstr>
      <vt:lpstr>Arial</vt:lpstr>
      <vt:lpstr>Oswald</vt:lpstr>
      <vt:lpstr>Slate</vt:lpstr>
      <vt:lpstr>SOLID Principles &amp; Dependency Injection</vt:lpstr>
      <vt:lpstr>SRP - Single responsibility principle</vt:lpstr>
      <vt:lpstr>OCP - Open/close principle</vt:lpstr>
      <vt:lpstr>LSP - Liskov substitution principle</vt:lpstr>
      <vt:lpstr>ISP - Interface segregation principle</vt:lpstr>
      <vt:lpstr>DIP - Dependency inversion principle</vt:lpstr>
      <vt:lpstr>Dependency Injection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&amp; Dependency Injection</dc:title>
  <cp:lastModifiedBy>Microsoft account</cp:lastModifiedBy>
  <cp:revision>1</cp:revision>
  <dcterms:modified xsi:type="dcterms:W3CDTF">2020-09-17T10:18:51Z</dcterms:modified>
</cp:coreProperties>
</file>