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9499A0C-0D2B-4A7A-B2EA-180074C8F61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9DB5D8E-08AB-4BCF-8AE5-B686660DC84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12/10/2024 22:56:21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733B96F-BA30-4258-BF3E-3C0FC9219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2024-10-12T21:56:21Z</dcterms:created>
  <dcterms:modified xsi:type="dcterms:W3CDTF">2024-10-12T21:56:21Z</dcterms:modified>
</cp:coreProperties>
</file>