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B733B96F-BA30-4258-BF3E-3C0FC92194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Sakif Hossain</cp:lastModifiedBy>
  <cp:revision>1</cp:revision>
  <dcterms:created xsi:type="dcterms:W3CDTF">2024-10-12T21:56:21Z</dcterms:created>
  <dcterms:modified xsi:type="dcterms:W3CDTF">2024-10-12T21:59:57Z</dcterms:modified>
</cp:coreProperties>
</file>