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9" d="100"/>
          <a:sy n="69" d="100"/>
        </p:scale>
        <p:origin x="38" y="3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5569B-C1ED-422F-93DB-C85AE6AD2789}"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34249-F872-4867-9F9D-FAB512DF3C20}" type="slidenum">
              <a:rPr lang="en-US" smtClean="0"/>
              <a:t>‹#›</a:t>
            </a:fld>
            <a:endParaRPr lang="en-US"/>
          </a:p>
        </p:txBody>
      </p:sp>
    </p:spTree>
    <p:extLst>
      <p:ext uri="{BB962C8B-B14F-4D97-AF65-F5344CB8AC3E}">
        <p14:creationId xmlns:p14="http://schemas.microsoft.com/office/powerpoint/2010/main" val="130726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Profit </a:t>
            </a:r>
            <a:endParaRPr dirty="0"/>
          </a:p>
          <a:p>
            <a:r>
              <a:rPr b="0" dirty="0"/>
              <a:t>No alt text provided</a:t>
            </a:r>
            <a:endParaRPr dirty="0"/>
          </a:p>
          <a:p>
            <a:endParaRPr dirty="0"/>
          </a:p>
          <a:p>
            <a:r>
              <a:rPr b="1" dirty="0"/>
              <a:t>Top 10 Product Sub-Category</a:t>
            </a:r>
            <a:endParaRPr dirty="0"/>
          </a:p>
          <a:p>
            <a:r>
              <a:rPr b="0" dirty="0"/>
              <a:t>No alt text provided</a:t>
            </a:r>
            <a:endParaRPr dirty="0"/>
          </a:p>
          <a:p>
            <a:endParaRPr dirty="0"/>
          </a:p>
          <a:p>
            <a:r>
              <a:rPr b="1" dirty="0"/>
              <a:t>Top 10 State</a:t>
            </a:r>
            <a:endParaRPr dirty="0"/>
          </a:p>
          <a:p>
            <a:r>
              <a:rPr b="0" dirty="0"/>
              <a:t>No alt text provided</a:t>
            </a:r>
            <a:endParaRPr dirty="0"/>
          </a:p>
          <a:p>
            <a:endParaRPr dirty="0"/>
          </a:p>
          <a:p>
            <a:r>
              <a:rPr b="1" dirty="0"/>
              <a:t>Region</a:t>
            </a:r>
            <a:endParaRPr dirty="0"/>
          </a:p>
          <a:p>
            <a:r>
              <a:rPr b="0" dirty="0"/>
              <a:t>No alt text provided</a:t>
            </a:r>
            <a:endParaRPr dirty="0"/>
          </a:p>
          <a:p>
            <a:endParaRPr dirty="0"/>
          </a:p>
          <a:p>
            <a:r>
              <a:rPr b="1" dirty="0"/>
              <a:t>Profit by Customer Segment</a:t>
            </a:r>
            <a:endParaRPr dirty="0"/>
          </a:p>
          <a:p>
            <a:r>
              <a:rPr b="0" dirty="0"/>
              <a:t>No alt text provided</a:t>
            </a:r>
            <a:endParaRPr dirty="0"/>
          </a:p>
          <a:p>
            <a:endParaRPr dirty="0"/>
          </a:p>
          <a:p>
            <a:r>
              <a:rPr b="1" dirty="0"/>
              <a:t>Profit by Product Category</a:t>
            </a:r>
            <a:endParaRPr dirty="0"/>
          </a:p>
          <a:p>
            <a:r>
              <a:rPr b="0" dirty="0"/>
              <a:t>No alt text provided</a:t>
            </a:r>
            <a:endParaRPr dirty="0"/>
          </a:p>
          <a:p>
            <a:endParaRPr dirty="0"/>
          </a:p>
          <a:p>
            <a:r>
              <a:rPr b="1" dirty="0"/>
              <a:t>Top 10 Customers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Region</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Order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Least Proiftable Customers</a:t>
            </a:r>
            <a:endParaRPr dirty="0"/>
          </a:p>
          <a:p>
            <a:r>
              <a:rPr b="0" dirty="0"/>
              <a:t>No alt text provided</a:t>
            </a:r>
            <a:endParaRPr dirty="0"/>
          </a:p>
          <a:p>
            <a:endParaRPr dirty="0"/>
          </a:p>
          <a:p>
            <a:r>
              <a:rPr b="1" dirty="0"/>
              <a:t>Profitable Customers</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Profit by State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Profit by Product Subcategory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Profit by Product Category</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Sales by Year</a:t>
            </a:r>
            <a:endParaRPr dirty="0"/>
          </a:p>
          <a:p>
            <a:r>
              <a:rPr b="0" dirty="0"/>
              <a:t>No alt text provided</a:t>
            </a:r>
            <a:endParaRPr dirty="0"/>
          </a:p>
          <a:p>
            <a:endParaRPr dirty="0"/>
          </a:p>
          <a:p>
            <a:r>
              <a:rPr b="1" dirty="0"/>
              <a:t>Profit by Year</a:t>
            </a:r>
            <a:endParaRPr dirty="0"/>
          </a:p>
          <a:p>
            <a:r>
              <a:rPr b="0" dirty="0"/>
              <a:t>No alt text provided</a:t>
            </a:r>
            <a:endParaRPr dirty="0"/>
          </a:p>
          <a:p>
            <a:endParaRPr dirty="0"/>
          </a:p>
          <a:p>
            <a:r>
              <a:rPr b="1" dirty="0"/>
              <a:t>Profit by Region and Year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d00b298-9a96-41a4-89ff-920ea69ca8b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d00b298-9a96-41a4-89ff-920ea69ca8b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d00b298-9a96-41a4-89ff-920ea69ca8b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7d00b298-9a96-41a4-89ff-920ea69ca8b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7d00b298-9a96-41a4-89ff-920ea69ca8b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7d00b298-9a96-41a4-89ff-920ea69ca8b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741" y="139849"/>
            <a:ext cx="12192000" cy="6858000"/>
          </a:xfrm>
          <a:prstGeom prst="rect">
            <a:avLst/>
          </a:prstGeom>
        </p:spPr>
      </p:pic>
      <p:sp>
        <p:nvSpPr>
          <p:cNvPr id="12" name="Title 1"/>
          <p:cNvSpPr txBox="1">
            <a:spLocks noGrp="1"/>
          </p:cNvSpPr>
          <p:nvPr>
            <p:ph type="title" idx="4294967295"/>
          </p:nvPr>
        </p:nvSpPr>
        <p:spPr>
          <a:xfrm>
            <a:off x="2536826" y="845278"/>
            <a:ext cx="7789621" cy="24369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algn="ctr">
              <a:lnSpc>
                <a:spcPct val="150000"/>
              </a:lnSpc>
              <a:spcBef>
                <a:spcPts val="0"/>
              </a:spcBef>
              <a:spcAft>
                <a:spcPts val="800"/>
              </a:spcAft>
            </a:pP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Name: Sakif Hossain</a:t>
            </a:r>
            <a:br>
              <a:rPr lang="en-US"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Student ID: 10165984</a:t>
            </a:r>
            <a:br>
              <a:rPr lang="en-US"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Module: Data Analytics for International Business (BMG880)</a:t>
            </a:r>
            <a:endParaRPr lang="en-US"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Placeholder 2"/>
          <p:cNvSpPr txBox="1">
            <a:spLocks/>
          </p:cNvSpPr>
          <p:nvPr/>
        </p:nvSpPr>
        <p:spPr>
          <a:xfrm>
            <a:off x="1104724" y="359373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1150000"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12/8/2022 11:46:26 PM UTC</a:t>
            </a:r>
          </a:p>
        </p:txBody>
      </p:sp>
      <p:sp>
        <p:nvSpPr>
          <p:cNvPr id="10" name="TextBox 9"/>
          <p:cNvSpPr txBox="1"/>
          <p:nvPr/>
        </p:nvSpPr>
        <p:spPr>
          <a:xfrm>
            <a:off x="1173641" y="5382536"/>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12/8/2022 11:45:20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025" y="780248"/>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Profit  ,Top 10 Product Sub-Category ,Top 10 State ,Region ,Profit by Customer Segment ,Profit by Product Category ,Top 10 Customers ,textbox ,Region ,Total Sales ,Total Ord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Least Proiftable Customers ,Profitable Customers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tableEx ,slicer ,Profit by Stat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State by year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Profit by Product Subcategory ,slicer ,slicer ,slicer ,Profit by Product Categor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category and subcategories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by Year ,Profit by Year ,Profit by Region and Yea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Year and region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221</Words>
  <Application>Microsoft Office PowerPoint</Application>
  <PresentationFormat>Widescreen</PresentationFormat>
  <Paragraphs>87</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Segoe UI Semibold</vt:lpstr>
      <vt:lpstr>Times New Roman</vt:lpstr>
      <vt:lpstr>Custom Design</vt:lpstr>
      <vt:lpstr>Name: Sakif Hossain Student ID: 10165984 Module: Data Analytics for International Business (BMG880)</vt:lpstr>
      <vt:lpstr>Report</vt:lpstr>
      <vt:lpstr>Customer</vt:lpstr>
      <vt:lpstr>State by year </vt:lpstr>
      <vt:lpstr>Product category and subcategories</vt:lpstr>
      <vt:lpstr>Year and region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Sakif Hossain</cp:lastModifiedBy>
  <cp:revision>5</cp:revision>
  <dcterms:created xsi:type="dcterms:W3CDTF">2016-09-04T11:54:55Z</dcterms:created>
  <dcterms:modified xsi:type="dcterms:W3CDTF">2022-12-08T23:52:15Z</dcterms:modified>
</cp:coreProperties>
</file>