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bril Fatface"/>
      <p:regular r:id="rId21"/>
    </p:embeddedFont>
    <p:embeddedFont>
      <p:font typeface="Griffy"/>
      <p:regular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Barlow Condensed"/>
      <p:regular r:id="rId27"/>
      <p:bold r:id="rId28"/>
      <p:italic r:id="rId29"/>
      <p:boldItalic r:id="rId30"/>
    </p:embeddedFont>
    <p:embeddedFont>
      <p:font typeface="Roboto Condensed"/>
      <p:regular r:id="rId31"/>
      <p:bold r:id="rId32"/>
      <p:italic r:id="rId33"/>
      <p:boldItalic r:id="rId34"/>
    </p:embeddedFont>
    <p:embeddedFont>
      <p:font typeface="Roboto Condensed Light"/>
      <p:regular r:id="rId35"/>
      <p:bold r:id="rId36"/>
      <p:italic r:id="rId37"/>
      <p:boldItalic r:id="rId38"/>
    </p:embeddedFont>
    <p:embeddedFont>
      <p:font typeface="Denk One"/>
      <p:regular r:id="rId39"/>
    </p:embeddedFont>
    <p:embeddedFont>
      <p:font typeface="Roboto Light"/>
      <p:regular r:id="rId40"/>
      <p:bold r:id="rId41"/>
      <p:italic r:id="rId42"/>
      <p:boldItalic r:id="rId43"/>
    </p:embeddedFont>
    <p:embeddedFont>
      <p:font typeface="DM Sans"/>
      <p:regular r:id="rId44"/>
      <p:bold r:id="rId45"/>
      <p:italic r:id="rId46"/>
      <p:boldItalic r:id="rId47"/>
    </p:embeddedFont>
    <p:embeddedFont>
      <p:font typeface="Homemade Appl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jp9yTsy2cETaFlv+rTM66EQmPY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44" Type="http://schemas.openxmlformats.org/officeDocument/2006/relationships/font" Target="fonts/DMSans-regular.fntdata"/><Relationship Id="rId43" Type="http://schemas.openxmlformats.org/officeDocument/2006/relationships/font" Target="fonts/RobotoLight-boldItalic.fntdata"/><Relationship Id="rId46" Type="http://schemas.openxmlformats.org/officeDocument/2006/relationships/font" Target="fonts/DMSans-italic.fntdata"/><Relationship Id="rId45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omemadeApple-regular.fntdata"/><Relationship Id="rId47" Type="http://schemas.openxmlformats.org/officeDocument/2006/relationships/font" Target="fonts/DMSans-bold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regular.fntdata"/><Relationship Id="rId30" Type="http://schemas.openxmlformats.org/officeDocument/2006/relationships/font" Target="fonts/BarlowCondensed-boldItalic.fntdata"/><Relationship Id="rId33" Type="http://schemas.openxmlformats.org/officeDocument/2006/relationships/font" Target="fonts/RobotoCondensed-italic.fntdata"/><Relationship Id="rId32" Type="http://schemas.openxmlformats.org/officeDocument/2006/relationships/font" Target="fonts/RobotoCondensed-bold.fntdata"/><Relationship Id="rId35" Type="http://schemas.openxmlformats.org/officeDocument/2006/relationships/font" Target="fonts/RobotoCondensedLight-regular.fntdata"/><Relationship Id="rId34" Type="http://schemas.openxmlformats.org/officeDocument/2006/relationships/font" Target="fonts/RobotoCondensed-boldItalic.fntdata"/><Relationship Id="rId37" Type="http://schemas.openxmlformats.org/officeDocument/2006/relationships/font" Target="fonts/RobotoCondensedLight-italic.fntdata"/><Relationship Id="rId36" Type="http://schemas.openxmlformats.org/officeDocument/2006/relationships/font" Target="fonts/RobotoCondensedLight-bold.fntdata"/><Relationship Id="rId39" Type="http://schemas.openxmlformats.org/officeDocument/2006/relationships/font" Target="fonts/DenkOne-regular.fntdata"/><Relationship Id="rId38" Type="http://schemas.openxmlformats.org/officeDocument/2006/relationships/font" Target="fonts/RobotoCondensedLight-boldItalic.fntdata"/><Relationship Id="rId20" Type="http://schemas.openxmlformats.org/officeDocument/2006/relationships/font" Target="fonts/Roboto-boldItalic.fntdata"/><Relationship Id="rId22" Type="http://schemas.openxmlformats.org/officeDocument/2006/relationships/font" Target="fonts/Griffy-regular.fntdata"/><Relationship Id="rId21" Type="http://schemas.openxmlformats.org/officeDocument/2006/relationships/font" Target="fonts/AbrilFatface-regular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BarlowCondensed-bold.fntdata"/><Relationship Id="rId27" Type="http://schemas.openxmlformats.org/officeDocument/2006/relationships/font" Target="fonts/BarlowCondensed-regular.fntdata"/><Relationship Id="rId29" Type="http://schemas.openxmlformats.org/officeDocument/2006/relationships/font" Target="fonts/BarlowCondense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2" name="Google Shape;1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7.png"/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 rot="-4063374">
            <a:off x="649803" y="-290707"/>
            <a:ext cx="6553331" cy="7323310"/>
          </a:xfrm>
          <a:custGeom>
            <a:rect b="b" l="l" r="r" t="t"/>
            <a:pathLst>
              <a:path extrusionOk="0" h="41838" w="48469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689950" y="1528138"/>
            <a:ext cx="61506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699262" y="4668862"/>
            <a:ext cx="6160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  <p:sp>
        <p:nvSpPr>
          <p:cNvPr id="14" name="Google Shape;14;p13"/>
          <p:cNvSpPr/>
          <p:nvPr/>
        </p:nvSpPr>
        <p:spPr>
          <a:xfrm>
            <a:off x="9697974" y="1783366"/>
            <a:ext cx="743140" cy="5074634"/>
          </a:xfrm>
          <a:custGeom>
            <a:rect b="b" l="l" r="r" t="t"/>
            <a:pathLst>
              <a:path extrusionOk="0" h="5074634" w="743140">
                <a:moveTo>
                  <a:pt x="0" y="0"/>
                </a:moveTo>
                <a:lnTo>
                  <a:pt x="743140" y="0"/>
                </a:lnTo>
                <a:lnTo>
                  <a:pt x="743140" y="5074634"/>
                </a:lnTo>
                <a:lnTo>
                  <a:pt x="0" y="507463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6872914" y="4027933"/>
            <a:ext cx="3256806" cy="950258"/>
          </a:xfrm>
          <a:custGeom>
            <a:rect b="b" l="l" r="r" t="t"/>
            <a:pathLst>
              <a:path extrusionOk="0" h="950258" w="3256806">
                <a:moveTo>
                  <a:pt x="160346" y="453390"/>
                </a:moveTo>
                <a:lnTo>
                  <a:pt x="1257340" y="0"/>
                </a:lnTo>
                <a:lnTo>
                  <a:pt x="3255876" y="146590"/>
                </a:lnTo>
                <a:cubicBezTo>
                  <a:pt x="3255876" y="200882"/>
                  <a:pt x="3257971" y="236411"/>
                  <a:pt x="3255876" y="305467"/>
                </a:cubicBezTo>
                <a:lnTo>
                  <a:pt x="2787341" y="588359"/>
                </a:lnTo>
                <a:cubicBezTo>
                  <a:pt x="1894848" y="1085088"/>
                  <a:pt x="792139" y="934593"/>
                  <a:pt x="623356" y="908971"/>
                </a:cubicBezTo>
                <a:cubicBezTo>
                  <a:pt x="479719" y="887158"/>
                  <a:pt x="36807" y="777812"/>
                  <a:pt x="12518" y="610362"/>
                </a:cubicBezTo>
                <a:cubicBezTo>
                  <a:pt x="-33202" y="295180"/>
                  <a:pt x="53190" y="507016"/>
                  <a:pt x="160346" y="453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6867520" y="3954209"/>
            <a:ext cx="3261364" cy="866091"/>
          </a:xfrm>
          <a:custGeom>
            <a:rect b="b" l="l" r="r" t="t"/>
            <a:pathLst>
              <a:path extrusionOk="0" h="866091" w="3261364">
                <a:moveTo>
                  <a:pt x="147357" y="404336"/>
                </a:moveTo>
                <a:lnTo>
                  <a:pt x="1240446" y="0"/>
                </a:lnTo>
                <a:lnTo>
                  <a:pt x="3261365" y="220218"/>
                </a:lnTo>
                <a:lnTo>
                  <a:pt x="2765017" y="524733"/>
                </a:lnTo>
                <a:cubicBezTo>
                  <a:pt x="1893384" y="976884"/>
                  <a:pt x="940408" y="862108"/>
                  <a:pt x="591126" y="827056"/>
                </a:cubicBezTo>
                <a:cubicBezTo>
                  <a:pt x="458157" y="813816"/>
                  <a:pt x="-318797" y="613125"/>
                  <a:pt x="147357" y="4043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6903624" y="4153377"/>
            <a:ext cx="3039808" cy="434340"/>
          </a:xfrm>
          <a:custGeom>
            <a:rect b="b" l="l" r="r" t="t"/>
            <a:pathLst>
              <a:path extrusionOk="0" h="434340" w="3039808">
                <a:moveTo>
                  <a:pt x="10287" y="434340"/>
                </a:moveTo>
                <a:lnTo>
                  <a:pt x="0" y="407670"/>
                </a:lnTo>
                <a:lnTo>
                  <a:pt x="1055370" y="0"/>
                </a:lnTo>
                <a:lnTo>
                  <a:pt x="1058609" y="286"/>
                </a:lnTo>
                <a:lnTo>
                  <a:pt x="3039809" y="170212"/>
                </a:lnTo>
                <a:lnTo>
                  <a:pt x="2885027" y="271939"/>
                </a:lnTo>
                <a:lnTo>
                  <a:pt x="2869311" y="248126"/>
                </a:lnTo>
                <a:lnTo>
                  <a:pt x="2955131" y="191643"/>
                </a:lnTo>
                <a:lnTo>
                  <a:pt x="1059466" y="290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9187910" y="1527906"/>
            <a:ext cx="952595" cy="2646616"/>
          </a:xfrm>
          <a:custGeom>
            <a:rect b="b" l="l" r="r" t="t"/>
            <a:pathLst>
              <a:path extrusionOk="0" h="2646616" w="952595">
                <a:moveTo>
                  <a:pt x="952595" y="1065848"/>
                </a:moveTo>
                <a:lnTo>
                  <a:pt x="952595" y="2642045"/>
                </a:lnTo>
                <a:lnTo>
                  <a:pt x="942880" y="2645855"/>
                </a:lnTo>
                <a:lnTo>
                  <a:pt x="940880" y="2646617"/>
                </a:lnTo>
                <a:lnTo>
                  <a:pt x="940499" y="2645664"/>
                </a:lnTo>
                <a:lnTo>
                  <a:pt x="0" y="0"/>
                </a:lnTo>
                <a:lnTo>
                  <a:pt x="113443" y="8287"/>
                </a:lnTo>
                <a:cubicBezTo>
                  <a:pt x="592169" y="107823"/>
                  <a:pt x="952595" y="543497"/>
                  <a:pt x="952595" y="1065848"/>
                </a:cubicBezTo>
                <a:close/>
              </a:path>
            </a:pathLst>
          </a:custGeom>
          <a:solidFill>
            <a:srgbClr val="D64C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8045291" y="1514856"/>
            <a:ext cx="2095214" cy="2659665"/>
          </a:xfrm>
          <a:custGeom>
            <a:rect b="b" l="l" r="r" t="t"/>
            <a:pathLst>
              <a:path extrusionOk="0" h="2659665" w="2095214">
                <a:moveTo>
                  <a:pt x="2095214" y="1078897"/>
                </a:moveTo>
                <a:lnTo>
                  <a:pt x="2095214" y="2659666"/>
                </a:lnTo>
                <a:lnTo>
                  <a:pt x="2085499" y="2658904"/>
                </a:lnTo>
                <a:lnTo>
                  <a:pt x="2083118" y="2658714"/>
                </a:lnTo>
                <a:lnTo>
                  <a:pt x="0" y="2491359"/>
                </a:lnTo>
                <a:lnTo>
                  <a:pt x="0" y="1078897"/>
                </a:lnTo>
                <a:cubicBezTo>
                  <a:pt x="0" y="483013"/>
                  <a:pt x="469011" y="0"/>
                  <a:pt x="1047560" y="0"/>
                </a:cubicBezTo>
                <a:lnTo>
                  <a:pt x="1047655" y="0"/>
                </a:lnTo>
                <a:cubicBezTo>
                  <a:pt x="1118997" y="0"/>
                  <a:pt x="1188720" y="7334"/>
                  <a:pt x="1256062" y="21336"/>
                </a:cubicBezTo>
                <a:cubicBezTo>
                  <a:pt x="1734788" y="120872"/>
                  <a:pt x="2095214" y="556546"/>
                  <a:pt x="2095214" y="10788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7952327" y="1514761"/>
            <a:ext cx="1235583" cy="2520696"/>
          </a:xfrm>
          <a:custGeom>
            <a:rect b="b" l="l" r="r" t="t"/>
            <a:pathLst>
              <a:path extrusionOk="0" h="2520696" w="1235583">
                <a:moveTo>
                  <a:pt x="1235583" y="17335"/>
                </a:moveTo>
                <a:cubicBezTo>
                  <a:pt x="740664" y="116015"/>
                  <a:pt x="363855" y="624173"/>
                  <a:pt x="363855" y="1236155"/>
                </a:cubicBezTo>
                <a:lnTo>
                  <a:pt x="363855" y="2520696"/>
                </a:lnTo>
                <a:lnTo>
                  <a:pt x="0" y="2491454"/>
                </a:lnTo>
                <a:lnTo>
                  <a:pt x="0" y="1078992"/>
                </a:lnTo>
                <a:cubicBezTo>
                  <a:pt x="0" y="483203"/>
                  <a:pt x="468916" y="0"/>
                  <a:pt x="1047559" y="0"/>
                </a:cubicBezTo>
                <a:cubicBezTo>
                  <a:pt x="1111758" y="0"/>
                  <a:pt x="1174623" y="6001"/>
                  <a:pt x="1235583" y="173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 rot="-42970">
            <a:off x="7945856" y="4009159"/>
            <a:ext cx="28576" cy="158693"/>
          </a:xfrm>
          <a:custGeom>
            <a:rect b="b" l="l" r="r" t="t"/>
            <a:pathLst>
              <a:path extrusionOk="0" h="158681" w="28574">
                <a:moveTo>
                  <a:pt x="0" y="0"/>
                </a:moveTo>
                <a:lnTo>
                  <a:pt x="28574" y="0"/>
                </a:lnTo>
                <a:lnTo>
                  <a:pt x="28574" y="158681"/>
                </a:lnTo>
                <a:lnTo>
                  <a:pt x="0" y="1586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9901047" y="4329514"/>
            <a:ext cx="540067" cy="2527078"/>
          </a:xfrm>
          <a:custGeom>
            <a:rect b="b" l="l" r="r" t="t"/>
            <a:pathLst>
              <a:path extrusionOk="0" h="2527078" w="540067">
                <a:moveTo>
                  <a:pt x="0" y="2527078"/>
                </a:moveTo>
                <a:lnTo>
                  <a:pt x="540067" y="2527078"/>
                </a:lnTo>
                <a:lnTo>
                  <a:pt x="540067" y="0"/>
                </a:lnTo>
                <a:lnTo>
                  <a:pt x="483394" y="0"/>
                </a:lnTo>
                <a:cubicBezTo>
                  <a:pt x="216408" y="0"/>
                  <a:pt x="95" y="216408"/>
                  <a:pt x="95" y="483299"/>
                </a:cubicBezTo>
                <a:lnTo>
                  <a:pt x="95" y="252707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10253091" y="4723639"/>
            <a:ext cx="88963" cy="2006631"/>
          </a:xfrm>
          <a:custGeom>
            <a:rect b="b" l="l" r="r" t="t"/>
            <a:pathLst>
              <a:path extrusionOk="0" h="2006631" w="88963">
                <a:moveTo>
                  <a:pt x="44482" y="2006632"/>
                </a:moveTo>
                <a:lnTo>
                  <a:pt x="44482" y="2006632"/>
                </a:lnTo>
                <a:cubicBezTo>
                  <a:pt x="20003" y="2006632"/>
                  <a:pt x="0" y="1986629"/>
                  <a:pt x="0" y="1962150"/>
                </a:cubicBezTo>
                <a:lnTo>
                  <a:pt x="0" y="44482"/>
                </a:lnTo>
                <a:cubicBezTo>
                  <a:pt x="0" y="20002"/>
                  <a:pt x="20003" y="0"/>
                  <a:pt x="44482" y="0"/>
                </a:cubicBezTo>
                <a:lnTo>
                  <a:pt x="44482" y="0"/>
                </a:lnTo>
                <a:cubicBezTo>
                  <a:pt x="68961" y="0"/>
                  <a:pt x="88963" y="20002"/>
                  <a:pt x="88963" y="44482"/>
                </a:cubicBezTo>
                <a:lnTo>
                  <a:pt x="88963" y="1962055"/>
                </a:lnTo>
                <a:cubicBezTo>
                  <a:pt x="88963" y="1986629"/>
                  <a:pt x="68961" y="2006632"/>
                  <a:pt x="44482" y="2006632"/>
                </a:cubicBezTo>
                <a:close/>
              </a:path>
            </a:pathLst>
          </a:custGeom>
          <a:solidFill>
            <a:srgbClr val="E0E0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3"/>
          <p:cNvGrpSpPr/>
          <p:nvPr/>
        </p:nvGrpSpPr>
        <p:grpSpPr>
          <a:xfrm>
            <a:off x="7771193" y="2387463"/>
            <a:ext cx="2643703" cy="2139960"/>
            <a:chOff x="6551993" y="1927595"/>
            <a:chExt cx="2643703" cy="2139960"/>
          </a:xfrm>
        </p:grpSpPr>
        <p:grpSp>
          <p:nvGrpSpPr>
            <p:cNvPr id="25" name="Google Shape;25;p13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26" name="Google Shape;26;p13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3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Google Shape;28;p13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3"/>
          <p:cNvSpPr/>
          <p:nvPr/>
        </p:nvSpPr>
        <p:spPr>
          <a:xfrm>
            <a:off x="9301353" y="1536193"/>
            <a:ext cx="2194940" cy="2633757"/>
          </a:xfrm>
          <a:custGeom>
            <a:rect b="b" l="l" r="r" t="t"/>
            <a:pathLst>
              <a:path extrusionOk="0" h="2633757" w="2194940">
                <a:moveTo>
                  <a:pt x="2194941" y="947357"/>
                </a:moveTo>
                <a:lnTo>
                  <a:pt x="2194941" y="2101501"/>
                </a:lnTo>
                <a:lnTo>
                  <a:pt x="839152" y="2633758"/>
                </a:lnTo>
                <a:lnTo>
                  <a:pt x="839152" y="1057561"/>
                </a:lnTo>
                <a:cubicBezTo>
                  <a:pt x="839152" y="535210"/>
                  <a:pt x="478726" y="99536"/>
                  <a:pt x="0" y="0"/>
                </a:cubicBezTo>
                <a:lnTo>
                  <a:pt x="1484185" y="108775"/>
                </a:lnTo>
                <a:cubicBezTo>
                  <a:pt x="1887665" y="151924"/>
                  <a:pt x="2194941" y="514350"/>
                  <a:pt x="2194941" y="9473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3"/>
          <p:cNvSpPr/>
          <p:nvPr/>
        </p:nvSpPr>
        <p:spPr>
          <a:xfrm>
            <a:off x="9822684" y="1578702"/>
            <a:ext cx="559852" cy="2263207"/>
          </a:xfrm>
          <a:custGeom>
            <a:rect b="b" l="l" r="r" t="t"/>
            <a:pathLst>
              <a:path extrusionOk="0" h="2263207" w="559852">
                <a:moveTo>
                  <a:pt x="545659" y="2263207"/>
                </a:moveTo>
                <a:cubicBezTo>
                  <a:pt x="537753" y="2263207"/>
                  <a:pt x="531372" y="2256825"/>
                  <a:pt x="531372" y="2248920"/>
                </a:cubicBezTo>
                <a:lnTo>
                  <a:pt x="531372" y="963711"/>
                </a:lnTo>
                <a:cubicBezTo>
                  <a:pt x="531372" y="576711"/>
                  <a:pt x="330489" y="217618"/>
                  <a:pt x="7020" y="26547"/>
                </a:cubicBezTo>
                <a:cubicBezTo>
                  <a:pt x="258" y="22546"/>
                  <a:pt x="-2028" y="13783"/>
                  <a:pt x="1972" y="7020"/>
                </a:cubicBezTo>
                <a:cubicBezTo>
                  <a:pt x="5973" y="258"/>
                  <a:pt x="14735" y="-2028"/>
                  <a:pt x="21498" y="1972"/>
                </a:cubicBezTo>
                <a:cubicBezTo>
                  <a:pt x="353635" y="198187"/>
                  <a:pt x="559851" y="566614"/>
                  <a:pt x="559851" y="963711"/>
                </a:cubicBezTo>
                <a:lnTo>
                  <a:pt x="559851" y="2248920"/>
                </a:lnTo>
                <a:cubicBezTo>
                  <a:pt x="559947" y="2256825"/>
                  <a:pt x="553469" y="2263207"/>
                  <a:pt x="545659" y="2263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10137962" y="3443222"/>
            <a:ext cx="1347634" cy="471172"/>
          </a:xfrm>
          <a:custGeom>
            <a:rect b="b" l="l" r="r" t="t"/>
            <a:pathLst>
              <a:path extrusionOk="0" h="471172" w="1347634">
                <a:moveTo>
                  <a:pt x="14259" y="471173"/>
                </a:moveTo>
                <a:cubicBezTo>
                  <a:pt x="8258" y="471173"/>
                  <a:pt x="2733" y="467363"/>
                  <a:pt x="733" y="461457"/>
                </a:cubicBezTo>
                <a:cubicBezTo>
                  <a:pt x="-1743" y="453932"/>
                  <a:pt x="2257" y="445836"/>
                  <a:pt x="9686" y="443360"/>
                </a:cubicBezTo>
                <a:lnTo>
                  <a:pt x="1328804" y="733"/>
                </a:lnTo>
                <a:cubicBezTo>
                  <a:pt x="1336329" y="-1744"/>
                  <a:pt x="1344425" y="2257"/>
                  <a:pt x="1346901" y="9687"/>
                </a:cubicBezTo>
                <a:cubicBezTo>
                  <a:pt x="1349378" y="17211"/>
                  <a:pt x="1345377" y="25307"/>
                  <a:pt x="1337948" y="27784"/>
                </a:cubicBezTo>
                <a:lnTo>
                  <a:pt x="18830" y="470411"/>
                </a:lnTo>
                <a:cubicBezTo>
                  <a:pt x="17307" y="470982"/>
                  <a:pt x="15783" y="471173"/>
                  <a:pt x="14259" y="471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10771424" y="1649809"/>
            <a:ext cx="559991" cy="1861773"/>
          </a:xfrm>
          <a:custGeom>
            <a:rect b="b" l="l" r="r" t="t"/>
            <a:pathLst>
              <a:path extrusionOk="0" h="1861773" w="559991">
                <a:moveTo>
                  <a:pt x="545609" y="1861773"/>
                </a:moveTo>
                <a:cubicBezTo>
                  <a:pt x="537703" y="1861773"/>
                  <a:pt x="531321" y="1855391"/>
                  <a:pt x="531321" y="1847486"/>
                </a:cubicBezTo>
                <a:lnTo>
                  <a:pt x="531321" y="769256"/>
                </a:lnTo>
                <a:cubicBezTo>
                  <a:pt x="531321" y="463122"/>
                  <a:pt x="330820" y="178896"/>
                  <a:pt x="8208" y="27258"/>
                </a:cubicBezTo>
                <a:cubicBezTo>
                  <a:pt x="1064" y="23924"/>
                  <a:pt x="-1984" y="15352"/>
                  <a:pt x="1350" y="8208"/>
                </a:cubicBezTo>
                <a:cubicBezTo>
                  <a:pt x="4684" y="1064"/>
                  <a:pt x="13256" y="-1984"/>
                  <a:pt x="20400" y="1350"/>
                </a:cubicBezTo>
                <a:cubicBezTo>
                  <a:pt x="353204" y="157655"/>
                  <a:pt x="559991" y="451883"/>
                  <a:pt x="559991" y="769160"/>
                </a:cubicBezTo>
                <a:lnTo>
                  <a:pt x="559991" y="1847390"/>
                </a:lnTo>
                <a:cubicBezTo>
                  <a:pt x="559896" y="1855391"/>
                  <a:pt x="553514" y="1861773"/>
                  <a:pt x="545609" y="1861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13"/>
          <p:cNvGrpSpPr/>
          <p:nvPr/>
        </p:nvGrpSpPr>
        <p:grpSpPr>
          <a:xfrm>
            <a:off x="10441123" y="964731"/>
            <a:ext cx="390926" cy="2357421"/>
            <a:chOff x="9286473" y="476250"/>
            <a:chExt cx="390926" cy="2357421"/>
          </a:xfrm>
        </p:grpSpPr>
        <p:sp>
          <p:nvSpPr>
            <p:cNvPr id="36" name="Google Shape;36;p13"/>
            <p:cNvSpPr/>
            <p:nvPr/>
          </p:nvSpPr>
          <p:spPr>
            <a:xfrm>
              <a:off x="9389173" y="476250"/>
              <a:ext cx="113728" cy="1839563"/>
            </a:xfrm>
            <a:custGeom>
              <a:rect b="b" l="l" r="r" t="t"/>
              <a:pathLst>
                <a:path extrusionOk="0" h="1839563" w="113728">
                  <a:moveTo>
                    <a:pt x="113729" y="1839278"/>
                  </a:moveTo>
                  <a:lnTo>
                    <a:pt x="2096" y="1839563"/>
                  </a:lnTo>
                  <a:lnTo>
                    <a:pt x="0" y="0"/>
                  </a:lnTo>
                  <a:lnTo>
                    <a:pt x="111633" y="403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 rot="-8594">
              <a:off x="9287178" y="2269034"/>
              <a:ext cx="300229" cy="564263"/>
            </a:xfrm>
            <a:custGeom>
              <a:rect b="b" l="l" r="r" t="t"/>
              <a:pathLst>
                <a:path extrusionOk="0" h="564261" w="300228">
                  <a:moveTo>
                    <a:pt x="300228" y="282131"/>
                  </a:moveTo>
                  <a:cubicBezTo>
                    <a:pt x="300228" y="437948"/>
                    <a:pt x="233020" y="564262"/>
                    <a:pt x="150114" y="564262"/>
                  </a:cubicBezTo>
                  <a:cubicBezTo>
                    <a:pt x="67208" y="564262"/>
                    <a:pt x="0" y="437948"/>
                    <a:pt x="0" y="282131"/>
                  </a:cubicBezTo>
                  <a:cubicBezTo>
                    <a:pt x="0" y="126314"/>
                    <a:pt x="67208" y="0"/>
                    <a:pt x="150114" y="0"/>
                  </a:cubicBezTo>
                  <a:cubicBezTo>
                    <a:pt x="233020" y="0"/>
                    <a:pt x="300228" y="126314"/>
                    <a:pt x="300228" y="28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 rot="-8594">
              <a:off x="9380300" y="2446935"/>
              <a:ext cx="111252" cy="208979"/>
            </a:xfrm>
            <a:custGeom>
              <a:rect b="b" l="l" r="r" t="t"/>
              <a:pathLst>
                <a:path extrusionOk="0" h="208978" w="111252">
                  <a:moveTo>
                    <a:pt x="111252" y="104489"/>
                  </a:moveTo>
                  <a:cubicBezTo>
                    <a:pt x="111252" y="162197"/>
                    <a:pt x="86348" y="208979"/>
                    <a:pt x="55626" y="208979"/>
                  </a:cubicBezTo>
                  <a:cubicBezTo>
                    <a:pt x="24905" y="208979"/>
                    <a:pt x="0" y="162197"/>
                    <a:pt x="0" y="104489"/>
                  </a:cubicBezTo>
                  <a:cubicBezTo>
                    <a:pt x="0" y="46781"/>
                    <a:pt x="24905" y="0"/>
                    <a:pt x="55626" y="0"/>
                  </a:cubicBezTo>
                  <a:cubicBezTo>
                    <a:pt x="86348" y="0"/>
                    <a:pt x="111252" y="46781"/>
                    <a:pt x="111252" y="1044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>
              <a:off x="9388506" y="516635"/>
              <a:ext cx="288893" cy="495109"/>
            </a:xfrm>
            <a:custGeom>
              <a:rect b="b" l="l" r="r" t="t"/>
              <a:pathLst>
                <a:path extrusionOk="0" h="495109" w="288893">
                  <a:moveTo>
                    <a:pt x="284035" y="172879"/>
                  </a:moveTo>
                  <a:lnTo>
                    <a:pt x="288893" y="374618"/>
                  </a:lnTo>
                  <a:cubicBezTo>
                    <a:pt x="285750" y="430340"/>
                    <a:pt x="243745" y="475107"/>
                    <a:pt x="190405" y="479489"/>
                  </a:cubicBezTo>
                  <a:lnTo>
                    <a:pt x="1048" y="495110"/>
                  </a:lnTo>
                  <a:lnTo>
                    <a:pt x="0" y="0"/>
                  </a:lnTo>
                  <a:lnTo>
                    <a:pt x="251174" y="113348"/>
                  </a:lnTo>
                  <a:cubicBezTo>
                    <a:pt x="272034" y="121253"/>
                    <a:pt x="283750" y="149257"/>
                    <a:pt x="284035" y="1728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2"/>
          <p:cNvSpPr/>
          <p:nvPr/>
        </p:nvSpPr>
        <p:spPr>
          <a:xfrm flipH="1" rot="4063390">
            <a:off x="8805095" y="3005668"/>
            <a:ext cx="4207667" cy="3487026"/>
          </a:xfrm>
          <a:custGeom>
            <a:rect b="b" l="l" r="r" t="t"/>
            <a:pathLst>
              <a:path extrusionOk="0" h="3487026" w="4207667">
                <a:moveTo>
                  <a:pt x="4108149" y="1197662"/>
                </a:moveTo>
                <a:cubicBezTo>
                  <a:pt x="3971594" y="842098"/>
                  <a:pt x="3709496" y="531917"/>
                  <a:pt x="3411856" y="294376"/>
                </a:cubicBezTo>
                <a:cubicBezTo>
                  <a:pt x="3296645" y="202521"/>
                  <a:pt x="3171604" y="115109"/>
                  <a:pt x="3039443" y="35657"/>
                </a:cubicBezTo>
                <a:lnTo>
                  <a:pt x="2975177" y="0"/>
                </a:lnTo>
                <a:lnTo>
                  <a:pt x="31832" y="1205764"/>
                </a:lnTo>
                <a:lnTo>
                  <a:pt x="18449" y="1276906"/>
                </a:lnTo>
                <a:cubicBezTo>
                  <a:pt x="-60582" y="1906289"/>
                  <a:pt x="119665" y="2586281"/>
                  <a:pt x="456422" y="3110943"/>
                </a:cubicBezTo>
                <a:cubicBezTo>
                  <a:pt x="528528" y="3218514"/>
                  <a:pt x="606673" y="3326177"/>
                  <a:pt x="711947" y="3399918"/>
                </a:cubicBezTo>
                <a:cubicBezTo>
                  <a:pt x="787658" y="3453012"/>
                  <a:pt x="882026" y="3487026"/>
                  <a:pt x="973871" y="3487026"/>
                </a:cubicBezTo>
                <a:cubicBezTo>
                  <a:pt x="1009653" y="3487026"/>
                  <a:pt x="1044985" y="3481864"/>
                  <a:pt x="1078695" y="3470619"/>
                </a:cubicBezTo>
                <a:cubicBezTo>
                  <a:pt x="1289153" y="3396877"/>
                  <a:pt x="1364324" y="3138596"/>
                  <a:pt x="1514664" y="2969451"/>
                </a:cubicBezTo>
                <a:cubicBezTo>
                  <a:pt x="1679156" y="2785926"/>
                  <a:pt x="1924225" y="2725089"/>
                  <a:pt x="2175153" y="2725089"/>
                </a:cubicBezTo>
                <a:cubicBezTo>
                  <a:pt x="2277363" y="2725089"/>
                  <a:pt x="2380564" y="2735136"/>
                  <a:pt x="2479799" y="2751175"/>
                </a:cubicBezTo>
                <a:cubicBezTo>
                  <a:pt x="2714053" y="2784820"/>
                  <a:pt x="2951101" y="2842800"/>
                  <a:pt x="3183281" y="2842799"/>
                </a:cubicBezTo>
                <a:cubicBezTo>
                  <a:pt x="3290809" y="2842799"/>
                  <a:pt x="3397345" y="2830356"/>
                  <a:pt x="3501988" y="2797263"/>
                </a:cubicBezTo>
                <a:cubicBezTo>
                  <a:pt x="3983024" y="2646646"/>
                  <a:pt x="4259640" y="2077820"/>
                  <a:pt x="4199521" y="1567343"/>
                </a:cubicBezTo>
                <a:cubicBezTo>
                  <a:pt x="4185236" y="1439747"/>
                  <a:pt x="4153667" y="1316183"/>
                  <a:pt x="4108149" y="11976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2"/>
          <p:cNvSpPr/>
          <p:nvPr/>
        </p:nvSpPr>
        <p:spPr>
          <a:xfrm rot="3793874">
            <a:off x="67898" y="-1122879"/>
            <a:ext cx="3292227" cy="4668294"/>
          </a:xfrm>
          <a:custGeom>
            <a:rect b="b" l="l" r="r" t="t"/>
            <a:pathLst>
              <a:path extrusionOk="0" h="4668294" w="3292227">
                <a:moveTo>
                  <a:pt x="0" y="2907944"/>
                </a:moveTo>
                <a:lnTo>
                  <a:pt x="1402372" y="127956"/>
                </a:lnTo>
                <a:lnTo>
                  <a:pt x="1465546" y="103311"/>
                </a:lnTo>
                <a:cubicBezTo>
                  <a:pt x="1561522" y="73046"/>
                  <a:pt x="1714058" y="0"/>
                  <a:pt x="1824789" y="0"/>
                </a:cubicBezTo>
                <a:cubicBezTo>
                  <a:pt x="1839327" y="0"/>
                  <a:pt x="1853213" y="1231"/>
                  <a:pt x="1866087" y="4104"/>
                </a:cubicBezTo>
                <a:cubicBezTo>
                  <a:pt x="2008425" y="45141"/>
                  <a:pt x="2087984" y="301827"/>
                  <a:pt x="2112141" y="476337"/>
                </a:cubicBezTo>
                <a:cubicBezTo>
                  <a:pt x="2138684" y="688498"/>
                  <a:pt x="2116987" y="910919"/>
                  <a:pt x="2100062" y="1126569"/>
                </a:cubicBezTo>
                <a:cubicBezTo>
                  <a:pt x="2080751" y="1345604"/>
                  <a:pt x="2071132" y="1568025"/>
                  <a:pt x="2124219" y="1773312"/>
                </a:cubicBezTo>
                <a:cubicBezTo>
                  <a:pt x="2189313" y="2033384"/>
                  <a:pt x="2348575" y="2225027"/>
                  <a:pt x="2517456" y="2372248"/>
                </a:cubicBezTo>
                <a:cubicBezTo>
                  <a:pt x="2683951" y="2515980"/>
                  <a:pt x="2867297" y="2632320"/>
                  <a:pt x="3021713" y="2806830"/>
                </a:cubicBezTo>
                <a:cubicBezTo>
                  <a:pt x="3176130" y="2981340"/>
                  <a:pt x="3299156" y="3238027"/>
                  <a:pt x="3291924" y="3515232"/>
                </a:cubicBezTo>
                <a:cubicBezTo>
                  <a:pt x="3289464" y="3679483"/>
                  <a:pt x="3238836" y="3836962"/>
                  <a:pt x="3176130" y="3970435"/>
                </a:cubicBezTo>
                <a:cubicBezTo>
                  <a:pt x="3021967" y="4296833"/>
                  <a:pt x="2779204" y="4526225"/>
                  <a:pt x="2514077" y="4649539"/>
                </a:cubicBezTo>
                <a:lnTo>
                  <a:pt x="2467601" y="4668294"/>
                </a:lnTo>
                <a:lnTo>
                  <a:pt x="139667" y="3493963"/>
                </a:lnTo>
                <a:lnTo>
                  <a:pt x="92815" y="3356110"/>
                </a:lnTo>
                <a:cubicBezTo>
                  <a:pt x="71103" y="3281891"/>
                  <a:pt x="52257" y="3205854"/>
                  <a:pt x="36350" y="31284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468299" y="164325"/>
            <a:ext cx="11554262" cy="6529325"/>
          </a:xfrm>
          <a:custGeom>
            <a:rect b="b" l="l" r="r" t="t"/>
            <a:pathLst>
              <a:path extrusionOk="0" h="6611975" w="5748389">
                <a:moveTo>
                  <a:pt x="5748389" y="6543050"/>
                </a:moveTo>
                <a:cubicBezTo>
                  <a:pt x="5363922" y="5069730"/>
                  <a:pt x="5398736" y="1236742"/>
                  <a:pt x="5244297" y="154305"/>
                </a:cubicBezTo>
                <a:cubicBezTo>
                  <a:pt x="4672744" y="125769"/>
                  <a:pt x="1331421" y="367511"/>
                  <a:pt x="0" y="0"/>
                </a:cubicBezTo>
                <a:cubicBezTo>
                  <a:pt x="199521" y="2197474"/>
                  <a:pt x="220700" y="4411084"/>
                  <a:pt x="63593" y="6611975"/>
                </a:cubicBezTo>
                <a:cubicBezTo>
                  <a:pt x="2088497" y="6519022"/>
                  <a:pt x="3737437" y="6287892"/>
                  <a:pt x="5748389" y="654305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2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53" name="Google Shape;453;p22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54" name="Google Shape;454;p22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5" name="Google Shape;455;p22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6" name="Google Shape;456;p22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3"/>
          <p:cNvGrpSpPr/>
          <p:nvPr/>
        </p:nvGrpSpPr>
        <p:grpSpPr>
          <a:xfrm>
            <a:off x="10780231" y="5756438"/>
            <a:ext cx="1041861" cy="723512"/>
            <a:chOff x="1311950" y="2876549"/>
            <a:chExt cx="4529830" cy="3145704"/>
          </a:xfrm>
        </p:grpSpPr>
        <p:sp>
          <p:nvSpPr>
            <p:cNvPr id="459" name="Google Shape;459;p23"/>
            <p:cNvSpPr/>
            <p:nvPr/>
          </p:nvSpPr>
          <p:spPr>
            <a:xfrm>
              <a:off x="1401795" y="2876549"/>
              <a:ext cx="4350020" cy="2097457"/>
            </a:xfrm>
            <a:custGeom>
              <a:rect b="b" l="l" r="r" t="t"/>
              <a:pathLst>
                <a:path extrusionOk="0" h="317556" w="658595">
                  <a:moveTo>
                    <a:pt x="95" y="0"/>
                  </a:moveTo>
                  <a:lnTo>
                    <a:pt x="658501" y="0"/>
                  </a:lnTo>
                  <a:cubicBezTo>
                    <a:pt x="658553" y="1"/>
                    <a:pt x="658595" y="44"/>
                    <a:pt x="658595" y="96"/>
                  </a:cubicBezTo>
                  <a:cubicBezTo>
                    <a:pt x="658594" y="121"/>
                    <a:pt x="658585" y="145"/>
                    <a:pt x="658568" y="162"/>
                  </a:cubicBezTo>
                  <a:lnTo>
                    <a:pt x="349510" y="309220"/>
                  </a:lnTo>
                  <a:cubicBezTo>
                    <a:pt x="338328" y="320335"/>
                    <a:pt x="320268" y="320335"/>
                    <a:pt x="309086" y="309220"/>
                  </a:cubicBezTo>
                  <a:lnTo>
                    <a:pt x="28" y="162"/>
                  </a:lnTo>
                  <a:cubicBezTo>
                    <a:pt x="-9" y="125"/>
                    <a:pt x="-8" y="64"/>
                    <a:pt x="29" y="28"/>
                  </a:cubicBezTo>
                  <a:cubicBezTo>
                    <a:pt x="47" y="10"/>
                    <a:pt x="70" y="0"/>
                    <a:pt x="95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1311950" y="2966401"/>
              <a:ext cx="1483859" cy="2965936"/>
            </a:xfrm>
            <a:custGeom>
              <a:rect b="b" l="l" r="r" t="t"/>
              <a:pathLst>
                <a:path extrusionOk="0" h="449044" w="224657">
                  <a:moveTo>
                    <a:pt x="96" y="0"/>
                  </a:moveTo>
                  <a:cubicBezTo>
                    <a:pt x="121" y="1"/>
                    <a:pt x="145" y="10"/>
                    <a:pt x="162" y="27"/>
                  </a:cubicBezTo>
                  <a:lnTo>
                    <a:pt x="224657" y="224522"/>
                  </a:lnTo>
                  <a:lnTo>
                    <a:pt x="162" y="449017"/>
                  </a:lnTo>
                  <a:cubicBezTo>
                    <a:pt x="125" y="449054"/>
                    <a:pt x="64" y="449053"/>
                    <a:pt x="28" y="449016"/>
                  </a:cubicBezTo>
                  <a:cubicBezTo>
                    <a:pt x="10" y="448998"/>
                    <a:pt x="0" y="448975"/>
                    <a:pt x="0" y="448950"/>
                  </a:cubicBezTo>
                  <a:lnTo>
                    <a:pt x="0" y="94"/>
                  </a:lnTo>
                  <a:cubicBezTo>
                    <a:pt x="1" y="42"/>
                    <a:pt x="44" y="0"/>
                    <a:pt x="96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4357921" y="2966401"/>
              <a:ext cx="1483859" cy="2965942"/>
            </a:xfrm>
            <a:custGeom>
              <a:rect b="b" l="l" r="r" t="t"/>
              <a:pathLst>
                <a:path extrusionOk="0" h="449045" w="224657">
                  <a:moveTo>
                    <a:pt x="224495" y="28"/>
                  </a:moveTo>
                  <a:cubicBezTo>
                    <a:pt x="224532" y="-9"/>
                    <a:pt x="224593" y="-8"/>
                    <a:pt x="224629" y="29"/>
                  </a:cubicBezTo>
                  <a:cubicBezTo>
                    <a:pt x="224647" y="47"/>
                    <a:pt x="224657" y="70"/>
                    <a:pt x="224657" y="95"/>
                  </a:cubicBezTo>
                  <a:lnTo>
                    <a:pt x="224657" y="448951"/>
                  </a:lnTo>
                  <a:cubicBezTo>
                    <a:pt x="224656" y="449003"/>
                    <a:pt x="224613" y="449045"/>
                    <a:pt x="224561" y="449045"/>
                  </a:cubicBezTo>
                  <a:cubicBezTo>
                    <a:pt x="224536" y="449044"/>
                    <a:pt x="224512" y="449035"/>
                    <a:pt x="224495" y="449018"/>
                  </a:cubicBezTo>
                  <a:lnTo>
                    <a:pt x="0" y="224523"/>
                  </a:lnTo>
                  <a:lnTo>
                    <a:pt x="224495" y="2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01795" y="4538394"/>
              <a:ext cx="4350013" cy="1483859"/>
            </a:xfrm>
            <a:custGeom>
              <a:rect b="b" l="l" r="r" t="t"/>
              <a:pathLst>
                <a:path extrusionOk="0" h="224657" w="658594">
                  <a:moveTo>
                    <a:pt x="224522" y="0"/>
                  </a:moveTo>
                  <a:lnTo>
                    <a:pt x="295617" y="71095"/>
                  </a:lnTo>
                  <a:cubicBezTo>
                    <a:pt x="314213" y="89696"/>
                    <a:pt x="344367" y="89700"/>
                    <a:pt x="362969" y="71104"/>
                  </a:cubicBezTo>
                  <a:cubicBezTo>
                    <a:pt x="362972" y="71101"/>
                    <a:pt x="362975" y="71098"/>
                    <a:pt x="362977" y="71095"/>
                  </a:cubicBezTo>
                  <a:lnTo>
                    <a:pt x="434072" y="0"/>
                  </a:lnTo>
                  <a:lnTo>
                    <a:pt x="658567" y="224495"/>
                  </a:lnTo>
                  <a:cubicBezTo>
                    <a:pt x="658604" y="224532"/>
                    <a:pt x="658603" y="224593"/>
                    <a:pt x="658566" y="224629"/>
                  </a:cubicBezTo>
                  <a:cubicBezTo>
                    <a:pt x="658548" y="224647"/>
                    <a:pt x="658525" y="224657"/>
                    <a:pt x="658500" y="224657"/>
                  </a:cubicBezTo>
                  <a:lnTo>
                    <a:pt x="94" y="224657"/>
                  </a:lnTo>
                  <a:cubicBezTo>
                    <a:pt x="42" y="224656"/>
                    <a:pt x="0" y="224613"/>
                    <a:pt x="0" y="224561"/>
                  </a:cubicBezTo>
                  <a:cubicBezTo>
                    <a:pt x="1" y="224536"/>
                    <a:pt x="10" y="224512"/>
                    <a:pt x="27" y="224495"/>
                  </a:cubicBezTo>
                  <a:lnTo>
                    <a:pt x="22452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p23"/>
          <p:cNvSpPr/>
          <p:nvPr/>
        </p:nvSpPr>
        <p:spPr>
          <a:xfrm>
            <a:off x="11696079" y="6317962"/>
            <a:ext cx="226800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3"/>
          <p:cNvSpPr/>
          <p:nvPr/>
        </p:nvSpPr>
        <p:spPr>
          <a:xfrm rot="-2403290">
            <a:off x="-987257" y="2586376"/>
            <a:ext cx="4234319" cy="4651219"/>
          </a:xfrm>
          <a:custGeom>
            <a:rect b="b" l="l" r="r" t="t"/>
            <a:pathLst>
              <a:path extrusionOk="0" h="4651219" w="4234319">
                <a:moveTo>
                  <a:pt x="2596206" y="0"/>
                </a:moveTo>
                <a:lnTo>
                  <a:pt x="2602411" y="67694"/>
                </a:lnTo>
                <a:cubicBezTo>
                  <a:pt x="2608419" y="247402"/>
                  <a:pt x="2586940" y="430851"/>
                  <a:pt x="2569212" y="610080"/>
                </a:cubicBezTo>
                <a:cubicBezTo>
                  <a:pt x="2542240" y="852803"/>
                  <a:pt x="2528805" y="1099277"/>
                  <a:pt x="2602952" y="1326766"/>
                </a:cubicBezTo>
                <a:cubicBezTo>
                  <a:pt x="2693869" y="1614964"/>
                  <a:pt x="2916312" y="1827333"/>
                  <a:pt x="3152190" y="1990474"/>
                </a:cubicBezTo>
                <a:cubicBezTo>
                  <a:pt x="3384734" y="2149750"/>
                  <a:pt x="3640816" y="2278672"/>
                  <a:pt x="3856491" y="2472055"/>
                </a:cubicBezTo>
                <a:cubicBezTo>
                  <a:pt x="4072166" y="2665437"/>
                  <a:pt x="4243998" y="2949884"/>
                  <a:pt x="4233896" y="3257068"/>
                </a:cubicBezTo>
                <a:cubicBezTo>
                  <a:pt x="4230462" y="3439082"/>
                  <a:pt x="4159749" y="3613592"/>
                  <a:pt x="4072166" y="3761500"/>
                </a:cubicBezTo>
                <a:cubicBezTo>
                  <a:pt x="3826084" y="4174868"/>
                  <a:pt x="3418374" y="4447831"/>
                  <a:pt x="2987125" y="4565384"/>
                </a:cubicBezTo>
                <a:cubicBezTo>
                  <a:pt x="2775088" y="4625525"/>
                  <a:pt x="2557191" y="4651219"/>
                  <a:pt x="2338082" y="4651219"/>
                </a:cubicBezTo>
                <a:cubicBezTo>
                  <a:pt x="2226557" y="4651219"/>
                  <a:pt x="2114679" y="4644568"/>
                  <a:pt x="2003054" y="4632418"/>
                </a:cubicBezTo>
                <a:lnTo>
                  <a:pt x="1799319" y="4600775"/>
                </a:lnTo>
                <a:lnTo>
                  <a:pt x="0" y="30880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3"/>
          <p:cNvSpPr/>
          <p:nvPr/>
        </p:nvSpPr>
        <p:spPr>
          <a:xfrm rot="3793880">
            <a:off x="8892872" y="532120"/>
            <a:ext cx="4743370" cy="3885347"/>
          </a:xfrm>
          <a:custGeom>
            <a:rect b="b" l="l" r="r" t="t"/>
            <a:pathLst>
              <a:path extrusionOk="0" h="3885347" w="4743370">
                <a:moveTo>
                  <a:pt x="0" y="1149409"/>
                </a:moveTo>
                <a:lnTo>
                  <a:pt x="579819" y="0"/>
                </a:lnTo>
                <a:lnTo>
                  <a:pt x="4743370" y="2100304"/>
                </a:lnTo>
                <a:lnTo>
                  <a:pt x="4730755" y="2249125"/>
                </a:lnTo>
                <a:cubicBezTo>
                  <a:pt x="4704529" y="2421669"/>
                  <a:pt x="4646599" y="2585240"/>
                  <a:pt x="4578887" y="2729368"/>
                </a:cubicBezTo>
                <a:cubicBezTo>
                  <a:pt x="4325221" y="3266441"/>
                  <a:pt x="3904943" y="3621093"/>
                  <a:pt x="3460403" y="3773825"/>
                </a:cubicBezTo>
                <a:cubicBezTo>
                  <a:pt x="3241830" y="3851964"/>
                  <a:pt x="3017217" y="3885347"/>
                  <a:pt x="2791354" y="3885347"/>
                </a:cubicBezTo>
                <a:cubicBezTo>
                  <a:pt x="2561431" y="3885347"/>
                  <a:pt x="2330050" y="3850782"/>
                  <a:pt x="2102208" y="3793618"/>
                </a:cubicBezTo>
                <a:cubicBezTo>
                  <a:pt x="1598521" y="3670428"/>
                  <a:pt x="1094834" y="3428922"/>
                  <a:pt x="705797" y="2955955"/>
                </a:cubicBezTo>
                <a:cubicBezTo>
                  <a:pt x="330687" y="2508837"/>
                  <a:pt x="88424" y="1864885"/>
                  <a:pt x="2466" y="1178020"/>
                </a:cubicBezTo>
                <a:lnTo>
                  <a:pt x="0" y="11494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3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7" name="Google Shape;467;p23"/>
          <p:cNvSpPr txBox="1"/>
          <p:nvPr>
            <p:ph idx="1" type="subTitle"/>
          </p:nvPr>
        </p:nvSpPr>
        <p:spPr>
          <a:xfrm>
            <a:off x="1769650" y="5939750"/>
            <a:ext cx="8672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8" name="Google Shape;468;p23"/>
          <p:cNvSpPr/>
          <p:nvPr/>
        </p:nvSpPr>
        <p:spPr>
          <a:xfrm>
            <a:off x="11667744" y="6317962"/>
            <a:ext cx="226800" cy="22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Denk One"/>
                <a:ea typeface="Denk One"/>
                <a:cs typeface="Denk One"/>
                <a:sym typeface="Denk One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4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 1">
  <p:cSld name="CUSTOM_8_2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"/>
          <p:cNvSpPr/>
          <p:nvPr/>
        </p:nvSpPr>
        <p:spPr>
          <a:xfrm rot="4473567">
            <a:off x="-281670" y="-637635"/>
            <a:ext cx="3748768" cy="4284569"/>
          </a:xfrm>
          <a:custGeom>
            <a:rect b="b" l="l" r="r" t="t"/>
            <a:pathLst>
              <a:path extrusionOk="0" h="4284569" w="3748768">
                <a:moveTo>
                  <a:pt x="0" y="3276918"/>
                </a:moveTo>
                <a:lnTo>
                  <a:pt x="842711" y="225911"/>
                </a:lnTo>
                <a:lnTo>
                  <a:pt x="857490" y="219700"/>
                </a:lnTo>
                <a:cubicBezTo>
                  <a:pt x="969155" y="177041"/>
                  <a:pt x="1082870" y="141968"/>
                  <a:pt x="1197425" y="114484"/>
                </a:cubicBezTo>
                <a:cubicBezTo>
                  <a:pt x="1331477" y="80946"/>
                  <a:pt x="1544525" y="0"/>
                  <a:pt x="1699184" y="0"/>
                </a:cubicBezTo>
                <a:cubicBezTo>
                  <a:pt x="1719489" y="0"/>
                  <a:pt x="1738885" y="1364"/>
                  <a:pt x="1756866" y="4547"/>
                </a:cubicBezTo>
                <a:cubicBezTo>
                  <a:pt x="1955670" y="50022"/>
                  <a:pt x="2066791" y="334470"/>
                  <a:pt x="2100531" y="527854"/>
                </a:cubicBezTo>
                <a:cubicBezTo>
                  <a:pt x="2137605" y="762961"/>
                  <a:pt x="2107299" y="1009437"/>
                  <a:pt x="2083661" y="1248409"/>
                </a:cubicBezTo>
                <a:cubicBezTo>
                  <a:pt x="2056689" y="1491134"/>
                  <a:pt x="2043253" y="1737609"/>
                  <a:pt x="2117401" y="1965099"/>
                </a:cubicBezTo>
                <a:cubicBezTo>
                  <a:pt x="2208318" y="2253299"/>
                  <a:pt x="2430761" y="2465668"/>
                  <a:pt x="2666639" y="2628811"/>
                </a:cubicBezTo>
                <a:cubicBezTo>
                  <a:pt x="2899183" y="2788088"/>
                  <a:pt x="3155266" y="2917011"/>
                  <a:pt x="3370940" y="3110394"/>
                </a:cubicBezTo>
                <a:cubicBezTo>
                  <a:pt x="3586615" y="3303777"/>
                  <a:pt x="3758447" y="3588225"/>
                  <a:pt x="3748345" y="3895410"/>
                </a:cubicBezTo>
                <a:cubicBezTo>
                  <a:pt x="3745769" y="4031921"/>
                  <a:pt x="3705349" y="4164212"/>
                  <a:pt x="3648351" y="4284224"/>
                </a:cubicBezTo>
                <a:lnTo>
                  <a:pt x="3648167" y="42845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4"/>
          <p:cNvSpPr/>
          <p:nvPr/>
        </p:nvSpPr>
        <p:spPr>
          <a:xfrm rot="3793880">
            <a:off x="8892872" y="532120"/>
            <a:ext cx="4743370" cy="3885347"/>
          </a:xfrm>
          <a:custGeom>
            <a:rect b="b" l="l" r="r" t="t"/>
            <a:pathLst>
              <a:path extrusionOk="0" h="3885347" w="4743370">
                <a:moveTo>
                  <a:pt x="0" y="1149409"/>
                </a:moveTo>
                <a:lnTo>
                  <a:pt x="579819" y="0"/>
                </a:lnTo>
                <a:lnTo>
                  <a:pt x="4743370" y="2100304"/>
                </a:lnTo>
                <a:lnTo>
                  <a:pt x="4730755" y="2249125"/>
                </a:lnTo>
                <a:cubicBezTo>
                  <a:pt x="4704529" y="2421669"/>
                  <a:pt x="4646599" y="2585240"/>
                  <a:pt x="4578887" y="2729368"/>
                </a:cubicBezTo>
                <a:cubicBezTo>
                  <a:pt x="4325221" y="3266441"/>
                  <a:pt x="3904943" y="3621093"/>
                  <a:pt x="3460403" y="3773825"/>
                </a:cubicBezTo>
                <a:cubicBezTo>
                  <a:pt x="3241830" y="3851964"/>
                  <a:pt x="3017217" y="3885347"/>
                  <a:pt x="2791354" y="3885347"/>
                </a:cubicBezTo>
                <a:cubicBezTo>
                  <a:pt x="2561431" y="3885347"/>
                  <a:pt x="2330050" y="3850782"/>
                  <a:pt x="2102208" y="3793618"/>
                </a:cubicBezTo>
                <a:cubicBezTo>
                  <a:pt x="1598521" y="3670428"/>
                  <a:pt x="1094834" y="3428922"/>
                  <a:pt x="705797" y="2955955"/>
                </a:cubicBezTo>
                <a:cubicBezTo>
                  <a:pt x="330687" y="2508837"/>
                  <a:pt x="88424" y="1864885"/>
                  <a:pt x="2466" y="1178020"/>
                </a:cubicBezTo>
                <a:lnTo>
                  <a:pt x="0" y="11494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770022" y="433137"/>
            <a:ext cx="9288300" cy="6424800"/>
          </a:xfrm>
          <a:prstGeom prst="round2SameRect">
            <a:avLst>
              <a:gd fmla="val 3184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770022" y="417094"/>
            <a:ext cx="9288300" cy="545400"/>
          </a:xfrm>
          <a:prstGeom prst="round2SameRect">
            <a:avLst>
              <a:gd fmla="val 38478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24"/>
          <p:cNvCxnSpPr/>
          <p:nvPr/>
        </p:nvCxnSpPr>
        <p:spPr>
          <a:xfrm flipH="1" rot="10800000">
            <a:off x="770022" y="1335387"/>
            <a:ext cx="9288000" cy="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6" name="Google Shape;476;p24"/>
          <p:cNvCxnSpPr/>
          <p:nvPr/>
        </p:nvCxnSpPr>
        <p:spPr>
          <a:xfrm flipH="1" rot="10800000">
            <a:off x="770022" y="1724403"/>
            <a:ext cx="9290400" cy="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7" name="Google Shape;477;p24"/>
          <p:cNvSpPr txBox="1"/>
          <p:nvPr>
            <p:ph type="title"/>
          </p:nvPr>
        </p:nvSpPr>
        <p:spPr>
          <a:xfrm>
            <a:off x="1054775" y="564675"/>
            <a:ext cx="8883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78" name="Google Shape;478;p24"/>
          <p:cNvSpPr txBox="1"/>
          <p:nvPr>
            <p:ph idx="1" type="body"/>
          </p:nvPr>
        </p:nvSpPr>
        <p:spPr>
          <a:xfrm>
            <a:off x="1054775" y="2124988"/>
            <a:ext cx="88347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479" name="Google Shape;479;p24"/>
          <p:cNvGrpSpPr/>
          <p:nvPr/>
        </p:nvGrpSpPr>
        <p:grpSpPr>
          <a:xfrm>
            <a:off x="10780231" y="5756438"/>
            <a:ext cx="1041861" cy="723512"/>
            <a:chOff x="1311950" y="2876549"/>
            <a:chExt cx="4529830" cy="3145704"/>
          </a:xfrm>
        </p:grpSpPr>
        <p:sp>
          <p:nvSpPr>
            <p:cNvPr id="480" name="Google Shape;480;p24"/>
            <p:cNvSpPr/>
            <p:nvPr/>
          </p:nvSpPr>
          <p:spPr>
            <a:xfrm>
              <a:off x="1401795" y="2876549"/>
              <a:ext cx="4350020" cy="2097457"/>
            </a:xfrm>
            <a:custGeom>
              <a:rect b="b" l="l" r="r" t="t"/>
              <a:pathLst>
                <a:path extrusionOk="0" h="317556" w="658595">
                  <a:moveTo>
                    <a:pt x="95" y="0"/>
                  </a:moveTo>
                  <a:lnTo>
                    <a:pt x="658501" y="0"/>
                  </a:lnTo>
                  <a:cubicBezTo>
                    <a:pt x="658553" y="1"/>
                    <a:pt x="658595" y="44"/>
                    <a:pt x="658595" y="96"/>
                  </a:cubicBezTo>
                  <a:cubicBezTo>
                    <a:pt x="658594" y="121"/>
                    <a:pt x="658585" y="145"/>
                    <a:pt x="658568" y="162"/>
                  </a:cubicBezTo>
                  <a:lnTo>
                    <a:pt x="349510" y="309220"/>
                  </a:lnTo>
                  <a:cubicBezTo>
                    <a:pt x="338328" y="320335"/>
                    <a:pt x="320268" y="320335"/>
                    <a:pt x="309086" y="309220"/>
                  </a:cubicBezTo>
                  <a:lnTo>
                    <a:pt x="28" y="162"/>
                  </a:lnTo>
                  <a:cubicBezTo>
                    <a:pt x="-9" y="125"/>
                    <a:pt x="-8" y="64"/>
                    <a:pt x="29" y="28"/>
                  </a:cubicBezTo>
                  <a:cubicBezTo>
                    <a:pt x="47" y="10"/>
                    <a:pt x="70" y="0"/>
                    <a:pt x="95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1311950" y="2966401"/>
              <a:ext cx="1483859" cy="2965936"/>
            </a:xfrm>
            <a:custGeom>
              <a:rect b="b" l="l" r="r" t="t"/>
              <a:pathLst>
                <a:path extrusionOk="0" h="449044" w="224657">
                  <a:moveTo>
                    <a:pt x="96" y="0"/>
                  </a:moveTo>
                  <a:cubicBezTo>
                    <a:pt x="121" y="1"/>
                    <a:pt x="145" y="10"/>
                    <a:pt x="162" y="27"/>
                  </a:cubicBezTo>
                  <a:lnTo>
                    <a:pt x="224657" y="224522"/>
                  </a:lnTo>
                  <a:lnTo>
                    <a:pt x="162" y="449017"/>
                  </a:lnTo>
                  <a:cubicBezTo>
                    <a:pt x="125" y="449054"/>
                    <a:pt x="64" y="449053"/>
                    <a:pt x="28" y="449016"/>
                  </a:cubicBezTo>
                  <a:cubicBezTo>
                    <a:pt x="10" y="448998"/>
                    <a:pt x="0" y="448975"/>
                    <a:pt x="0" y="448950"/>
                  </a:cubicBezTo>
                  <a:lnTo>
                    <a:pt x="0" y="94"/>
                  </a:lnTo>
                  <a:cubicBezTo>
                    <a:pt x="1" y="42"/>
                    <a:pt x="44" y="0"/>
                    <a:pt x="96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357921" y="2966401"/>
              <a:ext cx="1483859" cy="2965942"/>
            </a:xfrm>
            <a:custGeom>
              <a:rect b="b" l="l" r="r" t="t"/>
              <a:pathLst>
                <a:path extrusionOk="0" h="449045" w="224657">
                  <a:moveTo>
                    <a:pt x="224495" y="28"/>
                  </a:moveTo>
                  <a:cubicBezTo>
                    <a:pt x="224532" y="-9"/>
                    <a:pt x="224593" y="-8"/>
                    <a:pt x="224629" y="29"/>
                  </a:cubicBezTo>
                  <a:cubicBezTo>
                    <a:pt x="224647" y="47"/>
                    <a:pt x="224657" y="70"/>
                    <a:pt x="224657" y="95"/>
                  </a:cubicBezTo>
                  <a:lnTo>
                    <a:pt x="224657" y="448951"/>
                  </a:lnTo>
                  <a:cubicBezTo>
                    <a:pt x="224656" y="449003"/>
                    <a:pt x="224613" y="449045"/>
                    <a:pt x="224561" y="449045"/>
                  </a:cubicBezTo>
                  <a:cubicBezTo>
                    <a:pt x="224536" y="449044"/>
                    <a:pt x="224512" y="449035"/>
                    <a:pt x="224495" y="449018"/>
                  </a:cubicBezTo>
                  <a:lnTo>
                    <a:pt x="0" y="224523"/>
                  </a:lnTo>
                  <a:lnTo>
                    <a:pt x="224495" y="2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401795" y="4538394"/>
              <a:ext cx="4350013" cy="1483859"/>
            </a:xfrm>
            <a:custGeom>
              <a:rect b="b" l="l" r="r" t="t"/>
              <a:pathLst>
                <a:path extrusionOk="0" h="224657" w="658594">
                  <a:moveTo>
                    <a:pt x="224522" y="0"/>
                  </a:moveTo>
                  <a:lnTo>
                    <a:pt x="295617" y="71095"/>
                  </a:lnTo>
                  <a:cubicBezTo>
                    <a:pt x="314213" y="89696"/>
                    <a:pt x="344367" y="89700"/>
                    <a:pt x="362969" y="71104"/>
                  </a:cubicBezTo>
                  <a:cubicBezTo>
                    <a:pt x="362972" y="71101"/>
                    <a:pt x="362975" y="71098"/>
                    <a:pt x="362977" y="71095"/>
                  </a:cubicBezTo>
                  <a:lnTo>
                    <a:pt x="434072" y="0"/>
                  </a:lnTo>
                  <a:lnTo>
                    <a:pt x="658567" y="224495"/>
                  </a:lnTo>
                  <a:cubicBezTo>
                    <a:pt x="658604" y="224532"/>
                    <a:pt x="658603" y="224593"/>
                    <a:pt x="658566" y="224629"/>
                  </a:cubicBezTo>
                  <a:cubicBezTo>
                    <a:pt x="658548" y="224647"/>
                    <a:pt x="658525" y="224657"/>
                    <a:pt x="658500" y="224657"/>
                  </a:cubicBezTo>
                  <a:lnTo>
                    <a:pt x="94" y="224657"/>
                  </a:lnTo>
                  <a:cubicBezTo>
                    <a:pt x="42" y="224656"/>
                    <a:pt x="0" y="224613"/>
                    <a:pt x="0" y="224561"/>
                  </a:cubicBezTo>
                  <a:cubicBezTo>
                    <a:pt x="1" y="224536"/>
                    <a:pt x="10" y="224512"/>
                    <a:pt x="27" y="224495"/>
                  </a:cubicBezTo>
                  <a:lnTo>
                    <a:pt x="22452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4"/>
          <p:cNvSpPr/>
          <p:nvPr/>
        </p:nvSpPr>
        <p:spPr>
          <a:xfrm>
            <a:off x="11696079" y="6317962"/>
            <a:ext cx="226800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4"/>
          <p:cNvSpPr/>
          <p:nvPr/>
        </p:nvSpPr>
        <p:spPr>
          <a:xfrm>
            <a:off x="11667744" y="6317962"/>
            <a:ext cx="226800" cy="22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Denk One"/>
                <a:ea typeface="Denk One"/>
                <a:cs typeface="Denk One"/>
                <a:sym typeface="Denk One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2189747" y="6268453"/>
            <a:ext cx="1143000" cy="396900"/>
          </a:xfrm>
          <a:prstGeom prst="roundRect">
            <a:avLst>
              <a:gd fmla="val 1969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Reply 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4"/>
          <p:cNvSpPr/>
          <p:nvPr/>
        </p:nvSpPr>
        <p:spPr>
          <a:xfrm>
            <a:off x="934452" y="6276474"/>
            <a:ext cx="1143000" cy="396900"/>
          </a:xfrm>
          <a:prstGeom prst="roundRect">
            <a:avLst>
              <a:gd fmla="val 1969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3424989" y="6252411"/>
            <a:ext cx="1143000" cy="396900"/>
          </a:xfrm>
          <a:prstGeom prst="roundRect">
            <a:avLst>
              <a:gd fmla="val 1969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ack with solid fill" id="489" name="Google Shape;489;p24"/>
          <p:cNvSpPr/>
          <p:nvPr/>
        </p:nvSpPr>
        <p:spPr>
          <a:xfrm flipH="1">
            <a:off x="1063687" y="6412832"/>
            <a:ext cx="200025" cy="147518"/>
          </a:xfrm>
          <a:custGeom>
            <a:rect b="b" l="l" r="r" t="t"/>
            <a:pathLst>
              <a:path extrusionOk="0" h="561975" w="762000">
                <a:moveTo>
                  <a:pt x="762000" y="228600"/>
                </a:moveTo>
                <a:lnTo>
                  <a:pt x="489585" y="0"/>
                </a:lnTo>
                <a:lnTo>
                  <a:pt x="489585" y="133350"/>
                </a:lnTo>
                <a:cubicBezTo>
                  <a:pt x="71438" y="137160"/>
                  <a:pt x="0" y="561975"/>
                  <a:pt x="0" y="561975"/>
                </a:cubicBezTo>
                <a:cubicBezTo>
                  <a:pt x="0" y="561975"/>
                  <a:pt x="155258" y="336233"/>
                  <a:pt x="489585" y="333375"/>
                </a:cubicBezTo>
                <a:lnTo>
                  <a:pt x="489585" y="457200"/>
                </a:lnTo>
                <a:lnTo>
                  <a:pt x="762000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ack with solid fill" id="490" name="Google Shape;490;p24"/>
          <p:cNvSpPr/>
          <p:nvPr/>
        </p:nvSpPr>
        <p:spPr>
          <a:xfrm>
            <a:off x="3474727" y="6404811"/>
            <a:ext cx="200025" cy="147518"/>
          </a:xfrm>
          <a:custGeom>
            <a:rect b="b" l="l" r="r" t="t"/>
            <a:pathLst>
              <a:path extrusionOk="0" h="561975" w="762000">
                <a:moveTo>
                  <a:pt x="762000" y="228600"/>
                </a:moveTo>
                <a:lnTo>
                  <a:pt x="489585" y="0"/>
                </a:lnTo>
                <a:lnTo>
                  <a:pt x="489585" y="133350"/>
                </a:lnTo>
                <a:cubicBezTo>
                  <a:pt x="71438" y="137160"/>
                  <a:pt x="0" y="561975"/>
                  <a:pt x="0" y="561975"/>
                </a:cubicBezTo>
                <a:cubicBezTo>
                  <a:pt x="0" y="561975"/>
                  <a:pt x="155258" y="336233"/>
                  <a:pt x="489585" y="333375"/>
                </a:cubicBezTo>
                <a:lnTo>
                  <a:pt x="489585" y="457200"/>
                </a:lnTo>
                <a:lnTo>
                  <a:pt x="762000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ack with solid fill" id="491" name="Google Shape;491;p24"/>
          <p:cNvSpPr/>
          <p:nvPr/>
        </p:nvSpPr>
        <p:spPr>
          <a:xfrm rot="10800000">
            <a:off x="2286898" y="6408295"/>
            <a:ext cx="200025" cy="147518"/>
          </a:xfrm>
          <a:custGeom>
            <a:rect b="b" l="l" r="r" t="t"/>
            <a:pathLst>
              <a:path extrusionOk="0" h="561975" w="762000">
                <a:moveTo>
                  <a:pt x="762000" y="228600"/>
                </a:moveTo>
                <a:lnTo>
                  <a:pt x="489585" y="0"/>
                </a:lnTo>
                <a:lnTo>
                  <a:pt x="489585" y="133350"/>
                </a:lnTo>
                <a:cubicBezTo>
                  <a:pt x="71438" y="137160"/>
                  <a:pt x="0" y="561975"/>
                  <a:pt x="0" y="561975"/>
                </a:cubicBezTo>
                <a:cubicBezTo>
                  <a:pt x="0" y="561975"/>
                  <a:pt x="155258" y="336233"/>
                  <a:pt x="489585" y="333375"/>
                </a:cubicBezTo>
                <a:lnTo>
                  <a:pt x="489585" y="457200"/>
                </a:lnTo>
                <a:lnTo>
                  <a:pt x="762000" y="228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/>
          <p:nvPr/>
        </p:nvSpPr>
        <p:spPr>
          <a:xfrm rot="4290068">
            <a:off x="9128693" y="-99021"/>
            <a:ext cx="3154399" cy="3427650"/>
          </a:xfrm>
          <a:custGeom>
            <a:rect b="b" l="l" r="r" t="t"/>
            <a:pathLst>
              <a:path extrusionOk="0" h="3427650" w="3154399">
                <a:moveTo>
                  <a:pt x="103872" y="1115038"/>
                </a:moveTo>
                <a:cubicBezTo>
                  <a:pt x="201029" y="832597"/>
                  <a:pt x="361003" y="576735"/>
                  <a:pt x="563054" y="378349"/>
                </a:cubicBezTo>
                <a:cubicBezTo>
                  <a:pt x="683450" y="258361"/>
                  <a:pt x="819314" y="159009"/>
                  <a:pt x="964053" y="80303"/>
                </a:cubicBezTo>
                <a:lnTo>
                  <a:pt x="1138590" y="0"/>
                </a:lnTo>
                <a:lnTo>
                  <a:pt x="2043404" y="302726"/>
                </a:lnTo>
                <a:lnTo>
                  <a:pt x="2043947" y="308658"/>
                </a:lnTo>
                <a:cubicBezTo>
                  <a:pt x="2048036" y="430945"/>
                  <a:pt x="2033421" y="555779"/>
                  <a:pt x="2021357" y="677740"/>
                </a:cubicBezTo>
                <a:cubicBezTo>
                  <a:pt x="2003004" y="842908"/>
                  <a:pt x="1993862" y="1010628"/>
                  <a:pt x="2044316" y="1165430"/>
                </a:cubicBezTo>
                <a:cubicBezTo>
                  <a:pt x="2106181" y="1361543"/>
                  <a:pt x="2257545" y="1506055"/>
                  <a:pt x="2418051" y="1617070"/>
                </a:cubicBezTo>
                <a:cubicBezTo>
                  <a:pt x="2576289" y="1725454"/>
                  <a:pt x="2750543" y="1813182"/>
                  <a:pt x="2897301" y="1944775"/>
                </a:cubicBezTo>
                <a:cubicBezTo>
                  <a:pt x="3044060" y="2076367"/>
                  <a:pt x="3160985" y="2269927"/>
                  <a:pt x="3154111" y="2478959"/>
                </a:cubicBezTo>
                <a:cubicBezTo>
                  <a:pt x="3151774" y="2602816"/>
                  <a:pt x="3103656" y="2721567"/>
                  <a:pt x="3044059" y="2822215"/>
                </a:cubicBezTo>
                <a:cubicBezTo>
                  <a:pt x="2876611" y="3103502"/>
                  <a:pt x="2599179" y="3289249"/>
                  <a:pt x="2305731" y="3369241"/>
                </a:cubicBezTo>
                <a:cubicBezTo>
                  <a:pt x="2161448" y="3410165"/>
                  <a:pt x="2013177" y="3427650"/>
                  <a:pt x="1864081" y="3427650"/>
                </a:cubicBezTo>
                <a:cubicBezTo>
                  <a:pt x="1712305" y="3427650"/>
                  <a:pt x="1559567" y="3409547"/>
                  <a:pt x="1409165" y="3379608"/>
                </a:cubicBezTo>
                <a:cubicBezTo>
                  <a:pt x="1076673" y="3315088"/>
                  <a:pt x="744182" y="3188601"/>
                  <a:pt x="487372" y="2940888"/>
                </a:cubicBezTo>
                <a:cubicBezTo>
                  <a:pt x="157217" y="2628655"/>
                  <a:pt x="-17037" y="2133152"/>
                  <a:pt x="1316" y="1645462"/>
                </a:cubicBezTo>
                <a:cubicBezTo>
                  <a:pt x="9900" y="1463535"/>
                  <a:pt x="45579" y="1284503"/>
                  <a:pt x="103872" y="11150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70022" y="433137"/>
            <a:ext cx="9288300" cy="6424800"/>
          </a:xfrm>
          <a:prstGeom prst="round2SameRect">
            <a:avLst>
              <a:gd fmla="val 3184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770022" y="417094"/>
            <a:ext cx="9288300" cy="545400"/>
          </a:xfrm>
          <a:prstGeom prst="round2SameRect">
            <a:avLst>
              <a:gd fmla="val 38478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25"/>
          <p:cNvCxnSpPr/>
          <p:nvPr/>
        </p:nvCxnSpPr>
        <p:spPr>
          <a:xfrm flipH="1" rot="10800000">
            <a:off x="770022" y="1335387"/>
            <a:ext cx="9290400" cy="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7" name="Google Shape;497;p25"/>
          <p:cNvCxnSpPr/>
          <p:nvPr/>
        </p:nvCxnSpPr>
        <p:spPr>
          <a:xfrm flipH="1" rot="10800000">
            <a:off x="770022" y="1724403"/>
            <a:ext cx="9290400" cy="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8" name="Google Shape;498;p25"/>
          <p:cNvSpPr/>
          <p:nvPr/>
        </p:nvSpPr>
        <p:spPr>
          <a:xfrm>
            <a:off x="8795084" y="6304547"/>
            <a:ext cx="1143000" cy="396900"/>
          </a:xfrm>
          <a:prstGeom prst="roundRect">
            <a:avLst>
              <a:gd fmla="val 1969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ursor with solid fill" id="499" name="Google Shape;499;p25"/>
          <p:cNvSpPr/>
          <p:nvPr/>
        </p:nvSpPr>
        <p:spPr>
          <a:xfrm rot="1373836">
            <a:off x="7767827" y="5922777"/>
            <a:ext cx="232902" cy="233058"/>
          </a:xfrm>
          <a:custGeom>
            <a:rect b="b" l="l" r="r" t="t"/>
            <a:pathLst>
              <a:path extrusionOk="0" h="533400" w="533044">
                <a:moveTo>
                  <a:pt x="533045" y="448628"/>
                </a:moveTo>
                <a:lnTo>
                  <a:pt x="340640" y="256318"/>
                </a:lnTo>
                <a:lnTo>
                  <a:pt x="510185" y="195263"/>
                </a:lnTo>
                <a:cubicBezTo>
                  <a:pt x="518891" y="192271"/>
                  <a:pt x="523524" y="182788"/>
                  <a:pt x="520531" y="174082"/>
                </a:cubicBezTo>
                <a:cubicBezTo>
                  <a:pt x="518861" y="169222"/>
                  <a:pt x="515044" y="165405"/>
                  <a:pt x="510185" y="163735"/>
                </a:cubicBezTo>
                <a:lnTo>
                  <a:pt x="21648" y="857"/>
                </a:lnTo>
                <a:cubicBezTo>
                  <a:pt x="19896" y="280"/>
                  <a:pt x="18062" y="-9"/>
                  <a:pt x="16218" y="0"/>
                </a:cubicBezTo>
                <a:lnTo>
                  <a:pt x="16218" y="0"/>
                </a:lnTo>
                <a:cubicBezTo>
                  <a:pt x="7067" y="196"/>
                  <a:pt x="-192" y="7774"/>
                  <a:pt x="4" y="16925"/>
                </a:cubicBezTo>
                <a:cubicBezTo>
                  <a:pt x="40" y="18622"/>
                  <a:pt x="336" y="20302"/>
                  <a:pt x="883" y="21908"/>
                </a:cubicBezTo>
                <a:lnTo>
                  <a:pt x="163380" y="510921"/>
                </a:lnTo>
                <a:cubicBezTo>
                  <a:pt x="166447" y="519601"/>
                  <a:pt x="175970" y="524151"/>
                  <a:pt x="184650" y="521083"/>
                </a:cubicBezTo>
                <a:cubicBezTo>
                  <a:pt x="189399" y="519405"/>
                  <a:pt x="193134" y="515670"/>
                  <a:pt x="194812" y="510921"/>
                </a:cubicBezTo>
                <a:lnTo>
                  <a:pt x="255963" y="341186"/>
                </a:lnTo>
                <a:lnTo>
                  <a:pt x="448177" y="533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1054775" y="929575"/>
            <a:ext cx="1628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A383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1054775" y="1339500"/>
            <a:ext cx="1041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A383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Subject</a:t>
            </a:r>
            <a:endParaRPr b="1" i="0" sz="1400" u="none" cap="none" strike="noStrike">
              <a:solidFill>
                <a:srgbClr val="3A383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02" name="Google Shape;502;p25"/>
          <p:cNvSpPr txBox="1"/>
          <p:nvPr>
            <p:ph idx="1" type="subTitle"/>
          </p:nvPr>
        </p:nvSpPr>
        <p:spPr>
          <a:xfrm>
            <a:off x="1054781" y="1948100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03" name="Google Shape;503;p25"/>
          <p:cNvSpPr txBox="1"/>
          <p:nvPr>
            <p:ph idx="2" type="subTitle"/>
          </p:nvPr>
        </p:nvSpPr>
        <p:spPr>
          <a:xfrm>
            <a:off x="1054781" y="3552993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04" name="Google Shape;504;p25"/>
          <p:cNvSpPr txBox="1"/>
          <p:nvPr>
            <p:ph idx="3" type="subTitle"/>
          </p:nvPr>
        </p:nvSpPr>
        <p:spPr>
          <a:xfrm>
            <a:off x="1054781" y="5157887"/>
            <a:ext cx="6406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05" name="Google Shape;505;p25"/>
          <p:cNvSpPr txBox="1"/>
          <p:nvPr>
            <p:ph type="title"/>
          </p:nvPr>
        </p:nvSpPr>
        <p:spPr>
          <a:xfrm>
            <a:off x="1054775" y="564675"/>
            <a:ext cx="8883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6" name="Google Shape;506;p25"/>
          <p:cNvSpPr txBox="1"/>
          <p:nvPr>
            <p:ph idx="4" type="body"/>
          </p:nvPr>
        </p:nvSpPr>
        <p:spPr>
          <a:xfrm>
            <a:off x="1054775" y="2386050"/>
            <a:ext cx="64068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07" name="Google Shape;507;p25"/>
          <p:cNvSpPr txBox="1"/>
          <p:nvPr>
            <p:ph idx="5" type="body"/>
          </p:nvPr>
        </p:nvSpPr>
        <p:spPr>
          <a:xfrm>
            <a:off x="1054775" y="3979513"/>
            <a:ext cx="640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08" name="Google Shape;508;p25"/>
          <p:cNvSpPr txBox="1"/>
          <p:nvPr>
            <p:ph idx="6" type="body"/>
          </p:nvPr>
        </p:nvSpPr>
        <p:spPr>
          <a:xfrm>
            <a:off x="1054775" y="5571175"/>
            <a:ext cx="640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509" name="Google Shape;509;p25"/>
          <p:cNvGrpSpPr/>
          <p:nvPr/>
        </p:nvGrpSpPr>
        <p:grpSpPr>
          <a:xfrm>
            <a:off x="10780231" y="5756438"/>
            <a:ext cx="1041861" cy="723512"/>
            <a:chOff x="1311950" y="2876549"/>
            <a:chExt cx="4529830" cy="3145704"/>
          </a:xfrm>
        </p:grpSpPr>
        <p:sp>
          <p:nvSpPr>
            <p:cNvPr id="510" name="Google Shape;510;p25"/>
            <p:cNvSpPr/>
            <p:nvPr/>
          </p:nvSpPr>
          <p:spPr>
            <a:xfrm>
              <a:off x="1401795" y="2876549"/>
              <a:ext cx="4350020" cy="2097457"/>
            </a:xfrm>
            <a:custGeom>
              <a:rect b="b" l="l" r="r" t="t"/>
              <a:pathLst>
                <a:path extrusionOk="0" h="317556" w="658595">
                  <a:moveTo>
                    <a:pt x="95" y="0"/>
                  </a:moveTo>
                  <a:lnTo>
                    <a:pt x="658501" y="0"/>
                  </a:lnTo>
                  <a:cubicBezTo>
                    <a:pt x="658553" y="1"/>
                    <a:pt x="658595" y="44"/>
                    <a:pt x="658595" y="96"/>
                  </a:cubicBezTo>
                  <a:cubicBezTo>
                    <a:pt x="658594" y="121"/>
                    <a:pt x="658585" y="145"/>
                    <a:pt x="658568" y="162"/>
                  </a:cubicBezTo>
                  <a:lnTo>
                    <a:pt x="349510" y="309220"/>
                  </a:lnTo>
                  <a:cubicBezTo>
                    <a:pt x="338328" y="320335"/>
                    <a:pt x="320268" y="320335"/>
                    <a:pt x="309086" y="309220"/>
                  </a:cubicBezTo>
                  <a:lnTo>
                    <a:pt x="28" y="162"/>
                  </a:lnTo>
                  <a:cubicBezTo>
                    <a:pt x="-9" y="125"/>
                    <a:pt x="-8" y="64"/>
                    <a:pt x="29" y="28"/>
                  </a:cubicBezTo>
                  <a:cubicBezTo>
                    <a:pt x="47" y="10"/>
                    <a:pt x="70" y="0"/>
                    <a:pt x="95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1311950" y="2966401"/>
              <a:ext cx="1483859" cy="2965936"/>
            </a:xfrm>
            <a:custGeom>
              <a:rect b="b" l="l" r="r" t="t"/>
              <a:pathLst>
                <a:path extrusionOk="0" h="449044" w="224657">
                  <a:moveTo>
                    <a:pt x="96" y="0"/>
                  </a:moveTo>
                  <a:cubicBezTo>
                    <a:pt x="121" y="1"/>
                    <a:pt x="145" y="10"/>
                    <a:pt x="162" y="27"/>
                  </a:cubicBezTo>
                  <a:lnTo>
                    <a:pt x="224657" y="224522"/>
                  </a:lnTo>
                  <a:lnTo>
                    <a:pt x="162" y="449017"/>
                  </a:lnTo>
                  <a:cubicBezTo>
                    <a:pt x="125" y="449054"/>
                    <a:pt x="64" y="449053"/>
                    <a:pt x="28" y="449016"/>
                  </a:cubicBezTo>
                  <a:cubicBezTo>
                    <a:pt x="10" y="448998"/>
                    <a:pt x="0" y="448975"/>
                    <a:pt x="0" y="448950"/>
                  </a:cubicBezTo>
                  <a:lnTo>
                    <a:pt x="0" y="94"/>
                  </a:lnTo>
                  <a:cubicBezTo>
                    <a:pt x="1" y="42"/>
                    <a:pt x="44" y="0"/>
                    <a:pt x="96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357921" y="2966401"/>
              <a:ext cx="1483859" cy="2965942"/>
            </a:xfrm>
            <a:custGeom>
              <a:rect b="b" l="l" r="r" t="t"/>
              <a:pathLst>
                <a:path extrusionOk="0" h="449045" w="224657">
                  <a:moveTo>
                    <a:pt x="224495" y="28"/>
                  </a:moveTo>
                  <a:cubicBezTo>
                    <a:pt x="224532" y="-9"/>
                    <a:pt x="224593" y="-8"/>
                    <a:pt x="224629" y="29"/>
                  </a:cubicBezTo>
                  <a:cubicBezTo>
                    <a:pt x="224647" y="47"/>
                    <a:pt x="224657" y="70"/>
                    <a:pt x="224657" y="95"/>
                  </a:cubicBezTo>
                  <a:lnTo>
                    <a:pt x="224657" y="448951"/>
                  </a:lnTo>
                  <a:cubicBezTo>
                    <a:pt x="224656" y="449003"/>
                    <a:pt x="224613" y="449045"/>
                    <a:pt x="224561" y="449045"/>
                  </a:cubicBezTo>
                  <a:cubicBezTo>
                    <a:pt x="224536" y="449044"/>
                    <a:pt x="224512" y="449035"/>
                    <a:pt x="224495" y="449018"/>
                  </a:cubicBezTo>
                  <a:lnTo>
                    <a:pt x="0" y="224523"/>
                  </a:lnTo>
                  <a:lnTo>
                    <a:pt x="224495" y="2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1401795" y="4538394"/>
              <a:ext cx="4350013" cy="1483859"/>
            </a:xfrm>
            <a:custGeom>
              <a:rect b="b" l="l" r="r" t="t"/>
              <a:pathLst>
                <a:path extrusionOk="0" h="224657" w="658594">
                  <a:moveTo>
                    <a:pt x="224522" y="0"/>
                  </a:moveTo>
                  <a:lnTo>
                    <a:pt x="295617" y="71095"/>
                  </a:lnTo>
                  <a:cubicBezTo>
                    <a:pt x="314213" y="89696"/>
                    <a:pt x="344367" y="89700"/>
                    <a:pt x="362969" y="71104"/>
                  </a:cubicBezTo>
                  <a:cubicBezTo>
                    <a:pt x="362972" y="71101"/>
                    <a:pt x="362975" y="71098"/>
                    <a:pt x="362977" y="71095"/>
                  </a:cubicBezTo>
                  <a:lnTo>
                    <a:pt x="434072" y="0"/>
                  </a:lnTo>
                  <a:lnTo>
                    <a:pt x="658567" y="224495"/>
                  </a:lnTo>
                  <a:cubicBezTo>
                    <a:pt x="658604" y="224532"/>
                    <a:pt x="658603" y="224593"/>
                    <a:pt x="658566" y="224629"/>
                  </a:cubicBezTo>
                  <a:cubicBezTo>
                    <a:pt x="658548" y="224647"/>
                    <a:pt x="658525" y="224657"/>
                    <a:pt x="658500" y="224657"/>
                  </a:cubicBezTo>
                  <a:lnTo>
                    <a:pt x="94" y="224657"/>
                  </a:lnTo>
                  <a:cubicBezTo>
                    <a:pt x="42" y="224656"/>
                    <a:pt x="0" y="224613"/>
                    <a:pt x="0" y="224561"/>
                  </a:cubicBezTo>
                  <a:cubicBezTo>
                    <a:pt x="1" y="224536"/>
                    <a:pt x="10" y="224512"/>
                    <a:pt x="27" y="224495"/>
                  </a:cubicBezTo>
                  <a:lnTo>
                    <a:pt x="22452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25"/>
          <p:cNvSpPr/>
          <p:nvPr/>
        </p:nvSpPr>
        <p:spPr>
          <a:xfrm>
            <a:off x="11696079" y="6317962"/>
            <a:ext cx="226800" cy="22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11667744" y="6317962"/>
            <a:ext cx="226800" cy="22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Denk One"/>
                <a:ea typeface="Denk One"/>
                <a:cs typeface="Denk One"/>
                <a:sym typeface="Denk One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8" name="Google Shape;518;p26"/>
          <p:cNvSpPr/>
          <p:nvPr/>
        </p:nvSpPr>
        <p:spPr>
          <a:xfrm flipH="1" rot="-8739607">
            <a:off x="66147" y="-500114"/>
            <a:ext cx="4508635" cy="6952737"/>
          </a:xfrm>
          <a:custGeom>
            <a:rect b="b" l="l" r="r" t="t"/>
            <a:pathLst>
              <a:path extrusionOk="0" h="6952737" w="4508635">
                <a:moveTo>
                  <a:pt x="0" y="5540776"/>
                </a:moveTo>
                <a:lnTo>
                  <a:pt x="2066766" y="6952737"/>
                </a:lnTo>
                <a:lnTo>
                  <a:pt x="2325273" y="6941248"/>
                </a:lnTo>
                <a:cubicBezTo>
                  <a:pt x="2981963" y="6882523"/>
                  <a:pt x="3618731" y="6616270"/>
                  <a:pt x="4092639" y="6114642"/>
                </a:cubicBezTo>
                <a:cubicBezTo>
                  <a:pt x="5138520" y="4700901"/>
                  <a:pt x="3576270" y="4211560"/>
                  <a:pt x="3836601" y="3042488"/>
                </a:cubicBezTo>
                <a:cubicBezTo>
                  <a:pt x="3932095" y="2797817"/>
                  <a:pt x="4136093" y="2656492"/>
                  <a:pt x="4283628" y="2449802"/>
                </a:cubicBezTo>
                <a:cubicBezTo>
                  <a:pt x="4943238" y="1438519"/>
                  <a:pt x="4031883" y="160723"/>
                  <a:pt x="3107516" y="46457"/>
                </a:cubicBezTo>
                <a:cubicBezTo>
                  <a:pt x="2873205" y="26570"/>
                  <a:pt x="2556409" y="0"/>
                  <a:pt x="2222180" y="0"/>
                </a:cubicBezTo>
                <a:cubicBezTo>
                  <a:pt x="2138639" y="0"/>
                  <a:pt x="2054015" y="1661"/>
                  <a:pt x="1969323" y="5502"/>
                </a:cubicBezTo>
                <a:lnTo>
                  <a:pt x="1807115" y="17403"/>
                </a:lnTo>
                <a:lnTo>
                  <a:pt x="435612" y="2024948"/>
                </a:lnTo>
                <a:lnTo>
                  <a:pt x="467960" y="2101738"/>
                </a:lnTo>
                <a:cubicBezTo>
                  <a:pt x="719926" y="2652360"/>
                  <a:pt x="1094182" y="3157396"/>
                  <a:pt x="681657" y="3934288"/>
                </a:cubicBezTo>
                <a:cubicBezTo>
                  <a:pt x="435108" y="4350195"/>
                  <a:pt x="97914" y="4903758"/>
                  <a:pt x="12262" y="54275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7"/>
          <p:cNvSpPr/>
          <p:nvPr/>
        </p:nvSpPr>
        <p:spPr>
          <a:xfrm flipH="1" rot="-4500027">
            <a:off x="9668197" y="-807412"/>
            <a:ext cx="2397091" cy="3386289"/>
          </a:xfrm>
          <a:custGeom>
            <a:rect b="b" l="l" r="r" t="t"/>
            <a:pathLst>
              <a:path extrusionOk="0" h="3386289" w="2397091">
                <a:moveTo>
                  <a:pt x="735232" y="0"/>
                </a:moveTo>
                <a:lnTo>
                  <a:pt x="0" y="2744011"/>
                </a:lnTo>
                <a:lnTo>
                  <a:pt x="2397091" y="3386289"/>
                </a:lnTo>
                <a:lnTo>
                  <a:pt x="2394865" y="3329516"/>
                </a:lnTo>
                <a:cubicBezTo>
                  <a:pt x="2365794" y="3066642"/>
                  <a:pt x="2210644" y="2827716"/>
                  <a:pt x="2021927" y="2658508"/>
                </a:cubicBezTo>
                <a:cubicBezTo>
                  <a:pt x="1806250" y="2465129"/>
                  <a:pt x="1550166" y="2336210"/>
                  <a:pt x="1317619" y="2176935"/>
                </a:cubicBezTo>
                <a:cubicBezTo>
                  <a:pt x="1081739" y="2013796"/>
                  <a:pt x="859294" y="1801431"/>
                  <a:pt x="768376" y="1513237"/>
                </a:cubicBezTo>
                <a:cubicBezTo>
                  <a:pt x="694228" y="1285752"/>
                  <a:pt x="707664" y="1039281"/>
                  <a:pt x="734636" y="796562"/>
                </a:cubicBezTo>
                <a:cubicBezTo>
                  <a:pt x="758274" y="557595"/>
                  <a:pt x="788580" y="311124"/>
                  <a:pt x="751506" y="760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7"/>
          <p:cNvSpPr/>
          <p:nvPr/>
        </p:nvSpPr>
        <p:spPr>
          <a:xfrm flipH="1" rot="6299973">
            <a:off x="267941" y="3790610"/>
            <a:ext cx="2782946" cy="4142916"/>
          </a:xfrm>
          <a:custGeom>
            <a:rect b="b" l="l" r="r" t="t"/>
            <a:pathLst>
              <a:path extrusionOk="0" h="4142916" w="2782946">
                <a:moveTo>
                  <a:pt x="2768120" y="3958055"/>
                </a:moveTo>
                <a:cubicBezTo>
                  <a:pt x="2776601" y="3913788"/>
                  <a:pt x="2781664" y="3868754"/>
                  <a:pt x="2782523" y="3823252"/>
                </a:cubicBezTo>
                <a:cubicBezTo>
                  <a:pt x="2792625" y="3516073"/>
                  <a:pt x="2620791" y="3231631"/>
                  <a:pt x="2405115" y="3038251"/>
                </a:cubicBezTo>
                <a:cubicBezTo>
                  <a:pt x="2189438" y="2844871"/>
                  <a:pt x="1933354" y="2715952"/>
                  <a:pt x="1700807" y="2556678"/>
                </a:cubicBezTo>
                <a:cubicBezTo>
                  <a:pt x="1464927" y="2393539"/>
                  <a:pt x="1242481" y="2181174"/>
                  <a:pt x="1151564" y="1892980"/>
                </a:cubicBezTo>
                <a:cubicBezTo>
                  <a:pt x="1077416" y="1665495"/>
                  <a:pt x="1090852" y="1419024"/>
                  <a:pt x="1117824" y="1176305"/>
                </a:cubicBezTo>
                <a:cubicBezTo>
                  <a:pt x="1141462" y="937337"/>
                  <a:pt x="1171768" y="690866"/>
                  <a:pt x="1134694" y="455764"/>
                </a:cubicBezTo>
                <a:cubicBezTo>
                  <a:pt x="1109389" y="310729"/>
                  <a:pt x="1040556" y="114472"/>
                  <a:pt x="923850" y="6224"/>
                </a:cubicBezTo>
                <a:lnTo>
                  <a:pt x="915440" y="0"/>
                </a:lnTo>
                <a:lnTo>
                  <a:pt x="0" y="3416573"/>
                </a:lnTo>
                <a:lnTo>
                  <a:pt x="2710834" y="4142916"/>
                </a:lnTo>
                <a:lnTo>
                  <a:pt x="2733213" y="4088253"/>
                </a:lnTo>
                <a:cubicBezTo>
                  <a:pt x="2747741" y="4045820"/>
                  <a:pt x="2759639" y="4002321"/>
                  <a:pt x="2768120" y="39580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7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3" name="Google Shape;523;p27"/>
          <p:cNvSpPr txBox="1"/>
          <p:nvPr>
            <p:ph idx="2" type="subTitle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4" name="Google Shape;524;p27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5" name="Google Shape;525;p27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6" name="Google Shape;526;p27"/>
          <p:cNvSpPr txBox="1"/>
          <p:nvPr>
            <p:ph idx="5" type="subTitle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7" name="Google Shape;527;p27"/>
          <p:cNvSpPr txBox="1"/>
          <p:nvPr>
            <p:ph idx="6" type="subTitle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8" name="Google Shape;528;p27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29" name="Google Shape;529;p27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0" name="Google Shape;530;p27"/>
          <p:cNvSpPr txBox="1"/>
          <p:nvPr>
            <p:ph idx="8" type="body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1" name="Google Shape;531;p27"/>
          <p:cNvSpPr txBox="1"/>
          <p:nvPr>
            <p:ph idx="9" type="body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2" name="Google Shape;532;p27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3" name="Google Shape;533;p27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4" name="Google Shape;534;p27"/>
          <p:cNvSpPr txBox="1"/>
          <p:nvPr>
            <p:ph idx="15" type="body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5" name="Google Shape;535;p2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4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8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8" name="Google Shape;538;p28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9" name="Google Shape;539;p28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0" name="Google Shape;540;p28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41" name="Google Shape;541;p28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42" name="Google Shape;542;p28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43" name="Google Shape;543;p28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44" name="Google Shape;544;p28"/>
          <p:cNvSpPr/>
          <p:nvPr/>
        </p:nvSpPr>
        <p:spPr>
          <a:xfrm rot="4500027">
            <a:off x="263489" y="-993546"/>
            <a:ext cx="2498629" cy="3763173"/>
          </a:xfrm>
          <a:custGeom>
            <a:rect b="b" l="l" r="r" t="t"/>
            <a:pathLst>
              <a:path extrusionOk="0" h="3763173" w="2498629">
                <a:moveTo>
                  <a:pt x="0" y="3113010"/>
                </a:moveTo>
                <a:lnTo>
                  <a:pt x="834103" y="0"/>
                </a:lnTo>
                <a:lnTo>
                  <a:pt x="850377" y="76021"/>
                </a:lnTo>
                <a:cubicBezTo>
                  <a:pt x="887451" y="311123"/>
                  <a:pt x="857146" y="557594"/>
                  <a:pt x="833507" y="796562"/>
                </a:cubicBezTo>
                <a:cubicBezTo>
                  <a:pt x="806535" y="1039281"/>
                  <a:pt x="793099" y="1285752"/>
                  <a:pt x="867247" y="1513237"/>
                </a:cubicBezTo>
                <a:cubicBezTo>
                  <a:pt x="958165" y="1801431"/>
                  <a:pt x="1180610" y="2013796"/>
                  <a:pt x="1416490" y="2176935"/>
                </a:cubicBezTo>
                <a:cubicBezTo>
                  <a:pt x="1649037" y="2336209"/>
                  <a:pt x="1905121" y="2465128"/>
                  <a:pt x="2120798" y="2658508"/>
                </a:cubicBezTo>
                <a:cubicBezTo>
                  <a:pt x="2336474" y="2851888"/>
                  <a:pt x="2508308" y="3136330"/>
                  <a:pt x="2498206" y="3443509"/>
                </a:cubicBezTo>
                <a:cubicBezTo>
                  <a:pt x="2496489" y="3534514"/>
                  <a:pt x="2477952" y="3623644"/>
                  <a:pt x="2448896" y="3708510"/>
                </a:cubicBezTo>
                <a:lnTo>
                  <a:pt x="2426517" y="3763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8"/>
          <p:cNvSpPr/>
          <p:nvPr/>
        </p:nvSpPr>
        <p:spPr>
          <a:xfrm rot="-6299973">
            <a:off x="9379427" y="3981360"/>
            <a:ext cx="2681409" cy="3766032"/>
          </a:xfrm>
          <a:custGeom>
            <a:rect b="b" l="l" r="r" t="t"/>
            <a:pathLst>
              <a:path extrusionOk="0" h="3766032" w="2681409">
                <a:moveTo>
                  <a:pt x="2681409" y="3766032"/>
                </a:moveTo>
                <a:lnTo>
                  <a:pt x="0" y="3047573"/>
                </a:lnTo>
                <a:lnTo>
                  <a:pt x="816569" y="0"/>
                </a:lnTo>
                <a:lnTo>
                  <a:pt x="824980" y="6224"/>
                </a:lnTo>
                <a:cubicBezTo>
                  <a:pt x="941686" y="114472"/>
                  <a:pt x="1010519" y="310729"/>
                  <a:pt x="1035824" y="455764"/>
                </a:cubicBezTo>
                <a:cubicBezTo>
                  <a:pt x="1072898" y="690867"/>
                  <a:pt x="1042592" y="937338"/>
                  <a:pt x="1018954" y="1176305"/>
                </a:cubicBezTo>
                <a:cubicBezTo>
                  <a:pt x="991982" y="1419024"/>
                  <a:pt x="978546" y="1665495"/>
                  <a:pt x="1052694" y="1892980"/>
                </a:cubicBezTo>
                <a:cubicBezTo>
                  <a:pt x="1143611" y="2181174"/>
                  <a:pt x="1366056" y="2393539"/>
                  <a:pt x="1601937" y="2556678"/>
                </a:cubicBezTo>
                <a:cubicBezTo>
                  <a:pt x="1834483" y="2715953"/>
                  <a:pt x="2090568" y="2844872"/>
                  <a:pt x="2306245" y="3038251"/>
                </a:cubicBezTo>
                <a:cubicBezTo>
                  <a:pt x="2494962" y="3207459"/>
                  <a:pt x="2650111" y="3446385"/>
                  <a:pt x="2679182" y="37092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48" name="Google Shape;548;p29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49" name="Google Shape;549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0" name="Google Shape;550;p29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1" name="Google Shape;551;p29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2" name="Google Shape;552;p29"/>
          <p:cNvSpPr/>
          <p:nvPr/>
        </p:nvSpPr>
        <p:spPr>
          <a:xfrm flipH="1" rot="-4500027">
            <a:off x="9668197" y="-807412"/>
            <a:ext cx="2397091" cy="3386289"/>
          </a:xfrm>
          <a:custGeom>
            <a:rect b="b" l="l" r="r" t="t"/>
            <a:pathLst>
              <a:path extrusionOk="0" h="3386289" w="2397091">
                <a:moveTo>
                  <a:pt x="735232" y="0"/>
                </a:moveTo>
                <a:lnTo>
                  <a:pt x="0" y="2744011"/>
                </a:lnTo>
                <a:lnTo>
                  <a:pt x="2397091" y="3386289"/>
                </a:lnTo>
                <a:lnTo>
                  <a:pt x="2394865" y="3329516"/>
                </a:lnTo>
                <a:cubicBezTo>
                  <a:pt x="2365794" y="3066642"/>
                  <a:pt x="2210644" y="2827716"/>
                  <a:pt x="2021927" y="2658508"/>
                </a:cubicBezTo>
                <a:cubicBezTo>
                  <a:pt x="1806250" y="2465129"/>
                  <a:pt x="1550166" y="2336210"/>
                  <a:pt x="1317619" y="2176935"/>
                </a:cubicBezTo>
                <a:cubicBezTo>
                  <a:pt x="1081739" y="2013796"/>
                  <a:pt x="859294" y="1801431"/>
                  <a:pt x="768376" y="1513237"/>
                </a:cubicBezTo>
                <a:cubicBezTo>
                  <a:pt x="694228" y="1285752"/>
                  <a:pt x="707664" y="1039281"/>
                  <a:pt x="734636" y="796562"/>
                </a:cubicBezTo>
                <a:cubicBezTo>
                  <a:pt x="758274" y="557595"/>
                  <a:pt x="788580" y="311124"/>
                  <a:pt x="751506" y="760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"/>
          <p:cNvSpPr/>
          <p:nvPr/>
        </p:nvSpPr>
        <p:spPr>
          <a:xfrm flipH="1" rot="4063352">
            <a:off x="7288101" y="556381"/>
            <a:ext cx="6015017" cy="5039112"/>
          </a:xfrm>
          <a:custGeom>
            <a:rect b="b" l="l" r="r" t="t"/>
            <a:pathLst>
              <a:path extrusionOk="0" h="5039112" w="6015017">
                <a:moveTo>
                  <a:pt x="5872751" y="1766395"/>
                </a:moveTo>
                <a:cubicBezTo>
                  <a:pt x="5677541" y="1258105"/>
                  <a:pt x="5302861" y="814690"/>
                  <a:pt x="4877375" y="475118"/>
                </a:cubicBezTo>
                <a:cubicBezTo>
                  <a:pt x="4712676" y="343809"/>
                  <a:pt x="4533925" y="218850"/>
                  <a:pt x="4344996" y="105272"/>
                </a:cubicBezTo>
                <a:lnTo>
                  <a:pt x="4155259" y="0"/>
                </a:lnTo>
                <a:lnTo>
                  <a:pt x="58460" y="1678338"/>
                </a:lnTo>
                <a:lnTo>
                  <a:pt x="56310" y="1688092"/>
                </a:lnTo>
                <a:cubicBezTo>
                  <a:pt x="-122273" y="2639398"/>
                  <a:pt x="136681" y="3697897"/>
                  <a:pt x="652473" y="4501490"/>
                </a:cubicBezTo>
                <a:cubicBezTo>
                  <a:pt x="755550" y="4655266"/>
                  <a:pt x="867261" y="4809173"/>
                  <a:pt x="1017754" y="4914589"/>
                </a:cubicBezTo>
                <a:cubicBezTo>
                  <a:pt x="1125986" y="4990489"/>
                  <a:pt x="1260890" y="5039112"/>
                  <a:pt x="1392185" y="5039112"/>
                </a:cubicBezTo>
                <a:cubicBezTo>
                  <a:pt x="1443337" y="5039112"/>
                  <a:pt x="1493845" y="5031733"/>
                  <a:pt x="1542034" y="5015657"/>
                </a:cubicBezTo>
                <a:cubicBezTo>
                  <a:pt x="1842893" y="4910240"/>
                  <a:pt x="1950351" y="4541021"/>
                  <a:pt x="2165269" y="4299222"/>
                </a:cubicBezTo>
                <a:cubicBezTo>
                  <a:pt x="2400415" y="4036867"/>
                  <a:pt x="2750751" y="3949899"/>
                  <a:pt x="3109462" y="3949900"/>
                </a:cubicBezTo>
                <a:cubicBezTo>
                  <a:pt x="3255574" y="3949900"/>
                  <a:pt x="3403104" y="3964262"/>
                  <a:pt x="3544965" y="3987190"/>
                </a:cubicBezTo>
                <a:cubicBezTo>
                  <a:pt x="3879839" y="4035287"/>
                  <a:pt x="4218708" y="4118170"/>
                  <a:pt x="4550618" y="4118170"/>
                </a:cubicBezTo>
                <a:cubicBezTo>
                  <a:pt x="4704333" y="4118170"/>
                  <a:pt x="4856631" y="4100381"/>
                  <a:pt x="5006222" y="4053076"/>
                </a:cubicBezTo>
                <a:cubicBezTo>
                  <a:pt x="5693881" y="3837763"/>
                  <a:pt x="6089313" y="3024609"/>
                  <a:pt x="6003372" y="2294865"/>
                </a:cubicBezTo>
                <a:cubicBezTo>
                  <a:pt x="5982950" y="2112462"/>
                  <a:pt x="5937821" y="1935825"/>
                  <a:pt x="5872751" y="1766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5" name="Google Shape;555;p30"/>
          <p:cNvGrpSpPr/>
          <p:nvPr/>
        </p:nvGrpSpPr>
        <p:grpSpPr>
          <a:xfrm>
            <a:off x="9727690" y="1234440"/>
            <a:ext cx="2207165" cy="5623563"/>
            <a:chOff x="9727690" y="1234440"/>
            <a:chExt cx="2207165" cy="5623563"/>
          </a:xfrm>
        </p:grpSpPr>
        <p:sp>
          <p:nvSpPr>
            <p:cNvPr id="556" name="Google Shape;556;p30"/>
            <p:cNvSpPr/>
            <p:nvPr/>
          </p:nvSpPr>
          <p:spPr>
            <a:xfrm>
              <a:off x="10056723" y="2015826"/>
              <a:ext cx="1549335" cy="3607118"/>
            </a:xfrm>
            <a:custGeom>
              <a:rect b="b" l="l" r="r" t="t"/>
              <a:pathLst>
                <a:path extrusionOk="0" h="2667000" w="1032890">
                  <a:moveTo>
                    <a:pt x="0" y="0"/>
                  </a:moveTo>
                  <a:lnTo>
                    <a:pt x="1032891" y="0"/>
                  </a:lnTo>
                  <a:lnTo>
                    <a:pt x="1032891" y="2667000"/>
                  </a:lnTo>
                  <a:lnTo>
                    <a:pt x="0" y="2667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9727690" y="1335037"/>
              <a:ext cx="2205132" cy="206378"/>
            </a:xfrm>
            <a:custGeom>
              <a:rect b="b" l="l" r="r" t="t"/>
              <a:pathLst>
                <a:path extrusionOk="0" h="152590" w="1470088">
                  <a:moveTo>
                    <a:pt x="1470089" y="152591"/>
                  </a:moveTo>
                  <a:lnTo>
                    <a:pt x="0" y="152591"/>
                  </a:lnTo>
                  <a:cubicBezTo>
                    <a:pt x="171926" y="61817"/>
                    <a:pt x="426149" y="3239"/>
                    <a:pt x="711041" y="190"/>
                  </a:cubicBezTo>
                  <a:cubicBezTo>
                    <a:pt x="719042" y="0"/>
                    <a:pt x="727043" y="0"/>
                    <a:pt x="735044" y="0"/>
                  </a:cubicBezTo>
                  <a:cubicBezTo>
                    <a:pt x="743045" y="0"/>
                    <a:pt x="751046" y="0"/>
                    <a:pt x="758952" y="190"/>
                  </a:cubicBezTo>
                  <a:cubicBezTo>
                    <a:pt x="1043940" y="3239"/>
                    <a:pt x="1298067" y="61817"/>
                    <a:pt x="1470089" y="1525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9729002" y="1529042"/>
              <a:ext cx="2205132" cy="62995"/>
            </a:xfrm>
            <a:custGeom>
              <a:rect b="b" l="l" r="r" t="t"/>
              <a:pathLst>
                <a:path extrusionOk="0" h="46577" w="1470088">
                  <a:moveTo>
                    <a:pt x="0" y="0"/>
                  </a:moveTo>
                  <a:lnTo>
                    <a:pt x="1470089" y="0"/>
                  </a:lnTo>
                  <a:lnTo>
                    <a:pt x="1470089" y="46577"/>
                  </a:lnTo>
                  <a:lnTo>
                    <a:pt x="0" y="46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9799679" y="1582873"/>
              <a:ext cx="2063687" cy="125991"/>
            </a:xfrm>
            <a:custGeom>
              <a:rect b="b" l="l" r="r" t="t"/>
              <a:pathLst>
                <a:path extrusionOk="0" h="93154" w="1375791">
                  <a:moveTo>
                    <a:pt x="0" y="0"/>
                  </a:moveTo>
                  <a:lnTo>
                    <a:pt x="1375791" y="0"/>
                  </a:lnTo>
                  <a:lnTo>
                    <a:pt x="1375791" y="93155"/>
                  </a:lnTo>
                  <a:lnTo>
                    <a:pt x="0" y="931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9911464" y="1692664"/>
              <a:ext cx="1840026" cy="340724"/>
            </a:xfrm>
            <a:custGeom>
              <a:rect b="b" l="l" r="r" t="t"/>
              <a:pathLst>
                <a:path extrusionOk="0" h="230219" w="1226684">
                  <a:moveTo>
                    <a:pt x="1220363" y="0"/>
                  </a:moveTo>
                  <a:cubicBezTo>
                    <a:pt x="1220363" y="0"/>
                    <a:pt x="861937" y="0"/>
                    <a:pt x="695916" y="0"/>
                  </a:cubicBezTo>
                  <a:cubicBezTo>
                    <a:pt x="645910" y="0"/>
                    <a:pt x="613334" y="0"/>
                    <a:pt x="613334" y="0"/>
                  </a:cubicBezTo>
                  <a:cubicBezTo>
                    <a:pt x="613334" y="0"/>
                    <a:pt x="580759" y="0"/>
                    <a:pt x="530753" y="0"/>
                  </a:cubicBezTo>
                  <a:cubicBezTo>
                    <a:pt x="364732" y="0"/>
                    <a:pt x="6306" y="0"/>
                    <a:pt x="6306" y="0"/>
                  </a:cubicBezTo>
                  <a:cubicBezTo>
                    <a:pt x="-9410" y="22003"/>
                    <a:pt x="6592" y="54007"/>
                    <a:pt x="28595" y="69437"/>
                  </a:cubicBezTo>
                  <a:cubicBezTo>
                    <a:pt x="50597" y="84868"/>
                    <a:pt x="78029" y="91345"/>
                    <a:pt x="99175" y="108013"/>
                  </a:cubicBezTo>
                  <a:cubicBezTo>
                    <a:pt x="120320" y="124682"/>
                    <a:pt x="132417" y="159448"/>
                    <a:pt x="113177" y="178403"/>
                  </a:cubicBezTo>
                  <a:cubicBezTo>
                    <a:pt x="103747" y="187738"/>
                    <a:pt x="89459" y="190310"/>
                    <a:pt x="79649" y="199168"/>
                  </a:cubicBezTo>
                  <a:cubicBezTo>
                    <a:pt x="69838" y="208026"/>
                    <a:pt x="70124" y="229552"/>
                    <a:pt x="83268" y="230219"/>
                  </a:cubicBezTo>
                  <a:cubicBezTo>
                    <a:pt x="113843" y="230219"/>
                    <a:pt x="613334" y="230219"/>
                    <a:pt x="613334" y="230219"/>
                  </a:cubicBezTo>
                  <a:cubicBezTo>
                    <a:pt x="613334" y="230219"/>
                    <a:pt x="1112825" y="230219"/>
                    <a:pt x="1143401" y="230219"/>
                  </a:cubicBezTo>
                  <a:cubicBezTo>
                    <a:pt x="1156545" y="229552"/>
                    <a:pt x="1156831" y="208026"/>
                    <a:pt x="1147020" y="199168"/>
                  </a:cubicBezTo>
                  <a:cubicBezTo>
                    <a:pt x="1137209" y="190310"/>
                    <a:pt x="1122922" y="187642"/>
                    <a:pt x="1113492" y="178403"/>
                  </a:cubicBezTo>
                  <a:cubicBezTo>
                    <a:pt x="1094252" y="159448"/>
                    <a:pt x="1106444" y="124682"/>
                    <a:pt x="1127494" y="108013"/>
                  </a:cubicBezTo>
                  <a:cubicBezTo>
                    <a:pt x="1148639" y="91345"/>
                    <a:pt x="1175976" y="84868"/>
                    <a:pt x="1198074" y="69437"/>
                  </a:cubicBezTo>
                  <a:cubicBezTo>
                    <a:pt x="1220172" y="54007"/>
                    <a:pt x="1236079" y="22003"/>
                    <a:pt x="1220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0795009" y="1234440"/>
              <a:ext cx="71865" cy="102802"/>
            </a:xfrm>
            <a:custGeom>
              <a:rect b="b" l="l" r="r" t="t"/>
              <a:pathLst>
                <a:path extrusionOk="0" h="76009" w="47910">
                  <a:moveTo>
                    <a:pt x="47911" y="24003"/>
                  </a:moveTo>
                  <a:lnTo>
                    <a:pt x="47911" y="76010"/>
                  </a:lnTo>
                  <a:cubicBezTo>
                    <a:pt x="40005" y="75819"/>
                    <a:pt x="32004" y="75819"/>
                    <a:pt x="24003" y="75819"/>
                  </a:cubicBezTo>
                  <a:cubicBezTo>
                    <a:pt x="16002" y="75819"/>
                    <a:pt x="8001" y="75819"/>
                    <a:pt x="0" y="76010"/>
                  </a:cubicBezTo>
                  <a:lnTo>
                    <a:pt x="0" y="24003"/>
                  </a:lnTo>
                  <a:cubicBezTo>
                    <a:pt x="0" y="10763"/>
                    <a:pt x="10668" y="0"/>
                    <a:pt x="24003" y="0"/>
                  </a:cubicBezTo>
                  <a:cubicBezTo>
                    <a:pt x="30671" y="0"/>
                    <a:pt x="36576" y="2667"/>
                    <a:pt x="40957" y="7049"/>
                  </a:cubicBezTo>
                  <a:cubicBezTo>
                    <a:pt x="45244" y="11335"/>
                    <a:pt x="47911" y="17431"/>
                    <a:pt x="47911" y="2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10832280" y="2015826"/>
              <a:ext cx="774668" cy="3607116"/>
            </a:xfrm>
            <a:custGeom>
              <a:rect b="b" l="l" r="r" t="t"/>
              <a:pathLst>
                <a:path extrusionOk="0" h="2666999" w="516445">
                  <a:moveTo>
                    <a:pt x="516445" y="0"/>
                  </a:moveTo>
                  <a:lnTo>
                    <a:pt x="516445" y="2667000"/>
                  </a:lnTo>
                  <a:lnTo>
                    <a:pt x="0" y="2667000"/>
                  </a:lnTo>
                  <a:lnTo>
                    <a:pt x="0" y="0"/>
                  </a:lnTo>
                  <a:cubicBezTo>
                    <a:pt x="0" y="0"/>
                    <a:pt x="429863" y="0"/>
                    <a:pt x="516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10830977" y="1335037"/>
              <a:ext cx="1102566" cy="206378"/>
            </a:xfrm>
            <a:custGeom>
              <a:rect b="b" l="l" r="r" t="t"/>
              <a:pathLst>
                <a:path extrusionOk="0" h="152590" w="735044">
                  <a:moveTo>
                    <a:pt x="735044" y="152591"/>
                  </a:moveTo>
                  <a:lnTo>
                    <a:pt x="0" y="152591"/>
                  </a:lnTo>
                  <a:lnTo>
                    <a:pt x="0" y="0"/>
                  </a:lnTo>
                  <a:lnTo>
                    <a:pt x="95" y="0"/>
                  </a:lnTo>
                  <a:cubicBezTo>
                    <a:pt x="8096" y="0"/>
                    <a:pt x="16097" y="0"/>
                    <a:pt x="24003" y="190"/>
                  </a:cubicBezTo>
                  <a:cubicBezTo>
                    <a:pt x="308896" y="3239"/>
                    <a:pt x="563023" y="61817"/>
                    <a:pt x="735044" y="1525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10832289" y="1529042"/>
              <a:ext cx="1102566" cy="62995"/>
            </a:xfrm>
            <a:custGeom>
              <a:rect b="b" l="l" r="r" t="t"/>
              <a:pathLst>
                <a:path extrusionOk="0" h="46577" w="735044">
                  <a:moveTo>
                    <a:pt x="0" y="0"/>
                  </a:moveTo>
                  <a:lnTo>
                    <a:pt x="735044" y="0"/>
                  </a:lnTo>
                  <a:lnTo>
                    <a:pt x="735044" y="46577"/>
                  </a:lnTo>
                  <a:lnTo>
                    <a:pt x="0" y="465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10832280" y="1582873"/>
              <a:ext cx="1031843" cy="125991"/>
            </a:xfrm>
            <a:custGeom>
              <a:rect b="b" l="l" r="r" t="t"/>
              <a:pathLst>
                <a:path extrusionOk="0" h="93154" w="687895">
                  <a:moveTo>
                    <a:pt x="0" y="0"/>
                  </a:moveTo>
                  <a:lnTo>
                    <a:pt x="687895" y="0"/>
                  </a:lnTo>
                  <a:lnTo>
                    <a:pt x="687895" y="93155"/>
                  </a:lnTo>
                  <a:lnTo>
                    <a:pt x="0" y="931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0832280" y="1704698"/>
              <a:ext cx="920026" cy="311241"/>
            </a:xfrm>
            <a:custGeom>
              <a:rect b="b" l="l" r="r" t="t"/>
              <a:pathLst>
                <a:path extrusionOk="0" h="230123" w="613351">
                  <a:moveTo>
                    <a:pt x="584740" y="69342"/>
                  </a:moveTo>
                  <a:cubicBezTo>
                    <a:pt x="562737" y="84772"/>
                    <a:pt x="535400" y="91249"/>
                    <a:pt x="514255" y="107918"/>
                  </a:cubicBezTo>
                  <a:cubicBezTo>
                    <a:pt x="493109" y="124587"/>
                    <a:pt x="481013" y="159353"/>
                    <a:pt x="500158" y="178308"/>
                  </a:cubicBezTo>
                  <a:cubicBezTo>
                    <a:pt x="509587" y="187547"/>
                    <a:pt x="523875" y="190214"/>
                    <a:pt x="533686" y="199072"/>
                  </a:cubicBezTo>
                  <a:cubicBezTo>
                    <a:pt x="543497" y="208026"/>
                    <a:pt x="543211" y="229457"/>
                    <a:pt x="530066" y="230124"/>
                  </a:cubicBezTo>
                  <a:lnTo>
                    <a:pt x="516445" y="230124"/>
                  </a:lnTo>
                  <a:cubicBezTo>
                    <a:pt x="429863" y="230124"/>
                    <a:pt x="0" y="230124"/>
                    <a:pt x="0" y="230124"/>
                  </a:cubicBezTo>
                  <a:lnTo>
                    <a:pt x="0" y="0"/>
                  </a:lnTo>
                  <a:cubicBezTo>
                    <a:pt x="0" y="0"/>
                    <a:pt x="32575" y="0"/>
                    <a:pt x="82677" y="0"/>
                  </a:cubicBezTo>
                  <a:cubicBezTo>
                    <a:pt x="248698" y="0"/>
                    <a:pt x="607028" y="0"/>
                    <a:pt x="607028" y="0"/>
                  </a:cubicBezTo>
                  <a:cubicBezTo>
                    <a:pt x="607695" y="952"/>
                    <a:pt x="608362" y="2000"/>
                    <a:pt x="608933" y="3048"/>
                  </a:cubicBezTo>
                  <a:cubicBezTo>
                    <a:pt x="621316" y="24860"/>
                    <a:pt x="605885" y="54673"/>
                    <a:pt x="584740" y="69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7" name="Google Shape;567;p30"/>
            <p:cNvGrpSpPr/>
            <p:nvPr/>
          </p:nvGrpSpPr>
          <p:grpSpPr>
            <a:xfrm>
              <a:off x="9806789" y="1588537"/>
              <a:ext cx="995594" cy="110491"/>
              <a:chOff x="5414581" y="1622202"/>
              <a:chExt cx="664083" cy="81724"/>
            </a:xfrm>
          </p:grpSpPr>
          <p:sp>
            <p:nvSpPr>
              <p:cNvPr id="568" name="Google Shape;568;p30"/>
              <p:cNvSpPr/>
              <p:nvPr/>
            </p:nvSpPr>
            <p:spPr>
              <a:xfrm>
                <a:off x="5414581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5464206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5513832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5563457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5612987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5662612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5712237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5761863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5811488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5861113" y="1622202"/>
                <a:ext cx="19050" cy="77914"/>
              </a:xfrm>
              <a:custGeom>
                <a:rect b="b" l="l" r="r" t="t"/>
                <a:pathLst>
                  <a:path extrusionOk="0" h="7791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77914"/>
                    </a:lnTo>
                    <a:lnTo>
                      <a:pt x="0" y="779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5910738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5960364" y="1622202"/>
                <a:ext cx="19049" cy="81724"/>
              </a:xfrm>
              <a:custGeom>
                <a:rect b="b" l="l" r="r" t="t"/>
                <a:pathLst>
                  <a:path extrusionOk="0" h="81724" w="19049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6009989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6059614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30"/>
            <p:cNvGrpSpPr/>
            <p:nvPr/>
          </p:nvGrpSpPr>
          <p:grpSpPr>
            <a:xfrm>
              <a:off x="10849934" y="1590597"/>
              <a:ext cx="995593" cy="110491"/>
              <a:chOff x="6110382" y="1623726"/>
              <a:chExt cx="664083" cy="81724"/>
            </a:xfrm>
          </p:grpSpPr>
          <p:grpSp>
            <p:nvGrpSpPr>
              <p:cNvPr id="583" name="Google Shape;583;p30"/>
              <p:cNvGrpSpPr/>
              <p:nvPr/>
            </p:nvGrpSpPr>
            <p:grpSpPr>
              <a:xfrm>
                <a:off x="6110382" y="1623726"/>
                <a:ext cx="19050" cy="81724"/>
                <a:chOff x="6110382" y="1623726"/>
                <a:chExt cx="19050" cy="81724"/>
              </a:xfrm>
            </p:grpSpPr>
            <p:sp>
              <p:nvSpPr>
                <p:cNvPr id="584" name="Google Shape;584;p30"/>
                <p:cNvSpPr/>
                <p:nvPr/>
              </p:nvSpPr>
              <p:spPr>
                <a:xfrm>
                  <a:off x="6119907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30"/>
                <p:cNvSpPr/>
                <p:nvPr/>
              </p:nvSpPr>
              <p:spPr>
                <a:xfrm>
                  <a:off x="6110382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86" name="Google Shape;586;p30"/>
              <p:cNvGrpSpPr/>
              <p:nvPr/>
            </p:nvGrpSpPr>
            <p:grpSpPr>
              <a:xfrm>
                <a:off x="6160008" y="1623726"/>
                <a:ext cx="19050" cy="81724"/>
                <a:chOff x="6160008" y="1623726"/>
                <a:chExt cx="19050" cy="81724"/>
              </a:xfrm>
            </p:grpSpPr>
            <p:sp>
              <p:nvSpPr>
                <p:cNvPr id="587" name="Google Shape;587;p30"/>
                <p:cNvSpPr/>
                <p:nvPr/>
              </p:nvSpPr>
              <p:spPr>
                <a:xfrm>
                  <a:off x="6169533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30"/>
                <p:cNvSpPr/>
                <p:nvPr/>
              </p:nvSpPr>
              <p:spPr>
                <a:xfrm>
                  <a:off x="6160008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89" name="Google Shape;589;p30"/>
              <p:cNvGrpSpPr/>
              <p:nvPr/>
            </p:nvGrpSpPr>
            <p:grpSpPr>
              <a:xfrm>
                <a:off x="6209633" y="1623726"/>
                <a:ext cx="19050" cy="81724"/>
                <a:chOff x="6209633" y="1623726"/>
                <a:chExt cx="19050" cy="81724"/>
              </a:xfrm>
            </p:grpSpPr>
            <p:sp>
              <p:nvSpPr>
                <p:cNvPr id="590" name="Google Shape;590;p30"/>
                <p:cNvSpPr/>
                <p:nvPr/>
              </p:nvSpPr>
              <p:spPr>
                <a:xfrm>
                  <a:off x="6219158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30"/>
                <p:cNvSpPr/>
                <p:nvPr/>
              </p:nvSpPr>
              <p:spPr>
                <a:xfrm>
                  <a:off x="6209633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2" name="Google Shape;592;p30"/>
              <p:cNvGrpSpPr/>
              <p:nvPr/>
            </p:nvGrpSpPr>
            <p:grpSpPr>
              <a:xfrm>
                <a:off x="6259258" y="1623726"/>
                <a:ext cx="19050" cy="81724"/>
                <a:chOff x="6259258" y="1623726"/>
                <a:chExt cx="19050" cy="81724"/>
              </a:xfrm>
            </p:grpSpPr>
            <p:sp>
              <p:nvSpPr>
                <p:cNvPr id="593" name="Google Shape;593;p30"/>
                <p:cNvSpPr/>
                <p:nvPr/>
              </p:nvSpPr>
              <p:spPr>
                <a:xfrm>
                  <a:off x="6268783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30"/>
                <p:cNvSpPr/>
                <p:nvPr/>
              </p:nvSpPr>
              <p:spPr>
                <a:xfrm>
                  <a:off x="6259258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5" name="Google Shape;595;p30"/>
              <p:cNvGrpSpPr/>
              <p:nvPr/>
            </p:nvGrpSpPr>
            <p:grpSpPr>
              <a:xfrm>
                <a:off x="6308883" y="1623726"/>
                <a:ext cx="19050" cy="81724"/>
                <a:chOff x="6308883" y="1623726"/>
                <a:chExt cx="19050" cy="81724"/>
              </a:xfrm>
            </p:grpSpPr>
            <p:sp>
              <p:nvSpPr>
                <p:cNvPr id="596" name="Google Shape;596;p30"/>
                <p:cNvSpPr/>
                <p:nvPr/>
              </p:nvSpPr>
              <p:spPr>
                <a:xfrm>
                  <a:off x="6318408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30"/>
                <p:cNvSpPr/>
                <p:nvPr/>
              </p:nvSpPr>
              <p:spPr>
                <a:xfrm>
                  <a:off x="6308883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8" name="Google Shape;598;p30"/>
              <p:cNvGrpSpPr/>
              <p:nvPr/>
            </p:nvGrpSpPr>
            <p:grpSpPr>
              <a:xfrm>
                <a:off x="6358509" y="1623726"/>
                <a:ext cx="19050" cy="81724"/>
                <a:chOff x="6358509" y="1623726"/>
                <a:chExt cx="19050" cy="81724"/>
              </a:xfrm>
            </p:grpSpPr>
            <p:sp>
              <p:nvSpPr>
                <p:cNvPr id="599" name="Google Shape;599;p30"/>
                <p:cNvSpPr/>
                <p:nvPr/>
              </p:nvSpPr>
              <p:spPr>
                <a:xfrm>
                  <a:off x="6368034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30"/>
                <p:cNvSpPr/>
                <p:nvPr/>
              </p:nvSpPr>
              <p:spPr>
                <a:xfrm>
                  <a:off x="6358509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1" name="Google Shape;601;p30"/>
              <p:cNvGrpSpPr/>
              <p:nvPr/>
            </p:nvGrpSpPr>
            <p:grpSpPr>
              <a:xfrm>
                <a:off x="6408039" y="1623726"/>
                <a:ext cx="19050" cy="81724"/>
                <a:chOff x="6408039" y="1623726"/>
                <a:chExt cx="19050" cy="81724"/>
              </a:xfrm>
            </p:grpSpPr>
            <p:sp>
              <p:nvSpPr>
                <p:cNvPr id="602" name="Google Shape;602;p30"/>
                <p:cNvSpPr/>
                <p:nvPr/>
              </p:nvSpPr>
              <p:spPr>
                <a:xfrm>
                  <a:off x="6417564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30"/>
                <p:cNvSpPr/>
                <p:nvPr/>
              </p:nvSpPr>
              <p:spPr>
                <a:xfrm>
                  <a:off x="6408039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4" name="Google Shape;604;p30"/>
              <p:cNvGrpSpPr/>
              <p:nvPr/>
            </p:nvGrpSpPr>
            <p:grpSpPr>
              <a:xfrm>
                <a:off x="6457664" y="1623726"/>
                <a:ext cx="19050" cy="81724"/>
                <a:chOff x="6457664" y="1623726"/>
                <a:chExt cx="19050" cy="81724"/>
              </a:xfrm>
            </p:grpSpPr>
            <p:sp>
              <p:nvSpPr>
                <p:cNvPr id="605" name="Google Shape;605;p30"/>
                <p:cNvSpPr/>
                <p:nvPr/>
              </p:nvSpPr>
              <p:spPr>
                <a:xfrm>
                  <a:off x="6467189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" name="Google Shape;606;p30"/>
                <p:cNvSpPr/>
                <p:nvPr/>
              </p:nvSpPr>
              <p:spPr>
                <a:xfrm>
                  <a:off x="6457664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7" name="Google Shape;607;p30"/>
              <p:cNvGrpSpPr/>
              <p:nvPr/>
            </p:nvGrpSpPr>
            <p:grpSpPr>
              <a:xfrm>
                <a:off x="6507289" y="1623726"/>
                <a:ext cx="19050" cy="81724"/>
                <a:chOff x="6507289" y="1623726"/>
                <a:chExt cx="19050" cy="81724"/>
              </a:xfrm>
            </p:grpSpPr>
            <p:sp>
              <p:nvSpPr>
                <p:cNvPr id="608" name="Google Shape;608;p30"/>
                <p:cNvSpPr/>
                <p:nvPr/>
              </p:nvSpPr>
              <p:spPr>
                <a:xfrm>
                  <a:off x="6516814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30"/>
                <p:cNvSpPr/>
                <p:nvPr/>
              </p:nvSpPr>
              <p:spPr>
                <a:xfrm>
                  <a:off x="6507289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0" name="Google Shape;610;p30"/>
              <p:cNvGrpSpPr/>
              <p:nvPr/>
            </p:nvGrpSpPr>
            <p:grpSpPr>
              <a:xfrm>
                <a:off x="6556914" y="1623726"/>
                <a:ext cx="19050" cy="81724"/>
                <a:chOff x="6556914" y="1623726"/>
                <a:chExt cx="19050" cy="81724"/>
              </a:xfrm>
            </p:grpSpPr>
            <p:sp>
              <p:nvSpPr>
                <p:cNvPr id="611" name="Google Shape;611;p30"/>
                <p:cNvSpPr/>
                <p:nvPr/>
              </p:nvSpPr>
              <p:spPr>
                <a:xfrm>
                  <a:off x="6566439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30"/>
                <p:cNvSpPr/>
                <p:nvPr/>
              </p:nvSpPr>
              <p:spPr>
                <a:xfrm>
                  <a:off x="6556914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3" name="Google Shape;613;p30"/>
              <p:cNvGrpSpPr/>
              <p:nvPr/>
            </p:nvGrpSpPr>
            <p:grpSpPr>
              <a:xfrm>
                <a:off x="6606540" y="1623726"/>
                <a:ext cx="19050" cy="81724"/>
                <a:chOff x="6606540" y="1623726"/>
                <a:chExt cx="19050" cy="81724"/>
              </a:xfrm>
            </p:grpSpPr>
            <p:sp>
              <p:nvSpPr>
                <p:cNvPr id="614" name="Google Shape;614;p30"/>
                <p:cNvSpPr/>
                <p:nvPr/>
              </p:nvSpPr>
              <p:spPr>
                <a:xfrm>
                  <a:off x="6616065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30"/>
                <p:cNvSpPr/>
                <p:nvPr/>
              </p:nvSpPr>
              <p:spPr>
                <a:xfrm>
                  <a:off x="6606540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6" name="Google Shape;616;p30"/>
              <p:cNvGrpSpPr/>
              <p:nvPr/>
            </p:nvGrpSpPr>
            <p:grpSpPr>
              <a:xfrm>
                <a:off x="6656165" y="1623726"/>
                <a:ext cx="19050" cy="81724"/>
                <a:chOff x="6656165" y="1623726"/>
                <a:chExt cx="19050" cy="81724"/>
              </a:xfrm>
            </p:grpSpPr>
            <p:sp>
              <p:nvSpPr>
                <p:cNvPr id="617" name="Google Shape;617;p30"/>
                <p:cNvSpPr/>
                <p:nvPr/>
              </p:nvSpPr>
              <p:spPr>
                <a:xfrm>
                  <a:off x="6665690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30"/>
                <p:cNvSpPr/>
                <p:nvPr/>
              </p:nvSpPr>
              <p:spPr>
                <a:xfrm>
                  <a:off x="6656165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9" name="Google Shape;619;p30"/>
              <p:cNvGrpSpPr/>
              <p:nvPr/>
            </p:nvGrpSpPr>
            <p:grpSpPr>
              <a:xfrm>
                <a:off x="6705790" y="1623726"/>
                <a:ext cx="19050" cy="81724"/>
                <a:chOff x="6705790" y="1623726"/>
                <a:chExt cx="19050" cy="81724"/>
              </a:xfrm>
            </p:grpSpPr>
            <p:sp>
              <p:nvSpPr>
                <p:cNvPr id="620" name="Google Shape;620;p30"/>
                <p:cNvSpPr/>
                <p:nvPr/>
              </p:nvSpPr>
              <p:spPr>
                <a:xfrm>
                  <a:off x="6715315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30"/>
                <p:cNvSpPr/>
                <p:nvPr/>
              </p:nvSpPr>
              <p:spPr>
                <a:xfrm>
                  <a:off x="6705790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2" name="Google Shape;622;p30"/>
              <p:cNvGrpSpPr/>
              <p:nvPr/>
            </p:nvGrpSpPr>
            <p:grpSpPr>
              <a:xfrm>
                <a:off x="6755415" y="1623726"/>
                <a:ext cx="19050" cy="81724"/>
                <a:chOff x="6755415" y="1623726"/>
                <a:chExt cx="19050" cy="81724"/>
              </a:xfrm>
            </p:grpSpPr>
            <p:sp>
              <p:nvSpPr>
                <p:cNvPr id="623" name="Google Shape;623;p30"/>
                <p:cNvSpPr/>
                <p:nvPr/>
              </p:nvSpPr>
              <p:spPr>
                <a:xfrm>
                  <a:off x="6764940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30"/>
                <p:cNvSpPr/>
                <p:nvPr/>
              </p:nvSpPr>
              <p:spPr>
                <a:xfrm>
                  <a:off x="6755415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5" name="Google Shape;625;p30"/>
            <p:cNvGrpSpPr/>
            <p:nvPr/>
          </p:nvGrpSpPr>
          <p:grpSpPr>
            <a:xfrm>
              <a:off x="10230615" y="2148078"/>
              <a:ext cx="1201651" cy="385304"/>
              <a:chOff x="5697283" y="2036064"/>
              <a:chExt cx="801528" cy="284988"/>
            </a:xfrm>
          </p:grpSpPr>
          <p:grpSp>
            <p:nvGrpSpPr>
              <p:cNvPr id="626" name="Google Shape;626;p30"/>
              <p:cNvGrpSpPr/>
              <p:nvPr/>
            </p:nvGrpSpPr>
            <p:grpSpPr>
              <a:xfrm>
                <a:off x="5697283" y="2036826"/>
                <a:ext cx="801433" cy="284226"/>
                <a:chOff x="5697283" y="2036826"/>
                <a:chExt cx="801433" cy="284226"/>
              </a:xfrm>
            </p:grpSpPr>
            <p:sp>
              <p:nvSpPr>
                <p:cNvPr id="627" name="Google Shape;627;p30"/>
                <p:cNvSpPr/>
                <p:nvPr/>
              </p:nvSpPr>
              <p:spPr>
                <a:xfrm>
                  <a:off x="5697283" y="2036826"/>
                  <a:ext cx="400716" cy="142113"/>
                </a:xfrm>
                <a:custGeom>
                  <a:rect b="b" l="l" r="r" t="t"/>
                  <a:pathLst>
                    <a:path extrusionOk="0" h="142113" w="400716">
                      <a:moveTo>
                        <a:pt x="0" y="0"/>
                      </a:moveTo>
                      <a:lnTo>
                        <a:pt x="400717" y="0"/>
                      </a:lnTo>
                      <a:lnTo>
                        <a:pt x="400717" y="142113"/>
                      </a:lnTo>
                      <a:lnTo>
                        <a:pt x="0" y="14211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30"/>
                <p:cNvSpPr/>
                <p:nvPr/>
              </p:nvSpPr>
              <p:spPr>
                <a:xfrm>
                  <a:off x="5697283" y="2178939"/>
                  <a:ext cx="400716" cy="142113"/>
                </a:xfrm>
                <a:custGeom>
                  <a:rect b="b" l="l" r="r" t="t"/>
                  <a:pathLst>
                    <a:path extrusionOk="0" h="142113" w="400716">
                      <a:moveTo>
                        <a:pt x="0" y="0"/>
                      </a:moveTo>
                      <a:lnTo>
                        <a:pt x="400717" y="0"/>
                      </a:lnTo>
                      <a:lnTo>
                        <a:pt x="400717" y="142113"/>
                      </a:lnTo>
                      <a:lnTo>
                        <a:pt x="0" y="1421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30"/>
                <p:cNvSpPr/>
                <p:nvPr/>
              </p:nvSpPr>
              <p:spPr>
                <a:xfrm>
                  <a:off x="6098000" y="2178939"/>
                  <a:ext cx="400716" cy="142113"/>
                </a:xfrm>
                <a:custGeom>
                  <a:rect b="b" l="l" r="r" t="t"/>
                  <a:pathLst>
                    <a:path extrusionOk="0" h="142113" w="400716">
                      <a:moveTo>
                        <a:pt x="0" y="0"/>
                      </a:moveTo>
                      <a:lnTo>
                        <a:pt x="400717" y="0"/>
                      </a:lnTo>
                      <a:lnTo>
                        <a:pt x="400717" y="142113"/>
                      </a:lnTo>
                      <a:lnTo>
                        <a:pt x="0" y="14211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30"/>
                <p:cNvSpPr/>
                <p:nvPr/>
              </p:nvSpPr>
              <p:spPr>
                <a:xfrm>
                  <a:off x="6098000" y="2036826"/>
                  <a:ext cx="400716" cy="142113"/>
                </a:xfrm>
                <a:custGeom>
                  <a:rect b="b" l="l" r="r" t="t"/>
                  <a:pathLst>
                    <a:path extrusionOk="0" h="142113" w="400716">
                      <a:moveTo>
                        <a:pt x="0" y="0"/>
                      </a:moveTo>
                      <a:lnTo>
                        <a:pt x="400717" y="0"/>
                      </a:lnTo>
                      <a:lnTo>
                        <a:pt x="400717" y="142113"/>
                      </a:lnTo>
                      <a:lnTo>
                        <a:pt x="0" y="1421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31" name="Google Shape;631;p30"/>
              <p:cNvSpPr/>
              <p:nvPr/>
            </p:nvSpPr>
            <p:spPr>
              <a:xfrm>
                <a:off x="5776341" y="2094166"/>
                <a:ext cx="643509" cy="167830"/>
              </a:xfrm>
              <a:custGeom>
                <a:rect b="b" l="l" r="r" t="t"/>
                <a:pathLst>
                  <a:path extrusionOk="0" h="167830" w="643509">
                    <a:moveTo>
                      <a:pt x="0" y="0"/>
                    </a:moveTo>
                    <a:lnTo>
                      <a:pt x="643509" y="0"/>
                    </a:lnTo>
                    <a:lnTo>
                      <a:pt x="643509" y="167831"/>
                    </a:lnTo>
                    <a:lnTo>
                      <a:pt x="0" y="167831"/>
                    </a:lnTo>
                    <a:close/>
                  </a:path>
                </a:pathLst>
              </a:custGeom>
              <a:solidFill>
                <a:srgbClr val="17333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5697283" y="2036825"/>
                <a:ext cx="79057" cy="284226"/>
              </a:xfrm>
              <a:custGeom>
                <a:rect b="b" l="l" r="r" t="t"/>
                <a:pathLst>
                  <a:path extrusionOk="0" h="284226" w="79057">
                    <a:moveTo>
                      <a:pt x="79057" y="225171"/>
                    </a:moveTo>
                    <a:lnTo>
                      <a:pt x="0" y="284226"/>
                    </a:lnTo>
                    <a:lnTo>
                      <a:pt x="0" y="0"/>
                    </a:lnTo>
                    <a:lnTo>
                      <a:pt x="79057" y="573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6419754" y="2036064"/>
                <a:ext cx="79057" cy="284130"/>
              </a:xfrm>
              <a:custGeom>
                <a:rect b="b" l="l" r="r" t="t"/>
                <a:pathLst>
                  <a:path extrusionOk="0" h="284130" w="79057">
                    <a:moveTo>
                      <a:pt x="0" y="225171"/>
                    </a:moveTo>
                    <a:lnTo>
                      <a:pt x="79058" y="284131"/>
                    </a:lnTo>
                    <a:lnTo>
                      <a:pt x="79058" y="0"/>
                    </a:lnTo>
                    <a:lnTo>
                      <a:pt x="0" y="573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4" name="Google Shape;634;p30"/>
            <p:cNvGrpSpPr/>
            <p:nvPr/>
          </p:nvGrpSpPr>
          <p:grpSpPr>
            <a:xfrm>
              <a:off x="10022416" y="5484201"/>
              <a:ext cx="1618052" cy="1373802"/>
              <a:chOff x="5558409" y="4503610"/>
              <a:chExt cx="1079277" cy="1016126"/>
            </a:xfrm>
          </p:grpSpPr>
          <p:sp>
            <p:nvSpPr>
              <p:cNvPr id="635" name="Google Shape;635;p30"/>
              <p:cNvSpPr/>
              <p:nvPr/>
            </p:nvSpPr>
            <p:spPr>
              <a:xfrm>
                <a:off x="5558409" y="4503705"/>
                <a:ext cx="1078420" cy="1016031"/>
              </a:xfrm>
              <a:custGeom>
                <a:rect b="b" l="l" r="r" t="t"/>
                <a:pathLst>
                  <a:path extrusionOk="0" h="1016031" w="1078420">
                    <a:moveTo>
                      <a:pt x="0" y="0"/>
                    </a:moveTo>
                    <a:lnTo>
                      <a:pt x="1078421" y="0"/>
                    </a:lnTo>
                    <a:lnTo>
                      <a:pt x="1078421" y="1016032"/>
                    </a:lnTo>
                    <a:lnTo>
                      <a:pt x="0" y="1016032"/>
                    </a:lnTo>
                    <a:close/>
                  </a:path>
                </a:pathLst>
              </a:custGeom>
              <a:solidFill>
                <a:srgbClr val="1833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6098476" y="4503610"/>
                <a:ext cx="539210" cy="1016031"/>
              </a:xfrm>
              <a:custGeom>
                <a:rect b="b" l="l" r="r" t="t"/>
                <a:pathLst>
                  <a:path extrusionOk="0" h="1016031" w="539210">
                    <a:moveTo>
                      <a:pt x="0" y="0"/>
                    </a:moveTo>
                    <a:lnTo>
                      <a:pt x="539210" y="0"/>
                    </a:lnTo>
                    <a:lnTo>
                      <a:pt x="539210" y="1016032"/>
                    </a:lnTo>
                    <a:lnTo>
                      <a:pt x="0" y="1016032"/>
                    </a:lnTo>
                    <a:close/>
                  </a:path>
                </a:pathLst>
              </a:custGeom>
              <a:solidFill>
                <a:srgbClr val="0A25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7" name="Google Shape;637;p30"/>
            <p:cNvGrpSpPr/>
            <p:nvPr/>
          </p:nvGrpSpPr>
          <p:grpSpPr>
            <a:xfrm>
              <a:off x="10022416" y="5548074"/>
              <a:ext cx="1618052" cy="40049"/>
              <a:chOff x="5558409" y="4550854"/>
              <a:chExt cx="1079277" cy="29622"/>
            </a:xfrm>
          </p:grpSpPr>
          <p:sp>
            <p:nvSpPr>
              <p:cNvPr id="638" name="Google Shape;638;p30"/>
              <p:cNvSpPr/>
              <p:nvPr/>
            </p:nvSpPr>
            <p:spPr>
              <a:xfrm>
                <a:off x="5559266" y="4550854"/>
                <a:ext cx="1078420" cy="29622"/>
              </a:xfrm>
              <a:custGeom>
                <a:rect b="b" l="l" r="r" t="t"/>
                <a:pathLst>
                  <a:path extrusionOk="0" h="29622" w="1078420">
                    <a:moveTo>
                      <a:pt x="0" y="0"/>
                    </a:moveTo>
                    <a:lnTo>
                      <a:pt x="1078421" y="0"/>
                    </a:lnTo>
                    <a:lnTo>
                      <a:pt x="1078421" y="29623"/>
                    </a:lnTo>
                    <a:lnTo>
                      <a:pt x="0" y="29623"/>
                    </a:lnTo>
                    <a:close/>
                  </a:path>
                </a:pathLst>
              </a:custGeom>
              <a:solidFill>
                <a:srgbClr val="1833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5558409" y="4550854"/>
                <a:ext cx="539210" cy="29622"/>
              </a:xfrm>
              <a:custGeom>
                <a:rect b="b" l="l" r="r" t="t"/>
                <a:pathLst>
                  <a:path extrusionOk="0" h="29622" w="539210">
                    <a:moveTo>
                      <a:pt x="0" y="0"/>
                    </a:moveTo>
                    <a:lnTo>
                      <a:pt x="539210" y="0"/>
                    </a:lnTo>
                    <a:lnTo>
                      <a:pt x="539210" y="29623"/>
                    </a:lnTo>
                    <a:lnTo>
                      <a:pt x="0" y="29623"/>
                    </a:lnTo>
                    <a:close/>
                  </a:path>
                </a:pathLst>
              </a:custGeom>
              <a:solidFill>
                <a:srgbClr val="0A25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0" name="Google Shape;640;p30"/>
            <p:cNvGrpSpPr/>
            <p:nvPr/>
          </p:nvGrpSpPr>
          <p:grpSpPr>
            <a:xfrm>
              <a:off x="10022416" y="5621607"/>
              <a:ext cx="1618052" cy="40049"/>
              <a:chOff x="5558409" y="4605242"/>
              <a:chExt cx="1079277" cy="29622"/>
            </a:xfrm>
          </p:grpSpPr>
          <p:sp>
            <p:nvSpPr>
              <p:cNvPr id="641" name="Google Shape;641;p30"/>
              <p:cNvSpPr/>
              <p:nvPr/>
            </p:nvSpPr>
            <p:spPr>
              <a:xfrm>
                <a:off x="5559266" y="4605242"/>
                <a:ext cx="1078420" cy="29622"/>
              </a:xfrm>
              <a:custGeom>
                <a:rect b="b" l="l" r="r" t="t"/>
                <a:pathLst>
                  <a:path extrusionOk="0" h="29622" w="1078420">
                    <a:moveTo>
                      <a:pt x="0" y="0"/>
                    </a:moveTo>
                    <a:lnTo>
                      <a:pt x="1078421" y="0"/>
                    </a:lnTo>
                    <a:lnTo>
                      <a:pt x="1078421" y="29623"/>
                    </a:lnTo>
                    <a:lnTo>
                      <a:pt x="0" y="29623"/>
                    </a:lnTo>
                    <a:close/>
                  </a:path>
                </a:pathLst>
              </a:custGeom>
              <a:solidFill>
                <a:srgbClr val="1833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5558409" y="4605242"/>
                <a:ext cx="539210" cy="29622"/>
              </a:xfrm>
              <a:custGeom>
                <a:rect b="b" l="l" r="r" t="t"/>
                <a:pathLst>
                  <a:path extrusionOk="0" h="29622" w="539210">
                    <a:moveTo>
                      <a:pt x="0" y="0"/>
                    </a:moveTo>
                    <a:lnTo>
                      <a:pt x="539210" y="0"/>
                    </a:lnTo>
                    <a:lnTo>
                      <a:pt x="539210" y="29623"/>
                    </a:lnTo>
                    <a:lnTo>
                      <a:pt x="0" y="29623"/>
                    </a:lnTo>
                    <a:close/>
                  </a:path>
                </a:pathLst>
              </a:custGeom>
              <a:solidFill>
                <a:srgbClr val="0A25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30"/>
            <p:cNvGrpSpPr/>
            <p:nvPr/>
          </p:nvGrpSpPr>
          <p:grpSpPr>
            <a:xfrm>
              <a:off x="10056544" y="5414532"/>
              <a:ext cx="1549796" cy="41853"/>
              <a:chOff x="5581173" y="4452080"/>
              <a:chExt cx="1033749" cy="30956"/>
            </a:xfrm>
          </p:grpSpPr>
          <p:sp>
            <p:nvSpPr>
              <p:cNvPr id="644" name="Google Shape;644;p30"/>
              <p:cNvSpPr/>
              <p:nvPr/>
            </p:nvSpPr>
            <p:spPr>
              <a:xfrm>
                <a:off x="5582031" y="4452080"/>
                <a:ext cx="1032891" cy="30956"/>
              </a:xfrm>
              <a:custGeom>
                <a:rect b="b" l="l" r="r" t="t"/>
                <a:pathLst>
                  <a:path extrusionOk="0" h="30956" w="1032891">
                    <a:moveTo>
                      <a:pt x="0" y="0"/>
                    </a:moveTo>
                    <a:lnTo>
                      <a:pt x="1032891" y="0"/>
                    </a:lnTo>
                    <a:lnTo>
                      <a:pt x="1032891" y="30956"/>
                    </a:lnTo>
                    <a:lnTo>
                      <a:pt x="0" y="309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5581173" y="4452080"/>
                <a:ext cx="516445" cy="30956"/>
              </a:xfrm>
              <a:custGeom>
                <a:rect b="b" l="l" r="r" t="t"/>
                <a:pathLst>
                  <a:path extrusionOk="0" h="30956" w="516445">
                    <a:moveTo>
                      <a:pt x="0" y="30956"/>
                    </a:moveTo>
                    <a:lnTo>
                      <a:pt x="0" y="0"/>
                    </a:lnTo>
                    <a:lnTo>
                      <a:pt x="516445" y="0"/>
                    </a:lnTo>
                    <a:lnTo>
                      <a:pt x="516445" y="30956"/>
                    </a:lnTo>
                    <a:cubicBezTo>
                      <a:pt x="516445" y="30956"/>
                      <a:pt x="86582" y="30956"/>
                      <a:pt x="0" y="309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30"/>
            <p:cNvGrpSpPr/>
            <p:nvPr/>
          </p:nvGrpSpPr>
          <p:grpSpPr>
            <a:xfrm>
              <a:off x="10056544" y="2015823"/>
              <a:ext cx="1549796" cy="132254"/>
              <a:chOff x="5581173" y="1938242"/>
              <a:chExt cx="1033749" cy="97821"/>
            </a:xfrm>
          </p:grpSpPr>
          <p:sp>
            <p:nvSpPr>
              <p:cNvPr id="647" name="Google Shape;647;p30"/>
              <p:cNvSpPr/>
              <p:nvPr/>
            </p:nvSpPr>
            <p:spPr>
              <a:xfrm>
                <a:off x="5582031" y="1938242"/>
                <a:ext cx="1032891" cy="97726"/>
              </a:xfrm>
              <a:custGeom>
                <a:rect b="b" l="l" r="r" t="t"/>
                <a:pathLst>
                  <a:path extrusionOk="0" h="97726" w="1032891">
                    <a:moveTo>
                      <a:pt x="0" y="0"/>
                    </a:moveTo>
                    <a:lnTo>
                      <a:pt x="1032891" y="0"/>
                    </a:lnTo>
                    <a:lnTo>
                      <a:pt x="1032891" y="97727"/>
                    </a:lnTo>
                    <a:lnTo>
                      <a:pt x="0" y="977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5581173" y="1938242"/>
                <a:ext cx="516445" cy="97821"/>
              </a:xfrm>
              <a:custGeom>
                <a:rect b="b" l="l" r="r" t="t"/>
                <a:pathLst>
                  <a:path extrusionOk="0" h="97821" w="516445">
                    <a:moveTo>
                      <a:pt x="0" y="97822"/>
                    </a:moveTo>
                    <a:lnTo>
                      <a:pt x="0" y="0"/>
                    </a:lnTo>
                    <a:lnTo>
                      <a:pt x="516445" y="0"/>
                    </a:lnTo>
                    <a:lnTo>
                      <a:pt x="516445" y="97726"/>
                    </a:lnTo>
                    <a:cubicBezTo>
                      <a:pt x="516445" y="97822"/>
                      <a:pt x="86582" y="97822"/>
                      <a:pt x="0" y="97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30"/>
            <p:cNvGrpSpPr/>
            <p:nvPr/>
          </p:nvGrpSpPr>
          <p:grpSpPr>
            <a:xfrm>
              <a:off x="10550057" y="2585278"/>
              <a:ext cx="562770" cy="814264"/>
              <a:chOff x="5910357" y="2359437"/>
              <a:chExt cx="375380" cy="602266"/>
            </a:xfrm>
          </p:grpSpPr>
          <p:grpSp>
            <p:nvGrpSpPr>
              <p:cNvPr id="650" name="Google Shape;650;p30"/>
              <p:cNvGrpSpPr/>
              <p:nvPr/>
            </p:nvGrpSpPr>
            <p:grpSpPr>
              <a:xfrm>
                <a:off x="5910357" y="2361247"/>
                <a:ext cx="375285" cy="600456"/>
                <a:chOff x="5910357" y="2361247"/>
                <a:chExt cx="375285" cy="600456"/>
              </a:xfrm>
            </p:grpSpPr>
            <p:sp>
              <p:nvSpPr>
                <p:cNvPr id="651" name="Google Shape;651;p30"/>
                <p:cNvSpPr/>
                <p:nvPr/>
              </p:nvSpPr>
              <p:spPr>
                <a:xfrm>
                  <a:off x="5910357" y="2361247"/>
                  <a:ext cx="187642" cy="300228"/>
                </a:xfrm>
                <a:custGeom>
                  <a:rect b="b" l="l" r="r" t="t"/>
                  <a:pathLst>
                    <a:path extrusionOk="0" h="300228" w="187642">
                      <a:moveTo>
                        <a:pt x="0" y="0"/>
                      </a:moveTo>
                      <a:lnTo>
                        <a:pt x="187642" y="0"/>
                      </a:lnTo>
                      <a:lnTo>
                        <a:pt x="187642" y="300228"/>
                      </a:lnTo>
                      <a:lnTo>
                        <a:pt x="0" y="3002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30"/>
                <p:cNvSpPr/>
                <p:nvPr/>
              </p:nvSpPr>
              <p:spPr>
                <a:xfrm>
                  <a:off x="5910357" y="2661475"/>
                  <a:ext cx="187642" cy="300228"/>
                </a:xfrm>
                <a:custGeom>
                  <a:rect b="b" l="l" r="r" t="t"/>
                  <a:pathLst>
                    <a:path extrusionOk="0" h="300228" w="187642">
                      <a:moveTo>
                        <a:pt x="0" y="0"/>
                      </a:moveTo>
                      <a:lnTo>
                        <a:pt x="187642" y="0"/>
                      </a:lnTo>
                      <a:lnTo>
                        <a:pt x="187642" y="300228"/>
                      </a:lnTo>
                      <a:lnTo>
                        <a:pt x="0" y="30022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30"/>
                <p:cNvSpPr/>
                <p:nvPr/>
              </p:nvSpPr>
              <p:spPr>
                <a:xfrm>
                  <a:off x="6098000" y="2661475"/>
                  <a:ext cx="187642" cy="300228"/>
                </a:xfrm>
                <a:custGeom>
                  <a:rect b="b" l="l" r="r" t="t"/>
                  <a:pathLst>
                    <a:path extrusionOk="0" h="300228" w="187642">
                      <a:moveTo>
                        <a:pt x="0" y="0"/>
                      </a:moveTo>
                      <a:lnTo>
                        <a:pt x="187642" y="0"/>
                      </a:lnTo>
                      <a:lnTo>
                        <a:pt x="187642" y="300228"/>
                      </a:lnTo>
                      <a:lnTo>
                        <a:pt x="0" y="3002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30"/>
                <p:cNvSpPr/>
                <p:nvPr/>
              </p:nvSpPr>
              <p:spPr>
                <a:xfrm>
                  <a:off x="6098000" y="2361247"/>
                  <a:ext cx="187642" cy="300228"/>
                </a:xfrm>
                <a:custGeom>
                  <a:rect b="b" l="l" r="r" t="t"/>
                  <a:pathLst>
                    <a:path extrusionOk="0" h="300228" w="187642">
                      <a:moveTo>
                        <a:pt x="0" y="0"/>
                      </a:moveTo>
                      <a:lnTo>
                        <a:pt x="187642" y="0"/>
                      </a:lnTo>
                      <a:lnTo>
                        <a:pt x="187642" y="300228"/>
                      </a:lnTo>
                      <a:lnTo>
                        <a:pt x="0" y="30022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55" name="Google Shape;655;p30"/>
              <p:cNvSpPr/>
              <p:nvPr/>
            </p:nvSpPr>
            <p:spPr>
              <a:xfrm>
                <a:off x="5947410" y="2393823"/>
                <a:ext cx="301370" cy="527113"/>
              </a:xfrm>
              <a:custGeom>
                <a:rect b="b" l="l" r="r" t="t"/>
                <a:pathLst>
                  <a:path extrusionOk="0" h="527113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527114"/>
                    </a:lnTo>
                    <a:lnTo>
                      <a:pt x="0" y="5271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5910357" y="2361247"/>
                <a:ext cx="37052" cy="600456"/>
              </a:xfrm>
              <a:custGeom>
                <a:rect b="b" l="l" r="r" t="t"/>
                <a:pathLst>
                  <a:path extrusionOk="0" h="600456" w="37052">
                    <a:moveTo>
                      <a:pt x="37052" y="559689"/>
                    </a:moveTo>
                    <a:lnTo>
                      <a:pt x="0" y="600456"/>
                    </a:lnTo>
                    <a:lnTo>
                      <a:pt x="0" y="0"/>
                    </a:lnTo>
                    <a:lnTo>
                      <a:pt x="37052" y="325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6248685" y="2359437"/>
                <a:ext cx="37052" cy="600456"/>
              </a:xfrm>
              <a:custGeom>
                <a:rect b="b" l="l" r="r" t="t"/>
                <a:pathLst>
                  <a:path extrusionOk="0" h="600456" w="37052">
                    <a:moveTo>
                      <a:pt x="0" y="561499"/>
                    </a:moveTo>
                    <a:lnTo>
                      <a:pt x="37052" y="600456"/>
                    </a:lnTo>
                    <a:lnTo>
                      <a:pt x="37052" y="0"/>
                    </a:lnTo>
                    <a:lnTo>
                      <a:pt x="0" y="343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8" name="Google Shape;658;p30"/>
            <p:cNvGrpSpPr/>
            <p:nvPr/>
          </p:nvGrpSpPr>
          <p:grpSpPr>
            <a:xfrm>
              <a:off x="10443028" y="4081386"/>
              <a:ext cx="806386" cy="594398"/>
              <a:chOff x="5717721" y="3118847"/>
              <a:chExt cx="727195" cy="594398"/>
            </a:xfrm>
          </p:grpSpPr>
          <p:sp>
            <p:nvSpPr>
              <p:cNvPr descr="Crown with solid fill" id="659" name="Google Shape;659;p30"/>
              <p:cNvSpPr/>
              <p:nvPr/>
            </p:nvSpPr>
            <p:spPr>
              <a:xfrm>
                <a:off x="5717721" y="3118847"/>
                <a:ext cx="370258" cy="594398"/>
              </a:xfrm>
              <a:custGeom>
                <a:rect b="b" l="l" r="r" t="t"/>
                <a:pathLst>
                  <a:path extrusionOk="0" h="594398" w="370258">
                    <a:moveTo>
                      <a:pt x="83004" y="461048"/>
                    </a:moveTo>
                    <a:lnTo>
                      <a:pt x="370258" y="461048"/>
                    </a:lnTo>
                    <a:lnTo>
                      <a:pt x="370258" y="594398"/>
                    </a:lnTo>
                    <a:lnTo>
                      <a:pt x="83004" y="594398"/>
                    </a:lnTo>
                    <a:close/>
                    <a:moveTo>
                      <a:pt x="185502" y="120462"/>
                    </a:moveTo>
                    <a:lnTo>
                      <a:pt x="163747" y="142217"/>
                    </a:lnTo>
                    <a:lnTo>
                      <a:pt x="185502" y="163981"/>
                    </a:lnTo>
                    <a:lnTo>
                      <a:pt x="207257" y="142217"/>
                    </a:lnTo>
                    <a:close/>
                    <a:moveTo>
                      <a:pt x="370258" y="0"/>
                    </a:moveTo>
                    <a:lnTo>
                      <a:pt x="370258" y="65356"/>
                    </a:lnTo>
                    <a:lnTo>
                      <a:pt x="337778" y="97859"/>
                    </a:lnTo>
                    <a:lnTo>
                      <a:pt x="370258" y="130354"/>
                    </a:lnTo>
                    <a:lnTo>
                      <a:pt x="370258" y="422947"/>
                    </a:lnTo>
                    <a:lnTo>
                      <a:pt x="99196" y="422947"/>
                    </a:lnTo>
                    <a:cubicBezTo>
                      <a:pt x="90253" y="422947"/>
                      <a:pt x="83003" y="415698"/>
                      <a:pt x="83003" y="406755"/>
                    </a:cubicBezTo>
                    <a:lnTo>
                      <a:pt x="83003" y="391096"/>
                    </a:lnTo>
                    <a:cubicBezTo>
                      <a:pt x="82080" y="350241"/>
                      <a:pt x="75673" y="309696"/>
                      <a:pt x="63953" y="270547"/>
                    </a:cubicBezTo>
                    <a:cubicBezTo>
                      <a:pt x="51619" y="234804"/>
                      <a:pt x="30626" y="202669"/>
                      <a:pt x="2851" y="177012"/>
                    </a:cubicBezTo>
                    <a:cubicBezTo>
                      <a:pt x="637" y="174838"/>
                      <a:pt x="-379" y="171722"/>
                      <a:pt x="128" y="168661"/>
                    </a:cubicBezTo>
                    <a:cubicBezTo>
                      <a:pt x="987" y="163471"/>
                      <a:pt x="5890" y="159960"/>
                      <a:pt x="11080" y="160819"/>
                    </a:cubicBezTo>
                    <a:cubicBezTo>
                      <a:pt x="25269" y="163047"/>
                      <a:pt x="39202" y="166675"/>
                      <a:pt x="52676" y="171649"/>
                    </a:cubicBezTo>
                    <a:cubicBezTo>
                      <a:pt x="71231" y="179673"/>
                      <a:pt x="88013" y="191292"/>
                      <a:pt x="102053" y="205834"/>
                    </a:cubicBezTo>
                    <a:cubicBezTo>
                      <a:pt x="110859" y="214424"/>
                      <a:pt x="122232" y="219900"/>
                      <a:pt x="134438" y="221427"/>
                    </a:cubicBezTo>
                    <a:lnTo>
                      <a:pt x="176825" y="227180"/>
                    </a:lnTo>
                    <a:cubicBezTo>
                      <a:pt x="177619" y="227287"/>
                      <a:pt x="178428" y="227193"/>
                      <a:pt x="179176" y="226906"/>
                    </a:cubicBezTo>
                    <a:cubicBezTo>
                      <a:pt x="181631" y="225961"/>
                      <a:pt x="182856" y="223205"/>
                      <a:pt x="181911" y="220750"/>
                    </a:cubicBezTo>
                    <a:lnTo>
                      <a:pt x="174901" y="202481"/>
                    </a:lnTo>
                    <a:cubicBezTo>
                      <a:pt x="174091" y="200367"/>
                      <a:pt x="172840" y="198448"/>
                      <a:pt x="171234" y="196852"/>
                    </a:cubicBezTo>
                    <a:lnTo>
                      <a:pt x="128000" y="153609"/>
                    </a:lnTo>
                    <a:cubicBezTo>
                      <a:pt x="121703" y="147290"/>
                      <a:pt x="121703" y="137068"/>
                      <a:pt x="128000" y="130749"/>
                    </a:cubicBezTo>
                    <a:lnTo>
                      <a:pt x="174043" y="84705"/>
                    </a:lnTo>
                    <a:cubicBezTo>
                      <a:pt x="180362" y="78408"/>
                      <a:pt x="190585" y="78408"/>
                      <a:pt x="196903" y="84705"/>
                    </a:cubicBezTo>
                    <a:lnTo>
                      <a:pt x="242947" y="130749"/>
                    </a:lnTo>
                    <a:cubicBezTo>
                      <a:pt x="249244" y="137068"/>
                      <a:pt x="249244" y="147290"/>
                      <a:pt x="242947" y="153609"/>
                    </a:cubicBezTo>
                    <a:lnTo>
                      <a:pt x="241995" y="154561"/>
                    </a:lnTo>
                    <a:cubicBezTo>
                      <a:pt x="237523" y="159042"/>
                      <a:pt x="236072" y="165717"/>
                      <a:pt x="238280" y="171649"/>
                    </a:cubicBezTo>
                    <a:lnTo>
                      <a:pt x="260054" y="229961"/>
                    </a:lnTo>
                    <a:cubicBezTo>
                      <a:pt x="262142" y="235536"/>
                      <a:pt x="267120" y="239516"/>
                      <a:pt x="273018" y="240324"/>
                    </a:cubicBezTo>
                    <a:lnTo>
                      <a:pt x="281590" y="241486"/>
                    </a:lnTo>
                    <a:cubicBezTo>
                      <a:pt x="283649" y="241770"/>
                      <a:pt x="285653" y="240687"/>
                      <a:pt x="286543" y="238810"/>
                    </a:cubicBezTo>
                    <a:lnTo>
                      <a:pt x="321738" y="164334"/>
                    </a:lnTo>
                    <a:cubicBezTo>
                      <a:pt x="324644" y="158160"/>
                      <a:pt x="323368" y="150827"/>
                      <a:pt x="318547" y="145998"/>
                    </a:cubicBezTo>
                    <a:lnTo>
                      <a:pt x="281838" y="109279"/>
                    </a:lnTo>
                    <a:cubicBezTo>
                      <a:pt x="275541" y="102960"/>
                      <a:pt x="275541" y="92738"/>
                      <a:pt x="281838" y="86419"/>
                    </a:cubicBezTo>
                    <a:lnTo>
                      <a:pt x="366848" y="14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rown with solid fill" id="660" name="Google Shape;660;p30"/>
              <p:cNvSpPr/>
              <p:nvPr/>
            </p:nvSpPr>
            <p:spPr>
              <a:xfrm flipH="1">
                <a:off x="6074658" y="3118847"/>
                <a:ext cx="370258" cy="594398"/>
              </a:xfrm>
              <a:custGeom>
                <a:rect b="b" l="l" r="r" t="t"/>
                <a:pathLst>
                  <a:path extrusionOk="0" h="594398" w="370258">
                    <a:moveTo>
                      <a:pt x="83004" y="461048"/>
                    </a:moveTo>
                    <a:lnTo>
                      <a:pt x="370258" y="461048"/>
                    </a:lnTo>
                    <a:lnTo>
                      <a:pt x="370258" y="594398"/>
                    </a:lnTo>
                    <a:lnTo>
                      <a:pt x="83004" y="594398"/>
                    </a:lnTo>
                    <a:close/>
                    <a:moveTo>
                      <a:pt x="185502" y="120462"/>
                    </a:moveTo>
                    <a:lnTo>
                      <a:pt x="163747" y="142217"/>
                    </a:lnTo>
                    <a:lnTo>
                      <a:pt x="185502" y="163981"/>
                    </a:lnTo>
                    <a:lnTo>
                      <a:pt x="207257" y="142217"/>
                    </a:lnTo>
                    <a:close/>
                    <a:moveTo>
                      <a:pt x="370258" y="0"/>
                    </a:moveTo>
                    <a:lnTo>
                      <a:pt x="370258" y="65356"/>
                    </a:lnTo>
                    <a:lnTo>
                      <a:pt x="337778" y="97859"/>
                    </a:lnTo>
                    <a:lnTo>
                      <a:pt x="370258" y="130354"/>
                    </a:lnTo>
                    <a:lnTo>
                      <a:pt x="370258" y="422947"/>
                    </a:lnTo>
                    <a:lnTo>
                      <a:pt x="99196" y="422947"/>
                    </a:lnTo>
                    <a:cubicBezTo>
                      <a:pt x="90253" y="422947"/>
                      <a:pt x="83003" y="415698"/>
                      <a:pt x="83003" y="406755"/>
                    </a:cubicBezTo>
                    <a:lnTo>
                      <a:pt x="83003" y="391096"/>
                    </a:lnTo>
                    <a:cubicBezTo>
                      <a:pt x="82080" y="350241"/>
                      <a:pt x="75673" y="309696"/>
                      <a:pt x="63953" y="270547"/>
                    </a:cubicBezTo>
                    <a:cubicBezTo>
                      <a:pt x="51619" y="234804"/>
                      <a:pt x="30626" y="202669"/>
                      <a:pt x="2851" y="177012"/>
                    </a:cubicBezTo>
                    <a:cubicBezTo>
                      <a:pt x="637" y="174838"/>
                      <a:pt x="-379" y="171722"/>
                      <a:pt x="128" y="168661"/>
                    </a:cubicBezTo>
                    <a:cubicBezTo>
                      <a:pt x="987" y="163471"/>
                      <a:pt x="5890" y="159960"/>
                      <a:pt x="11080" y="160819"/>
                    </a:cubicBezTo>
                    <a:cubicBezTo>
                      <a:pt x="25269" y="163047"/>
                      <a:pt x="39202" y="166675"/>
                      <a:pt x="52676" y="171649"/>
                    </a:cubicBezTo>
                    <a:cubicBezTo>
                      <a:pt x="71231" y="179673"/>
                      <a:pt x="88013" y="191292"/>
                      <a:pt x="102053" y="205834"/>
                    </a:cubicBezTo>
                    <a:cubicBezTo>
                      <a:pt x="110859" y="214424"/>
                      <a:pt x="122232" y="219900"/>
                      <a:pt x="134438" y="221427"/>
                    </a:cubicBezTo>
                    <a:lnTo>
                      <a:pt x="176825" y="227180"/>
                    </a:lnTo>
                    <a:cubicBezTo>
                      <a:pt x="177619" y="227287"/>
                      <a:pt x="178428" y="227193"/>
                      <a:pt x="179176" y="226906"/>
                    </a:cubicBezTo>
                    <a:cubicBezTo>
                      <a:pt x="181631" y="225961"/>
                      <a:pt x="182856" y="223205"/>
                      <a:pt x="181911" y="220750"/>
                    </a:cubicBezTo>
                    <a:lnTo>
                      <a:pt x="174901" y="202481"/>
                    </a:lnTo>
                    <a:cubicBezTo>
                      <a:pt x="174091" y="200367"/>
                      <a:pt x="172840" y="198448"/>
                      <a:pt x="171234" y="196852"/>
                    </a:cubicBezTo>
                    <a:lnTo>
                      <a:pt x="128000" y="153609"/>
                    </a:lnTo>
                    <a:cubicBezTo>
                      <a:pt x="121703" y="147290"/>
                      <a:pt x="121703" y="137068"/>
                      <a:pt x="128000" y="130749"/>
                    </a:cubicBezTo>
                    <a:lnTo>
                      <a:pt x="174043" y="84705"/>
                    </a:lnTo>
                    <a:cubicBezTo>
                      <a:pt x="180362" y="78408"/>
                      <a:pt x="190585" y="78408"/>
                      <a:pt x="196903" y="84705"/>
                    </a:cubicBezTo>
                    <a:lnTo>
                      <a:pt x="242947" y="130749"/>
                    </a:lnTo>
                    <a:cubicBezTo>
                      <a:pt x="249244" y="137068"/>
                      <a:pt x="249244" y="147290"/>
                      <a:pt x="242947" y="153609"/>
                    </a:cubicBezTo>
                    <a:lnTo>
                      <a:pt x="241995" y="154561"/>
                    </a:lnTo>
                    <a:cubicBezTo>
                      <a:pt x="237523" y="159042"/>
                      <a:pt x="236072" y="165717"/>
                      <a:pt x="238280" y="171649"/>
                    </a:cubicBezTo>
                    <a:lnTo>
                      <a:pt x="260054" y="229961"/>
                    </a:lnTo>
                    <a:cubicBezTo>
                      <a:pt x="262142" y="235536"/>
                      <a:pt x="267120" y="239516"/>
                      <a:pt x="273018" y="240324"/>
                    </a:cubicBezTo>
                    <a:lnTo>
                      <a:pt x="281590" y="241486"/>
                    </a:lnTo>
                    <a:cubicBezTo>
                      <a:pt x="283649" y="241770"/>
                      <a:pt x="285653" y="240687"/>
                      <a:pt x="286543" y="238810"/>
                    </a:cubicBezTo>
                    <a:lnTo>
                      <a:pt x="321738" y="164334"/>
                    </a:lnTo>
                    <a:cubicBezTo>
                      <a:pt x="324644" y="158160"/>
                      <a:pt x="323368" y="150827"/>
                      <a:pt x="318547" y="145998"/>
                    </a:cubicBezTo>
                    <a:lnTo>
                      <a:pt x="281838" y="109279"/>
                    </a:lnTo>
                    <a:cubicBezTo>
                      <a:pt x="275541" y="102960"/>
                      <a:pt x="275541" y="92738"/>
                      <a:pt x="281838" y="86419"/>
                    </a:cubicBezTo>
                    <a:lnTo>
                      <a:pt x="366848" y="14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1" name="Google Shape;661;p30"/>
          <p:cNvGrpSpPr/>
          <p:nvPr/>
        </p:nvGrpSpPr>
        <p:grpSpPr>
          <a:xfrm>
            <a:off x="9673954" y="2330612"/>
            <a:ext cx="1065677" cy="326130"/>
            <a:chOff x="6551993" y="1927595"/>
            <a:chExt cx="2643703" cy="2139960"/>
          </a:xfrm>
        </p:grpSpPr>
        <p:grpSp>
          <p:nvGrpSpPr>
            <p:cNvPr id="662" name="Google Shape;662;p30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663" name="Google Shape;663;p30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5" name="Google Shape;665;p30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8" name="Google Shape;668;p30"/>
          <p:cNvSpPr/>
          <p:nvPr/>
        </p:nvSpPr>
        <p:spPr>
          <a:xfrm>
            <a:off x="10612400" y="2632800"/>
            <a:ext cx="437740" cy="695789"/>
          </a:xfrm>
          <a:custGeom>
            <a:rect b="b" l="l" r="r" t="t"/>
            <a:pathLst>
              <a:path extrusionOk="0" h="527113" w="301370">
                <a:moveTo>
                  <a:pt x="0" y="0"/>
                </a:moveTo>
                <a:lnTo>
                  <a:pt x="301371" y="0"/>
                </a:lnTo>
                <a:lnTo>
                  <a:pt x="301371" y="527114"/>
                </a:lnTo>
                <a:lnTo>
                  <a:pt x="0" y="527114"/>
                </a:lnTo>
                <a:close/>
              </a:path>
            </a:pathLst>
          </a:custGeom>
          <a:solidFill>
            <a:srgbClr val="FFFFFF">
              <a:alpha val="4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9" name="Google Shape;669;p30"/>
          <p:cNvPicPr preferRelativeResize="0"/>
          <p:nvPr/>
        </p:nvPicPr>
        <p:blipFill rotWithShape="1">
          <a:blip r:embed="rId2">
            <a:alphaModFix/>
          </a:blip>
          <a:srcRect b="0" l="60626" r="0" t="0"/>
          <a:stretch/>
        </p:blipFill>
        <p:spPr>
          <a:xfrm>
            <a:off x="10833053" y="4958850"/>
            <a:ext cx="381575" cy="3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30"/>
          <p:cNvPicPr preferRelativeResize="0"/>
          <p:nvPr/>
        </p:nvPicPr>
        <p:blipFill rotWithShape="1">
          <a:blip r:embed="rId3">
            <a:alphaModFix/>
          </a:blip>
          <a:srcRect b="0" l="0" r="38469" t="0"/>
          <a:stretch/>
        </p:blipFill>
        <p:spPr>
          <a:xfrm>
            <a:off x="10232112" y="4958850"/>
            <a:ext cx="596300" cy="3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0"/>
          <p:cNvSpPr txBox="1"/>
          <p:nvPr>
            <p:ph idx="1" type="subTitle"/>
          </p:nvPr>
        </p:nvSpPr>
        <p:spPr>
          <a:xfrm>
            <a:off x="415600" y="2316000"/>
            <a:ext cx="1612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72" name="Google Shape;672;p30"/>
          <p:cNvSpPr txBox="1"/>
          <p:nvPr>
            <p:ph idx="2" type="subTitle"/>
          </p:nvPr>
        </p:nvSpPr>
        <p:spPr>
          <a:xfrm>
            <a:off x="2320171" y="2316000"/>
            <a:ext cx="1612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73" name="Google Shape;673;p30"/>
          <p:cNvSpPr txBox="1"/>
          <p:nvPr>
            <p:ph idx="3" type="subTitle"/>
          </p:nvPr>
        </p:nvSpPr>
        <p:spPr>
          <a:xfrm>
            <a:off x="4224742" y="2342500"/>
            <a:ext cx="1612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74" name="Google Shape;674;p30"/>
          <p:cNvSpPr txBox="1"/>
          <p:nvPr>
            <p:ph idx="4" type="subTitle"/>
          </p:nvPr>
        </p:nvSpPr>
        <p:spPr>
          <a:xfrm>
            <a:off x="6129313" y="2342500"/>
            <a:ext cx="1612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75" name="Google Shape;675;p30"/>
          <p:cNvSpPr txBox="1"/>
          <p:nvPr>
            <p:ph idx="5" type="subTitle"/>
          </p:nvPr>
        </p:nvSpPr>
        <p:spPr>
          <a:xfrm>
            <a:off x="8033883" y="2316000"/>
            <a:ext cx="1612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676" name="Google Shape;676;p30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77" name="Google Shape;677;p30"/>
          <p:cNvSpPr txBox="1"/>
          <p:nvPr>
            <p:ph idx="6" type="body"/>
          </p:nvPr>
        </p:nvSpPr>
        <p:spPr>
          <a:xfrm>
            <a:off x="415600" y="3238625"/>
            <a:ext cx="16122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78" name="Google Shape;678;p30"/>
          <p:cNvSpPr txBox="1"/>
          <p:nvPr>
            <p:ph idx="7" type="body"/>
          </p:nvPr>
        </p:nvSpPr>
        <p:spPr>
          <a:xfrm>
            <a:off x="2320169" y="3238625"/>
            <a:ext cx="16122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79" name="Google Shape;679;p30"/>
          <p:cNvSpPr txBox="1"/>
          <p:nvPr>
            <p:ph idx="8" type="body"/>
          </p:nvPr>
        </p:nvSpPr>
        <p:spPr>
          <a:xfrm>
            <a:off x="4224739" y="3238625"/>
            <a:ext cx="16122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80" name="Google Shape;680;p30"/>
          <p:cNvSpPr txBox="1"/>
          <p:nvPr>
            <p:ph idx="9" type="body"/>
          </p:nvPr>
        </p:nvSpPr>
        <p:spPr>
          <a:xfrm>
            <a:off x="6129308" y="3238625"/>
            <a:ext cx="16122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81" name="Google Shape;681;p30"/>
          <p:cNvSpPr txBox="1"/>
          <p:nvPr>
            <p:ph idx="13" type="body"/>
          </p:nvPr>
        </p:nvSpPr>
        <p:spPr>
          <a:xfrm>
            <a:off x="8033878" y="3238625"/>
            <a:ext cx="16122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1"/>
          <p:cNvSpPr/>
          <p:nvPr/>
        </p:nvSpPr>
        <p:spPr>
          <a:xfrm rot="8376575">
            <a:off x="6947389" y="-633893"/>
            <a:ext cx="5488011" cy="8317840"/>
          </a:xfrm>
          <a:custGeom>
            <a:rect b="b" l="l" r="r" t="t"/>
            <a:pathLst>
              <a:path extrusionOk="0" h="8317840" w="5488011">
                <a:moveTo>
                  <a:pt x="2177864" y="8305427"/>
                </a:moveTo>
                <a:lnTo>
                  <a:pt x="0" y="6452547"/>
                </a:lnTo>
                <a:lnTo>
                  <a:pt x="39358" y="6271037"/>
                </a:lnTo>
                <a:cubicBezTo>
                  <a:pt x="188737" y="5706161"/>
                  <a:pt x="544574" y="5130673"/>
                  <a:pt x="812765" y="4686008"/>
                </a:cubicBezTo>
                <a:cubicBezTo>
                  <a:pt x="1205409" y="3959222"/>
                  <a:pt x="1015604" y="3430242"/>
                  <a:pt x="766779" y="2919422"/>
                </a:cubicBezTo>
                <a:lnTo>
                  <a:pt x="673962" y="2733035"/>
                </a:lnTo>
                <a:lnTo>
                  <a:pt x="2999168" y="0"/>
                </a:lnTo>
                <a:lnTo>
                  <a:pt x="5488011" y="2117454"/>
                </a:lnTo>
                <a:lnTo>
                  <a:pt x="5484536" y="2193806"/>
                </a:lnTo>
                <a:cubicBezTo>
                  <a:pt x="5455792" y="2433076"/>
                  <a:pt x="5372029" y="2672413"/>
                  <a:pt x="5220679" y="2900481"/>
                </a:cubicBezTo>
                <a:cubicBezTo>
                  <a:pt x="5040135" y="3149086"/>
                  <a:pt x="4790492" y="3319070"/>
                  <a:pt x="4673631" y="3613358"/>
                </a:cubicBezTo>
                <a:cubicBezTo>
                  <a:pt x="4355049" y="5019507"/>
                  <a:pt x="6266855" y="5608082"/>
                  <a:pt x="4986958" y="7308518"/>
                </a:cubicBezTo>
                <a:cubicBezTo>
                  <a:pt x="4324163" y="7998064"/>
                  <a:pt x="3401058" y="8317840"/>
                  <a:pt x="2478749" y="8317840"/>
                </a:cubicBezTo>
                <a:cubicBezTo>
                  <a:pt x="2391740" y="8317840"/>
                  <a:pt x="2304741" y="8314994"/>
                  <a:pt x="2217971" y="83093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4" name="Google Shape;684;p31"/>
          <p:cNvGrpSpPr/>
          <p:nvPr/>
        </p:nvGrpSpPr>
        <p:grpSpPr>
          <a:xfrm rot="-379778">
            <a:off x="544541" y="892940"/>
            <a:ext cx="8185377" cy="5072107"/>
            <a:chOff x="854242" y="649704"/>
            <a:chExt cx="9106200" cy="5642700"/>
          </a:xfrm>
        </p:grpSpPr>
        <p:sp>
          <p:nvSpPr>
            <p:cNvPr id="685" name="Google Shape;685;p31"/>
            <p:cNvSpPr/>
            <p:nvPr/>
          </p:nvSpPr>
          <p:spPr>
            <a:xfrm>
              <a:off x="854242" y="649704"/>
              <a:ext cx="9106200" cy="56427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outerShdw blurRad="127000" rotWithShape="0" algn="l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310550" y="932446"/>
              <a:ext cx="8193600" cy="5077200"/>
            </a:xfrm>
            <a:prstGeom prst="rect">
              <a:avLst/>
            </a:prstGeom>
            <a:noFill/>
            <a:ln cap="flat" cmpd="sng" w="31750">
              <a:solidFill>
                <a:srgbClr val="B9B9B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" name="Google Shape;687;p31"/>
            <p:cNvCxnSpPr/>
            <p:nvPr/>
          </p:nvCxnSpPr>
          <p:spPr>
            <a:xfrm flipH="1">
              <a:off x="5390202" y="1179095"/>
              <a:ext cx="17100" cy="4644000"/>
            </a:xfrm>
            <a:prstGeom prst="straightConnector1">
              <a:avLst/>
            </a:prstGeom>
            <a:noFill/>
            <a:ln cap="flat" cmpd="sng" w="31750">
              <a:solidFill>
                <a:srgbClr val="B9B9B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88" name="Google Shape;688;p31"/>
            <p:cNvGrpSpPr/>
            <p:nvPr/>
          </p:nvGrpSpPr>
          <p:grpSpPr>
            <a:xfrm rot="-82582">
              <a:off x="8081838" y="972056"/>
              <a:ext cx="1324375" cy="1514343"/>
              <a:chOff x="9204036" y="1284493"/>
              <a:chExt cx="2465995" cy="2819717"/>
            </a:xfrm>
          </p:grpSpPr>
          <p:sp>
            <p:nvSpPr>
              <p:cNvPr id="689" name="Google Shape;689;p31"/>
              <p:cNvSpPr/>
              <p:nvPr/>
            </p:nvSpPr>
            <p:spPr>
              <a:xfrm rot="-447735">
                <a:off x="9361292" y="1413353"/>
                <a:ext cx="2151483" cy="2561996"/>
              </a:xfrm>
              <a:custGeom>
                <a:rect b="b" l="l" r="r" t="t"/>
                <a:pathLst>
                  <a:path extrusionOk="0" h="2559494" w="2149382">
                    <a:moveTo>
                      <a:pt x="328642" y="60"/>
                    </a:moveTo>
                    <a:lnTo>
                      <a:pt x="325317" y="23333"/>
                    </a:lnTo>
                    <a:cubicBezTo>
                      <a:pt x="357456" y="28809"/>
                      <a:pt x="379751" y="58796"/>
                      <a:pt x="375057" y="91326"/>
                    </a:cubicBezTo>
                    <a:cubicBezTo>
                      <a:pt x="370429" y="123856"/>
                      <a:pt x="340702" y="146216"/>
                      <a:pt x="308238" y="142500"/>
                    </a:cubicBezTo>
                    <a:lnTo>
                      <a:pt x="299893" y="201302"/>
                    </a:lnTo>
                    <a:cubicBezTo>
                      <a:pt x="332032" y="206778"/>
                      <a:pt x="354327" y="236765"/>
                      <a:pt x="349633" y="269295"/>
                    </a:cubicBezTo>
                    <a:cubicBezTo>
                      <a:pt x="345005" y="301825"/>
                      <a:pt x="315278" y="324185"/>
                      <a:pt x="282813" y="320404"/>
                    </a:cubicBezTo>
                    <a:lnTo>
                      <a:pt x="274730" y="377250"/>
                    </a:lnTo>
                    <a:cubicBezTo>
                      <a:pt x="306934" y="382726"/>
                      <a:pt x="329164" y="412518"/>
                      <a:pt x="324535" y="445048"/>
                    </a:cubicBezTo>
                    <a:cubicBezTo>
                      <a:pt x="319907" y="477578"/>
                      <a:pt x="290115" y="500133"/>
                      <a:pt x="257715" y="496352"/>
                    </a:cubicBezTo>
                    <a:lnTo>
                      <a:pt x="249306" y="555154"/>
                    </a:lnTo>
                    <a:cubicBezTo>
                      <a:pt x="281510" y="560630"/>
                      <a:pt x="303739" y="590487"/>
                      <a:pt x="299111" y="623017"/>
                    </a:cubicBezTo>
                    <a:cubicBezTo>
                      <a:pt x="294482" y="655547"/>
                      <a:pt x="264756" y="677907"/>
                      <a:pt x="232291" y="674191"/>
                    </a:cubicBezTo>
                    <a:lnTo>
                      <a:pt x="223882" y="732992"/>
                    </a:lnTo>
                    <a:cubicBezTo>
                      <a:pt x="256085" y="738468"/>
                      <a:pt x="278315" y="768456"/>
                      <a:pt x="273687" y="800986"/>
                    </a:cubicBezTo>
                    <a:cubicBezTo>
                      <a:pt x="269058" y="833516"/>
                      <a:pt x="239332" y="855876"/>
                      <a:pt x="206867" y="852095"/>
                    </a:cubicBezTo>
                    <a:lnTo>
                      <a:pt x="198457" y="910962"/>
                    </a:lnTo>
                    <a:cubicBezTo>
                      <a:pt x="230661" y="916438"/>
                      <a:pt x="252956" y="946229"/>
                      <a:pt x="248263" y="978759"/>
                    </a:cubicBezTo>
                    <a:cubicBezTo>
                      <a:pt x="243634" y="1011289"/>
                      <a:pt x="213907" y="1033845"/>
                      <a:pt x="181443" y="1030064"/>
                    </a:cubicBezTo>
                    <a:lnTo>
                      <a:pt x="173033" y="1088865"/>
                    </a:lnTo>
                    <a:cubicBezTo>
                      <a:pt x="205237" y="1094341"/>
                      <a:pt x="227532" y="1124198"/>
                      <a:pt x="222838" y="1156728"/>
                    </a:cubicBezTo>
                    <a:cubicBezTo>
                      <a:pt x="218210" y="1189258"/>
                      <a:pt x="188483" y="1211618"/>
                      <a:pt x="156084" y="1207902"/>
                    </a:cubicBezTo>
                    <a:lnTo>
                      <a:pt x="147674" y="1266704"/>
                    </a:lnTo>
                    <a:cubicBezTo>
                      <a:pt x="179813" y="1272180"/>
                      <a:pt x="202108" y="1302167"/>
                      <a:pt x="197414" y="1334697"/>
                    </a:cubicBezTo>
                    <a:cubicBezTo>
                      <a:pt x="192786" y="1367162"/>
                      <a:pt x="163059" y="1389587"/>
                      <a:pt x="130595" y="1385806"/>
                    </a:cubicBezTo>
                    <a:lnTo>
                      <a:pt x="122250" y="1444673"/>
                    </a:lnTo>
                    <a:cubicBezTo>
                      <a:pt x="154389" y="1450149"/>
                      <a:pt x="176684" y="1479941"/>
                      <a:pt x="172055" y="1512471"/>
                    </a:cubicBezTo>
                    <a:cubicBezTo>
                      <a:pt x="167362" y="1545001"/>
                      <a:pt x="137635" y="1567556"/>
                      <a:pt x="105170" y="1563775"/>
                    </a:cubicBezTo>
                    <a:lnTo>
                      <a:pt x="96826" y="1622577"/>
                    </a:lnTo>
                    <a:cubicBezTo>
                      <a:pt x="128965" y="1628053"/>
                      <a:pt x="151260" y="1657910"/>
                      <a:pt x="146631" y="1690440"/>
                    </a:cubicBezTo>
                    <a:cubicBezTo>
                      <a:pt x="141938" y="1722969"/>
                      <a:pt x="112211" y="1745330"/>
                      <a:pt x="79811" y="1741549"/>
                    </a:cubicBezTo>
                    <a:lnTo>
                      <a:pt x="71793" y="1797547"/>
                    </a:lnTo>
                    <a:cubicBezTo>
                      <a:pt x="103997" y="1803023"/>
                      <a:pt x="126227" y="1833010"/>
                      <a:pt x="121598" y="1865540"/>
                    </a:cubicBezTo>
                    <a:cubicBezTo>
                      <a:pt x="116970" y="1898005"/>
                      <a:pt x="87243" y="1920431"/>
                      <a:pt x="54778" y="1916649"/>
                    </a:cubicBezTo>
                    <a:lnTo>
                      <a:pt x="46695" y="1973495"/>
                    </a:lnTo>
                    <a:cubicBezTo>
                      <a:pt x="78834" y="1978971"/>
                      <a:pt x="101129" y="2008763"/>
                      <a:pt x="96500" y="2041293"/>
                    </a:cubicBezTo>
                    <a:cubicBezTo>
                      <a:pt x="91806" y="2073823"/>
                      <a:pt x="62080" y="2096379"/>
                      <a:pt x="29615" y="2092597"/>
                    </a:cubicBezTo>
                    <a:lnTo>
                      <a:pt x="21271" y="2151399"/>
                    </a:lnTo>
                    <a:cubicBezTo>
                      <a:pt x="53409" y="2156875"/>
                      <a:pt x="75704" y="2186732"/>
                      <a:pt x="71076" y="2219262"/>
                    </a:cubicBezTo>
                    <a:cubicBezTo>
                      <a:pt x="66382" y="2251792"/>
                      <a:pt x="36656" y="2274152"/>
                      <a:pt x="4256" y="2270371"/>
                    </a:cubicBezTo>
                    <a:lnTo>
                      <a:pt x="84" y="2299381"/>
                    </a:lnTo>
                    <a:lnTo>
                      <a:pt x="55691" y="2307334"/>
                    </a:lnTo>
                    <a:cubicBezTo>
                      <a:pt x="66252" y="2282887"/>
                      <a:pt x="91285" y="2266851"/>
                      <a:pt x="118860" y="2270762"/>
                    </a:cubicBezTo>
                    <a:cubicBezTo>
                      <a:pt x="146501" y="2274739"/>
                      <a:pt x="166188" y="2297164"/>
                      <a:pt x="169448" y="2323566"/>
                    </a:cubicBezTo>
                    <a:lnTo>
                      <a:pt x="233660" y="2332758"/>
                    </a:lnTo>
                    <a:cubicBezTo>
                      <a:pt x="244221" y="2308312"/>
                      <a:pt x="269254" y="2292275"/>
                      <a:pt x="296829" y="2296187"/>
                    </a:cubicBezTo>
                    <a:cubicBezTo>
                      <a:pt x="324470" y="2300163"/>
                      <a:pt x="344027" y="2322523"/>
                      <a:pt x="347286" y="2348990"/>
                    </a:cubicBezTo>
                    <a:lnTo>
                      <a:pt x="409413" y="2357856"/>
                    </a:lnTo>
                    <a:cubicBezTo>
                      <a:pt x="420039" y="2333410"/>
                      <a:pt x="445137" y="2317373"/>
                      <a:pt x="472777" y="2321350"/>
                    </a:cubicBezTo>
                    <a:cubicBezTo>
                      <a:pt x="500418" y="2325326"/>
                      <a:pt x="519910" y="2347686"/>
                      <a:pt x="523169" y="2374154"/>
                    </a:cubicBezTo>
                    <a:lnTo>
                      <a:pt x="587382" y="2383280"/>
                    </a:lnTo>
                    <a:cubicBezTo>
                      <a:pt x="597942" y="2358834"/>
                      <a:pt x="622975" y="2342797"/>
                      <a:pt x="650551" y="2346774"/>
                    </a:cubicBezTo>
                    <a:cubicBezTo>
                      <a:pt x="678191" y="2350685"/>
                      <a:pt x="697879" y="2373111"/>
                      <a:pt x="701138" y="2399578"/>
                    </a:cubicBezTo>
                    <a:lnTo>
                      <a:pt x="765351" y="2408704"/>
                    </a:lnTo>
                    <a:cubicBezTo>
                      <a:pt x="775911" y="2384258"/>
                      <a:pt x="800944" y="2368222"/>
                      <a:pt x="828520" y="2372198"/>
                    </a:cubicBezTo>
                    <a:cubicBezTo>
                      <a:pt x="856160" y="2376109"/>
                      <a:pt x="875652" y="2398535"/>
                      <a:pt x="878912" y="2424937"/>
                    </a:cubicBezTo>
                    <a:lnTo>
                      <a:pt x="943124" y="2434129"/>
                    </a:lnTo>
                    <a:cubicBezTo>
                      <a:pt x="953750" y="2409682"/>
                      <a:pt x="978848" y="2393645"/>
                      <a:pt x="1006489" y="2397622"/>
                    </a:cubicBezTo>
                    <a:cubicBezTo>
                      <a:pt x="1034129" y="2401534"/>
                      <a:pt x="1053621" y="2423959"/>
                      <a:pt x="1056881" y="2450361"/>
                    </a:cubicBezTo>
                    <a:lnTo>
                      <a:pt x="1121093" y="2459553"/>
                    </a:lnTo>
                    <a:cubicBezTo>
                      <a:pt x="1131654" y="2435107"/>
                      <a:pt x="1156687" y="2419070"/>
                      <a:pt x="1184262" y="2422981"/>
                    </a:cubicBezTo>
                    <a:cubicBezTo>
                      <a:pt x="1211903" y="2426958"/>
                      <a:pt x="1231590" y="2449383"/>
                      <a:pt x="1234850" y="2475785"/>
                    </a:cubicBezTo>
                    <a:lnTo>
                      <a:pt x="1299062" y="2484977"/>
                    </a:lnTo>
                    <a:cubicBezTo>
                      <a:pt x="1309623" y="2460531"/>
                      <a:pt x="1334656" y="2444494"/>
                      <a:pt x="1362231" y="2448405"/>
                    </a:cubicBezTo>
                    <a:cubicBezTo>
                      <a:pt x="1389872" y="2452382"/>
                      <a:pt x="1409494" y="2474807"/>
                      <a:pt x="1412819" y="2501209"/>
                    </a:cubicBezTo>
                    <a:lnTo>
                      <a:pt x="1476836" y="2510401"/>
                    </a:lnTo>
                    <a:cubicBezTo>
                      <a:pt x="1487461" y="2485890"/>
                      <a:pt x="1512560" y="2469918"/>
                      <a:pt x="1540200" y="2473830"/>
                    </a:cubicBezTo>
                    <a:cubicBezTo>
                      <a:pt x="1567841" y="2477806"/>
                      <a:pt x="1587333" y="2500166"/>
                      <a:pt x="1590592" y="2526633"/>
                    </a:cubicBezTo>
                    <a:lnTo>
                      <a:pt x="1654804" y="2535825"/>
                    </a:lnTo>
                    <a:cubicBezTo>
                      <a:pt x="1665365" y="2511314"/>
                      <a:pt x="1690398" y="2495342"/>
                      <a:pt x="1717974" y="2499253"/>
                    </a:cubicBezTo>
                    <a:cubicBezTo>
                      <a:pt x="1745614" y="2503230"/>
                      <a:pt x="1765237" y="2525590"/>
                      <a:pt x="1768561" y="2552058"/>
                    </a:cubicBezTo>
                    <a:lnTo>
                      <a:pt x="1820974" y="2559554"/>
                    </a:lnTo>
                    <a:lnTo>
                      <a:pt x="1825407" y="2528720"/>
                    </a:lnTo>
                    <a:cubicBezTo>
                      <a:pt x="1798614" y="2519397"/>
                      <a:pt x="1780752" y="2493191"/>
                      <a:pt x="1784924" y="2464116"/>
                    </a:cubicBezTo>
                    <a:cubicBezTo>
                      <a:pt x="1789096" y="2434976"/>
                      <a:pt x="1813542" y="2414897"/>
                      <a:pt x="1841835" y="2413463"/>
                    </a:cubicBezTo>
                    <a:lnTo>
                      <a:pt x="1850766" y="2350881"/>
                    </a:lnTo>
                    <a:cubicBezTo>
                      <a:pt x="1824038" y="2341559"/>
                      <a:pt x="1806176" y="2315287"/>
                      <a:pt x="1810348" y="2286147"/>
                    </a:cubicBezTo>
                    <a:cubicBezTo>
                      <a:pt x="1814520" y="2257007"/>
                      <a:pt x="1838967" y="2236929"/>
                      <a:pt x="1867259" y="2235494"/>
                    </a:cubicBezTo>
                    <a:lnTo>
                      <a:pt x="1875929" y="2174998"/>
                    </a:lnTo>
                    <a:cubicBezTo>
                      <a:pt x="1849136" y="2165676"/>
                      <a:pt x="1831274" y="2139469"/>
                      <a:pt x="1835446" y="2110395"/>
                    </a:cubicBezTo>
                    <a:cubicBezTo>
                      <a:pt x="1839618" y="2081254"/>
                      <a:pt x="1864130" y="2060980"/>
                      <a:pt x="1892422" y="2059546"/>
                    </a:cubicBezTo>
                    <a:lnTo>
                      <a:pt x="1900962" y="1999897"/>
                    </a:lnTo>
                    <a:cubicBezTo>
                      <a:pt x="1874169" y="1990575"/>
                      <a:pt x="1856307" y="1964434"/>
                      <a:pt x="1860479" y="1935294"/>
                    </a:cubicBezTo>
                    <a:cubicBezTo>
                      <a:pt x="1864651" y="1906154"/>
                      <a:pt x="1889098" y="1886075"/>
                      <a:pt x="1917390" y="1884641"/>
                    </a:cubicBezTo>
                    <a:lnTo>
                      <a:pt x="1926321" y="1822058"/>
                    </a:lnTo>
                    <a:cubicBezTo>
                      <a:pt x="1899593" y="1812736"/>
                      <a:pt x="1881731" y="1786465"/>
                      <a:pt x="1885903" y="1757325"/>
                    </a:cubicBezTo>
                    <a:cubicBezTo>
                      <a:pt x="1890076" y="1728185"/>
                      <a:pt x="1914522" y="1708106"/>
                      <a:pt x="1942814" y="1706672"/>
                    </a:cubicBezTo>
                    <a:lnTo>
                      <a:pt x="1951745" y="1644155"/>
                    </a:lnTo>
                    <a:cubicBezTo>
                      <a:pt x="1925018" y="1634833"/>
                      <a:pt x="1907156" y="1608626"/>
                      <a:pt x="1911327" y="1579551"/>
                    </a:cubicBezTo>
                    <a:cubicBezTo>
                      <a:pt x="1915434" y="1550411"/>
                      <a:pt x="1939946" y="1530137"/>
                      <a:pt x="1968239" y="1528703"/>
                    </a:cubicBezTo>
                    <a:lnTo>
                      <a:pt x="1977170" y="1466186"/>
                    </a:lnTo>
                    <a:cubicBezTo>
                      <a:pt x="1950441" y="1456864"/>
                      <a:pt x="1932579" y="1430722"/>
                      <a:pt x="1936752" y="1401582"/>
                    </a:cubicBezTo>
                    <a:cubicBezTo>
                      <a:pt x="1940859" y="1372442"/>
                      <a:pt x="1965370" y="1352364"/>
                      <a:pt x="1993663" y="1350930"/>
                    </a:cubicBezTo>
                    <a:lnTo>
                      <a:pt x="2002594" y="1288412"/>
                    </a:lnTo>
                    <a:cubicBezTo>
                      <a:pt x="1975866" y="1279025"/>
                      <a:pt x="1958004" y="1252753"/>
                      <a:pt x="1962176" y="1223613"/>
                    </a:cubicBezTo>
                    <a:cubicBezTo>
                      <a:pt x="1966283" y="1194539"/>
                      <a:pt x="1990794" y="1174395"/>
                      <a:pt x="2019087" y="1172961"/>
                    </a:cubicBezTo>
                    <a:lnTo>
                      <a:pt x="2028018" y="1110443"/>
                    </a:lnTo>
                    <a:cubicBezTo>
                      <a:pt x="2001290" y="1101121"/>
                      <a:pt x="1983363" y="1074915"/>
                      <a:pt x="1987535" y="1045840"/>
                    </a:cubicBezTo>
                    <a:cubicBezTo>
                      <a:pt x="1991707" y="1016700"/>
                      <a:pt x="2016218" y="996426"/>
                      <a:pt x="2044511" y="994992"/>
                    </a:cubicBezTo>
                    <a:lnTo>
                      <a:pt x="2053442" y="932474"/>
                    </a:lnTo>
                    <a:cubicBezTo>
                      <a:pt x="2026714" y="923152"/>
                      <a:pt x="2008787" y="897011"/>
                      <a:pt x="2012959" y="867871"/>
                    </a:cubicBezTo>
                    <a:cubicBezTo>
                      <a:pt x="2017131" y="838731"/>
                      <a:pt x="2041643" y="818652"/>
                      <a:pt x="2069935" y="817218"/>
                    </a:cubicBezTo>
                    <a:lnTo>
                      <a:pt x="2078866" y="754701"/>
                    </a:lnTo>
                    <a:cubicBezTo>
                      <a:pt x="2052073" y="745313"/>
                      <a:pt x="2034276" y="719042"/>
                      <a:pt x="2038383" y="689902"/>
                    </a:cubicBezTo>
                    <a:cubicBezTo>
                      <a:pt x="2042555" y="660827"/>
                      <a:pt x="2067067" y="640683"/>
                      <a:pt x="2095359" y="639249"/>
                    </a:cubicBezTo>
                    <a:lnTo>
                      <a:pt x="2103965" y="578753"/>
                    </a:lnTo>
                    <a:cubicBezTo>
                      <a:pt x="2077236" y="569430"/>
                      <a:pt x="2059374" y="543289"/>
                      <a:pt x="2063547" y="514149"/>
                    </a:cubicBezTo>
                    <a:cubicBezTo>
                      <a:pt x="2067654" y="485009"/>
                      <a:pt x="2092165" y="464800"/>
                      <a:pt x="2120457" y="463301"/>
                    </a:cubicBezTo>
                    <a:lnTo>
                      <a:pt x="2129388" y="400784"/>
                    </a:lnTo>
                    <a:cubicBezTo>
                      <a:pt x="2102661" y="391462"/>
                      <a:pt x="2084799" y="365320"/>
                      <a:pt x="2088970" y="336180"/>
                    </a:cubicBezTo>
                    <a:cubicBezTo>
                      <a:pt x="2093077" y="307040"/>
                      <a:pt x="2117589" y="286831"/>
                      <a:pt x="2145882" y="285332"/>
                    </a:cubicBezTo>
                    <a:lnTo>
                      <a:pt x="2149467" y="260234"/>
                    </a:lnTo>
                    <a:lnTo>
                      <a:pt x="2100770" y="253258"/>
                    </a:lnTo>
                    <a:cubicBezTo>
                      <a:pt x="2094838" y="284876"/>
                      <a:pt x="2065242" y="306845"/>
                      <a:pt x="2033103" y="302216"/>
                    </a:cubicBezTo>
                    <a:cubicBezTo>
                      <a:pt x="2000899" y="297653"/>
                      <a:pt x="1978865" y="268317"/>
                      <a:pt x="1981994" y="236309"/>
                    </a:cubicBezTo>
                    <a:lnTo>
                      <a:pt x="1922801" y="227834"/>
                    </a:lnTo>
                    <a:cubicBezTo>
                      <a:pt x="1916869" y="259452"/>
                      <a:pt x="1887468" y="281421"/>
                      <a:pt x="1855329" y="276857"/>
                    </a:cubicBezTo>
                    <a:cubicBezTo>
                      <a:pt x="1823125" y="272229"/>
                      <a:pt x="1800895" y="242893"/>
                      <a:pt x="1804025" y="210885"/>
                    </a:cubicBezTo>
                    <a:lnTo>
                      <a:pt x="1744897" y="202410"/>
                    </a:lnTo>
                    <a:cubicBezTo>
                      <a:pt x="1738900" y="234027"/>
                      <a:pt x="1709499" y="255996"/>
                      <a:pt x="1677360" y="251433"/>
                    </a:cubicBezTo>
                    <a:cubicBezTo>
                      <a:pt x="1645156" y="246805"/>
                      <a:pt x="1623057" y="217469"/>
                      <a:pt x="1626251" y="185461"/>
                    </a:cubicBezTo>
                    <a:lnTo>
                      <a:pt x="1567058" y="177051"/>
                    </a:lnTo>
                    <a:cubicBezTo>
                      <a:pt x="1561126" y="208668"/>
                      <a:pt x="1531530" y="230572"/>
                      <a:pt x="1499391" y="226009"/>
                    </a:cubicBezTo>
                    <a:cubicBezTo>
                      <a:pt x="1467187" y="221381"/>
                      <a:pt x="1445153" y="192045"/>
                      <a:pt x="1448282" y="160037"/>
                    </a:cubicBezTo>
                    <a:lnTo>
                      <a:pt x="1389090" y="151562"/>
                    </a:lnTo>
                    <a:cubicBezTo>
                      <a:pt x="1383157" y="183244"/>
                      <a:pt x="1353757" y="205148"/>
                      <a:pt x="1321618" y="200585"/>
                    </a:cubicBezTo>
                    <a:cubicBezTo>
                      <a:pt x="1289414" y="196021"/>
                      <a:pt x="1267184" y="166621"/>
                      <a:pt x="1270313" y="134612"/>
                    </a:cubicBezTo>
                    <a:lnTo>
                      <a:pt x="1211186" y="126138"/>
                    </a:lnTo>
                    <a:cubicBezTo>
                      <a:pt x="1205188" y="157820"/>
                      <a:pt x="1175787" y="179724"/>
                      <a:pt x="1143649" y="175161"/>
                    </a:cubicBezTo>
                    <a:cubicBezTo>
                      <a:pt x="1111445" y="170532"/>
                      <a:pt x="1089346" y="141262"/>
                      <a:pt x="1092540" y="109188"/>
                    </a:cubicBezTo>
                    <a:lnTo>
                      <a:pt x="1033347" y="100779"/>
                    </a:lnTo>
                    <a:cubicBezTo>
                      <a:pt x="1027415" y="132396"/>
                      <a:pt x="997819" y="154300"/>
                      <a:pt x="965680" y="149736"/>
                    </a:cubicBezTo>
                    <a:cubicBezTo>
                      <a:pt x="933476" y="145108"/>
                      <a:pt x="911442" y="115838"/>
                      <a:pt x="914571" y="83764"/>
                    </a:cubicBezTo>
                    <a:lnTo>
                      <a:pt x="855443" y="75355"/>
                    </a:lnTo>
                    <a:cubicBezTo>
                      <a:pt x="849446" y="106972"/>
                      <a:pt x="820045" y="128941"/>
                      <a:pt x="787906" y="124312"/>
                    </a:cubicBezTo>
                    <a:cubicBezTo>
                      <a:pt x="755702" y="119749"/>
                      <a:pt x="733473" y="90414"/>
                      <a:pt x="736602" y="58340"/>
                    </a:cubicBezTo>
                    <a:lnTo>
                      <a:pt x="679495" y="50191"/>
                    </a:lnTo>
                    <a:cubicBezTo>
                      <a:pt x="673563" y="81808"/>
                      <a:pt x="644097" y="103777"/>
                      <a:pt x="611958" y="99214"/>
                    </a:cubicBezTo>
                    <a:cubicBezTo>
                      <a:pt x="579754" y="94586"/>
                      <a:pt x="557525" y="65250"/>
                      <a:pt x="560654" y="33242"/>
                    </a:cubicBezTo>
                    <a:lnTo>
                      <a:pt x="501657" y="24832"/>
                    </a:lnTo>
                    <a:cubicBezTo>
                      <a:pt x="495724" y="56449"/>
                      <a:pt x="466128" y="78353"/>
                      <a:pt x="433989" y="73790"/>
                    </a:cubicBezTo>
                    <a:cubicBezTo>
                      <a:pt x="401785" y="69162"/>
                      <a:pt x="379751" y="39826"/>
                      <a:pt x="382880" y="7818"/>
                    </a:cubicBezTo>
                    <a:lnTo>
                      <a:pt x="328642" y="6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ffectLst>
                <a:outerShdw blurRad="12700" rotWithShape="0" algn="tl" dir="2700000" dist="127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1"/>
              <p:cNvSpPr/>
              <p:nvPr/>
            </p:nvSpPr>
            <p:spPr>
              <a:xfrm rot="42970">
                <a:off x="9631547" y="1657825"/>
                <a:ext cx="1613516" cy="2081227"/>
              </a:xfrm>
              <a:custGeom>
                <a:rect b="b" l="l" r="r" t="t"/>
                <a:pathLst>
                  <a:path extrusionOk="0" h="2081064" w="1613390">
                    <a:moveTo>
                      <a:pt x="23" y="128"/>
                    </a:moveTo>
                    <a:lnTo>
                      <a:pt x="1613413" y="128"/>
                    </a:lnTo>
                    <a:lnTo>
                      <a:pt x="1613413" y="2081193"/>
                    </a:lnTo>
                    <a:lnTo>
                      <a:pt x="23" y="2081193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1" name="Google Shape;691;p31"/>
            <p:cNvSpPr/>
            <p:nvPr/>
          </p:nvSpPr>
          <p:spPr>
            <a:xfrm rot="928949">
              <a:off x="6755326" y="1384860"/>
              <a:ext cx="1208042" cy="569263"/>
            </a:xfrm>
            <a:custGeom>
              <a:rect b="b" l="l" r="r" t="t"/>
              <a:pathLst>
                <a:path extrusionOk="0" h="1482707" w="2186300">
                  <a:moveTo>
                    <a:pt x="1706976" y="345"/>
                  </a:moveTo>
                  <a:cubicBezTo>
                    <a:pt x="1665515" y="-1220"/>
                    <a:pt x="1619882" y="3539"/>
                    <a:pt x="1572945" y="17750"/>
                  </a:cubicBezTo>
                  <a:cubicBezTo>
                    <a:pt x="1504235" y="38676"/>
                    <a:pt x="1438328" y="97869"/>
                    <a:pt x="1370334" y="168014"/>
                  </a:cubicBezTo>
                  <a:cubicBezTo>
                    <a:pt x="1355276" y="183594"/>
                    <a:pt x="1340151" y="199696"/>
                    <a:pt x="1324832" y="215994"/>
                  </a:cubicBezTo>
                  <a:cubicBezTo>
                    <a:pt x="1316096" y="225316"/>
                    <a:pt x="1307491" y="234051"/>
                    <a:pt x="1298625" y="243439"/>
                  </a:cubicBezTo>
                  <a:lnTo>
                    <a:pt x="1420857" y="207910"/>
                  </a:lnTo>
                  <a:cubicBezTo>
                    <a:pt x="1417337" y="211365"/>
                    <a:pt x="1414403" y="215016"/>
                    <a:pt x="1410883" y="218536"/>
                  </a:cubicBezTo>
                  <a:lnTo>
                    <a:pt x="1439566" y="209800"/>
                  </a:lnTo>
                  <a:cubicBezTo>
                    <a:pt x="1495369" y="155432"/>
                    <a:pt x="1550259" y="111755"/>
                    <a:pt x="1607235" y="94479"/>
                  </a:cubicBezTo>
                  <a:cubicBezTo>
                    <a:pt x="1701174" y="65926"/>
                    <a:pt x="1786247" y="76617"/>
                    <a:pt x="1848504" y="94479"/>
                  </a:cubicBezTo>
                  <a:lnTo>
                    <a:pt x="1934555" y="69511"/>
                  </a:lnTo>
                  <a:cubicBezTo>
                    <a:pt x="1934555" y="69511"/>
                    <a:pt x="1923994" y="67882"/>
                    <a:pt x="1912716" y="65795"/>
                  </a:cubicBezTo>
                  <a:lnTo>
                    <a:pt x="1921452" y="62666"/>
                  </a:lnTo>
                  <a:cubicBezTo>
                    <a:pt x="1921452" y="62666"/>
                    <a:pt x="1831359" y="5038"/>
                    <a:pt x="1706976" y="345"/>
                  </a:cubicBezTo>
                  <a:close/>
                  <a:moveTo>
                    <a:pt x="1410883" y="218536"/>
                  </a:moveTo>
                  <a:lnTo>
                    <a:pt x="1290542" y="252826"/>
                  </a:lnTo>
                  <a:cubicBezTo>
                    <a:pt x="1195951" y="353023"/>
                    <a:pt x="1093798" y="453937"/>
                    <a:pt x="971984" y="490965"/>
                  </a:cubicBezTo>
                  <a:cubicBezTo>
                    <a:pt x="839993" y="531057"/>
                    <a:pt x="729672" y="485033"/>
                    <a:pt x="601678" y="447940"/>
                  </a:cubicBezTo>
                  <a:lnTo>
                    <a:pt x="473253" y="484120"/>
                  </a:lnTo>
                  <a:cubicBezTo>
                    <a:pt x="674547" y="507850"/>
                    <a:pt x="812516" y="615674"/>
                    <a:pt x="993210" y="560784"/>
                  </a:cubicBezTo>
                  <a:cubicBezTo>
                    <a:pt x="1158401" y="510588"/>
                    <a:pt x="1287413" y="342397"/>
                    <a:pt x="1410883" y="218536"/>
                  </a:cubicBezTo>
                  <a:close/>
                  <a:moveTo>
                    <a:pt x="473253" y="484120"/>
                  </a:moveTo>
                  <a:cubicBezTo>
                    <a:pt x="472510" y="483990"/>
                    <a:pt x="471506" y="484186"/>
                    <a:pt x="470763" y="484120"/>
                  </a:cubicBezTo>
                  <a:lnTo>
                    <a:pt x="598562" y="446701"/>
                  </a:lnTo>
                  <a:cubicBezTo>
                    <a:pt x="575152" y="439856"/>
                    <a:pt x="551123" y="434185"/>
                    <a:pt x="526246" y="428579"/>
                  </a:cubicBezTo>
                  <a:cubicBezTo>
                    <a:pt x="518456" y="426884"/>
                    <a:pt x="510523" y="425124"/>
                    <a:pt x="502556" y="423624"/>
                  </a:cubicBezTo>
                  <a:cubicBezTo>
                    <a:pt x="415893" y="406870"/>
                    <a:pt x="318225" y="402176"/>
                    <a:pt x="198953" y="434837"/>
                  </a:cubicBezTo>
                  <a:cubicBezTo>
                    <a:pt x="105346" y="460456"/>
                    <a:pt x="47256" y="500548"/>
                    <a:pt x="84" y="545204"/>
                  </a:cubicBezTo>
                  <a:lnTo>
                    <a:pt x="17542" y="615609"/>
                  </a:lnTo>
                  <a:lnTo>
                    <a:pt x="44348" y="608177"/>
                  </a:lnTo>
                  <a:cubicBezTo>
                    <a:pt x="89818" y="568868"/>
                    <a:pt x="148300" y="534773"/>
                    <a:pt x="233243" y="511500"/>
                  </a:cubicBezTo>
                  <a:cubicBezTo>
                    <a:pt x="316295" y="488814"/>
                    <a:pt x="388330" y="484837"/>
                    <a:pt x="453931" y="489727"/>
                  </a:cubicBezTo>
                  <a:lnTo>
                    <a:pt x="473253" y="484120"/>
                  </a:lnTo>
                  <a:close/>
                  <a:moveTo>
                    <a:pt x="1790550" y="277142"/>
                  </a:moveTo>
                  <a:cubicBezTo>
                    <a:pt x="1749024" y="275577"/>
                    <a:pt x="1704043" y="279684"/>
                    <a:pt x="1657106" y="293961"/>
                  </a:cubicBezTo>
                  <a:cubicBezTo>
                    <a:pt x="1588395" y="314822"/>
                    <a:pt x="1522488" y="374080"/>
                    <a:pt x="1454495" y="444224"/>
                  </a:cubicBezTo>
                  <a:cubicBezTo>
                    <a:pt x="1439436" y="459739"/>
                    <a:pt x="1424312" y="476428"/>
                    <a:pt x="1408992" y="492791"/>
                  </a:cubicBezTo>
                  <a:cubicBezTo>
                    <a:pt x="1400257" y="502113"/>
                    <a:pt x="1391652" y="510848"/>
                    <a:pt x="1382786" y="520236"/>
                  </a:cubicBezTo>
                  <a:lnTo>
                    <a:pt x="1505017" y="484707"/>
                  </a:lnTo>
                  <a:cubicBezTo>
                    <a:pt x="1501497" y="488162"/>
                    <a:pt x="1497912" y="491161"/>
                    <a:pt x="1494391" y="494681"/>
                  </a:cubicBezTo>
                  <a:lnTo>
                    <a:pt x="1523075" y="486598"/>
                  </a:lnTo>
                  <a:cubicBezTo>
                    <a:pt x="1578943" y="432229"/>
                    <a:pt x="1634420" y="387965"/>
                    <a:pt x="1691396" y="370624"/>
                  </a:cubicBezTo>
                  <a:cubicBezTo>
                    <a:pt x="1785335" y="342071"/>
                    <a:pt x="1870408" y="352762"/>
                    <a:pt x="1932664" y="370624"/>
                  </a:cubicBezTo>
                  <a:lnTo>
                    <a:pt x="2018715" y="346309"/>
                  </a:lnTo>
                  <a:cubicBezTo>
                    <a:pt x="2018715" y="346309"/>
                    <a:pt x="2008154" y="344092"/>
                    <a:pt x="1996877" y="341941"/>
                  </a:cubicBezTo>
                  <a:lnTo>
                    <a:pt x="2005612" y="339464"/>
                  </a:lnTo>
                  <a:cubicBezTo>
                    <a:pt x="2005612" y="339464"/>
                    <a:pt x="1914933" y="281836"/>
                    <a:pt x="1790550" y="277142"/>
                  </a:cubicBezTo>
                  <a:close/>
                  <a:moveTo>
                    <a:pt x="1494391" y="494681"/>
                  </a:moveTo>
                  <a:lnTo>
                    <a:pt x="1374050" y="528971"/>
                  </a:lnTo>
                  <a:cubicBezTo>
                    <a:pt x="1279459" y="629234"/>
                    <a:pt x="1177958" y="730083"/>
                    <a:pt x="1056118" y="767111"/>
                  </a:cubicBezTo>
                  <a:cubicBezTo>
                    <a:pt x="924154" y="807203"/>
                    <a:pt x="813833" y="761244"/>
                    <a:pt x="685838" y="724085"/>
                  </a:cubicBezTo>
                  <a:lnTo>
                    <a:pt x="556795" y="760918"/>
                  </a:lnTo>
                  <a:cubicBezTo>
                    <a:pt x="758082" y="784647"/>
                    <a:pt x="896676" y="892471"/>
                    <a:pt x="1077370" y="837581"/>
                  </a:cubicBezTo>
                  <a:cubicBezTo>
                    <a:pt x="1242562" y="787385"/>
                    <a:pt x="1370921" y="618608"/>
                    <a:pt x="1494391" y="494681"/>
                  </a:cubicBezTo>
                  <a:close/>
                  <a:moveTo>
                    <a:pt x="556827" y="760918"/>
                  </a:moveTo>
                  <a:cubicBezTo>
                    <a:pt x="556084" y="760787"/>
                    <a:pt x="555699" y="760331"/>
                    <a:pt x="554956" y="760266"/>
                  </a:cubicBezTo>
                  <a:lnTo>
                    <a:pt x="682755" y="723499"/>
                  </a:lnTo>
                  <a:cubicBezTo>
                    <a:pt x="659345" y="716654"/>
                    <a:pt x="634690" y="710330"/>
                    <a:pt x="609814" y="704789"/>
                  </a:cubicBezTo>
                  <a:cubicBezTo>
                    <a:pt x="602023" y="703029"/>
                    <a:pt x="594090" y="701334"/>
                    <a:pt x="586124" y="699769"/>
                  </a:cubicBezTo>
                  <a:cubicBezTo>
                    <a:pt x="499460" y="683016"/>
                    <a:pt x="402418" y="678974"/>
                    <a:pt x="283146" y="711634"/>
                  </a:cubicBezTo>
                  <a:cubicBezTo>
                    <a:pt x="181743" y="739405"/>
                    <a:pt x="120379" y="783343"/>
                    <a:pt x="71813" y="832562"/>
                  </a:cubicBezTo>
                  <a:lnTo>
                    <a:pt x="89264" y="901794"/>
                  </a:lnTo>
                  <a:cubicBezTo>
                    <a:pt x="91748" y="899251"/>
                    <a:pt x="92934" y="896122"/>
                    <a:pt x="95503" y="893645"/>
                  </a:cubicBezTo>
                  <a:lnTo>
                    <a:pt x="127915" y="884323"/>
                  </a:lnTo>
                  <a:cubicBezTo>
                    <a:pt x="173385" y="845013"/>
                    <a:pt x="232493" y="811570"/>
                    <a:pt x="317436" y="788298"/>
                  </a:cubicBezTo>
                  <a:cubicBezTo>
                    <a:pt x="400482" y="765611"/>
                    <a:pt x="472523" y="761048"/>
                    <a:pt x="538124" y="765872"/>
                  </a:cubicBezTo>
                  <a:lnTo>
                    <a:pt x="556827" y="760918"/>
                  </a:lnTo>
                  <a:close/>
                  <a:moveTo>
                    <a:pt x="1874710" y="553287"/>
                  </a:moveTo>
                  <a:cubicBezTo>
                    <a:pt x="1833184" y="551723"/>
                    <a:pt x="1788203" y="555830"/>
                    <a:pt x="1741266" y="570106"/>
                  </a:cubicBezTo>
                  <a:cubicBezTo>
                    <a:pt x="1672556" y="591032"/>
                    <a:pt x="1606649" y="650225"/>
                    <a:pt x="1538655" y="720369"/>
                  </a:cubicBezTo>
                  <a:cubicBezTo>
                    <a:pt x="1523596" y="735950"/>
                    <a:pt x="1507886" y="752639"/>
                    <a:pt x="1492501" y="769001"/>
                  </a:cubicBezTo>
                  <a:cubicBezTo>
                    <a:pt x="1483830" y="778258"/>
                    <a:pt x="1475160" y="787059"/>
                    <a:pt x="1466359" y="796446"/>
                  </a:cubicBezTo>
                  <a:lnTo>
                    <a:pt x="1589178" y="760918"/>
                  </a:lnTo>
                  <a:cubicBezTo>
                    <a:pt x="1585657" y="764308"/>
                    <a:pt x="1582072" y="767306"/>
                    <a:pt x="1578552" y="770892"/>
                  </a:cubicBezTo>
                  <a:lnTo>
                    <a:pt x="1607235" y="762743"/>
                  </a:lnTo>
                  <a:cubicBezTo>
                    <a:pt x="1663103" y="708440"/>
                    <a:pt x="1717993" y="664110"/>
                    <a:pt x="1774904" y="646770"/>
                  </a:cubicBezTo>
                  <a:cubicBezTo>
                    <a:pt x="1868908" y="618282"/>
                    <a:pt x="1954568" y="628908"/>
                    <a:pt x="2016825" y="646770"/>
                  </a:cubicBezTo>
                  <a:lnTo>
                    <a:pt x="2102224" y="622519"/>
                  </a:lnTo>
                  <a:cubicBezTo>
                    <a:pt x="2102224" y="622519"/>
                    <a:pt x="2092315" y="620238"/>
                    <a:pt x="2081037" y="618151"/>
                  </a:cubicBezTo>
                  <a:lnTo>
                    <a:pt x="2089773" y="615609"/>
                  </a:lnTo>
                  <a:cubicBezTo>
                    <a:pt x="2089773" y="615609"/>
                    <a:pt x="1999093" y="557981"/>
                    <a:pt x="1874710" y="553287"/>
                  </a:cubicBezTo>
                  <a:close/>
                  <a:moveTo>
                    <a:pt x="1578552" y="770892"/>
                  </a:moveTo>
                  <a:lnTo>
                    <a:pt x="1458211" y="805117"/>
                  </a:lnTo>
                  <a:cubicBezTo>
                    <a:pt x="1363620" y="905379"/>
                    <a:pt x="1261532" y="1006293"/>
                    <a:pt x="1139692" y="1043321"/>
                  </a:cubicBezTo>
                  <a:cubicBezTo>
                    <a:pt x="1007682" y="1083413"/>
                    <a:pt x="897993" y="1037389"/>
                    <a:pt x="769999" y="1000296"/>
                  </a:cubicBezTo>
                  <a:lnTo>
                    <a:pt x="640948" y="1037063"/>
                  </a:lnTo>
                  <a:cubicBezTo>
                    <a:pt x="842242" y="1060857"/>
                    <a:pt x="980237" y="1168617"/>
                    <a:pt x="1160879" y="1113727"/>
                  </a:cubicBezTo>
                  <a:cubicBezTo>
                    <a:pt x="1326070" y="1063530"/>
                    <a:pt x="1455082" y="894753"/>
                    <a:pt x="1578552" y="770892"/>
                  </a:cubicBezTo>
                  <a:close/>
                  <a:moveTo>
                    <a:pt x="640922" y="1037063"/>
                  </a:moveTo>
                  <a:cubicBezTo>
                    <a:pt x="640186" y="1036998"/>
                    <a:pt x="639175" y="1037128"/>
                    <a:pt x="638432" y="1037063"/>
                  </a:cubicBezTo>
                  <a:lnTo>
                    <a:pt x="766857" y="999644"/>
                  </a:lnTo>
                  <a:cubicBezTo>
                    <a:pt x="743447" y="992864"/>
                    <a:pt x="718792" y="986541"/>
                    <a:pt x="693915" y="980935"/>
                  </a:cubicBezTo>
                  <a:cubicBezTo>
                    <a:pt x="686125" y="979240"/>
                    <a:pt x="678192" y="978131"/>
                    <a:pt x="670225" y="976566"/>
                  </a:cubicBezTo>
                  <a:cubicBezTo>
                    <a:pt x="583562" y="959813"/>
                    <a:pt x="486520" y="955184"/>
                    <a:pt x="367248" y="987779"/>
                  </a:cubicBezTo>
                  <a:cubicBezTo>
                    <a:pt x="258589" y="1017571"/>
                    <a:pt x="193255" y="1064964"/>
                    <a:pt x="143444" y="1118746"/>
                  </a:cubicBezTo>
                  <a:lnTo>
                    <a:pt x="161521" y="1192281"/>
                  </a:lnTo>
                  <a:cubicBezTo>
                    <a:pt x="168020" y="1185175"/>
                    <a:pt x="172486" y="1177352"/>
                    <a:pt x="179605" y="1170442"/>
                  </a:cubicBezTo>
                  <a:lnTo>
                    <a:pt x="212017" y="1161120"/>
                  </a:lnTo>
                  <a:cubicBezTo>
                    <a:pt x="257487" y="1121810"/>
                    <a:pt x="315976" y="1087716"/>
                    <a:pt x="400912" y="1064508"/>
                  </a:cubicBezTo>
                  <a:cubicBezTo>
                    <a:pt x="483964" y="1041757"/>
                    <a:pt x="555999" y="1037845"/>
                    <a:pt x="621600" y="1042669"/>
                  </a:cubicBezTo>
                  <a:lnTo>
                    <a:pt x="640922" y="1037063"/>
                  </a:lnTo>
                  <a:close/>
                  <a:moveTo>
                    <a:pt x="1958871" y="829432"/>
                  </a:moveTo>
                  <a:cubicBezTo>
                    <a:pt x="1917345" y="827868"/>
                    <a:pt x="1871777" y="832627"/>
                    <a:pt x="1824775" y="846904"/>
                  </a:cubicBezTo>
                  <a:cubicBezTo>
                    <a:pt x="1756064" y="867764"/>
                    <a:pt x="1690809" y="927022"/>
                    <a:pt x="1622816" y="997167"/>
                  </a:cubicBezTo>
                  <a:cubicBezTo>
                    <a:pt x="1607757" y="1012747"/>
                    <a:pt x="1592046" y="1028784"/>
                    <a:pt x="1576661" y="1045147"/>
                  </a:cubicBezTo>
                  <a:cubicBezTo>
                    <a:pt x="1567991" y="1054469"/>
                    <a:pt x="1559321" y="1063204"/>
                    <a:pt x="1550520" y="1072592"/>
                  </a:cubicBezTo>
                  <a:lnTo>
                    <a:pt x="1673338" y="1037063"/>
                  </a:lnTo>
                  <a:cubicBezTo>
                    <a:pt x="1669818" y="1040518"/>
                    <a:pt x="1666232" y="1044104"/>
                    <a:pt x="1662712" y="1047624"/>
                  </a:cubicBezTo>
                  <a:lnTo>
                    <a:pt x="1691396" y="1038953"/>
                  </a:lnTo>
                  <a:cubicBezTo>
                    <a:pt x="1747264" y="984585"/>
                    <a:pt x="1802154" y="940908"/>
                    <a:pt x="1859065" y="923567"/>
                  </a:cubicBezTo>
                  <a:cubicBezTo>
                    <a:pt x="1953069" y="895079"/>
                    <a:pt x="2038142" y="905705"/>
                    <a:pt x="2100333" y="923567"/>
                  </a:cubicBezTo>
                  <a:lnTo>
                    <a:pt x="2186384" y="898665"/>
                  </a:lnTo>
                  <a:cubicBezTo>
                    <a:pt x="2186384" y="898665"/>
                    <a:pt x="2175889" y="897035"/>
                    <a:pt x="2164546" y="894949"/>
                  </a:cubicBezTo>
                  <a:lnTo>
                    <a:pt x="2173281" y="891819"/>
                  </a:lnTo>
                  <a:cubicBezTo>
                    <a:pt x="2173281" y="891819"/>
                    <a:pt x="2083254" y="834192"/>
                    <a:pt x="1958871" y="829432"/>
                  </a:cubicBezTo>
                  <a:close/>
                  <a:moveTo>
                    <a:pt x="1662712" y="1047624"/>
                  </a:moveTo>
                  <a:lnTo>
                    <a:pt x="1542371" y="1081914"/>
                  </a:lnTo>
                  <a:cubicBezTo>
                    <a:pt x="1447780" y="1182176"/>
                    <a:pt x="1345693" y="1283091"/>
                    <a:pt x="1223852" y="1320053"/>
                  </a:cubicBezTo>
                  <a:cubicBezTo>
                    <a:pt x="1091842" y="1360211"/>
                    <a:pt x="982127" y="1314186"/>
                    <a:pt x="854159" y="1277093"/>
                  </a:cubicBezTo>
                  <a:lnTo>
                    <a:pt x="725109" y="1313208"/>
                  </a:lnTo>
                  <a:cubicBezTo>
                    <a:pt x="926403" y="1337003"/>
                    <a:pt x="1064397" y="1444827"/>
                    <a:pt x="1245039" y="1389937"/>
                  </a:cubicBezTo>
                  <a:cubicBezTo>
                    <a:pt x="1410231" y="1339741"/>
                    <a:pt x="1539242" y="1171550"/>
                    <a:pt x="1662712" y="1047624"/>
                  </a:cubicBezTo>
                  <a:close/>
                  <a:moveTo>
                    <a:pt x="725083" y="1313208"/>
                  </a:moveTo>
                  <a:cubicBezTo>
                    <a:pt x="724346" y="1313143"/>
                    <a:pt x="723336" y="1313339"/>
                    <a:pt x="722593" y="1313208"/>
                  </a:cubicBezTo>
                  <a:lnTo>
                    <a:pt x="850391" y="1275789"/>
                  </a:lnTo>
                  <a:cubicBezTo>
                    <a:pt x="826981" y="1269010"/>
                    <a:pt x="802952" y="1263338"/>
                    <a:pt x="778076" y="1257732"/>
                  </a:cubicBezTo>
                  <a:cubicBezTo>
                    <a:pt x="770286" y="1256037"/>
                    <a:pt x="762352" y="1254277"/>
                    <a:pt x="754386" y="1252777"/>
                  </a:cubicBezTo>
                  <a:cubicBezTo>
                    <a:pt x="667722" y="1235958"/>
                    <a:pt x="570061" y="1231330"/>
                    <a:pt x="450789" y="1263990"/>
                  </a:cubicBezTo>
                  <a:cubicBezTo>
                    <a:pt x="338382" y="1294759"/>
                    <a:pt x="271744" y="1344434"/>
                    <a:pt x="221372" y="1400498"/>
                  </a:cubicBezTo>
                  <a:cubicBezTo>
                    <a:pt x="219260" y="1402845"/>
                    <a:pt x="217141" y="1404996"/>
                    <a:pt x="215140" y="1407343"/>
                  </a:cubicBezTo>
                  <a:lnTo>
                    <a:pt x="234462" y="1482768"/>
                  </a:lnTo>
                  <a:cubicBezTo>
                    <a:pt x="244580" y="1470903"/>
                    <a:pt x="252070" y="1457931"/>
                    <a:pt x="263763" y="1446653"/>
                  </a:cubicBezTo>
                  <a:lnTo>
                    <a:pt x="296180" y="1437265"/>
                  </a:lnTo>
                  <a:cubicBezTo>
                    <a:pt x="341646" y="1397956"/>
                    <a:pt x="400139" y="1363926"/>
                    <a:pt x="485075" y="1340654"/>
                  </a:cubicBezTo>
                  <a:cubicBezTo>
                    <a:pt x="568127" y="1317902"/>
                    <a:pt x="640162" y="1313991"/>
                    <a:pt x="705763" y="1318815"/>
                  </a:cubicBezTo>
                  <a:lnTo>
                    <a:pt x="725085" y="1313208"/>
                  </a:lnTo>
                  <a:close/>
                </a:path>
              </a:pathLst>
            </a:custGeom>
            <a:solidFill>
              <a:srgbClr val="000000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2" name="Google Shape;692;p31"/>
            <p:cNvGrpSpPr/>
            <p:nvPr/>
          </p:nvGrpSpPr>
          <p:grpSpPr>
            <a:xfrm rot="-82569">
              <a:off x="7486566" y="997331"/>
              <a:ext cx="1124649" cy="1466990"/>
              <a:chOff x="5637109" y="2191514"/>
              <a:chExt cx="2143612" cy="2796122"/>
            </a:xfrm>
          </p:grpSpPr>
          <p:grpSp>
            <p:nvGrpSpPr>
              <p:cNvPr id="693" name="Google Shape;693;p31"/>
              <p:cNvGrpSpPr/>
              <p:nvPr/>
            </p:nvGrpSpPr>
            <p:grpSpPr>
              <a:xfrm>
                <a:off x="5637109" y="2191514"/>
                <a:ext cx="2143612" cy="2796122"/>
                <a:chOff x="5637109" y="2191514"/>
                <a:chExt cx="2143612" cy="2796122"/>
              </a:xfrm>
            </p:grpSpPr>
            <p:sp>
              <p:nvSpPr>
                <p:cNvPr id="694" name="Google Shape;694;p31"/>
                <p:cNvSpPr/>
                <p:nvPr/>
              </p:nvSpPr>
              <p:spPr>
                <a:xfrm>
                  <a:off x="5870944" y="2751072"/>
                  <a:ext cx="1675943" cy="1675943"/>
                </a:xfrm>
                <a:custGeom>
                  <a:rect b="b" l="l" r="r" t="t"/>
                  <a:pathLst>
                    <a:path extrusionOk="0" h="1675943" w="1675943">
                      <a:moveTo>
                        <a:pt x="956539" y="8585"/>
                      </a:moveTo>
                      <a:cubicBezTo>
                        <a:pt x="498709" y="-56865"/>
                        <a:pt x="73995" y="261653"/>
                        <a:pt x="8609" y="719549"/>
                      </a:cubicBezTo>
                      <a:cubicBezTo>
                        <a:pt x="-56841" y="1177379"/>
                        <a:pt x="261677" y="1602092"/>
                        <a:pt x="719573" y="1667478"/>
                      </a:cubicBezTo>
                      <a:cubicBezTo>
                        <a:pt x="1177403" y="1732929"/>
                        <a:pt x="1602117" y="1414410"/>
                        <a:pt x="1667502" y="956515"/>
                      </a:cubicBezTo>
                      <a:cubicBezTo>
                        <a:pt x="1732953" y="498685"/>
                        <a:pt x="1414434" y="73971"/>
                        <a:pt x="956539" y="8585"/>
                      </a:cubicBezTo>
                      <a:close/>
                      <a:moveTo>
                        <a:pt x="953279" y="31663"/>
                      </a:moveTo>
                      <a:cubicBezTo>
                        <a:pt x="1398332" y="95223"/>
                        <a:pt x="1708050" y="508137"/>
                        <a:pt x="1644425" y="953255"/>
                      </a:cubicBezTo>
                      <a:cubicBezTo>
                        <a:pt x="1580864" y="1398308"/>
                        <a:pt x="1167950" y="1708026"/>
                        <a:pt x="722832" y="1644401"/>
                      </a:cubicBezTo>
                      <a:cubicBezTo>
                        <a:pt x="277779" y="1580840"/>
                        <a:pt x="-31939" y="1167926"/>
                        <a:pt x="31687" y="722808"/>
                      </a:cubicBezTo>
                      <a:cubicBezTo>
                        <a:pt x="95247" y="277755"/>
                        <a:pt x="508161" y="-31963"/>
                        <a:pt x="953279" y="31663"/>
                      </a:cubicBezTo>
                      <a:close/>
                    </a:path>
                  </a:pathLst>
                </a:custGeom>
                <a:solidFill>
                  <a:srgbClr val="000000">
                    <a:alpha val="3333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31"/>
                <p:cNvSpPr/>
                <p:nvPr/>
              </p:nvSpPr>
              <p:spPr>
                <a:xfrm>
                  <a:off x="5637109" y="2517238"/>
                  <a:ext cx="2143612" cy="2143611"/>
                </a:xfrm>
                <a:custGeom>
                  <a:rect b="b" l="l" r="r" t="t"/>
                  <a:pathLst>
                    <a:path extrusionOk="0" h="2143611" w="2143612">
                      <a:moveTo>
                        <a:pt x="1223394" y="10960"/>
                      </a:moveTo>
                      <a:cubicBezTo>
                        <a:pt x="637791" y="-72744"/>
                        <a:pt x="94627" y="334759"/>
                        <a:pt x="10988" y="920362"/>
                      </a:cubicBezTo>
                      <a:cubicBezTo>
                        <a:pt x="-72716" y="1506030"/>
                        <a:pt x="334592" y="2049129"/>
                        <a:pt x="920260" y="2132768"/>
                      </a:cubicBezTo>
                      <a:cubicBezTo>
                        <a:pt x="1505862" y="2216472"/>
                        <a:pt x="2049157" y="1809164"/>
                        <a:pt x="2132796" y="1223561"/>
                      </a:cubicBezTo>
                      <a:cubicBezTo>
                        <a:pt x="2216500" y="637893"/>
                        <a:pt x="1809062" y="94599"/>
                        <a:pt x="1223394" y="10960"/>
                      </a:cubicBezTo>
                      <a:close/>
                      <a:moveTo>
                        <a:pt x="1220134" y="34037"/>
                      </a:moveTo>
                      <a:cubicBezTo>
                        <a:pt x="1792960" y="115851"/>
                        <a:pt x="2191402" y="647346"/>
                        <a:pt x="2109588" y="1220236"/>
                      </a:cubicBezTo>
                      <a:cubicBezTo>
                        <a:pt x="2027709" y="1793062"/>
                        <a:pt x="1496410" y="2191569"/>
                        <a:pt x="923519" y="2109690"/>
                      </a:cubicBezTo>
                      <a:cubicBezTo>
                        <a:pt x="350694" y="2027877"/>
                        <a:pt x="-47814" y="1496512"/>
                        <a:pt x="34065" y="923687"/>
                      </a:cubicBezTo>
                      <a:cubicBezTo>
                        <a:pt x="115879" y="350796"/>
                        <a:pt x="647243" y="-47842"/>
                        <a:pt x="1220134" y="34037"/>
                      </a:cubicBezTo>
                      <a:close/>
                    </a:path>
                  </a:pathLst>
                </a:custGeom>
                <a:solidFill>
                  <a:srgbClr val="000000">
                    <a:alpha val="3333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96" name="Google Shape;696;p31"/>
                <p:cNvGrpSpPr/>
                <p:nvPr/>
              </p:nvGrpSpPr>
              <p:grpSpPr>
                <a:xfrm rot="-2276354">
                  <a:off x="6335118" y="2383918"/>
                  <a:ext cx="919933" cy="855459"/>
                  <a:chOff x="5781651" y="3138498"/>
                  <a:chExt cx="625662" cy="581812"/>
                </a:xfrm>
              </p:grpSpPr>
              <p:sp>
                <p:nvSpPr>
                  <p:cNvPr id="697" name="Google Shape;697;p31"/>
                  <p:cNvSpPr/>
                  <p:nvPr/>
                </p:nvSpPr>
                <p:spPr>
                  <a:xfrm>
                    <a:off x="5781651" y="3138498"/>
                    <a:ext cx="54055" cy="81929"/>
                  </a:xfrm>
                  <a:custGeom>
                    <a:rect b="b" l="l" r="r" t="t"/>
                    <a:pathLst>
                      <a:path extrusionOk="0" h="81929" w="54055">
                        <a:moveTo>
                          <a:pt x="44506" y="4656"/>
                        </a:moveTo>
                        <a:cubicBezTo>
                          <a:pt x="40981" y="2370"/>
                          <a:pt x="36695" y="846"/>
                          <a:pt x="31837" y="275"/>
                        </a:cubicBezTo>
                        <a:cubicBezTo>
                          <a:pt x="24694" y="-583"/>
                          <a:pt x="18693" y="560"/>
                          <a:pt x="13930" y="3799"/>
                        </a:cubicBezTo>
                        <a:cubicBezTo>
                          <a:pt x="9073" y="7037"/>
                          <a:pt x="6310" y="11895"/>
                          <a:pt x="5453" y="18372"/>
                        </a:cubicBezTo>
                        <a:cubicBezTo>
                          <a:pt x="4882" y="22563"/>
                          <a:pt x="5453" y="26278"/>
                          <a:pt x="6977" y="29516"/>
                        </a:cubicBezTo>
                        <a:cubicBezTo>
                          <a:pt x="8596" y="32755"/>
                          <a:pt x="10597" y="35422"/>
                          <a:pt x="13168" y="37708"/>
                        </a:cubicBezTo>
                        <a:cubicBezTo>
                          <a:pt x="15740" y="39994"/>
                          <a:pt x="19169" y="42566"/>
                          <a:pt x="23455" y="45518"/>
                        </a:cubicBezTo>
                        <a:cubicBezTo>
                          <a:pt x="27170" y="48090"/>
                          <a:pt x="29932" y="50186"/>
                          <a:pt x="31742" y="51710"/>
                        </a:cubicBezTo>
                        <a:cubicBezTo>
                          <a:pt x="33552" y="53234"/>
                          <a:pt x="34790" y="54758"/>
                          <a:pt x="35743" y="56377"/>
                        </a:cubicBezTo>
                        <a:cubicBezTo>
                          <a:pt x="36600" y="57996"/>
                          <a:pt x="36886" y="59806"/>
                          <a:pt x="36695" y="61806"/>
                        </a:cubicBezTo>
                        <a:cubicBezTo>
                          <a:pt x="36314" y="64759"/>
                          <a:pt x="35076" y="67045"/>
                          <a:pt x="32980" y="68569"/>
                        </a:cubicBezTo>
                        <a:cubicBezTo>
                          <a:pt x="30885" y="70188"/>
                          <a:pt x="28027" y="70760"/>
                          <a:pt x="24408" y="70283"/>
                        </a:cubicBezTo>
                        <a:cubicBezTo>
                          <a:pt x="20503" y="69807"/>
                          <a:pt x="17645" y="68378"/>
                          <a:pt x="15645" y="66092"/>
                        </a:cubicBezTo>
                        <a:cubicBezTo>
                          <a:pt x="13645" y="63806"/>
                          <a:pt x="12787" y="60949"/>
                          <a:pt x="13264" y="57710"/>
                        </a:cubicBezTo>
                        <a:lnTo>
                          <a:pt x="13549" y="55424"/>
                        </a:lnTo>
                        <a:cubicBezTo>
                          <a:pt x="13645" y="55043"/>
                          <a:pt x="13549" y="54758"/>
                          <a:pt x="13264" y="54377"/>
                        </a:cubicBezTo>
                        <a:cubicBezTo>
                          <a:pt x="13073" y="54091"/>
                          <a:pt x="12692" y="53900"/>
                          <a:pt x="12311" y="53900"/>
                        </a:cubicBezTo>
                        <a:lnTo>
                          <a:pt x="2119" y="52662"/>
                        </a:lnTo>
                        <a:cubicBezTo>
                          <a:pt x="1738" y="52567"/>
                          <a:pt x="1357" y="52662"/>
                          <a:pt x="1072" y="52948"/>
                        </a:cubicBezTo>
                        <a:cubicBezTo>
                          <a:pt x="786" y="53138"/>
                          <a:pt x="595" y="53519"/>
                          <a:pt x="595" y="53900"/>
                        </a:cubicBezTo>
                        <a:lnTo>
                          <a:pt x="214" y="56853"/>
                        </a:lnTo>
                        <a:cubicBezTo>
                          <a:pt x="-357" y="61139"/>
                          <a:pt x="214" y="65045"/>
                          <a:pt x="1929" y="68664"/>
                        </a:cubicBezTo>
                        <a:cubicBezTo>
                          <a:pt x="3643" y="72284"/>
                          <a:pt x="6215" y="75141"/>
                          <a:pt x="9739" y="77332"/>
                        </a:cubicBezTo>
                        <a:cubicBezTo>
                          <a:pt x="13359" y="79523"/>
                          <a:pt x="17550" y="80951"/>
                          <a:pt x="22598" y="81618"/>
                        </a:cubicBezTo>
                        <a:cubicBezTo>
                          <a:pt x="30123" y="82571"/>
                          <a:pt x="36314" y="81332"/>
                          <a:pt x="41267" y="77999"/>
                        </a:cubicBezTo>
                        <a:cubicBezTo>
                          <a:pt x="46220" y="74570"/>
                          <a:pt x="49078" y="69521"/>
                          <a:pt x="49935" y="62854"/>
                        </a:cubicBezTo>
                        <a:cubicBezTo>
                          <a:pt x="50411" y="58853"/>
                          <a:pt x="49935" y="55329"/>
                          <a:pt x="48506" y="52376"/>
                        </a:cubicBezTo>
                        <a:cubicBezTo>
                          <a:pt x="47077" y="49424"/>
                          <a:pt x="45172" y="46852"/>
                          <a:pt x="42791" y="44852"/>
                        </a:cubicBezTo>
                        <a:cubicBezTo>
                          <a:pt x="40505" y="42756"/>
                          <a:pt x="36790" y="39899"/>
                          <a:pt x="31742" y="36089"/>
                        </a:cubicBezTo>
                        <a:cubicBezTo>
                          <a:pt x="27932" y="33517"/>
                          <a:pt x="25075" y="31517"/>
                          <a:pt x="23265" y="29993"/>
                        </a:cubicBezTo>
                        <a:cubicBezTo>
                          <a:pt x="21360" y="28373"/>
                          <a:pt x="20026" y="26849"/>
                          <a:pt x="19264" y="25325"/>
                        </a:cubicBezTo>
                        <a:cubicBezTo>
                          <a:pt x="18407" y="23801"/>
                          <a:pt x="18121" y="21992"/>
                          <a:pt x="18407" y="19896"/>
                        </a:cubicBezTo>
                        <a:cubicBezTo>
                          <a:pt x="18788" y="16848"/>
                          <a:pt x="20026" y="14657"/>
                          <a:pt x="22122" y="13133"/>
                        </a:cubicBezTo>
                        <a:cubicBezTo>
                          <a:pt x="24217" y="11609"/>
                          <a:pt x="26884" y="11133"/>
                          <a:pt x="30123" y="11514"/>
                        </a:cubicBezTo>
                        <a:cubicBezTo>
                          <a:pt x="33838" y="11990"/>
                          <a:pt x="36600" y="13419"/>
                          <a:pt x="38600" y="15800"/>
                        </a:cubicBezTo>
                        <a:cubicBezTo>
                          <a:pt x="40505" y="18182"/>
                          <a:pt x="41267" y="21039"/>
                          <a:pt x="40886" y="24278"/>
                        </a:cubicBezTo>
                        <a:lnTo>
                          <a:pt x="40600" y="26468"/>
                        </a:lnTo>
                        <a:cubicBezTo>
                          <a:pt x="40600" y="26849"/>
                          <a:pt x="40600" y="27230"/>
                          <a:pt x="40886" y="27516"/>
                        </a:cubicBezTo>
                        <a:cubicBezTo>
                          <a:pt x="41077" y="27802"/>
                          <a:pt x="41458" y="27992"/>
                          <a:pt x="41839" y="27992"/>
                        </a:cubicBezTo>
                        <a:lnTo>
                          <a:pt x="52030" y="29231"/>
                        </a:lnTo>
                        <a:cubicBezTo>
                          <a:pt x="52411" y="29231"/>
                          <a:pt x="52792" y="29231"/>
                          <a:pt x="53078" y="28945"/>
                        </a:cubicBezTo>
                        <a:cubicBezTo>
                          <a:pt x="53364" y="28754"/>
                          <a:pt x="53554" y="28373"/>
                          <a:pt x="53554" y="27992"/>
                        </a:cubicBezTo>
                        <a:lnTo>
                          <a:pt x="53840" y="25706"/>
                        </a:lnTo>
                        <a:cubicBezTo>
                          <a:pt x="54412" y="21325"/>
                          <a:pt x="53840" y="17324"/>
                          <a:pt x="52221" y="13610"/>
                        </a:cubicBezTo>
                        <a:cubicBezTo>
                          <a:pt x="50602" y="9990"/>
                          <a:pt x="48030" y="7037"/>
                          <a:pt x="44506" y="4656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31"/>
                  <p:cNvSpPr/>
                  <p:nvPr/>
                </p:nvSpPr>
                <p:spPr>
                  <a:xfrm>
                    <a:off x="5838978" y="3146260"/>
                    <a:ext cx="47471" cy="87609"/>
                  </a:xfrm>
                  <a:custGeom>
                    <a:rect b="b" l="l" r="r" t="t"/>
                    <a:pathLst>
                      <a:path extrusionOk="0" h="87609" w="47471">
                        <a:moveTo>
                          <a:pt x="46424" y="76428"/>
                        </a:moveTo>
                        <a:lnTo>
                          <a:pt x="15658" y="69665"/>
                        </a:lnTo>
                        <a:cubicBezTo>
                          <a:pt x="15277" y="69570"/>
                          <a:pt x="15182" y="69379"/>
                          <a:pt x="15277" y="68998"/>
                        </a:cubicBezTo>
                        <a:lnTo>
                          <a:pt x="29565" y="3943"/>
                        </a:lnTo>
                        <a:cubicBezTo>
                          <a:pt x="29660" y="3562"/>
                          <a:pt x="29565" y="3181"/>
                          <a:pt x="29374" y="2895"/>
                        </a:cubicBezTo>
                        <a:cubicBezTo>
                          <a:pt x="29089" y="2514"/>
                          <a:pt x="28803" y="2323"/>
                          <a:pt x="28517" y="2228"/>
                        </a:cubicBezTo>
                        <a:lnTo>
                          <a:pt x="18230" y="37"/>
                        </a:lnTo>
                        <a:cubicBezTo>
                          <a:pt x="17849" y="-58"/>
                          <a:pt x="17468" y="37"/>
                          <a:pt x="17182" y="228"/>
                        </a:cubicBezTo>
                        <a:cubicBezTo>
                          <a:pt x="16897" y="418"/>
                          <a:pt x="16611" y="704"/>
                          <a:pt x="16611" y="1085"/>
                        </a:cubicBezTo>
                        <a:lnTo>
                          <a:pt x="37" y="76523"/>
                        </a:lnTo>
                        <a:cubicBezTo>
                          <a:pt x="-58" y="76904"/>
                          <a:pt x="37" y="77285"/>
                          <a:pt x="228" y="77571"/>
                        </a:cubicBezTo>
                        <a:cubicBezTo>
                          <a:pt x="418" y="77857"/>
                          <a:pt x="704" y="78047"/>
                          <a:pt x="1085" y="78142"/>
                        </a:cubicBezTo>
                        <a:lnTo>
                          <a:pt x="43948" y="87572"/>
                        </a:lnTo>
                        <a:cubicBezTo>
                          <a:pt x="44329" y="87667"/>
                          <a:pt x="44710" y="87572"/>
                          <a:pt x="44995" y="87382"/>
                        </a:cubicBezTo>
                        <a:cubicBezTo>
                          <a:pt x="45281" y="87191"/>
                          <a:pt x="45472" y="86905"/>
                          <a:pt x="45567" y="86524"/>
                        </a:cubicBezTo>
                        <a:lnTo>
                          <a:pt x="47472" y="78047"/>
                        </a:lnTo>
                        <a:cubicBezTo>
                          <a:pt x="47472" y="77666"/>
                          <a:pt x="47472" y="77285"/>
                          <a:pt x="47281" y="76999"/>
                        </a:cubicBezTo>
                        <a:cubicBezTo>
                          <a:pt x="47091" y="76714"/>
                          <a:pt x="46710" y="76428"/>
                          <a:pt x="46424" y="7642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31"/>
                  <p:cNvSpPr/>
                  <p:nvPr/>
                </p:nvSpPr>
                <p:spPr>
                  <a:xfrm>
                    <a:off x="5892578" y="3160331"/>
                    <a:ext cx="34510" cy="79944"/>
                  </a:xfrm>
                  <a:custGeom>
                    <a:rect b="b" l="l" r="r" t="t"/>
                    <a:pathLst>
                      <a:path extrusionOk="0" h="79944" w="34510">
                        <a:moveTo>
                          <a:pt x="34353" y="3682"/>
                        </a:moveTo>
                        <a:cubicBezTo>
                          <a:pt x="34162" y="3396"/>
                          <a:pt x="33876" y="3111"/>
                          <a:pt x="33495" y="3015"/>
                        </a:cubicBezTo>
                        <a:lnTo>
                          <a:pt x="23399" y="63"/>
                        </a:lnTo>
                        <a:cubicBezTo>
                          <a:pt x="23018" y="-33"/>
                          <a:pt x="22732" y="-33"/>
                          <a:pt x="22351" y="158"/>
                        </a:cubicBezTo>
                        <a:cubicBezTo>
                          <a:pt x="21970" y="348"/>
                          <a:pt x="21780" y="634"/>
                          <a:pt x="21684" y="1015"/>
                        </a:cubicBezTo>
                        <a:lnTo>
                          <a:pt x="63" y="75215"/>
                        </a:lnTo>
                        <a:cubicBezTo>
                          <a:pt x="-33" y="75596"/>
                          <a:pt x="-33" y="75882"/>
                          <a:pt x="158" y="76263"/>
                        </a:cubicBezTo>
                        <a:cubicBezTo>
                          <a:pt x="348" y="76548"/>
                          <a:pt x="634" y="76834"/>
                          <a:pt x="1015" y="76929"/>
                        </a:cubicBezTo>
                        <a:lnTo>
                          <a:pt x="11112" y="79882"/>
                        </a:lnTo>
                        <a:cubicBezTo>
                          <a:pt x="11493" y="79977"/>
                          <a:pt x="11778" y="79977"/>
                          <a:pt x="12159" y="79787"/>
                        </a:cubicBezTo>
                        <a:cubicBezTo>
                          <a:pt x="12445" y="79596"/>
                          <a:pt x="12731" y="79311"/>
                          <a:pt x="12826" y="78930"/>
                        </a:cubicBezTo>
                        <a:lnTo>
                          <a:pt x="34448" y="4730"/>
                        </a:lnTo>
                        <a:cubicBezTo>
                          <a:pt x="34543" y="4349"/>
                          <a:pt x="34543" y="3968"/>
                          <a:pt x="34353" y="3682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31"/>
                  <p:cNvSpPr/>
                  <p:nvPr/>
                </p:nvSpPr>
                <p:spPr>
                  <a:xfrm>
                    <a:off x="5918192" y="3169467"/>
                    <a:ext cx="67623" cy="85336"/>
                  </a:xfrm>
                  <a:custGeom>
                    <a:rect b="b" l="l" r="r" t="t"/>
                    <a:pathLst>
                      <a:path extrusionOk="0" h="85336" w="67623">
                        <a:moveTo>
                          <a:pt x="65413" y="20360"/>
                        </a:moveTo>
                        <a:cubicBezTo>
                          <a:pt x="62651" y="14930"/>
                          <a:pt x="57793" y="10930"/>
                          <a:pt x="50935" y="8358"/>
                        </a:cubicBezTo>
                        <a:lnTo>
                          <a:pt x="28742" y="71"/>
                        </a:lnTo>
                        <a:cubicBezTo>
                          <a:pt x="28361" y="-24"/>
                          <a:pt x="28075" y="-24"/>
                          <a:pt x="27694" y="71"/>
                        </a:cubicBezTo>
                        <a:cubicBezTo>
                          <a:pt x="27313" y="262"/>
                          <a:pt x="27122" y="452"/>
                          <a:pt x="26932" y="833"/>
                        </a:cubicBezTo>
                        <a:lnTo>
                          <a:pt x="71" y="73223"/>
                        </a:lnTo>
                        <a:cubicBezTo>
                          <a:pt x="-24" y="73604"/>
                          <a:pt x="-24" y="73890"/>
                          <a:pt x="71" y="74271"/>
                        </a:cubicBezTo>
                        <a:cubicBezTo>
                          <a:pt x="167" y="74652"/>
                          <a:pt x="452" y="74843"/>
                          <a:pt x="833" y="74938"/>
                        </a:cubicBezTo>
                        <a:lnTo>
                          <a:pt x="23027" y="83320"/>
                        </a:lnTo>
                        <a:cubicBezTo>
                          <a:pt x="29980" y="85892"/>
                          <a:pt x="36266" y="85987"/>
                          <a:pt x="41791" y="83701"/>
                        </a:cubicBezTo>
                        <a:cubicBezTo>
                          <a:pt x="47411" y="81415"/>
                          <a:pt x="51411" y="77033"/>
                          <a:pt x="53792" y="70556"/>
                        </a:cubicBezTo>
                        <a:lnTo>
                          <a:pt x="65889" y="37981"/>
                        </a:lnTo>
                        <a:cubicBezTo>
                          <a:pt x="68366" y="31599"/>
                          <a:pt x="68175" y="25694"/>
                          <a:pt x="65413" y="20360"/>
                        </a:cubicBezTo>
                        <a:close/>
                        <a:moveTo>
                          <a:pt x="53030" y="34838"/>
                        </a:moveTo>
                        <a:lnTo>
                          <a:pt x="41981" y="64651"/>
                        </a:lnTo>
                        <a:cubicBezTo>
                          <a:pt x="40457" y="68270"/>
                          <a:pt x="38457" y="70747"/>
                          <a:pt x="35790" y="72176"/>
                        </a:cubicBezTo>
                        <a:cubicBezTo>
                          <a:pt x="33123" y="73604"/>
                          <a:pt x="30266" y="73700"/>
                          <a:pt x="27218" y="72557"/>
                        </a:cubicBezTo>
                        <a:lnTo>
                          <a:pt x="16550" y="68747"/>
                        </a:lnTo>
                        <a:cubicBezTo>
                          <a:pt x="16169" y="68651"/>
                          <a:pt x="16073" y="68366"/>
                          <a:pt x="16169" y="67985"/>
                        </a:cubicBezTo>
                        <a:lnTo>
                          <a:pt x="35695" y="15502"/>
                        </a:lnTo>
                        <a:cubicBezTo>
                          <a:pt x="35790" y="15121"/>
                          <a:pt x="36076" y="15026"/>
                          <a:pt x="36457" y="15121"/>
                        </a:cubicBezTo>
                        <a:lnTo>
                          <a:pt x="47030" y="19026"/>
                        </a:lnTo>
                        <a:cubicBezTo>
                          <a:pt x="50173" y="20169"/>
                          <a:pt x="52268" y="22169"/>
                          <a:pt x="53411" y="25027"/>
                        </a:cubicBezTo>
                        <a:cubicBezTo>
                          <a:pt x="54554" y="27884"/>
                          <a:pt x="54364" y="31218"/>
                          <a:pt x="53030" y="3483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31"/>
                  <p:cNvSpPr/>
                  <p:nvPr/>
                </p:nvSpPr>
                <p:spPr>
                  <a:xfrm>
                    <a:off x="5974303" y="3194240"/>
                    <a:ext cx="76229" cy="91565"/>
                  </a:xfrm>
                  <a:custGeom>
                    <a:rect b="b" l="l" r="r" t="t"/>
                    <a:pathLst>
                      <a:path extrusionOk="0" h="91565" w="76229">
                        <a:moveTo>
                          <a:pt x="32067" y="36162"/>
                        </a:moveTo>
                        <a:cubicBezTo>
                          <a:pt x="31686" y="35972"/>
                          <a:pt x="31590" y="35781"/>
                          <a:pt x="31781" y="35400"/>
                        </a:cubicBezTo>
                        <a:lnTo>
                          <a:pt x="41115" y="16065"/>
                        </a:lnTo>
                        <a:cubicBezTo>
                          <a:pt x="41306" y="15684"/>
                          <a:pt x="41496" y="15588"/>
                          <a:pt x="41877" y="15779"/>
                        </a:cubicBezTo>
                        <a:lnTo>
                          <a:pt x="70452" y="29685"/>
                        </a:lnTo>
                        <a:cubicBezTo>
                          <a:pt x="70833" y="29876"/>
                          <a:pt x="71119" y="29876"/>
                          <a:pt x="71500" y="29781"/>
                        </a:cubicBezTo>
                        <a:cubicBezTo>
                          <a:pt x="71881" y="29685"/>
                          <a:pt x="72072" y="29400"/>
                          <a:pt x="72262" y="29114"/>
                        </a:cubicBezTo>
                        <a:lnTo>
                          <a:pt x="76072" y="21303"/>
                        </a:lnTo>
                        <a:cubicBezTo>
                          <a:pt x="76263" y="20922"/>
                          <a:pt x="76263" y="20637"/>
                          <a:pt x="76167" y="20256"/>
                        </a:cubicBezTo>
                        <a:cubicBezTo>
                          <a:pt x="76072" y="19875"/>
                          <a:pt x="75786" y="19684"/>
                          <a:pt x="75501" y="19494"/>
                        </a:cubicBezTo>
                        <a:lnTo>
                          <a:pt x="35686" y="158"/>
                        </a:lnTo>
                        <a:cubicBezTo>
                          <a:pt x="35305" y="-33"/>
                          <a:pt x="35019" y="-33"/>
                          <a:pt x="34638" y="63"/>
                        </a:cubicBezTo>
                        <a:cubicBezTo>
                          <a:pt x="34257" y="158"/>
                          <a:pt x="34067" y="444"/>
                          <a:pt x="33876" y="729"/>
                        </a:cubicBezTo>
                        <a:lnTo>
                          <a:pt x="158" y="70262"/>
                        </a:lnTo>
                        <a:cubicBezTo>
                          <a:pt x="-33" y="70643"/>
                          <a:pt x="-33" y="70929"/>
                          <a:pt x="63" y="71310"/>
                        </a:cubicBezTo>
                        <a:cubicBezTo>
                          <a:pt x="158" y="71691"/>
                          <a:pt x="444" y="71881"/>
                          <a:pt x="729" y="72072"/>
                        </a:cubicBezTo>
                        <a:lnTo>
                          <a:pt x="40544" y="91407"/>
                        </a:lnTo>
                        <a:cubicBezTo>
                          <a:pt x="40925" y="91598"/>
                          <a:pt x="41211" y="91598"/>
                          <a:pt x="41592" y="91503"/>
                        </a:cubicBezTo>
                        <a:cubicBezTo>
                          <a:pt x="41973" y="91407"/>
                          <a:pt x="42163" y="91122"/>
                          <a:pt x="42354" y="90836"/>
                        </a:cubicBezTo>
                        <a:lnTo>
                          <a:pt x="46164" y="83025"/>
                        </a:lnTo>
                        <a:cubicBezTo>
                          <a:pt x="46354" y="82644"/>
                          <a:pt x="46354" y="82359"/>
                          <a:pt x="46259" y="81978"/>
                        </a:cubicBezTo>
                        <a:cubicBezTo>
                          <a:pt x="46164" y="81597"/>
                          <a:pt x="45878" y="81406"/>
                          <a:pt x="45592" y="81216"/>
                        </a:cubicBezTo>
                        <a:lnTo>
                          <a:pt x="17017" y="67309"/>
                        </a:lnTo>
                        <a:cubicBezTo>
                          <a:pt x="16636" y="67119"/>
                          <a:pt x="16636" y="66928"/>
                          <a:pt x="16731" y="66547"/>
                        </a:cubicBezTo>
                        <a:lnTo>
                          <a:pt x="26352" y="46830"/>
                        </a:lnTo>
                        <a:cubicBezTo>
                          <a:pt x="26542" y="46449"/>
                          <a:pt x="26733" y="46354"/>
                          <a:pt x="27114" y="46545"/>
                        </a:cubicBezTo>
                        <a:lnTo>
                          <a:pt x="45402" y="55403"/>
                        </a:lnTo>
                        <a:cubicBezTo>
                          <a:pt x="45783" y="55593"/>
                          <a:pt x="46068" y="55593"/>
                          <a:pt x="46449" y="55498"/>
                        </a:cubicBezTo>
                        <a:cubicBezTo>
                          <a:pt x="46830" y="55403"/>
                          <a:pt x="47021" y="55117"/>
                          <a:pt x="47211" y="54831"/>
                        </a:cubicBezTo>
                        <a:lnTo>
                          <a:pt x="51021" y="47021"/>
                        </a:lnTo>
                        <a:cubicBezTo>
                          <a:pt x="51212" y="46640"/>
                          <a:pt x="51212" y="46354"/>
                          <a:pt x="51117" y="45973"/>
                        </a:cubicBezTo>
                        <a:cubicBezTo>
                          <a:pt x="51021" y="45592"/>
                          <a:pt x="50736" y="45402"/>
                          <a:pt x="50450" y="45211"/>
                        </a:cubicBezTo>
                        <a:lnTo>
                          <a:pt x="32067" y="36162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31"/>
                  <p:cNvSpPr/>
                  <p:nvPr/>
                </p:nvSpPr>
                <p:spPr>
                  <a:xfrm>
                    <a:off x="6029700" y="3228391"/>
                    <a:ext cx="68585" cy="79496"/>
                  </a:xfrm>
                  <a:custGeom>
                    <a:rect b="b" l="l" r="r" t="t"/>
                    <a:pathLst>
                      <a:path extrusionOk="0" h="79496" w="68585">
                        <a:moveTo>
                          <a:pt x="49250" y="58971"/>
                        </a:moveTo>
                        <a:cubicBezTo>
                          <a:pt x="49155" y="55637"/>
                          <a:pt x="48488" y="52589"/>
                          <a:pt x="47155" y="49732"/>
                        </a:cubicBezTo>
                        <a:cubicBezTo>
                          <a:pt x="45821" y="46874"/>
                          <a:pt x="43630" y="42683"/>
                          <a:pt x="40582" y="37159"/>
                        </a:cubicBezTo>
                        <a:cubicBezTo>
                          <a:pt x="38106" y="33253"/>
                          <a:pt x="36391" y="30205"/>
                          <a:pt x="35344" y="28110"/>
                        </a:cubicBezTo>
                        <a:cubicBezTo>
                          <a:pt x="34296" y="25919"/>
                          <a:pt x="33724" y="24014"/>
                          <a:pt x="33629" y="22204"/>
                        </a:cubicBezTo>
                        <a:cubicBezTo>
                          <a:pt x="33534" y="20490"/>
                          <a:pt x="34010" y="18680"/>
                          <a:pt x="35058" y="16966"/>
                        </a:cubicBezTo>
                        <a:cubicBezTo>
                          <a:pt x="36677" y="14394"/>
                          <a:pt x="38677" y="12775"/>
                          <a:pt x="41249" y="12298"/>
                        </a:cubicBezTo>
                        <a:cubicBezTo>
                          <a:pt x="43726" y="11822"/>
                          <a:pt x="46393" y="12394"/>
                          <a:pt x="49250" y="14108"/>
                        </a:cubicBezTo>
                        <a:cubicBezTo>
                          <a:pt x="52393" y="16013"/>
                          <a:pt x="54394" y="18490"/>
                          <a:pt x="55251" y="21442"/>
                        </a:cubicBezTo>
                        <a:cubicBezTo>
                          <a:pt x="56013" y="24395"/>
                          <a:pt x="55537" y="27253"/>
                          <a:pt x="53917" y="30110"/>
                        </a:cubicBezTo>
                        <a:lnTo>
                          <a:pt x="52774" y="31920"/>
                        </a:lnTo>
                        <a:cubicBezTo>
                          <a:pt x="52584" y="32206"/>
                          <a:pt x="52489" y="32587"/>
                          <a:pt x="52584" y="32968"/>
                        </a:cubicBezTo>
                        <a:cubicBezTo>
                          <a:pt x="52679" y="33349"/>
                          <a:pt x="52870" y="33634"/>
                          <a:pt x="53251" y="33825"/>
                        </a:cubicBezTo>
                        <a:lnTo>
                          <a:pt x="62014" y="39159"/>
                        </a:lnTo>
                        <a:cubicBezTo>
                          <a:pt x="62299" y="39349"/>
                          <a:pt x="62680" y="39445"/>
                          <a:pt x="63061" y="39349"/>
                        </a:cubicBezTo>
                        <a:cubicBezTo>
                          <a:pt x="63442" y="39254"/>
                          <a:pt x="63728" y="39064"/>
                          <a:pt x="63919" y="38683"/>
                        </a:cubicBezTo>
                        <a:lnTo>
                          <a:pt x="65157" y="36587"/>
                        </a:lnTo>
                        <a:cubicBezTo>
                          <a:pt x="67443" y="32777"/>
                          <a:pt x="68586" y="28872"/>
                          <a:pt x="68586" y="24967"/>
                        </a:cubicBezTo>
                        <a:cubicBezTo>
                          <a:pt x="68586" y="20966"/>
                          <a:pt x="67443" y="17156"/>
                          <a:pt x="65157" y="13632"/>
                        </a:cubicBezTo>
                        <a:cubicBezTo>
                          <a:pt x="62871" y="10108"/>
                          <a:pt x="59632" y="6964"/>
                          <a:pt x="55346" y="4393"/>
                        </a:cubicBezTo>
                        <a:cubicBezTo>
                          <a:pt x="49250" y="678"/>
                          <a:pt x="43345" y="-656"/>
                          <a:pt x="37534" y="297"/>
                        </a:cubicBezTo>
                        <a:cubicBezTo>
                          <a:pt x="31819" y="1249"/>
                          <a:pt x="27247" y="4583"/>
                          <a:pt x="23818" y="10203"/>
                        </a:cubicBezTo>
                        <a:cubicBezTo>
                          <a:pt x="21628" y="13822"/>
                          <a:pt x="20580" y="17442"/>
                          <a:pt x="20675" y="20966"/>
                        </a:cubicBezTo>
                        <a:cubicBezTo>
                          <a:pt x="20770" y="24490"/>
                          <a:pt x="21532" y="27824"/>
                          <a:pt x="22961" y="30967"/>
                        </a:cubicBezTo>
                        <a:cubicBezTo>
                          <a:pt x="24390" y="34015"/>
                          <a:pt x="26485" y="37825"/>
                          <a:pt x="29152" y="42302"/>
                        </a:cubicBezTo>
                        <a:cubicBezTo>
                          <a:pt x="31534" y="46207"/>
                          <a:pt x="33153" y="49255"/>
                          <a:pt x="34201" y="51351"/>
                        </a:cubicBezTo>
                        <a:cubicBezTo>
                          <a:pt x="35248" y="53446"/>
                          <a:pt x="35820" y="55351"/>
                          <a:pt x="35915" y="57256"/>
                        </a:cubicBezTo>
                        <a:cubicBezTo>
                          <a:pt x="36106" y="59066"/>
                          <a:pt x="35629" y="60876"/>
                          <a:pt x="34486" y="62590"/>
                        </a:cubicBezTo>
                        <a:cubicBezTo>
                          <a:pt x="32962" y="65162"/>
                          <a:pt x="30867" y="66686"/>
                          <a:pt x="28295" y="67258"/>
                        </a:cubicBezTo>
                        <a:cubicBezTo>
                          <a:pt x="25723" y="67829"/>
                          <a:pt x="22866" y="67162"/>
                          <a:pt x="19818" y="65353"/>
                        </a:cubicBezTo>
                        <a:cubicBezTo>
                          <a:pt x="16484" y="63352"/>
                          <a:pt x="14389" y="60876"/>
                          <a:pt x="13531" y="57923"/>
                        </a:cubicBezTo>
                        <a:cubicBezTo>
                          <a:pt x="12674" y="54970"/>
                          <a:pt x="13055" y="52113"/>
                          <a:pt x="14770" y="49351"/>
                        </a:cubicBezTo>
                        <a:lnTo>
                          <a:pt x="15913" y="47350"/>
                        </a:lnTo>
                        <a:cubicBezTo>
                          <a:pt x="16103" y="47065"/>
                          <a:pt x="16198" y="46684"/>
                          <a:pt x="16103" y="46303"/>
                        </a:cubicBezTo>
                        <a:cubicBezTo>
                          <a:pt x="16008" y="45922"/>
                          <a:pt x="15817" y="45636"/>
                          <a:pt x="15436" y="45445"/>
                        </a:cubicBezTo>
                        <a:lnTo>
                          <a:pt x="6673" y="40111"/>
                        </a:lnTo>
                        <a:cubicBezTo>
                          <a:pt x="6388" y="39921"/>
                          <a:pt x="6007" y="39826"/>
                          <a:pt x="5626" y="39921"/>
                        </a:cubicBezTo>
                        <a:cubicBezTo>
                          <a:pt x="5245" y="40016"/>
                          <a:pt x="4959" y="40207"/>
                          <a:pt x="4768" y="40588"/>
                        </a:cubicBezTo>
                        <a:lnTo>
                          <a:pt x="3244" y="43159"/>
                        </a:lnTo>
                        <a:cubicBezTo>
                          <a:pt x="958" y="46874"/>
                          <a:pt x="-89" y="50684"/>
                          <a:pt x="6" y="54589"/>
                        </a:cubicBezTo>
                        <a:cubicBezTo>
                          <a:pt x="101" y="58495"/>
                          <a:pt x="1244" y="62209"/>
                          <a:pt x="3625" y="65734"/>
                        </a:cubicBezTo>
                        <a:cubicBezTo>
                          <a:pt x="6007" y="69258"/>
                          <a:pt x="9245" y="72306"/>
                          <a:pt x="13531" y="74878"/>
                        </a:cubicBezTo>
                        <a:cubicBezTo>
                          <a:pt x="20008" y="78783"/>
                          <a:pt x="26200" y="80212"/>
                          <a:pt x="32010" y="79164"/>
                        </a:cubicBezTo>
                        <a:cubicBezTo>
                          <a:pt x="37915" y="78116"/>
                          <a:pt x="42583" y="74687"/>
                          <a:pt x="46107" y="68972"/>
                        </a:cubicBezTo>
                        <a:cubicBezTo>
                          <a:pt x="48393" y="65638"/>
                          <a:pt x="49345" y="62305"/>
                          <a:pt x="49250" y="58971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31"/>
                  <p:cNvSpPr/>
                  <p:nvPr/>
                </p:nvSpPr>
                <p:spPr>
                  <a:xfrm>
                    <a:off x="6073520" y="3257454"/>
                    <a:ext cx="93154" cy="97535"/>
                  </a:xfrm>
                  <a:custGeom>
                    <a:rect b="b" l="l" r="r" t="t"/>
                    <a:pathLst>
                      <a:path extrusionOk="0" h="97535" w="93154">
                        <a:moveTo>
                          <a:pt x="93154" y="34290"/>
                        </a:moveTo>
                        <a:cubicBezTo>
                          <a:pt x="93059" y="33909"/>
                          <a:pt x="92964" y="33623"/>
                          <a:pt x="92583" y="33433"/>
                        </a:cubicBezTo>
                        <a:lnTo>
                          <a:pt x="84106" y="27051"/>
                        </a:lnTo>
                        <a:cubicBezTo>
                          <a:pt x="83534" y="26575"/>
                          <a:pt x="82868" y="26480"/>
                          <a:pt x="82296" y="26765"/>
                        </a:cubicBezTo>
                        <a:lnTo>
                          <a:pt x="56102" y="36862"/>
                        </a:lnTo>
                        <a:cubicBezTo>
                          <a:pt x="55626" y="37052"/>
                          <a:pt x="55435" y="36957"/>
                          <a:pt x="55531" y="36481"/>
                        </a:cubicBezTo>
                        <a:lnTo>
                          <a:pt x="58007" y="8382"/>
                        </a:lnTo>
                        <a:cubicBezTo>
                          <a:pt x="58103" y="7715"/>
                          <a:pt x="57912" y="7144"/>
                          <a:pt x="57245" y="6667"/>
                        </a:cubicBezTo>
                        <a:lnTo>
                          <a:pt x="48863" y="286"/>
                        </a:lnTo>
                        <a:cubicBezTo>
                          <a:pt x="48578" y="95"/>
                          <a:pt x="48197" y="0"/>
                          <a:pt x="47816" y="0"/>
                        </a:cubicBezTo>
                        <a:cubicBezTo>
                          <a:pt x="47434" y="0"/>
                          <a:pt x="47149" y="191"/>
                          <a:pt x="46958" y="572"/>
                        </a:cubicBezTo>
                        <a:lnTo>
                          <a:pt x="286" y="62103"/>
                        </a:lnTo>
                        <a:cubicBezTo>
                          <a:pt x="95" y="62389"/>
                          <a:pt x="0" y="62770"/>
                          <a:pt x="0" y="63151"/>
                        </a:cubicBezTo>
                        <a:cubicBezTo>
                          <a:pt x="0" y="63532"/>
                          <a:pt x="191" y="63818"/>
                          <a:pt x="572" y="64103"/>
                        </a:cubicBezTo>
                        <a:lnTo>
                          <a:pt x="8954" y="70485"/>
                        </a:lnTo>
                        <a:cubicBezTo>
                          <a:pt x="9239" y="70676"/>
                          <a:pt x="9620" y="70771"/>
                          <a:pt x="10001" y="70771"/>
                        </a:cubicBezTo>
                        <a:cubicBezTo>
                          <a:pt x="10382" y="70676"/>
                          <a:pt x="10668" y="70580"/>
                          <a:pt x="10954" y="70199"/>
                        </a:cubicBezTo>
                        <a:lnTo>
                          <a:pt x="43625" y="27146"/>
                        </a:lnTo>
                        <a:cubicBezTo>
                          <a:pt x="43815" y="26861"/>
                          <a:pt x="44005" y="26765"/>
                          <a:pt x="44101" y="26861"/>
                        </a:cubicBezTo>
                        <a:cubicBezTo>
                          <a:pt x="44196" y="26956"/>
                          <a:pt x="44291" y="27051"/>
                          <a:pt x="44291" y="27337"/>
                        </a:cubicBezTo>
                        <a:lnTo>
                          <a:pt x="41910" y="50483"/>
                        </a:lnTo>
                        <a:cubicBezTo>
                          <a:pt x="41815" y="51149"/>
                          <a:pt x="42005" y="51721"/>
                          <a:pt x="42672" y="52197"/>
                        </a:cubicBezTo>
                        <a:lnTo>
                          <a:pt x="44387" y="53531"/>
                        </a:lnTo>
                        <a:cubicBezTo>
                          <a:pt x="44958" y="54007"/>
                          <a:pt x="45625" y="54102"/>
                          <a:pt x="46196" y="53721"/>
                        </a:cubicBezTo>
                        <a:lnTo>
                          <a:pt x="67913" y="45148"/>
                        </a:lnTo>
                        <a:cubicBezTo>
                          <a:pt x="68199" y="45053"/>
                          <a:pt x="68390" y="45053"/>
                          <a:pt x="68485" y="45244"/>
                        </a:cubicBezTo>
                        <a:cubicBezTo>
                          <a:pt x="68580" y="45339"/>
                          <a:pt x="68580" y="45530"/>
                          <a:pt x="68390" y="45815"/>
                        </a:cubicBezTo>
                        <a:lnTo>
                          <a:pt x="35624" y="88964"/>
                        </a:lnTo>
                        <a:cubicBezTo>
                          <a:pt x="35433" y="89249"/>
                          <a:pt x="35338" y="89630"/>
                          <a:pt x="35338" y="90011"/>
                        </a:cubicBezTo>
                        <a:cubicBezTo>
                          <a:pt x="35338" y="90392"/>
                          <a:pt x="35528" y="90678"/>
                          <a:pt x="35909" y="90869"/>
                        </a:cubicBezTo>
                        <a:lnTo>
                          <a:pt x="44291" y="97250"/>
                        </a:lnTo>
                        <a:cubicBezTo>
                          <a:pt x="44577" y="97441"/>
                          <a:pt x="44958" y="97536"/>
                          <a:pt x="45339" y="97536"/>
                        </a:cubicBezTo>
                        <a:cubicBezTo>
                          <a:pt x="45720" y="97441"/>
                          <a:pt x="46006" y="97345"/>
                          <a:pt x="46292" y="96965"/>
                        </a:cubicBezTo>
                        <a:lnTo>
                          <a:pt x="92964" y="35433"/>
                        </a:lnTo>
                        <a:cubicBezTo>
                          <a:pt x="93059" y="35052"/>
                          <a:pt x="93154" y="34671"/>
                          <a:pt x="93154" y="3429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31"/>
                  <p:cNvSpPr/>
                  <p:nvPr/>
                </p:nvSpPr>
                <p:spPr>
                  <a:xfrm>
                    <a:off x="6124915" y="3316852"/>
                    <a:ext cx="80940" cy="82775"/>
                  </a:xfrm>
                  <a:custGeom>
                    <a:rect b="b" l="l" r="r" t="t"/>
                    <a:pathLst>
                      <a:path extrusionOk="0" h="82775" w="80940">
                        <a:moveTo>
                          <a:pt x="80336" y="9468"/>
                        </a:moveTo>
                        <a:lnTo>
                          <a:pt x="70811" y="514"/>
                        </a:lnTo>
                        <a:cubicBezTo>
                          <a:pt x="70240" y="-57"/>
                          <a:pt x="69573" y="-152"/>
                          <a:pt x="68906" y="229"/>
                        </a:cubicBezTo>
                        <a:lnTo>
                          <a:pt x="707" y="42329"/>
                        </a:lnTo>
                        <a:cubicBezTo>
                          <a:pt x="-150" y="42901"/>
                          <a:pt x="-245" y="43472"/>
                          <a:pt x="517" y="44234"/>
                        </a:cubicBezTo>
                        <a:lnTo>
                          <a:pt x="8422" y="51664"/>
                        </a:lnTo>
                        <a:cubicBezTo>
                          <a:pt x="8994" y="52235"/>
                          <a:pt x="9661" y="52330"/>
                          <a:pt x="10327" y="51949"/>
                        </a:cubicBezTo>
                        <a:lnTo>
                          <a:pt x="20805" y="44996"/>
                        </a:lnTo>
                        <a:cubicBezTo>
                          <a:pt x="21091" y="44806"/>
                          <a:pt x="21281" y="44806"/>
                          <a:pt x="21567" y="45091"/>
                        </a:cubicBezTo>
                        <a:lnTo>
                          <a:pt x="38712" y="61189"/>
                        </a:lnTo>
                        <a:cubicBezTo>
                          <a:pt x="38902" y="61379"/>
                          <a:pt x="38998" y="61665"/>
                          <a:pt x="38807" y="61951"/>
                        </a:cubicBezTo>
                        <a:lnTo>
                          <a:pt x="32616" y="72904"/>
                        </a:lnTo>
                        <a:cubicBezTo>
                          <a:pt x="32235" y="73571"/>
                          <a:pt x="32425" y="74238"/>
                          <a:pt x="32997" y="74809"/>
                        </a:cubicBezTo>
                        <a:lnTo>
                          <a:pt x="40998" y="82334"/>
                        </a:lnTo>
                        <a:cubicBezTo>
                          <a:pt x="41569" y="82906"/>
                          <a:pt x="42141" y="82906"/>
                          <a:pt x="42617" y="82429"/>
                        </a:cubicBezTo>
                        <a:lnTo>
                          <a:pt x="42808" y="82048"/>
                        </a:lnTo>
                        <a:lnTo>
                          <a:pt x="80717" y="11468"/>
                        </a:lnTo>
                        <a:cubicBezTo>
                          <a:pt x="81098" y="10706"/>
                          <a:pt x="81003" y="10039"/>
                          <a:pt x="80336" y="9468"/>
                        </a:cubicBezTo>
                        <a:close/>
                        <a:moveTo>
                          <a:pt x="44808" y="51664"/>
                        </a:moveTo>
                        <a:cubicBezTo>
                          <a:pt x="44713" y="51854"/>
                          <a:pt x="44522" y="51949"/>
                          <a:pt x="44332" y="51949"/>
                        </a:cubicBezTo>
                        <a:cubicBezTo>
                          <a:pt x="44141" y="51949"/>
                          <a:pt x="43951" y="51854"/>
                          <a:pt x="43855" y="51759"/>
                        </a:cubicBezTo>
                        <a:lnTo>
                          <a:pt x="30711" y="39376"/>
                        </a:lnTo>
                        <a:cubicBezTo>
                          <a:pt x="30616" y="39281"/>
                          <a:pt x="30520" y="39091"/>
                          <a:pt x="30520" y="38900"/>
                        </a:cubicBezTo>
                        <a:cubicBezTo>
                          <a:pt x="30520" y="38710"/>
                          <a:pt x="30616" y="38519"/>
                          <a:pt x="30806" y="38424"/>
                        </a:cubicBezTo>
                        <a:lnTo>
                          <a:pt x="63191" y="17374"/>
                        </a:lnTo>
                        <a:cubicBezTo>
                          <a:pt x="63382" y="17278"/>
                          <a:pt x="63572" y="17278"/>
                          <a:pt x="63667" y="17374"/>
                        </a:cubicBezTo>
                        <a:cubicBezTo>
                          <a:pt x="63763" y="17469"/>
                          <a:pt x="63763" y="17659"/>
                          <a:pt x="63667" y="17850"/>
                        </a:cubicBezTo>
                        <a:lnTo>
                          <a:pt x="44808" y="51664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31"/>
                  <p:cNvSpPr/>
                  <p:nvPr/>
                </p:nvSpPr>
                <p:spPr>
                  <a:xfrm>
                    <a:off x="6172866" y="3354132"/>
                    <a:ext cx="93916" cy="91154"/>
                  </a:xfrm>
                  <a:custGeom>
                    <a:rect b="b" l="l" r="r" t="t"/>
                    <a:pathLst>
                      <a:path extrusionOk="0" h="91154" w="93916">
                        <a:moveTo>
                          <a:pt x="93917" y="39338"/>
                        </a:moveTo>
                        <a:cubicBezTo>
                          <a:pt x="93917" y="38957"/>
                          <a:pt x="93821" y="38672"/>
                          <a:pt x="93536" y="38386"/>
                        </a:cubicBezTo>
                        <a:lnTo>
                          <a:pt x="86677" y="30385"/>
                        </a:lnTo>
                        <a:cubicBezTo>
                          <a:pt x="86392" y="30099"/>
                          <a:pt x="86106" y="29909"/>
                          <a:pt x="85725" y="29909"/>
                        </a:cubicBezTo>
                        <a:cubicBezTo>
                          <a:pt x="85344" y="29909"/>
                          <a:pt x="85058" y="30004"/>
                          <a:pt x="84773" y="30290"/>
                        </a:cubicBezTo>
                        <a:lnTo>
                          <a:pt x="46387" y="63627"/>
                        </a:lnTo>
                        <a:cubicBezTo>
                          <a:pt x="46196" y="63818"/>
                          <a:pt x="46006" y="63913"/>
                          <a:pt x="45815" y="63818"/>
                        </a:cubicBezTo>
                        <a:cubicBezTo>
                          <a:pt x="45720" y="63722"/>
                          <a:pt x="45625" y="63532"/>
                          <a:pt x="45720" y="63246"/>
                        </a:cubicBezTo>
                        <a:lnTo>
                          <a:pt x="68294" y="10668"/>
                        </a:lnTo>
                        <a:cubicBezTo>
                          <a:pt x="68580" y="10001"/>
                          <a:pt x="68485" y="9335"/>
                          <a:pt x="68008" y="8763"/>
                        </a:cubicBezTo>
                        <a:lnTo>
                          <a:pt x="60865" y="476"/>
                        </a:lnTo>
                        <a:cubicBezTo>
                          <a:pt x="60579" y="191"/>
                          <a:pt x="60293" y="0"/>
                          <a:pt x="59912" y="0"/>
                        </a:cubicBezTo>
                        <a:cubicBezTo>
                          <a:pt x="59531" y="0"/>
                          <a:pt x="59246" y="95"/>
                          <a:pt x="58960" y="286"/>
                        </a:cubicBezTo>
                        <a:lnTo>
                          <a:pt x="476" y="50768"/>
                        </a:lnTo>
                        <a:cubicBezTo>
                          <a:pt x="191" y="51054"/>
                          <a:pt x="0" y="51340"/>
                          <a:pt x="0" y="51721"/>
                        </a:cubicBezTo>
                        <a:cubicBezTo>
                          <a:pt x="0" y="52102"/>
                          <a:pt x="95" y="52388"/>
                          <a:pt x="381" y="52673"/>
                        </a:cubicBezTo>
                        <a:lnTo>
                          <a:pt x="7239" y="60674"/>
                        </a:lnTo>
                        <a:cubicBezTo>
                          <a:pt x="7525" y="60960"/>
                          <a:pt x="7810" y="61151"/>
                          <a:pt x="8192" y="61151"/>
                        </a:cubicBezTo>
                        <a:cubicBezTo>
                          <a:pt x="8573" y="61151"/>
                          <a:pt x="8858" y="61055"/>
                          <a:pt x="9144" y="60865"/>
                        </a:cubicBezTo>
                        <a:lnTo>
                          <a:pt x="47434" y="27718"/>
                        </a:lnTo>
                        <a:cubicBezTo>
                          <a:pt x="47625" y="27527"/>
                          <a:pt x="47816" y="27432"/>
                          <a:pt x="48006" y="27527"/>
                        </a:cubicBezTo>
                        <a:cubicBezTo>
                          <a:pt x="48101" y="27623"/>
                          <a:pt x="48197" y="27813"/>
                          <a:pt x="48101" y="28099"/>
                        </a:cubicBezTo>
                        <a:lnTo>
                          <a:pt x="25622" y="80391"/>
                        </a:lnTo>
                        <a:cubicBezTo>
                          <a:pt x="25336" y="81153"/>
                          <a:pt x="25432" y="81725"/>
                          <a:pt x="25908" y="82296"/>
                        </a:cubicBezTo>
                        <a:lnTo>
                          <a:pt x="33147" y="90678"/>
                        </a:lnTo>
                        <a:cubicBezTo>
                          <a:pt x="33433" y="90964"/>
                          <a:pt x="33719" y="91154"/>
                          <a:pt x="34100" y="91154"/>
                        </a:cubicBezTo>
                        <a:cubicBezTo>
                          <a:pt x="34480" y="91154"/>
                          <a:pt x="34766" y="91059"/>
                          <a:pt x="35052" y="90773"/>
                        </a:cubicBezTo>
                        <a:lnTo>
                          <a:pt x="93536" y="40291"/>
                        </a:lnTo>
                        <a:cubicBezTo>
                          <a:pt x="93726" y="40005"/>
                          <a:pt x="93821" y="39719"/>
                          <a:pt x="93917" y="3933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31"/>
                  <p:cNvSpPr/>
                  <p:nvPr/>
                </p:nvSpPr>
                <p:spPr>
                  <a:xfrm>
                    <a:off x="6214741" y="3409342"/>
                    <a:ext cx="71223" cy="57316"/>
                  </a:xfrm>
                  <a:custGeom>
                    <a:rect b="b" l="l" r="r" t="t"/>
                    <a:pathLst>
                      <a:path extrusionOk="0" h="57316" w="71223">
                        <a:moveTo>
                          <a:pt x="71187" y="10132"/>
                        </a:moveTo>
                        <a:cubicBezTo>
                          <a:pt x="71283" y="9751"/>
                          <a:pt x="71187" y="9465"/>
                          <a:pt x="70902" y="9084"/>
                        </a:cubicBezTo>
                        <a:lnTo>
                          <a:pt x="64615" y="607"/>
                        </a:lnTo>
                        <a:cubicBezTo>
                          <a:pt x="64425" y="321"/>
                          <a:pt x="64044" y="131"/>
                          <a:pt x="63758" y="36"/>
                        </a:cubicBezTo>
                        <a:cubicBezTo>
                          <a:pt x="63377" y="-60"/>
                          <a:pt x="62996" y="36"/>
                          <a:pt x="62710" y="321"/>
                        </a:cubicBezTo>
                        <a:lnTo>
                          <a:pt x="607" y="46327"/>
                        </a:lnTo>
                        <a:cubicBezTo>
                          <a:pt x="321" y="46518"/>
                          <a:pt x="131" y="46899"/>
                          <a:pt x="36" y="47184"/>
                        </a:cubicBezTo>
                        <a:cubicBezTo>
                          <a:pt x="-60" y="47470"/>
                          <a:pt x="36" y="47851"/>
                          <a:pt x="321" y="48232"/>
                        </a:cubicBezTo>
                        <a:lnTo>
                          <a:pt x="6608" y="56709"/>
                        </a:lnTo>
                        <a:cubicBezTo>
                          <a:pt x="6798" y="56995"/>
                          <a:pt x="7084" y="57186"/>
                          <a:pt x="7465" y="57281"/>
                        </a:cubicBezTo>
                        <a:cubicBezTo>
                          <a:pt x="7846" y="57376"/>
                          <a:pt x="8132" y="57281"/>
                          <a:pt x="8513" y="56995"/>
                        </a:cubicBezTo>
                        <a:lnTo>
                          <a:pt x="70616" y="10989"/>
                        </a:lnTo>
                        <a:cubicBezTo>
                          <a:pt x="70997" y="10799"/>
                          <a:pt x="71187" y="10418"/>
                          <a:pt x="71187" y="10132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31"/>
                  <p:cNvSpPr/>
                  <p:nvPr/>
                </p:nvSpPr>
                <p:spPr>
                  <a:xfrm>
                    <a:off x="6228051" y="3448848"/>
                    <a:ext cx="86423" cy="73404"/>
                  </a:xfrm>
                  <a:custGeom>
                    <a:rect b="b" l="l" r="r" t="t"/>
                    <a:pathLst>
                      <a:path extrusionOk="0" h="73404" w="86423">
                        <a:moveTo>
                          <a:pt x="86166" y="11869"/>
                        </a:moveTo>
                        <a:lnTo>
                          <a:pt x="79213" y="820"/>
                        </a:lnTo>
                        <a:cubicBezTo>
                          <a:pt x="78737" y="153"/>
                          <a:pt x="78165" y="-133"/>
                          <a:pt x="77403" y="58"/>
                        </a:cubicBezTo>
                        <a:lnTo>
                          <a:pt x="918" y="23966"/>
                        </a:lnTo>
                        <a:cubicBezTo>
                          <a:pt x="-35" y="24347"/>
                          <a:pt x="-225" y="24918"/>
                          <a:pt x="251" y="25775"/>
                        </a:cubicBezTo>
                        <a:lnTo>
                          <a:pt x="6061" y="34919"/>
                        </a:lnTo>
                        <a:cubicBezTo>
                          <a:pt x="6537" y="35586"/>
                          <a:pt x="7109" y="35872"/>
                          <a:pt x="7871" y="35681"/>
                        </a:cubicBezTo>
                        <a:lnTo>
                          <a:pt x="19682" y="31586"/>
                        </a:lnTo>
                        <a:cubicBezTo>
                          <a:pt x="19968" y="31490"/>
                          <a:pt x="20253" y="31586"/>
                          <a:pt x="20349" y="31776"/>
                        </a:cubicBezTo>
                        <a:lnTo>
                          <a:pt x="32922" y="51683"/>
                        </a:lnTo>
                        <a:cubicBezTo>
                          <a:pt x="33112" y="51969"/>
                          <a:pt x="33017" y="52160"/>
                          <a:pt x="32826" y="52445"/>
                        </a:cubicBezTo>
                        <a:lnTo>
                          <a:pt x="24063" y="61494"/>
                        </a:lnTo>
                        <a:cubicBezTo>
                          <a:pt x="23587" y="62066"/>
                          <a:pt x="23492" y="62732"/>
                          <a:pt x="23968" y="63494"/>
                        </a:cubicBezTo>
                        <a:lnTo>
                          <a:pt x="29874" y="72734"/>
                        </a:lnTo>
                        <a:cubicBezTo>
                          <a:pt x="30350" y="73400"/>
                          <a:pt x="30826" y="73591"/>
                          <a:pt x="31398" y="73210"/>
                        </a:cubicBezTo>
                        <a:lnTo>
                          <a:pt x="31683" y="72829"/>
                        </a:lnTo>
                        <a:lnTo>
                          <a:pt x="85881" y="13774"/>
                        </a:lnTo>
                        <a:cubicBezTo>
                          <a:pt x="86547" y="13202"/>
                          <a:pt x="86547" y="12536"/>
                          <a:pt x="86166" y="11869"/>
                        </a:cubicBezTo>
                        <a:close/>
                        <a:moveTo>
                          <a:pt x="67878" y="15869"/>
                        </a:moveTo>
                        <a:lnTo>
                          <a:pt x="41208" y="43873"/>
                        </a:lnTo>
                        <a:cubicBezTo>
                          <a:pt x="41018" y="44063"/>
                          <a:pt x="40923" y="44159"/>
                          <a:pt x="40732" y="44063"/>
                        </a:cubicBezTo>
                        <a:cubicBezTo>
                          <a:pt x="40542" y="43968"/>
                          <a:pt x="40446" y="43873"/>
                          <a:pt x="40351" y="43778"/>
                        </a:cubicBezTo>
                        <a:lnTo>
                          <a:pt x="30636" y="28538"/>
                        </a:lnTo>
                        <a:cubicBezTo>
                          <a:pt x="30540" y="28442"/>
                          <a:pt x="30540" y="28252"/>
                          <a:pt x="30540" y="28061"/>
                        </a:cubicBezTo>
                        <a:cubicBezTo>
                          <a:pt x="30540" y="27871"/>
                          <a:pt x="30636" y="27776"/>
                          <a:pt x="30921" y="27680"/>
                        </a:cubicBezTo>
                        <a:lnTo>
                          <a:pt x="67497" y="15298"/>
                        </a:lnTo>
                        <a:cubicBezTo>
                          <a:pt x="67688" y="15203"/>
                          <a:pt x="67878" y="15298"/>
                          <a:pt x="67974" y="15393"/>
                        </a:cubicBezTo>
                        <a:cubicBezTo>
                          <a:pt x="68069" y="15488"/>
                          <a:pt x="67974" y="15679"/>
                          <a:pt x="67878" y="15869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31"/>
                  <p:cNvSpPr/>
                  <p:nvPr/>
                </p:nvSpPr>
                <p:spPr>
                  <a:xfrm>
                    <a:off x="6263994" y="3523895"/>
                    <a:ext cx="16477" cy="16382"/>
                  </a:xfrm>
                  <a:custGeom>
                    <a:rect b="b" l="l" r="r" t="t"/>
                    <a:pathLst>
                      <a:path extrusionOk="0" h="16382" w="16477">
                        <a:moveTo>
                          <a:pt x="10599" y="354"/>
                        </a:moveTo>
                        <a:cubicBezTo>
                          <a:pt x="8504" y="-313"/>
                          <a:pt x="6503" y="-27"/>
                          <a:pt x="4408" y="1116"/>
                        </a:cubicBezTo>
                        <a:cubicBezTo>
                          <a:pt x="2312" y="2259"/>
                          <a:pt x="979" y="3783"/>
                          <a:pt x="312" y="5879"/>
                        </a:cubicBezTo>
                        <a:cubicBezTo>
                          <a:pt x="-259" y="7974"/>
                          <a:pt x="-69" y="9974"/>
                          <a:pt x="1074" y="12070"/>
                        </a:cubicBezTo>
                        <a:cubicBezTo>
                          <a:pt x="2122" y="14070"/>
                          <a:pt x="3741" y="15404"/>
                          <a:pt x="5837" y="16071"/>
                        </a:cubicBezTo>
                        <a:cubicBezTo>
                          <a:pt x="7932" y="16642"/>
                          <a:pt x="9932" y="16451"/>
                          <a:pt x="12028" y="15308"/>
                        </a:cubicBezTo>
                        <a:cubicBezTo>
                          <a:pt x="14123" y="14165"/>
                          <a:pt x="15457" y="12641"/>
                          <a:pt x="16124" y="10546"/>
                        </a:cubicBezTo>
                        <a:cubicBezTo>
                          <a:pt x="16790" y="8546"/>
                          <a:pt x="16505" y="6450"/>
                          <a:pt x="15362" y="4355"/>
                        </a:cubicBezTo>
                        <a:cubicBezTo>
                          <a:pt x="14219" y="2354"/>
                          <a:pt x="12695" y="926"/>
                          <a:pt x="10599" y="354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31"/>
                  <p:cNvSpPr/>
                  <p:nvPr/>
                </p:nvSpPr>
                <p:spPr>
                  <a:xfrm>
                    <a:off x="6281207" y="3526059"/>
                    <a:ext cx="80089" cy="64586"/>
                  </a:xfrm>
                  <a:custGeom>
                    <a:rect b="b" l="l" r="r" t="t"/>
                    <a:pathLst>
                      <a:path extrusionOk="0" h="64586" w="80089">
                        <a:moveTo>
                          <a:pt x="34820" y="62103"/>
                        </a:moveTo>
                        <a:cubicBezTo>
                          <a:pt x="35201" y="61912"/>
                          <a:pt x="35391" y="61722"/>
                          <a:pt x="35582" y="61341"/>
                        </a:cubicBezTo>
                        <a:cubicBezTo>
                          <a:pt x="35772" y="60960"/>
                          <a:pt x="35677" y="60674"/>
                          <a:pt x="35582" y="60293"/>
                        </a:cubicBezTo>
                        <a:lnTo>
                          <a:pt x="31676" y="50387"/>
                        </a:lnTo>
                        <a:cubicBezTo>
                          <a:pt x="31295" y="49530"/>
                          <a:pt x="30724" y="49339"/>
                          <a:pt x="29962" y="49625"/>
                        </a:cubicBezTo>
                        <a:lnTo>
                          <a:pt x="28628" y="50197"/>
                        </a:lnTo>
                        <a:cubicBezTo>
                          <a:pt x="25390" y="51626"/>
                          <a:pt x="22247" y="51816"/>
                          <a:pt x="19389" y="50768"/>
                        </a:cubicBezTo>
                        <a:cubicBezTo>
                          <a:pt x="16532" y="49720"/>
                          <a:pt x="14341" y="47530"/>
                          <a:pt x="12912" y="44291"/>
                        </a:cubicBezTo>
                        <a:cubicBezTo>
                          <a:pt x="11483" y="41053"/>
                          <a:pt x="11293" y="37909"/>
                          <a:pt x="12341" y="35052"/>
                        </a:cubicBezTo>
                        <a:cubicBezTo>
                          <a:pt x="13388" y="32194"/>
                          <a:pt x="15579" y="30004"/>
                          <a:pt x="18913" y="28575"/>
                        </a:cubicBezTo>
                        <a:lnTo>
                          <a:pt x="50917" y="14192"/>
                        </a:lnTo>
                        <a:cubicBezTo>
                          <a:pt x="54155" y="12763"/>
                          <a:pt x="57299" y="12573"/>
                          <a:pt x="60156" y="13621"/>
                        </a:cubicBezTo>
                        <a:cubicBezTo>
                          <a:pt x="63014" y="14668"/>
                          <a:pt x="65204" y="16859"/>
                          <a:pt x="66728" y="20098"/>
                        </a:cubicBezTo>
                        <a:cubicBezTo>
                          <a:pt x="68157" y="23336"/>
                          <a:pt x="68348" y="26289"/>
                          <a:pt x="67205" y="29242"/>
                        </a:cubicBezTo>
                        <a:cubicBezTo>
                          <a:pt x="66062" y="32099"/>
                          <a:pt x="63871" y="34290"/>
                          <a:pt x="60632" y="35814"/>
                        </a:cubicBezTo>
                        <a:lnTo>
                          <a:pt x="59394" y="36385"/>
                        </a:lnTo>
                        <a:cubicBezTo>
                          <a:pt x="58537" y="36766"/>
                          <a:pt x="58346" y="37338"/>
                          <a:pt x="58727" y="38195"/>
                        </a:cubicBezTo>
                        <a:lnTo>
                          <a:pt x="63490" y="47720"/>
                        </a:lnTo>
                        <a:cubicBezTo>
                          <a:pt x="63680" y="48101"/>
                          <a:pt x="63871" y="48292"/>
                          <a:pt x="64347" y="48387"/>
                        </a:cubicBezTo>
                        <a:cubicBezTo>
                          <a:pt x="64728" y="48482"/>
                          <a:pt x="65109" y="48482"/>
                          <a:pt x="65490" y="48292"/>
                        </a:cubicBezTo>
                        <a:lnTo>
                          <a:pt x="66157" y="48006"/>
                        </a:lnTo>
                        <a:cubicBezTo>
                          <a:pt x="70443" y="46101"/>
                          <a:pt x="73777" y="43434"/>
                          <a:pt x="76158" y="40100"/>
                        </a:cubicBezTo>
                        <a:cubicBezTo>
                          <a:pt x="78539" y="36766"/>
                          <a:pt x="79778" y="32957"/>
                          <a:pt x="80063" y="28670"/>
                        </a:cubicBezTo>
                        <a:cubicBezTo>
                          <a:pt x="80254" y="24384"/>
                          <a:pt x="79397" y="20003"/>
                          <a:pt x="77301" y="15526"/>
                        </a:cubicBezTo>
                        <a:cubicBezTo>
                          <a:pt x="75301" y="11049"/>
                          <a:pt x="72539" y="7430"/>
                          <a:pt x="69205" y="4762"/>
                        </a:cubicBezTo>
                        <a:cubicBezTo>
                          <a:pt x="65871" y="2095"/>
                          <a:pt x="62061" y="571"/>
                          <a:pt x="57870" y="95"/>
                        </a:cubicBezTo>
                        <a:cubicBezTo>
                          <a:pt x="53679" y="-286"/>
                          <a:pt x="49488" y="476"/>
                          <a:pt x="45107" y="2381"/>
                        </a:cubicBezTo>
                        <a:lnTo>
                          <a:pt x="14436" y="16192"/>
                        </a:lnTo>
                        <a:cubicBezTo>
                          <a:pt x="10055" y="18193"/>
                          <a:pt x="6626" y="20860"/>
                          <a:pt x="4149" y="24289"/>
                        </a:cubicBezTo>
                        <a:cubicBezTo>
                          <a:pt x="1673" y="27718"/>
                          <a:pt x="339" y="31528"/>
                          <a:pt x="53" y="35814"/>
                        </a:cubicBezTo>
                        <a:cubicBezTo>
                          <a:pt x="-232" y="40100"/>
                          <a:pt x="625" y="44482"/>
                          <a:pt x="2720" y="49054"/>
                        </a:cubicBezTo>
                        <a:cubicBezTo>
                          <a:pt x="4721" y="53531"/>
                          <a:pt x="7388" y="57150"/>
                          <a:pt x="10721" y="59817"/>
                        </a:cubicBezTo>
                        <a:cubicBezTo>
                          <a:pt x="14055" y="62484"/>
                          <a:pt x="17770" y="64008"/>
                          <a:pt x="21961" y="64484"/>
                        </a:cubicBezTo>
                        <a:cubicBezTo>
                          <a:pt x="26152" y="64865"/>
                          <a:pt x="30343" y="64199"/>
                          <a:pt x="34629" y="62198"/>
                        </a:cubicBezTo>
                        <a:lnTo>
                          <a:pt x="34820" y="62103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31"/>
                  <p:cNvSpPr/>
                  <p:nvPr/>
                </p:nvSpPr>
                <p:spPr>
                  <a:xfrm>
                    <a:off x="6303290" y="3586352"/>
                    <a:ext cx="81100" cy="61690"/>
                  </a:xfrm>
                  <a:custGeom>
                    <a:rect b="b" l="l" r="r" t="t"/>
                    <a:pathLst>
                      <a:path extrusionOk="0" h="61690" w="81100">
                        <a:moveTo>
                          <a:pt x="33502" y="60103"/>
                        </a:moveTo>
                        <a:lnTo>
                          <a:pt x="64077" y="49816"/>
                        </a:lnTo>
                        <a:cubicBezTo>
                          <a:pt x="68744" y="48292"/>
                          <a:pt x="72459" y="45911"/>
                          <a:pt x="75316" y="42672"/>
                        </a:cubicBezTo>
                        <a:cubicBezTo>
                          <a:pt x="78174" y="39433"/>
                          <a:pt x="79984" y="35719"/>
                          <a:pt x="80746" y="31337"/>
                        </a:cubicBezTo>
                        <a:cubicBezTo>
                          <a:pt x="81508" y="26956"/>
                          <a:pt x="81031" y="22479"/>
                          <a:pt x="79412" y="17621"/>
                        </a:cubicBezTo>
                        <a:cubicBezTo>
                          <a:pt x="77793" y="12859"/>
                          <a:pt x="75412" y="8953"/>
                          <a:pt x="72268" y="6001"/>
                        </a:cubicBezTo>
                        <a:cubicBezTo>
                          <a:pt x="69125" y="3048"/>
                          <a:pt x="65410" y="1143"/>
                          <a:pt x="61124" y="381"/>
                        </a:cubicBezTo>
                        <a:cubicBezTo>
                          <a:pt x="56838" y="-381"/>
                          <a:pt x="52456" y="0"/>
                          <a:pt x="47789" y="1524"/>
                        </a:cubicBezTo>
                        <a:lnTo>
                          <a:pt x="17214" y="11811"/>
                        </a:lnTo>
                        <a:cubicBezTo>
                          <a:pt x="12547" y="13430"/>
                          <a:pt x="8737" y="15812"/>
                          <a:pt x="5784" y="18955"/>
                        </a:cubicBezTo>
                        <a:cubicBezTo>
                          <a:pt x="2831" y="22098"/>
                          <a:pt x="1021" y="25908"/>
                          <a:pt x="355" y="30194"/>
                        </a:cubicBezTo>
                        <a:cubicBezTo>
                          <a:pt x="-407" y="34480"/>
                          <a:pt x="69" y="39052"/>
                          <a:pt x="1688" y="43815"/>
                        </a:cubicBezTo>
                        <a:cubicBezTo>
                          <a:pt x="3307" y="48673"/>
                          <a:pt x="5689" y="52578"/>
                          <a:pt x="8927" y="55531"/>
                        </a:cubicBezTo>
                        <a:cubicBezTo>
                          <a:pt x="12166" y="58483"/>
                          <a:pt x="15785" y="60389"/>
                          <a:pt x="20071" y="61246"/>
                        </a:cubicBezTo>
                        <a:cubicBezTo>
                          <a:pt x="24262" y="62103"/>
                          <a:pt x="28739" y="61722"/>
                          <a:pt x="33502" y="60103"/>
                        </a:cubicBezTo>
                        <a:close/>
                        <a:moveTo>
                          <a:pt x="12547" y="40196"/>
                        </a:moveTo>
                        <a:cubicBezTo>
                          <a:pt x="11404" y="36767"/>
                          <a:pt x="11594" y="33528"/>
                          <a:pt x="13118" y="30671"/>
                        </a:cubicBezTo>
                        <a:cubicBezTo>
                          <a:pt x="14642" y="27813"/>
                          <a:pt x="17309" y="25813"/>
                          <a:pt x="20929" y="24574"/>
                        </a:cubicBezTo>
                        <a:lnTo>
                          <a:pt x="52361" y="14002"/>
                        </a:lnTo>
                        <a:cubicBezTo>
                          <a:pt x="56076" y="12764"/>
                          <a:pt x="59410" y="12859"/>
                          <a:pt x="62362" y="14097"/>
                        </a:cubicBezTo>
                        <a:cubicBezTo>
                          <a:pt x="65315" y="15430"/>
                          <a:pt x="67411" y="17812"/>
                          <a:pt x="68554" y="21336"/>
                        </a:cubicBezTo>
                        <a:cubicBezTo>
                          <a:pt x="69697" y="24860"/>
                          <a:pt x="69601" y="28099"/>
                          <a:pt x="67982" y="30956"/>
                        </a:cubicBezTo>
                        <a:cubicBezTo>
                          <a:pt x="66458" y="33814"/>
                          <a:pt x="63791" y="35909"/>
                          <a:pt x="60076" y="37147"/>
                        </a:cubicBezTo>
                        <a:lnTo>
                          <a:pt x="28644" y="47720"/>
                        </a:lnTo>
                        <a:cubicBezTo>
                          <a:pt x="25024" y="48958"/>
                          <a:pt x="21691" y="48863"/>
                          <a:pt x="18738" y="47530"/>
                        </a:cubicBezTo>
                        <a:cubicBezTo>
                          <a:pt x="15785" y="46196"/>
                          <a:pt x="13690" y="43720"/>
                          <a:pt x="12547" y="40196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31"/>
                  <p:cNvSpPr/>
                  <p:nvPr/>
                </p:nvSpPr>
                <p:spPr>
                  <a:xfrm>
                    <a:off x="6317418" y="3647560"/>
                    <a:ext cx="89895" cy="72750"/>
                  </a:xfrm>
                  <a:custGeom>
                    <a:rect b="b" l="l" r="r" t="t"/>
                    <a:pathLst>
                      <a:path extrusionOk="0" h="72750" w="89895">
                        <a:moveTo>
                          <a:pt x="87667" y="44043"/>
                        </a:moveTo>
                        <a:cubicBezTo>
                          <a:pt x="87477" y="43281"/>
                          <a:pt x="87096" y="42805"/>
                          <a:pt x="86429" y="42709"/>
                        </a:cubicBezTo>
                        <a:lnTo>
                          <a:pt x="59950" y="33470"/>
                        </a:lnTo>
                        <a:cubicBezTo>
                          <a:pt x="59473" y="33375"/>
                          <a:pt x="59378" y="33089"/>
                          <a:pt x="59759" y="32803"/>
                        </a:cubicBezTo>
                        <a:lnTo>
                          <a:pt x="79857" y="13087"/>
                        </a:lnTo>
                        <a:cubicBezTo>
                          <a:pt x="80428" y="12706"/>
                          <a:pt x="80524" y="12039"/>
                          <a:pt x="80428" y="11372"/>
                        </a:cubicBezTo>
                        <a:lnTo>
                          <a:pt x="78142" y="1085"/>
                        </a:lnTo>
                        <a:cubicBezTo>
                          <a:pt x="78047" y="704"/>
                          <a:pt x="77857" y="418"/>
                          <a:pt x="77571" y="228"/>
                        </a:cubicBezTo>
                        <a:cubicBezTo>
                          <a:pt x="77285" y="37"/>
                          <a:pt x="76904" y="-58"/>
                          <a:pt x="76523" y="37"/>
                        </a:cubicBezTo>
                        <a:lnTo>
                          <a:pt x="1085" y="16611"/>
                        </a:lnTo>
                        <a:cubicBezTo>
                          <a:pt x="704" y="16706"/>
                          <a:pt x="418" y="16897"/>
                          <a:pt x="228" y="17182"/>
                        </a:cubicBezTo>
                        <a:cubicBezTo>
                          <a:pt x="37" y="17468"/>
                          <a:pt x="-58" y="17849"/>
                          <a:pt x="37" y="18230"/>
                        </a:cubicBezTo>
                        <a:lnTo>
                          <a:pt x="2323" y="28517"/>
                        </a:lnTo>
                        <a:cubicBezTo>
                          <a:pt x="2419" y="28898"/>
                          <a:pt x="2609" y="29184"/>
                          <a:pt x="2895" y="29374"/>
                        </a:cubicBezTo>
                        <a:cubicBezTo>
                          <a:pt x="3181" y="29565"/>
                          <a:pt x="3562" y="29660"/>
                          <a:pt x="3943" y="29565"/>
                        </a:cubicBezTo>
                        <a:lnTo>
                          <a:pt x="56711" y="17944"/>
                        </a:lnTo>
                        <a:cubicBezTo>
                          <a:pt x="56997" y="17849"/>
                          <a:pt x="57187" y="17944"/>
                          <a:pt x="57283" y="18040"/>
                        </a:cubicBezTo>
                        <a:cubicBezTo>
                          <a:pt x="57378" y="18230"/>
                          <a:pt x="57283" y="18325"/>
                          <a:pt x="57092" y="18516"/>
                        </a:cubicBezTo>
                        <a:lnTo>
                          <a:pt x="40233" y="34613"/>
                        </a:lnTo>
                        <a:cubicBezTo>
                          <a:pt x="39661" y="34994"/>
                          <a:pt x="39566" y="35661"/>
                          <a:pt x="39661" y="36423"/>
                        </a:cubicBezTo>
                        <a:lnTo>
                          <a:pt x="40138" y="38518"/>
                        </a:lnTo>
                        <a:cubicBezTo>
                          <a:pt x="40328" y="39280"/>
                          <a:pt x="40709" y="39757"/>
                          <a:pt x="41376" y="39852"/>
                        </a:cubicBezTo>
                        <a:lnTo>
                          <a:pt x="63474" y="47377"/>
                        </a:lnTo>
                        <a:cubicBezTo>
                          <a:pt x="63760" y="47472"/>
                          <a:pt x="63855" y="47567"/>
                          <a:pt x="63855" y="47758"/>
                        </a:cubicBezTo>
                        <a:cubicBezTo>
                          <a:pt x="63855" y="47948"/>
                          <a:pt x="63664" y="48043"/>
                          <a:pt x="63379" y="48139"/>
                        </a:cubicBezTo>
                        <a:lnTo>
                          <a:pt x="10515" y="59759"/>
                        </a:lnTo>
                        <a:cubicBezTo>
                          <a:pt x="10134" y="59854"/>
                          <a:pt x="9848" y="60045"/>
                          <a:pt x="9658" y="60331"/>
                        </a:cubicBezTo>
                        <a:cubicBezTo>
                          <a:pt x="9467" y="60616"/>
                          <a:pt x="9372" y="60997"/>
                          <a:pt x="9467" y="61378"/>
                        </a:cubicBezTo>
                        <a:lnTo>
                          <a:pt x="11753" y="71665"/>
                        </a:lnTo>
                        <a:cubicBezTo>
                          <a:pt x="11848" y="72046"/>
                          <a:pt x="12039" y="72332"/>
                          <a:pt x="12325" y="72523"/>
                        </a:cubicBezTo>
                        <a:cubicBezTo>
                          <a:pt x="12610" y="72713"/>
                          <a:pt x="12991" y="72808"/>
                          <a:pt x="13372" y="72713"/>
                        </a:cubicBezTo>
                        <a:lnTo>
                          <a:pt x="88810" y="56140"/>
                        </a:lnTo>
                        <a:cubicBezTo>
                          <a:pt x="89191" y="56044"/>
                          <a:pt x="89477" y="55854"/>
                          <a:pt x="89668" y="55568"/>
                        </a:cubicBezTo>
                        <a:cubicBezTo>
                          <a:pt x="89858" y="55282"/>
                          <a:pt x="89953" y="54901"/>
                          <a:pt x="89858" y="54520"/>
                        </a:cubicBezTo>
                        <a:lnTo>
                          <a:pt x="87667" y="44043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2" name="Google Shape;712;p31"/>
                <p:cNvGrpSpPr/>
                <p:nvPr/>
              </p:nvGrpSpPr>
              <p:grpSpPr>
                <a:xfrm rot="8013194">
                  <a:off x="6331224" y="3931838"/>
                  <a:ext cx="919930" cy="855457"/>
                  <a:chOff x="5781651" y="3138498"/>
                  <a:chExt cx="625662" cy="581812"/>
                </a:xfrm>
              </p:grpSpPr>
              <p:sp>
                <p:nvSpPr>
                  <p:cNvPr id="713" name="Google Shape;713;p31"/>
                  <p:cNvSpPr/>
                  <p:nvPr/>
                </p:nvSpPr>
                <p:spPr>
                  <a:xfrm>
                    <a:off x="5781651" y="3138498"/>
                    <a:ext cx="54055" cy="81929"/>
                  </a:xfrm>
                  <a:custGeom>
                    <a:rect b="b" l="l" r="r" t="t"/>
                    <a:pathLst>
                      <a:path extrusionOk="0" h="81929" w="54055">
                        <a:moveTo>
                          <a:pt x="44506" y="4656"/>
                        </a:moveTo>
                        <a:cubicBezTo>
                          <a:pt x="40981" y="2370"/>
                          <a:pt x="36695" y="846"/>
                          <a:pt x="31837" y="275"/>
                        </a:cubicBezTo>
                        <a:cubicBezTo>
                          <a:pt x="24694" y="-583"/>
                          <a:pt x="18693" y="560"/>
                          <a:pt x="13930" y="3799"/>
                        </a:cubicBezTo>
                        <a:cubicBezTo>
                          <a:pt x="9073" y="7037"/>
                          <a:pt x="6310" y="11895"/>
                          <a:pt x="5453" y="18372"/>
                        </a:cubicBezTo>
                        <a:cubicBezTo>
                          <a:pt x="4882" y="22563"/>
                          <a:pt x="5453" y="26278"/>
                          <a:pt x="6977" y="29516"/>
                        </a:cubicBezTo>
                        <a:cubicBezTo>
                          <a:pt x="8596" y="32755"/>
                          <a:pt x="10597" y="35422"/>
                          <a:pt x="13168" y="37708"/>
                        </a:cubicBezTo>
                        <a:cubicBezTo>
                          <a:pt x="15740" y="39994"/>
                          <a:pt x="19169" y="42566"/>
                          <a:pt x="23455" y="45518"/>
                        </a:cubicBezTo>
                        <a:cubicBezTo>
                          <a:pt x="27170" y="48090"/>
                          <a:pt x="29932" y="50186"/>
                          <a:pt x="31742" y="51710"/>
                        </a:cubicBezTo>
                        <a:cubicBezTo>
                          <a:pt x="33552" y="53234"/>
                          <a:pt x="34790" y="54758"/>
                          <a:pt x="35743" y="56377"/>
                        </a:cubicBezTo>
                        <a:cubicBezTo>
                          <a:pt x="36600" y="57996"/>
                          <a:pt x="36886" y="59806"/>
                          <a:pt x="36695" y="61806"/>
                        </a:cubicBezTo>
                        <a:cubicBezTo>
                          <a:pt x="36314" y="64759"/>
                          <a:pt x="35076" y="67045"/>
                          <a:pt x="32980" y="68569"/>
                        </a:cubicBezTo>
                        <a:cubicBezTo>
                          <a:pt x="30885" y="70188"/>
                          <a:pt x="28027" y="70760"/>
                          <a:pt x="24408" y="70283"/>
                        </a:cubicBezTo>
                        <a:cubicBezTo>
                          <a:pt x="20503" y="69807"/>
                          <a:pt x="17645" y="68378"/>
                          <a:pt x="15645" y="66092"/>
                        </a:cubicBezTo>
                        <a:cubicBezTo>
                          <a:pt x="13645" y="63806"/>
                          <a:pt x="12787" y="60949"/>
                          <a:pt x="13264" y="57710"/>
                        </a:cubicBezTo>
                        <a:lnTo>
                          <a:pt x="13549" y="55424"/>
                        </a:lnTo>
                        <a:cubicBezTo>
                          <a:pt x="13645" y="55043"/>
                          <a:pt x="13549" y="54758"/>
                          <a:pt x="13264" y="54377"/>
                        </a:cubicBezTo>
                        <a:cubicBezTo>
                          <a:pt x="13073" y="54091"/>
                          <a:pt x="12692" y="53900"/>
                          <a:pt x="12311" y="53900"/>
                        </a:cubicBezTo>
                        <a:lnTo>
                          <a:pt x="2119" y="52662"/>
                        </a:lnTo>
                        <a:cubicBezTo>
                          <a:pt x="1738" y="52567"/>
                          <a:pt x="1357" y="52662"/>
                          <a:pt x="1072" y="52948"/>
                        </a:cubicBezTo>
                        <a:cubicBezTo>
                          <a:pt x="786" y="53138"/>
                          <a:pt x="595" y="53519"/>
                          <a:pt x="595" y="53900"/>
                        </a:cubicBezTo>
                        <a:lnTo>
                          <a:pt x="214" y="56853"/>
                        </a:lnTo>
                        <a:cubicBezTo>
                          <a:pt x="-357" y="61139"/>
                          <a:pt x="214" y="65045"/>
                          <a:pt x="1929" y="68664"/>
                        </a:cubicBezTo>
                        <a:cubicBezTo>
                          <a:pt x="3643" y="72284"/>
                          <a:pt x="6215" y="75141"/>
                          <a:pt x="9739" y="77332"/>
                        </a:cubicBezTo>
                        <a:cubicBezTo>
                          <a:pt x="13359" y="79523"/>
                          <a:pt x="17550" y="80951"/>
                          <a:pt x="22598" y="81618"/>
                        </a:cubicBezTo>
                        <a:cubicBezTo>
                          <a:pt x="30123" y="82571"/>
                          <a:pt x="36314" y="81332"/>
                          <a:pt x="41267" y="77999"/>
                        </a:cubicBezTo>
                        <a:cubicBezTo>
                          <a:pt x="46220" y="74570"/>
                          <a:pt x="49078" y="69521"/>
                          <a:pt x="49935" y="62854"/>
                        </a:cubicBezTo>
                        <a:cubicBezTo>
                          <a:pt x="50411" y="58853"/>
                          <a:pt x="49935" y="55329"/>
                          <a:pt x="48506" y="52376"/>
                        </a:cubicBezTo>
                        <a:cubicBezTo>
                          <a:pt x="47077" y="49424"/>
                          <a:pt x="45172" y="46852"/>
                          <a:pt x="42791" y="44852"/>
                        </a:cubicBezTo>
                        <a:cubicBezTo>
                          <a:pt x="40505" y="42756"/>
                          <a:pt x="36790" y="39899"/>
                          <a:pt x="31742" y="36089"/>
                        </a:cubicBezTo>
                        <a:cubicBezTo>
                          <a:pt x="27932" y="33517"/>
                          <a:pt x="25075" y="31517"/>
                          <a:pt x="23265" y="29993"/>
                        </a:cubicBezTo>
                        <a:cubicBezTo>
                          <a:pt x="21360" y="28373"/>
                          <a:pt x="20026" y="26849"/>
                          <a:pt x="19264" y="25325"/>
                        </a:cubicBezTo>
                        <a:cubicBezTo>
                          <a:pt x="18407" y="23801"/>
                          <a:pt x="18121" y="21992"/>
                          <a:pt x="18407" y="19896"/>
                        </a:cubicBezTo>
                        <a:cubicBezTo>
                          <a:pt x="18788" y="16848"/>
                          <a:pt x="20026" y="14657"/>
                          <a:pt x="22122" y="13133"/>
                        </a:cubicBezTo>
                        <a:cubicBezTo>
                          <a:pt x="24217" y="11609"/>
                          <a:pt x="26884" y="11133"/>
                          <a:pt x="30123" y="11514"/>
                        </a:cubicBezTo>
                        <a:cubicBezTo>
                          <a:pt x="33838" y="11990"/>
                          <a:pt x="36600" y="13419"/>
                          <a:pt x="38600" y="15800"/>
                        </a:cubicBezTo>
                        <a:cubicBezTo>
                          <a:pt x="40505" y="18182"/>
                          <a:pt x="41267" y="21039"/>
                          <a:pt x="40886" y="24278"/>
                        </a:cubicBezTo>
                        <a:lnTo>
                          <a:pt x="40600" y="26468"/>
                        </a:lnTo>
                        <a:cubicBezTo>
                          <a:pt x="40600" y="26849"/>
                          <a:pt x="40600" y="27230"/>
                          <a:pt x="40886" y="27516"/>
                        </a:cubicBezTo>
                        <a:cubicBezTo>
                          <a:pt x="41077" y="27802"/>
                          <a:pt x="41458" y="27992"/>
                          <a:pt x="41839" y="27992"/>
                        </a:cubicBezTo>
                        <a:lnTo>
                          <a:pt x="52030" y="29231"/>
                        </a:lnTo>
                        <a:cubicBezTo>
                          <a:pt x="52411" y="29231"/>
                          <a:pt x="52792" y="29231"/>
                          <a:pt x="53078" y="28945"/>
                        </a:cubicBezTo>
                        <a:cubicBezTo>
                          <a:pt x="53364" y="28754"/>
                          <a:pt x="53554" y="28373"/>
                          <a:pt x="53554" y="27992"/>
                        </a:cubicBezTo>
                        <a:lnTo>
                          <a:pt x="53840" y="25706"/>
                        </a:lnTo>
                        <a:cubicBezTo>
                          <a:pt x="54412" y="21325"/>
                          <a:pt x="53840" y="17324"/>
                          <a:pt x="52221" y="13610"/>
                        </a:cubicBezTo>
                        <a:cubicBezTo>
                          <a:pt x="50602" y="9990"/>
                          <a:pt x="48030" y="7037"/>
                          <a:pt x="44506" y="4656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31"/>
                  <p:cNvSpPr/>
                  <p:nvPr/>
                </p:nvSpPr>
                <p:spPr>
                  <a:xfrm>
                    <a:off x="5838978" y="3146260"/>
                    <a:ext cx="47471" cy="87609"/>
                  </a:xfrm>
                  <a:custGeom>
                    <a:rect b="b" l="l" r="r" t="t"/>
                    <a:pathLst>
                      <a:path extrusionOk="0" h="87609" w="47471">
                        <a:moveTo>
                          <a:pt x="46424" y="76428"/>
                        </a:moveTo>
                        <a:lnTo>
                          <a:pt x="15658" y="69665"/>
                        </a:lnTo>
                        <a:cubicBezTo>
                          <a:pt x="15277" y="69570"/>
                          <a:pt x="15182" y="69379"/>
                          <a:pt x="15277" y="68998"/>
                        </a:cubicBezTo>
                        <a:lnTo>
                          <a:pt x="29565" y="3943"/>
                        </a:lnTo>
                        <a:cubicBezTo>
                          <a:pt x="29660" y="3562"/>
                          <a:pt x="29565" y="3181"/>
                          <a:pt x="29374" y="2895"/>
                        </a:cubicBezTo>
                        <a:cubicBezTo>
                          <a:pt x="29089" y="2514"/>
                          <a:pt x="28803" y="2323"/>
                          <a:pt x="28517" y="2228"/>
                        </a:cubicBezTo>
                        <a:lnTo>
                          <a:pt x="18230" y="37"/>
                        </a:lnTo>
                        <a:cubicBezTo>
                          <a:pt x="17849" y="-58"/>
                          <a:pt x="17468" y="37"/>
                          <a:pt x="17182" y="228"/>
                        </a:cubicBezTo>
                        <a:cubicBezTo>
                          <a:pt x="16897" y="418"/>
                          <a:pt x="16611" y="704"/>
                          <a:pt x="16611" y="1085"/>
                        </a:cubicBezTo>
                        <a:lnTo>
                          <a:pt x="37" y="76523"/>
                        </a:lnTo>
                        <a:cubicBezTo>
                          <a:pt x="-58" y="76904"/>
                          <a:pt x="37" y="77285"/>
                          <a:pt x="228" y="77571"/>
                        </a:cubicBezTo>
                        <a:cubicBezTo>
                          <a:pt x="418" y="77857"/>
                          <a:pt x="704" y="78047"/>
                          <a:pt x="1085" y="78142"/>
                        </a:cubicBezTo>
                        <a:lnTo>
                          <a:pt x="43948" y="87572"/>
                        </a:lnTo>
                        <a:cubicBezTo>
                          <a:pt x="44329" y="87667"/>
                          <a:pt x="44710" y="87572"/>
                          <a:pt x="44995" y="87382"/>
                        </a:cubicBezTo>
                        <a:cubicBezTo>
                          <a:pt x="45281" y="87191"/>
                          <a:pt x="45472" y="86905"/>
                          <a:pt x="45567" y="86524"/>
                        </a:cubicBezTo>
                        <a:lnTo>
                          <a:pt x="47472" y="78047"/>
                        </a:lnTo>
                        <a:cubicBezTo>
                          <a:pt x="47472" y="77666"/>
                          <a:pt x="47472" y="77285"/>
                          <a:pt x="47281" y="76999"/>
                        </a:cubicBezTo>
                        <a:cubicBezTo>
                          <a:pt x="47091" y="76714"/>
                          <a:pt x="46710" y="76428"/>
                          <a:pt x="46424" y="7642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31"/>
                  <p:cNvSpPr/>
                  <p:nvPr/>
                </p:nvSpPr>
                <p:spPr>
                  <a:xfrm>
                    <a:off x="5892578" y="3160331"/>
                    <a:ext cx="34510" cy="79944"/>
                  </a:xfrm>
                  <a:custGeom>
                    <a:rect b="b" l="l" r="r" t="t"/>
                    <a:pathLst>
                      <a:path extrusionOk="0" h="79944" w="34510">
                        <a:moveTo>
                          <a:pt x="34353" y="3682"/>
                        </a:moveTo>
                        <a:cubicBezTo>
                          <a:pt x="34162" y="3396"/>
                          <a:pt x="33876" y="3111"/>
                          <a:pt x="33495" y="3015"/>
                        </a:cubicBezTo>
                        <a:lnTo>
                          <a:pt x="23399" y="63"/>
                        </a:lnTo>
                        <a:cubicBezTo>
                          <a:pt x="23018" y="-33"/>
                          <a:pt x="22732" y="-33"/>
                          <a:pt x="22351" y="158"/>
                        </a:cubicBezTo>
                        <a:cubicBezTo>
                          <a:pt x="21970" y="348"/>
                          <a:pt x="21780" y="634"/>
                          <a:pt x="21684" y="1015"/>
                        </a:cubicBezTo>
                        <a:lnTo>
                          <a:pt x="63" y="75215"/>
                        </a:lnTo>
                        <a:cubicBezTo>
                          <a:pt x="-33" y="75596"/>
                          <a:pt x="-33" y="75882"/>
                          <a:pt x="158" y="76263"/>
                        </a:cubicBezTo>
                        <a:cubicBezTo>
                          <a:pt x="348" y="76548"/>
                          <a:pt x="634" y="76834"/>
                          <a:pt x="1015" y="76929"/>
                        </a:cubicBezTo>
                        <a:lnTo>
                          <a:pt x="11112" y="79882"/>
                        </a:lnTo>
                        <a:cubicBezTo>
                          <a:pt x="11493" y="79977"/>
                          <a:pt x="11778" y="79977"/>
                          <a:pt x="12159" y="79787"/>
                        </a:cubicBezTo>
                        <a:cubicBezTo>
                          <a:pt x="12445" y="79596"/>
                          <a:pt x="12731" y="79311"/>
                          <a:pt x="12826" y="78930"/>
                        </a:cubicBezTo>
                        <a:lnTo>
                          <a:pt x="34448" y="4730"/>
                        </a:lnTo>
                        <a:cubicBezTo>
                          <a:pt x="34543" y="4349"/>
                          <a:pt x="34543" y="3968"/>
                          <a:pt x="34353" y="3682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31"/>
                  <p:cNvSpPr/>
                  <p:nvPr/>
                </p:nvSpPr>
                <p:spPr>
                  <a:xfrm>
                    <a:off x="5918192" y="3169467"/>
                    <a:ext cx="67623" cy="85336"/>
                  </a:xfrm>
                  <a:custGeom>
                    <a:rect b="b" l="l" r="r" t="t"/>
                    <a:pathLst>
                      <a:path extrusionOk="0" h="85336" w="67623">
                        <a:moveTo>
                          <a:pt x="65413" y="20360"/>
                        </a:moveTo>
                        <a:cubicBezTo>
                          <a:pt x="62651" y="14930"/>
                          <a:pt x="57793" y="10930"/>
                          <a:pt x="50935" y="8358"/>
                        </a:cubicBezTo>
                        <a:lnTo>
                          <a:pt x="28742" y="71"/>
                        </a:lnTo>
                        <a:cubicBezTo>
                          <a:pt x="28361" y="-24"/>
                          <a:pt x="28075" y="-24"/>
                          <a:pt x="27694" y="71"/>
                        </a:cubicBezTo>
                        <a:cubicBezTo>
                          <a:pt x="27313" y="262"/>
                          <a:pt x="27122" y="452"/>
                          <a:pt x="26932" y="833"/>
                        </a:cubicBezTo>
                        <a:lnTo>
                          <a:pt x="71" y="73223"/>
                        </a:lnTo>
                        <a:cubicBezTo>
                          <a:pt x="-24" y="73604"/>
                          <a:pt x="-24" y="73890"/>
                          <a:pt x="71" y="74271"/>
                        </a:cubicBezTo>
                        <a:cubicBezTo>
                          <a:pt x="167" y="74652"/>
                          <a:pt x="452" y="74843"/>
                          <a:pt x="833" y="74938"/>
                        </a:cubicBezTo>
                        <a:lnTo>
                          <a:pt x="23027" y="83320"/>
                        </a:lnTo>
                        <a:cubicBezTo>
                          <a:pt x="29980" y="85892"/>
                          <a:pt x="36266" y="85987"/>
                          <a:pt x="41791" y="83701"/>
                        </a:cubicBezTo>
                        <a:cubicBezTo>
                          <a:pt x="47411" y="81415"/>
                          <a:pt x="51411" y="77033"/>
                          <a:pt x="53792" y="70556"/>
                        </a:cubicBezTo>
                        <a:lnTo>
                          <a:pt x="65889" y="37981"/>
                        </a:lnTo>
                        <a:cubicBezTo>
                          <a:pt x="68366" y="31599"/>
                          <a:pt x="68175" y="25694"/>
                          <a:pt x="65413" y="20360"/>
                        </a:cubicBezTo>
                        <a:close/>
                        <a:moveTo>
                          <a:pt x="53030" y="34838"/>
                        </a:moveTo>
                        <a:lnTo>
                          <a:pt x="41981" y="64651"/>
                        </a:lnTo>
                        <a:cubicBezTo>
                          <a:pt x="40457" y="68270"/>
                          <a:pt x="38457" y="70747"/>
                          <a:pt x="35790" y="72176"/>
                        </a:cubicBezTo>
                        <a:cubicBezTo>
                          <a:pt x="33123" y="73604"/>
                          <a:pt x="30266" y="73700"/>
                          <a:pt x="27218" y="72557"/>
                        </a:cubicBezTo>
                        <a:lnTo>
                          <a:pt x="16550" y="68747"/>
                        </a:lnTo>
                        <a:cubicBezTo>
                          <a:pt x="16169" y="68651"/>
                          <a:pt x="16073" y="68366"/>
                          <a:pt x="16169" y="67985"/>
                        </a:cubicBezTo>
                        <a:lnTo>
                          <a:pt x="35695" y="15502"/>
                        </a:lnTo>
                        <a:cubicBezTo>
                          <a:pt x="35790" y="15121"/>
                          <a:pt x="36076" y="15026"/>
                          <a:pt x="36457" y="15121"/>
                        </a:cubicBezTo>
                        <a:lnTo>
                          <a:pt x="47030" y="19026"/>
                        </a:lnTo>
                        <a:cubicBezTo>
                          <a:pt x="50173" y="20169"/>
                          <a:pt x="52268" y="22169"/>
                          <a:pt x="53411" y="25027"/>
                        </a:cubicBezTo>
                        <a:cubicBezTo>
                          <a:pt x="54554" y="27884"/>
                          <a:pt x="54364" y="31218"/>
                          <a:pt x="53030" y="3483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31"/>
                  <p:cNvSpPr/>
                  <p:nvPr/>
                </p:nvSpPr>
                <p:spPr>
                  <a:xfrm>
                    <a:off x="5974303" y="3194240"/>
                    <a:ext cx="76229" cy="91565"/>
                  </a:xfrm>
                  <a:custGeom>
                    <a:rect b="b" l="l" r="r" t="t"/>
                    <a:pathLst>
                      <a:path extrusionOk="0" h="91565" w="76229">
                        <a:moveTo>
                          <a:pt x="32067" y="36162"/>
                        </a:moveTo>
                        <a:cubicBezTo>
                          <a:pt x="31686" y="35972"/>
                          <a:pt x="31590" y="35781"/>
                          <a:pt x="31781" y="35400"/>
                        </a:cubicBezTo>
                        <a:lnTo>
                          <a:pt x="41115" y="16065"/>
                        </a:lnTo>
                        <a:cubicBezTo>
                          <a:pt x="41306" y="15684"/>
                          <a:pt x="41496" y="15588"/>
                          <a:pt x="41877" y="15779"/>
                        </a:cubicBezTo>
                        <a:lnTo>
                          <a:pt x="70452" y="29685"/>
                        </a:lnTo>
                        <a:cubicBezTo>
                          <a:pt x="70833" y="29876"/>
                          <a:pt x="71119" y="29876"/>
                          <a:pt x="71500" y="29781"/>
                        </a:cubicBezTo>
                        <a:cubicBezTo>
                          <a:pt x="71881" y="29685"/>
                          <a:pt x="72072" y="29400"/>
                          <a:pt x="72262" y="29114"/>
                        </a:cubicBezTo>
                        <a:lnTo>
                          <a:pt x="76072" y="21303"/>
                        </a:lnTo>
                        <a:cubicBezTo>
                          <a:pt x="76263" y="20922"/>
                          <a:pt x="76263" y="20637"/>
                          <a:pt x="76167" y="20256"/>
                        </a:cubicBezTo>
                        <a:cubicBezTo>
                          <a:pt x="76072" y="19875"/>
                          <a:pt x="75786" y="19684"/>
                          <a:pt x="75501" y="19494"/>
                        </a:cubicBezTo>
                        <a:lnTo>
                          <a:pt x="35686" y="158"/>
                        </a:lnTo>
                        <a:cubicBezTo>
                          <a:pt x="35305" y="-33"/>
                          <a:pt x="35019" y="-33"/>
                          <a:pt x="34638" y="63"/>
                        </a:cubicBezTo>
                        <a:cubicBezTo>
                          <a:pt x="34257" y="158"/>
                          <a:pt x="34067" y="444"/>
                          <a:pt x="33876" y="729"/>
                        </a:cubicBezTo>
                        <a:lnTo>
                          <a:pt x="158" y="70262"/>
                        </a:lnTo>
                        <a:cubicBezTo>
                          <a:pt x="-33" y="70643"/>
                          <a:pt x="-33" y="70929"/>
                          <a:pt x="63" y="71310"/>
                        </a:cubicBezTo>
                        <a:cubicBezTo>
                          <a:pt x="158" y="71691"/>
                          <a:pt x="444" y="71881"/>
                          <a:pt x="729" y="72072"/>
                        </a:cubicBezTo>
                        <a:lnTo>
                          <a:pt x="40544" y="91407"/>
                        </a:lnTo>
                        <a:cubicBezTo>
                          <a:pt x="40925" y="91598"/>
                          <a:pt x="41211" y="91598"/>
                          <a:pt x="41592" y="91503"/>
                        </a:cubicBezTo>
                        <a:cubicBezTo>
                          <a:pt x="41973" y="91407"/>
                          <a:pt x="42163" y="91122"/>
                          <a:pt x="42354" y="90836"/>
                        </a:cubicBezTo>
                        <a:lnTo>
                          <a:pt x="46164" y="83025"/>
                        </a:lnTo>
                        <a:cubicBezTo>
                          <a:pt x="46354" y="82644"/>
                          <a:pt x="46354" y="82359"/>
                          <a:pt x="46259" y="81978"/>
                        </a:cubicBezTo>
                        <a:cubicBezTo>
                          <a:pt x="46164" y="81597"/>
                          <a:pt x="45878" y="81406"/>
                          <a:pt x="45592" y="81216"/>
                        </a:cubicBezTo>
                        <a:lnTo>
                          <a:pt x="17017" y="67309"/>
                        </a:lnTo>
                        <a:cubicBezTo>
                          <a:pt x="16636" y="67119"/>
                          <a:pt x="16636" y="66928"/>
                          <a:pt x="16731" y="66547"/>
                        </a:cubicBezTo>
                        <a:lnTo>
                          <a:pt x="26352" y="46830"/>
                        </a:lnTo>
                        <a:cubicBezTo>
                          <a:pt x="26542" y="46449"/>
                          <a:pt x="26733" y="46354"/>
                          <a:pt x="27114" y="46545"/>
                        </a:cubicBezTo>
                        <a:lnTo>
                          <a:pt x="45402" y="55403"/>
                        </a:lnTo>
                        <a:cubicBezTo>
                          <a:pt x="45783" y="55593"/>
                          <a:pt x="46068" y="55593"/>
                          <a:pt x="46449" y="55498"/>
                        </a:cubicBezTo>
                        <a:cubicBezTo>
                          <a:pt x="46830" y="55403"/>
                          <a:pt x="47021" y="55117"/>
                          <a:pt x="47211" y="54831"/>
                        </a:cubicBezTo>
                        <a:lnTo>
                          <a:pt x="51021" y="47021"/>
                        </a:lnTo>
                        <a:cubicBezTo>
                          <a:pt x="51212" y="46640"/>
                          <a:pt x="51212" y="46354"/>
                          <a:pt x="51117" y="45973"/>
                        </a:cubicBezTo>
                        <a:cubicBezTo>
                          <a:pt x="51021" y="45592"/>
                          <a:pt x="50736" y="45402"/>
                          <a:pt x="50450" y="45211"/>
                        </a:cubicBezTo>
                        <a:lnTo>
                          <a:pt x="32067" y="36162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31"/>
                  <p:cNvSpPr/>
                  <p:nvPr/>
                </p:nvSpPr>
                <p:spPr>
                  <a:xfrm>
                    <a:off x="6029700" y="3228391"/>
                    <a:ext cx="68585" cy="79496"/>
                  </a:xfrm>
                  <a:custGeom>
                    <a:rect b="b" l="l" r="r" t="t"/>
                    <a:pathLst>
                      <a:path extrusionOk="0" h="79496" w="68585">
                        <a:moveTo>
                          <a:pt x="49250" y="58971"/>
                        </a:moveTo>
                        <a:cubicBezTo>
                          <a:pt x="49155" y="55637"/>
                          <a:pt x="48488" y="52589"/>
                          <a:pt x="47155" y="49732"/>
                        </a:cubicBezTo>
                        <a:cubicBezTo>
                          <a:pt x="45821" y="46874"/>
                          <a:pt x="43630" y="42683"/>
                          <a:pt x="40582" y="37159"/>
                        </a:cubicBezTo>
                        <a:cubicBezTo>
                          <a:pt x="38106" y="33253"/>
                          <a:pt x="36391" y="30205"/>
                          <a:pt x="35344" y="28110"/>
                        </a:cubicBezTo>
                        <a:cubicBezTo>
                          <a:pt x="34296" y="25919"/>
                          <a:pt x="33724" y="24014"/>
                          <a:pt x="33629" y="22204"/>
                        </a:cubicBezTo>
                        <a:cubicBezTo>
                          <a:pt x="33534" y="20490"/>
                          <a:pt x="34010" y="18680"/>
                          <a:pt x="35058" y="16966"/>
                        </a:cubicBezTo>
                        <a:cubicBezTo>
                          <a:pt x="36677" y="14394"/>
                          <a:pt x="38677" y="12775"/>
                          <a:pt x="41249" y="12298"/>
                        </a:cubicBezTo>
                        <a:cubicBezTo>
                          <a:pt x="43726" y="11822"/>
                          <a:pt x="46393" y="12394"/>
                          <a:pt x="49250" y="14108"/>
                        </a:cubicBezTo>
                        <a:cubicBezTo>
                          <a:pt x="52393" y="16013"/>
                          <a:pt x="54394" y="18490"/>
                          <a:pt x="55251" y="21442"/>
                        </a:cubicBezTo>
                        <a:cubicBezTo>
                          <a:pt x="56013" y="24395"/>
                          <a:pt x="55537" y="27253"/>
                          <a:pt x="53917" y="30110"/>
                        </a:cubicBezTo>
                        <a:lnTo>
                          <a:pt x="52774" y="31920"/>
                        </a:lnTo>
                        <a:cubicBezTo>
                          <a:pt x="52584" y="32206"/>
                          <a:pt x="52489" y="32587"/>
                          <a:pt x="52584" y="32968"/>
                        </a:cubicBezTo>
                        <a:cubicBezTo>
                          <a:pt x="52679" y="33349"/>
                          <a:pt x="52870" y="33634"/>
                          <a:pt x="53251" y="33825"/>
                        </a:cubicBezTo>
                        <a:lnTo>
                          <a:pt x="62014" y="39159"/>
                        </a:lnTo>
                        <a:cubicBezTo>
                          <a:pt x="62299" y="39349"/>
                          <a:pt x="62680" y="39445"/>
                          <a:pt x="63061" y="39349"/>
                        </a:cubicBezTo>
                        <a:cubicBezTo>
                          <a:pt x="63442" y="39254"/>
                          <a:pt x="63728" y="39064"/>
                          <a:pt x="63919" y="38683"/>
                        </a:cubicBezTo>
                        <a:lnTo>
                          <a:pt x="65157" y="36587"/>
                        </a:lnTo>
                        <a:cubicBezTo>
                          <a:pt x="67443" y="32777"/>
                          <a:pt x="68586" y="28872"/>
                          <a:pt x="68586" y="24967"/>
                        </a:cubicBezTo>
                        <a:cubicBezTo>
                          <a:pt x="68586" y="20966"/>
                          <a:pt x="67443" y="17156"/>
                          <a:pt x="65157" y="13632"/>
                        </a:cubicBezTo>
                        <a:cubicBezTo>
                          <a:pt x="62871" y="10108"/>
                          <a:pt x="59632" y="6964"/>
                          <a:pt x="55346" y="4393"/>
                        </a:cubicBezTo>
                        <a:cubicBezTo>
                          <a:pt x="49250" y="678"/>
                          <a:pt x="43345" y="-656"/>
                          <a:pt x="37534" y="297"/>
                        </a:cubicBezTo>
                        <a:cubicBezTo>
                          <a:pt x="31819" y="1249"/>
                          <a:pt x="27247" y="4583"/>
                          <a:pt x="23818" y="10203"/>
                        </a:cubicBezTo>
                        <a:cubicBezTo>
                          <a:pt x="21628" y="13822"/>
                          <a:pt x="20580" y="17442"/>
                          <a:pt x="20675" y="20966"/>
                        </a:cubicBezTo>
                        <a:cubicBezTo>
                          <a:pt x="20770" y="24490"/>
                          <a:pt x="21532" y="27824"/>
                          <a:pt x="22961" y="30967"/>
                        </a:cubicBezTo>
                        <a:cubicBezTo>
                          <a:pt x="24390" y="34015"/>
                          <a:pt x="26485" y="37825"/>
                          <a:pt x="29152" y="42302"/>
                        </a:cubicBezTo>
                        <a:cubicBezTo>
                          <a:pt x="31534" y="46207"/>
                          <a:pt x="33153" y="49255"/>
                          <a:pt x="34201" y="51351"/>
                        </a:cubicBezTo>
                        <a:cubicBezTo>
                          <a:pt x="35248" y="53446"/>
                          <a:pt x="35820" y="55351"/>
                          <a:pt x="35915" y="57256"/>
                        </a:cubicBezTo>
                        <a:cubicBezTo>
                          <a:pt x="36106" y="59066"/>
                          <a:pt x="35629" y="60876"/>
                          <a:pt x="34486" y="62590"/>
                        </a:cubicBezTo>
                        <a:cubicBezTo>
                          <a:pt x="32962" y="65162"/>
                          <a:pt x="30867" y="66686"/>
                          <a:pt x="28295" y="67258"/>
                        </a:cubicBezTo>
                        <a:cubicBezTo>
                          <a:pt x="25723" y="67829"/>
                          <a:pt x="22866" y="67162"/>
                          <a:pt x="19818" y="65353"/>
                        </a:cubicBezTo>
                        <a:cubicBezTo>
                          <a:pt x="16484" y="63352"/>
                          <a:pt x="14389" y="60876"/>
                          <a:pt x="13531" y="57923"/>
                        </a:cubicBezTo>
                        <a:cubicBezTo>
                          <a:pt x="12674" y="54970"/>
                          <a:pt x="13055" y="52113"/>
                          <a:pt x="14770" y="49351"/>
                        </a:cubicBezTo>
                        <a:lnTo>
                          <a:pt x="15913" y="47350"/>
                        </a:lnTo>
                        <a:cubicBezTo>
                          <a:pt x="16103" y="47065"/>
                          <a:pt x="16198" y="46684"/>
                          <a:pt x="16103" y="46303"/>
                        </a:cubicBezTo>
                        <a:cubicBezTo>
                          <a:pt x="16008" y="45922"/>
                          <a:pt x="15817" y="45636"/>
                          <a:pt x="15436" y="45445"/>
                        </a:cubicBezTo>
                        <a:lnTo>
                          <a:pt x="6673" y="40111"/>
                        </a:lnTo>
                        <a:cubicBezTo>
                          <a:pt x="6388" y="39921"/>
                          <a:pt x="6007" y="39826"/>
                          <a:pt x="5626" y="39921"/>
                        </a:cubicBezTo>
                        <a:cubicBezTo>
                          <a:pt x="5245" y="40016"/>
                          <a:pt x="4959" y="40207"/>
                          <a:pt x="4768" y="40588"/>
                        </a:cubicBezTo>
                        <a:lnTo>
                          <a:pt x="3244" y="43159"/>
                        </a:lnTo>
                        <a:cubicBezTo>
                          <a:pt x="958" y="46874"/>
                          <a:pt x="-89" y="50684"/>
                          <a:pt x="6" y="54589"/>
                        </a:cubicBezTo>
                        <a:cubicBezTo>
                          <a:pt x="101" y="58495"/>
                          <a:pt x="1244" y="62209"/>
                          <a:pt x="3625" y="65734"/>
                        </a:cubicBezTo>
                        <a:cubicBezTo>
                          <a:pt x="6007" y="69258"/>
                          <a:pt x="9245" y="72306"/>
                          <a:pt x="13531" y="74878"/>
                        </a:cubicBezTo>
                        <a:cubicBezTo>
                          <a:pt x="20008" y="78783"/>
                          <a:pt x="26200" y="80212"/>
                          <a:pt x="32010" y="79164"/>
                        </a:cubicBezTo>
                        <a:cubicBezTo>
                          <a:pt x="37915" y="78116"/>
                          <a:pt x="42583" y="74687"/>
                          <a:pt x="46107" y="68972"/>
                        </a:cubicBezTo>
                        <a:cubicBezTo>
                          <a:pt x="48393" y="65638"/>
                          <a:pt x="49345" y="62305"/>
                          <a:pt x="49250" y="58971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31"/>
                  <p:cNvSpPr/>
                  <p:nvPr/>
                </p:nvSpPr>
                <p:spPr>
                  <a:xfrm>
                    <a:off x="6073520" y="3257454"/>
                    <a:ext cx="93154" cy="97535"/>
                  </a:xfrm>
                  <a:custGeom>
                    <a:rect b="b" l="l" r="r" t="t"/>
                    <a:pathLst>
                      <a:path extrusionOk="0" h="97535" w="93154">
                        <a:moveTo>
                          <a:pt x="93154" y="34290"/>
                        </a:moveTo>
                        <a:cubicBezTo>
                          <a:pt x="93059" y="33909"/>
                          <a:pt x="92964" y="33623"/>
                          <a:pt x="92583" y="33433"/>
                        </a:cubicBezTo>
                        <a:lnTo>
                          <a:pt x="84106" y="27051"/>
                        </a:lnTo>
                        <a:cubicBezTo>
                          <a:pt x="83534" y="26575"/>
                          <a:pt x="82868" y="26480"/>
                          <a:pt x="82296" y="26765"/>
                        </a:cubicBezTo>
                        <a:lnTo>
                          <a:pt x="56102" y="36862"/>
                        </a:lnTo>
                        <a:cubicBezTo>
                          <a:pt x="55626" y="37052"/>
                          <a:pt x="55435" y="36957"/>
                          <a:pt x="55531" y="36481"/>
                        </a:cubicBezTo>
                        <a:lnTo>
                          <a:pt x="58007" y="8382"/>
                        </a:lnTo>
                        <a:cubicBezTo>
                          <a:pt x="58103" y="7715"/>
                          <a:pt x="57912" y="7144"/>
                          <a:pt x="57245" y="6667"/>
                        </a:cubicBezTo>
                        <a:lnTo>
                          <a:pt x="48863" y="286"/>
                        </a:lnTo>
                        <a:cubicBezTo>
                          <a:pt x="48578" y="95"/>
                          <a:pt x="48197" y="0"/>
                          <a:pt x="47816" y="0"/>
                        </a:cubicBezTo>
                        <a:cubicBezTo>
                          <a:pt x="47434" y="0"/>
                          <a:pt x="47149" y="191"/>
                          <a:pt x="46958" y="572"/>
                        </a:cubicBezTo>
                        <a:lnTo>
                          <a:pt x="286" y="62103"/>
                        </a:lnTo>
                        <a:cubicBezTo>
                          <a:pt x="95" y="62389"/>
                          <a:pt x="0" y="62770"/>
                          <a:pt x="0" y="63151"/>
                        </a:cubicBezTo>
                        <a:cubicBezTo>
                          <a:pt x="0" y="63532"/>
                          <a:pt x="191" y="63818"/>
                          <a:pt x="572" y="64103"/>
                        </a:cubicBezTo>
                        <a:lnTo>
                          <a:pt x="8954" y="70485"/>
                        </a:lnTo>
                        <a:cubicBezTo>
                          <a:pt x="9239" y="70676"/>
                          <a:pt x="9620" y="70771"/>
                          <a:pt x="10001" y="70771"/>
                        </a:cubicBezTo>
                        <a:cubicBezTo>
                          <a:pt x="10382" y="70676"/>
                          <a:pt x="10668" y="70580"/>
                          <a:pt x="10954" y="70199"/>
                        </a:cubicBezTo>
                        <a:lnTo>
                          <a:pt x="43625" y="27146"/>
                        </a:lnTo>
                        <a:cubicBezTo>
                          <a:pt x="43815" y="26861"/>
                          <a:pt x="44005" y="26765"/>
                          <a:pt x="44101" y="26861"/>
                        </a:cubicBezTo>
                        <a:cubicBezTo>
                          <a:pt x="44196" y="26956"/>
                          <a:pt x="44291" y="27051"/>
                          <a:pt x="44291" y="27337"/>
                        </a:cubicBezTo>
                        <a:lnTo>
                          <a:pt x="41910" y="50483"/>
                        </a:lnTo>
                        <a:cubicBezTo>
                          <a:pt x="41815" y="51149"/>
                          <a:pt x="42005" y="51721"/>
                          <a:pt x="42672" y="52197"/>
                        </a:cubicBezTo>
                        <a:lnTo>
                          <a:pt x="44387" y="53531"/>
                        </a:lnTo>
                        <a:cubicBezTo>
                          <a:pt x="44958" y="54007"/>
                          <a:pt x="45625" y="54102"/>
                          <a:pt x="46196" y="53721"/>
                        </a:cubicBezTo>
                        <a:lnTo>
                          <a:pt x="67913" y="45148"/>
                        </a:lnTo>
                        <a:cubicBezTo>
                          <a:pt x="68199" y="45053"/>
                          <a:pt x="68390" y="45053"/>
                          <a:pt x="68485" y="45244"/>
                        </a:cubicBezTo>
                        <a:cubicBezTo>
                          <a:pt x="68580" y="45339"/>
                          <a:pt x="68580" y="45530"/>
                          <a:pt x="68390" y="45815"/>
                        </a:cubicBezTo>
                        <a:lnTo>
                          <a:pt x="35624" y="88964"/>
                        </a:lnTo>
                        <a:cubicBezTo>
                          <a:pt x="35433" y="89249"/>
                          <a:pt x="35338" y="89630"/>
                          <a:pt x="35338" y="90011"/>
                        </a:cubicBezTo>
                        <a:cubicBezTo>
                          <a:pt x="35338" y="90392"/>
                          <a:pt x="35528" y="90678"/>
                          <a:pt x="35909" y="90869"/>
                        </a:cubicBezTo>
                        <a:lnTo>
                          <a:pt x="44291" y="97250"/>
                        </a:lnTo>
                        <a:cubicBezTo>
                          <a:pt x="44577" y="97441"/>
                          <a:pt x="44958" y="97536"/>
                          <a:pt x="45339" y="97536"/>
                        </a:cubicBezTo>
                        <a:cubicBezTo>
                          <a:pt x="45720" y="97441"/>
                          <a:pt x="46006" y="97345"/>
                          <a:pt x="46292" y="96965"/>
                        </a:cubicBezTo>
                        <a:lnTo>
                          <a:pt x="92964" y="35433"/>
                        </a:lnTo>
                        <a:cubicBezTo>
                          <a:pt x="93059" y="35052"/>
                          <a:pt x="93154" y="34671"/>
                          <a:pt x="93154" y="3429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31"/>
                  <p:cNvSpPr/>
                  <p:nvPr/>
                </p:nvSpPr>
                <p:spPr>
                  <a:xfrm>
                    <a:off x="6124915" y="3316852"/>
                    <a:ext cx="80940" cy="82775"/>
                  </a:xfrm>
                  <a:custGeom>
                    <a:rect b="b" l="l" r="r" t="t"/>
                    <a:pathLst>
                      <a:path extrusionOk="0" h="82775" w="80940">
                        <a:moveTo>
                          <a:pt x="80336" y="9468"/>
                        </a:moveTo>
                        <a:lnTo>
                          <a:pt x="70811" y="514"/>
                        </a:lnTo>
                        <a:cubicBezTo>
                          <a:pt x="70240" y="-57"/>
                          <a:pt x="69573" y="-152"/>
                          <a:pt x="68906" y="229"/>
                        </a:cubicBezTo>
                        <a:lnTo>
                          <a:pt x="707" y="42329"/>
                        </a:lnTo>
                        <a:cubicBezTo>
                          <a:pt x="-150" y="42901"/>
                          <a:pt x="-245" y="43472"/>
                          <a:pt x="517" y="44234"/>
                        </a:cubicBezTo>
                        <a:lnTo>
                          <a:pt x="8422" y="51664"/>
                        </a:lnTo>
                        <a:cubicBezTo>
                          <a:pt x="8994" y="52235"/>
                          <a:pt x="9661" y="52330"/>
                          <a:pt x="10327" y="51949"/>
                        </a:cubicBezTo>
                        <a:lnTo>
                          <a:pt x="20805" y="44996"/>
                        </a:lnTo>
                        <a:cubicBezTo>
                          <a:pt x="21091" y="44806"/>
                          <a:pt x="21281" y="44806"/>
                          <a:pt x="21567" y="45091"/>
                        </a:cubicBezTo>
                        <a:lnTo>
                          <a:pt x="38712" y="61189"/>
                        </a:lnTo>
                        <a:cubicBezTo>
                          <a:pt x="38902" y="61379"/>
                          <a:pt x="38998" y="61665"/>
                          <a:pt x="38807" y="61951"/>
                        </a:cubicBezTo>
                        <a:lnTo>
                          <a:pt x="32616" y="72904"/>
                        </a:lnTo>
                        <a:cubicBezTo>
                          <a:pt x="32235" y="73571"/>
                          <a:pt x="32425" y="74238"/>
                          <a:pt x="32997" y="74809"/>
                        </a:cubicBezTo>
                        <a:lnTo>
                          <a:pt x="40998" y="82334"/>
                        </a:lnTo>
                        <a:cubicBezTo>
                          <a:pt x="41569" y="82906"/>
                          <a:pt x="42141" y="82906"/>
                          <a:pt x="42617" y="82429"/>
                        </a:cubicBezTo>
                        <a:lnTo>
                          <a:pt x="42808" y="82048"/>
                        </a:lnTo>
                        <a:lnTo>
                          <a:pt x="80717" y="11468"/>
                        </a:lnTo>
                        <a:cubicBezTo>
                          <a:pt x="81098" y="10706"/>
                          <a:pt x="81003" y="10039"/>
                          <a:pt x="80336" y="9468"/>
                        </a:cubicBezTo>
                        <a:close/>
                        <a:moveTo>
                          <a:pt x="44808" y="51664"/>
                        </a:moveTo>
                        <a:cubicBezTo>
                          <a:pt x="44713" y="51854"/>
                          <a:pt x="44522" y="51949"/>
                          <a:pt x="44332" y="51949"/>
                        </a:cubicBezTo>
                        <a:cubicBezTo>
                          <a:pt x="44141" y="51949"/>
                          <a:pt x="43951" y="51854"/>
                          <a:pt x="43855" y="51759"/>
                        </a:cubicBezTo>
                        <a:lnTo>
                          <a:pt x="30711" y="39376"/>
                        </a:lnTo>
                        <a:cubicBezTo>
                          <a:pt x="30616" y="39281"/>
                          <a:pt x="30520" y="39091"/>
                          <a:pt x="30520" y="38900"/>
                        </a:cubicBezTo>
                        <a:cubicBezTo>
                          <a:pt x="30520" y="38710"/>
                          <a:pt x="30616" y="38519"/>
                          <a:pt x="30806" y="38424"/>
                        </a:cubicBezTo>
                        <a:lnTo>
                          <a:pt x="63191" y="17374"/>
                        </a:lnTo>
                        <a:cubicBezTo>
                          <a:pt x="63382" y="17278"/>
                          <a:pt x="63572" y="17278"/>
                          <a:pt x="63667" y="17374"/>
                        </a:cubicBezTo>
                        <a:cubicBezTo>
                          <a:pt x="63763" y="17469"/>
                          <a:pt x="63763" y="17659"/>
                          <a:pt x="63667" y="17850"/>
                        </a:cubicBezTo>
                        <a:lnTo>
                          <a:pt x="44808" y="51664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31"/>
                  <p:cNvSpPr/>
                  <p:nvPr/>
                </p:nvSpPr>
                <p:spPr>
                  <a:xfrm>
                    <a:off x="6172866" y="3354132"/>
                    <a:ext cx="93916" cy="91154"/>
                  </a:xfrm>
                  <a:custGeom>
                    <a:rect b="b" l="l" r="r" t="t"/>
                    <a:pathLst>
                      <a:path extrusionOk="0" h="91154" w="93916">
                        <a:moveTo>
                          <a:pt x="93917" y="39338"/>
                        </a:moveTo>
                        <a:cubicBezTo>
                          <a:pt x="93917" y="38957"/>
                          <a:pt x="93821" y="38672"/>
                          <a:pt x="93536" y="38386"/>
                        </a:cubicBezTo>
                        <a:lnTo>
                          <a:pt x="86677" y="30385"/>
                        </a:lnTo>
                        <a:cubicBezTo>
                          <a:pt x="86392" y="30099"/>
                          <a:pt x="86106" y="29909"/>
                          <a:pt x="85725" y="29909"/>
                        </a:cubicBezTo>
                        <a:cubicBezTo>
                          <a:pt x="85344" y="29909"/>
                          <a:pt x="85058" y="30004"/>
                          <a:pt x="84773" y="30290"/>
                        </a:cubicBezTo>
                        <a:lnTo>
                          <a:pt x="46387" y="63627"/>
                        </a:lnTo>
                        <a:cubicBezTo>
                          <a:pt x="46196" y="63818"/>
                          <a:pt x="46006" y="63913"/>
                          <a:pt x="45815" y="63818"/>
                        </a:cubicBezTo>
                        <a:cubicBezTo>
                          <a:pt x="45720" y="63722"/>
                          <a:pt x="45625" y="63532"/>
                          <a:pt x="45720" y="63246"/>
                        </a:cubicBezTo>
                        <a:lnTo>
                          <a:pt x="68294" y="10668"/>
                        </a:lnTo>
                        <a:cubicBezTo>
                          <a:pt x="68580" y="10001"/>
                          <a:pt x="68485" y="9335"/>
                          <a:pt x="68008" y="8763"/>
                        </a:cubicBezTo>
                        <a:lnTo>
                          <a:pt x="60865" y="476"/>
                        </a:lnTo>
                        <a:cubicBezTo>
                          <a:pt x="60579" y="191"/>
                          <a:pt x="60293" y="0"/>
                          <a:pt x="59912" y="0"/>
                        </a:cubicBezTo>
                        <a:cubicBezTo>
                          <a:pt x="59531" y="0"/>
                          <a:pt x="59246" y="95"/>
                          <a:pt x="58960" y="286"/>
                        </a:cubicBezTo>
                        <a:lnTo>
                          <a:pt x="476" y="50768"/>
                        </a:lnTo>
                        <a:cubicBezTo>
                          <a:pt x="191" y="51054"/>
                          <a:pt x="0" y="51340"/>
                          <a:pt x="0" y="51721"/>
                        </a:cubicBezTo>
                        <a:cubicBezTo>
                          <a:pt x="0" y="52102"/>
                          <a:pt x="95" y="52388"/>
                          <a:pt x="381" y="52673"/>
                        </a:cubicBezTo>
                        <a:lnTo>
                          <a:pt x="7239" y="60674"/>
                        </a:lnTo>
                        <a:cubicBezTo>
                          <a:pt x="7525" y="60960"/>
                          <a:pt x="7810" y="61151"/>
                          <a:pt x="8192" y="61151"/>
                        </a:cubicBezTo>
                        <a:cubicBezTo>
                          <a:pt x="8573" y="61151"/>
                          <a:pt x="8858" y="61055"/>
                          <a:pt x="9144" y="60865"/>
                        </a:cubicBezTo>
                        <a:lnTo>
                          <a:pt x="47434" y="27718"/>
                        </a:lnTo>
                        <a:cubicBezTo>
                          <a:pt x="47625" y="27527"/>
                          <a:pt x="47816" y="27432"/>
                          <a:pt x="48006" y="27527"/>
                        </a:cubicBezTo>
                        <a:cubicBezTo>
                          <a:pt x="48101" y="27623"/>
                          <a:pt x="48197" y="27813"/>
                          <a:pt x="48101" y="28099"/>
                        </a:cubicBezTo>
                        <a:lnTo>
                          <a:pt x="25622" y="80391"/>
                        </a:lnTo>
                        <a:cubicBezTo>
                          <a:pt x="25336" y="81153"/>
                          <a:pt x="25432" y="81725"/>
                          <a:pt x="25908" y="82296"/>
                        </a:cubicBezTo>
                        <a:lnTo>
                          <a:pt x="33147" y="90678"/>
                        </a:lnTo>
                        <a:cubicBezTo>
                          <a:pt x="33433" y="90964"/>
                          <a:pt x="33719" y="91154"/>
                          <a:pt x="34100" y="91154"/>
                        </a:cubicBezTo>
                        <a:cubicBezTo>
                          <a:pt x="34480" y="91154"/>
                          <a:pt x="34766" y="91059"/>
                          <a:pt x="35052" y="90773"/>
                        </a:cubicBezTo>
                        <a:lnTo>
                          <a:pt x="93536" y="40291"/>
                        </a:lnTo>
                        <a:cubicBezTo>
                          <a:pt x="93726" y="40005"/>
                          <a:pt x="93821" y="39719"/>
                          <a:pt x="93917" y="3933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31"/>
                  <p:cNvSpPr/>
                  <p:nvPr/>
                </p:nvSpPr>
                <p:spPr>
                  <a:xfrm>
                    <a:off x="6214741" y="3409342"/>
                    <a:ext cx="71223" cy="57316"/>
                  </a:xfrm>
                  <a:custGeom>
                    <a:rect b="b" l="l" r="r" t="t"/>
                    <a:pathLst>
                      <a:path extrusionOk="0" h="57316" w="71223">
                        <a:moveTo>
                          <a:pt x="71187" y="10132"/>
                        </a:moveTo>
                        <a:cubicBezTo>
                          <a:pt x="71283" y="9751"/>
                          <a:pt x="71187" y="9465"/>
                          <a:pt x="70902" y="9084"/>
                        </a:cubicBezTo>
                        <a:lnTo>
                          <a:pt x="64615" y="607"/>
                        </a:lnTo>
                        <a:cubicBezTo>
                          <a:pt x="64425" y="321"/>
                          <a:pt x="64044" y="131"/>
                          <a:pt x="63758" y="36"/>
                        </a:cubicBezTo>
                        <a:cubicBezTo>
                          <a:pt x="63377" y="-60"/>
                          <a:pt x="62996" y="36"/>
                          <a:pt x="62710" y="321"/>
                        </a:cubicBezTo>
                        <a:lnTo>
                          <a:pt x="607" y="46327"/>
                        </a:lnTo>
                        <a:cubicBezTo>
                          <a:pt x="321" y="46518"/>
                          <a:pt x="131" y="46899"/>
                          <a:pt x="36" y="47184"/>
                        </a:cubicBezTo>
                        <a:cubicBezTo>
                          <a:pt x="-60" y="47470"/>
                          <a:pt x="36" y="47851"/>
                          <a:pt x="321" y="48232"/>
                        </a:cubicBezTo>
                        <a:lnTo>
                          <a:pt x="6608" y="56709"/>
                        </a:lnTo>
                        <a:cubicBezTo>
                          <a:pt x="6798" y="56995"/>
                          <a:pt x="7084" y="57186"/>
                          <a:pt x="7465" y="57281"/>
                        </a:cubicBezTo>
                        <a:cubicBezTo>
                          <a:pt x="7846" y="57376"/>
                          <a:pt x="8132" y="57281"/>
                          <a:pt x="8513" y="56995"/>
                        </a:cubicBezTo>
                        <a:lnTo>
                          <a:pt x="70616" y="10989"/>
                        </a:lnTo>
                        <a:cubicBezTo>
                          <a:pt x="70997" y="10799"/>
                          <a:pt x="71187" y="10418"/>
                          <a:pt x="71187" y="10132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31"/>
                  <p:cNvSpPr/>
                  <p:nvPr/>
                </p:nvSpPr>
                <p:spPr>
                  <a:xfrm>
                    <a:off x="6228051" y="3448848"/>
                    <a:ext cx="86423" cy="73404"/>
                  </a:xfrm>
                  <a:custGeom>
                    <a:rect b="b" l="l" r="r" t="t"/>
                    <a:pathLst>
                      <a:path extrusionOk="0" h="73404" w="86423">
                        <a:moveTo>
                          <a:pt x="86166" y="11869"/>
                        </a:moveTo>
                        <a:lnTo>
                          <a:pt x="79213" y="820"/>
                        </a:lnTo>
                        <a:cubicBezTo>
                          <a:pt x="78737" y="153"/>
                          <a:pt x="78165" y="-133"/>
                          <a:pt x="77403" y="58"/>
                        </a:cubicBezTo>
                        <a:lnTo>
                          <a:pt x="918" y="23966"/>
                        </a:lnTo>
                        <a:cubicBezTo>
                          <a:pt x="-35" y="24347"/>
                          <a:pt x="-225" y="24918"/>
                          <a:pt x="251" y="25775"/>
                        </a:cubicBezTo>
                        <a:lnTo>
                          <a:pt x="6061" y="34919"/>
                        </a:lnTo>
                        <a:cubicBezTo>
                          <a:pt x="6537" y="35586"/>
                          <a:pt x="7109" y="35872"/>
                          <a:pt x="7871" y="35681"/>
                        </a:cubicBezTo>
                        <a:lnTo>
                          <a:pt x="19682" y="31586"/>
                        </a:lnTo>
                        <a:cubicBezTo>
                          <a:pt x="19968" y="31490"/>
                          <a:pt x="20253" y="31586"/>
                          <a:pt x="20349" y="31776"/>
                        </a:cubicBezTo>
                        <a:lnTo>
                          <a:pt x="32922" y="51683"/>
                        </a:lnTo>
                        <a:cubicBezTo>
                          <a:pt x="33112" y="51969"/>
                          <a:pt x="33017" y="52160"/>
                          <a:pt x="32826" y="52445"/>
                        </a:cubicBezTo>
                        <a:lnTo>
                          <a:pt x="24063" y="61494"/>
                        </a:lnTo>
                        <a:cubicBezTo>
                          <a:pt x="23587" y="62066"/>
                          <a:pt x="23492" y="62732"/>
                          <a:pt x="23968" y="63494"/>
                        </a:cubicBezTo>
                        <a:lnTo>
                          <a:pt x="29874" y="72734"/>
                        </a:lnTo>
                        <a:cubicBezTo>
                          <a:pt x="30350" y="73400"/>
                          <a:pt x="30826" y="73591"/>
                          <a:pt x="31398" y="73210"/>
                        </a:cubicBezTo>
                        <a:lnTo>
                          <a:pt x="31683" y="72829"/>
                        </a:lnTo>
                        <a:lnTo>
                          <a:pt x="85881" y="13774"/>
                        </a:lnTo>
                        <a:cubicBezTo>
                          <a:pt x="86547" y="13202"/>
                          <a:pt x="86547" y="12536"/>
                          <a:pt x="86166" y="11869"/>
                        </a:cubicBezTo>
                        <a:close/>
                        <a:moveTo>
                          <a:pt x="67878" y="15869"/>
                        </a:moveTo>
                        <a:lnTo>
                          <a:pt x="41208" y="43873"/>
                        </a:lnTo>
                        <a:cubicBezTo>
                          <a:pt x="41018" y="44063"/>
                          <a:pt x="40923" y="44159"/>
                          <a:pt x="40732" y="44063"/>
                        </a:cubicBezTo>
                        <a:cubicBezTo>
                          <a:pt x="40542" y="43968"/>
                          <a:pt x="40446" y="43873"/>
                          <a:pt x="40351" y="43778"/>
                        </a:cubicBezTo>
                        <a:lnTo>
                          <a:pt x="30636" y="28538"/>
                        </a:lnTo>
                        <a:cubicBezTo>
                          <a:pt x="30540" y="28442"/>
                          <a:pt x="30540" y="28252"/>
                          <a:pt x="30540" y="28061"/>
                        </a:cubicBezTo>
                        <a:cubicBezTo>
                          <a:pt x="30540" y="27871"/>
                          <a:pt x="30636" y="27776"/>
                          <a:pt x="30921" y="27680"/>
                        </a:cubicBezTo>
                        <a:lnTo>
                          <a:pt x="67497" y="15298"/>
                        </a:lnTo>
                        <a:cubicBezTo>
                          <a:pt x="67688" y="15203"/>
                          <a:pt x="67878" y="15298"/>
                          <a:pt x="67974" y="15393"/>
                        </a:cubicBezTo>
                        <a:cubicBezTo>
                          <a:pt x="68069" y="15488"/>
                          <a:pt x="67974" y="15679"/>
                          <a:pt x="67878" y="15869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31"/>
                  <p:cNvSpPr/>
                  <p:nvPr/>
                </p:nvSpPr>
                <p:spPr>
                  <a:xfrm>
                    <a:off x="6263994" y="3523895"/>
                    <a:ext cx="16477" cy="16382"/>
                  </a:xfrm>
                  <a:custGeom>
                    <a:rect b="b" l="l" r="r" t="t"/>
                    <a:pathLst>
                      <a:path extrusionOk="0" h="16382" w="16477">
                        <a:moveTo>
                          <a:pt x="10599" y="354"/>
                        </a:moveTo>
                        <a:cubicBezTo>
                          <a:pt x="8504" y="-313"/>
                          <a:pt x="6503" y="-27"/>
                          <a:pt x="4408" y="1116"/>
                        </a:cubicBezTo>
                        <a:cubicBezTo>
                          <a:pt x="2312" y="2259"/>
                          <a:pt x="979" y="3783"/>
                          <a:pt x="312" y="5879"/>
                        </a:cubicBezTo>
                        <a:cubicBezTo>
                          <a:pt x="-259" y="7974"/>
                          <a:pt x="-69" y="9974"/>
                          <a:pt x="1074" y="12070"/>
                        </a:cubicBezTo>
                        <a:cubicBezTo>
                          <a:pt x="2122" y="14070"/>
                          <a:pt x="3741" y="15404"/>
                          <a:pt x="5837" y="16071"/>
                        </a:cubicBezTo>
                        <a:cubicBezTo>
                          <a:pt x="7932" y="16642"/>
                          <a:pt x="9932" y="16451"/>
                          <a:pt x="12028" y="15308"/>
                        </a:cubicBezTo>
                        <a:cubicBezTo>
                          <a:pt x="14123" y="14165"/>
                          <a:pt x="15457" y="12641"/>
                          <a:pt x="16124" y="10546"/>
                        </a:cubicBezTo>
                        <a:cubicBezTo>
                          <a:pt x="16790" y="8546"/>
                          <a:pt x="16505" y="6450"/>
                          <a:pt x="15362" y="4355"/>
                        </a:cubicBezTo>
                        <a:cubicBezTo>
                          <a:pt x="14219" y="2354"/>
                          <a:pt x="12695" y="926"/>
                          <a:pt x="10599" y="354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31"/>
                  <p:cNvSpPr/>
                  <p:nvPr/>
                </p:nvSpPr>
                <p:spPr>
                  <a:xfrm>
                    <a:off x="6281207" y="3526059"/>
                    <a:ext cx="80089" cy="64586"/>
                  </a:xfrm>
                  <a:custGeom>
                    <a:rect b="b" l="l" r="r" t="t"/>
                    <a:pathLst>
                      <a:path extrusionOk="0" h="64586" w="80089">
                        <a:moveTo>
                          <a:pt x="34820" y="62103"/>
                        </a:moveTo>
                        <a:cubicBezTo>
                          <a:pt x="35201" y="61912"/>
                          <a:pt x="35391" y="61722"/>
                          <a:pt x="35582" y="61341"/>
                        </a:cubicBezTo>
                        <a:cubicBezTo>
                          <a:pt x="35772" y="60960"/>
                          <a:pt x="35677" y="60674"/>
                          <a:pt x="35582" y="60293"/>
                        </a:cubicBezTo>
                        <a:lnTo>
                          <a:pt x="31676" y="50387"/>
                        </a:lnTo>
                        <a:cubicBezTo>
                          <a:pt x="31295" y="49530"/>
                          <a:pt x="30724" y="49339"/>
                          <a:pt x="29962" y="49625"/>
                        </a:cubicBezTo>
                        <a:lnTo>
                          <a:pt x="28628" y="50197"/>
                        </a:lnTo>
                        <a:cubicBezTo>
                          <a:pt x="25390" y="51626"/>
                          <a:pt x="22247" y="51816"/>
                          <a:pt x="19389" y="50768"/>
                        </a:cubicBezTo>
                        <a:cubicBezTo>
                          <a:pt x="16532" y="49720"/>
                          <a:pt x="14341" y="47530"/>
                          <a:pt x="12912" y="44291"/>
                        </a:cubicBezTo>
                        <a:cubicBezTo>
                          <a:pt x="11483" y="41053"/>
                          <a:pt x="11293" y="37909"/>
                          <a:pt x="12341" y="35052"/>
                        </a:cubicBezTo>
                        <a:cubicBezTo>
                          <a:pt x="13388" y="32194"/>
                          <a:pt x="15579" y="30004"/>
                          <a:pt x="18913" y="28575"/>
                        </a:cubicBezTo>
                        <a:lnTo>
                          <a:pt x="50917" y="14192"/>
                        </a:lnTo>
                        <a:cubicBezTo>
                          <a:pt x="54155" y="12763"/>
                          <a:pt x="57299" y="12573"/>
                          <a:pt x="60156" y="13621"/>
                        </a:cubicBezTo>
                        <a:cubicBezTo>
                          <a:pt x="63014" y="14668"/>
                          <a:pt x="65204" y="16859"/>
                          <a:pt x="66728" y="20098"/>
                        </a:cubicBezTo>
                        <a:cubicBezTo>
                          <a:pt x="68157" y="23336"/>
                          <a:pt x="68348" y="26289"/>
                          <a:pt x="67205" y="29242"/>
                        </a:cubicBezTo>
                        <a:cubicBezTo>
                          <a:pt x="66062" y="32099"/>
                          <a:pt x="63871" y="34290"/>
                          <a:pt x="60632" y="35814"/>
                        </a:cubicBezTo>
                        <a:lnTo>
                          <a:pt x="59394" y="36385"/>
                        </a:lnTo>
                        <a:cubicBezTo>
                          <a:pt x="58537" y="36766"/>
                          <a:pt x="58346" y="37338"/>
                          <a:pt x="58727" y="38195"/>
                        </a:cubicBezTo>
                        <a:lnTo>
                          <a:pt x="63490" y="47720"/>
                        </a:lnTo>
                        <a:cubicBezTo>
                          <a:pt x="63680" y="48101"/>
                          <a:pt x="63871" y="48292"/>
                          <a:pt x="64347" y="48387"/>
                        </a:cubicBezTo>
                        <a:cubicBezTo>
                          <a:pt x="64728" y="48482"/>
                          <a:pt x="65109" y="48482"/>
                          <a:pt x="65490" y="48292"/>
                        </a:cubicBezTo>
                        <a:lnTo>
                          <a:pt x="66157" y="48006"/>
                        </a:lnTo>
                        <a:cubicBezTo>
                          <a:pt x="70443" y="46101"/>
                          <a:pt x="73777" y="43434"/>
                          <a:pt x="76158" y="40100"/>
                        </a:cubicBezTo>
                        <a:cubicBezTo>
                          <a:pt x="78539" y="36766"/>
                          <a:pt x="79778" y="32957"/>
                          <a:pt x="80063" y="28670"/>
                        </a:cubicBezTo>
                        <a:cubicBezTo>
                          <a:pt x="80254" y="24384"/>
                          <a:pt x="79397" y="20003"/>
                          <a:pt x="77301" y="15526"/>
                        </a:cubicBezTo>
                        <a:cubicBezTo>
                          <a:pt x="75301" y="11049"/>
                          <a:pt x="72539" y="7430"/>
                          <a:pt x="69205" y="4762"/>
                        </a:cubicBezTo>
                        <a:cubicBezTo>
                          <a:pt x="65871" y="2095"/>
                          <a:pt x="62061" y="571"/>
                          <a:pt x="57870" y="95"/>
                        </a:cubicBezTo>
                        <a:cubicBezTo>
                          <a:pt x="53679" y="-286"/>
                          <a:pt x="49488" y="476"/>
                          <a:pt x="45107" y="2381"/>
                        </a:cubicBezTo>
                        <a:lnTo>
                          <a:pt x="14436" y="16192"/>
                        </a:lnTo>
                        <a:cubicBezTo>
                          <a:pt x="10055" y="18193"/>
                          <a:pt x="6626" y="20860"/>
                          <a:pt x="4149" y="24289"/>
                        </a:cubicBezTo>
                        <a:cubicBezTo>
                          <a:pt x="1673" y="27718"/>
                          <a:pt x="339" y="31528"/>
                          <a:pt x="53" y="35814"/>
                        </a:cubicBezTo>
                        <a:cubicBezTo>
                          <a:pt x="-232" y="40100"/>
                          <a:pt x="625" y="44482"/>
                          <a:pt x="2720" y="49054"/>
                        </a:cubicBezTo>
                        <a:cubicBezTo>
                          <a:pt x="4721" y="53531"/>
                          <a:pt x="7388" y="57150"/>
                          <a:pt x="10721" y="59817"/>
                        </a:cubicBezTo>
                        <a:cubicBezTo>
                          <a:pt x="14055" y="62484"/>
                          <a:pt x="17770" y="64008"/>
                          <a:pt x="21961" y="64484"/>
                        </a:cubicBezTo>
                        <a:cubicBezTo>
                          <a:pt x="26152" y="64865"/>
                          <a:pt x="30343" y="64199"/>
                          <a:pt x="34629" y="62198"/>
                        </a:cubicBezTo>
                        <a:lnTo>
                          <a:pt x="34820" y="62103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31"/>
                  <p:cNvSpPr/>
                  <p:nvPr/>
                </p:nvSpPr>
                <p:spPr>
                  <a:xfrm>
                    <a:off x="6303290" y="3586352"/>
                    <a:ext cx="81100" cy="61690"/>
                  </a:xfrm>
                  <a:custGeom>
                    <a:rect b="b" l="l" r="r" t="t"/>
                    <a:pathLst>
                      <a:path extrusionOk="0" h="61690" w="81100">
                        <a:moveTo>
                          <a:pt x="33502" y="60103"/>
                        </a:moveTo>
                        <a:lnTo>
                          <a:pt x="64077" y="49816"/>
                        </a:lnTo>
                        <a:cubicBezTo>
                          <a:pt x="68744" y="48292"/>
                          <a:pt x="72459" y="45911"/>
                          <a:pt x="75316" y="42672"/>
                        </a:cubicBezTo>
                        <a:cubicBezTo>
                          <a:pt x="78174" y="39433"/>
                          <a:pt x="79984" y="35719"/>
                          <a:pt x="80746" y="31337"/>
                        </a:cubicBezTo>
                        <a:cubicBezTo>
                          <a:pt x="81508" y="26956"/>
                          <a:pt x="81031" y="22479"/>
                          <a:pt x="79412" y="17621"/>
                        </a:cubicBezTo>
                        <a:cubicBezTo>
                          <a:pt x="77793" y="12859"/>
                          <a:pt x="75412" y="8953"/>
                          <a:pt x="72268" y="6001"/>
                        </a:cubicBezTo>
                        <a:cubicBezTo>
                          <a:pt x="69125" y="3048"/>
                          <a:pt x="65410" y="1143"/>
                          <a:pt x="61124" y="381"/>
                        </a:cubicBezTo>
                        <a:cubicBezTo>
                          <a:pt x="56838" y="-381"/>
                          <a:pt x="52456" y="0"/>
                          <a:pt x="47789" y="1524"/>
                        </a:cubicBezTo>
                        <a:lnTo>
                          <a:pt x="17214" y="11811"/>
                        </a:lnTo>
                        <a:cubicBezTo>
                          <a:pt x="12547" y="13430"/>
                          <a:pt x="8737" y="15812"/>
                          <a:pt x="5784" y="18955"/>
                        </a:cubicBezTo>
                        <a:cubicBezTo>
                          <a:pt x="2831" y="22098"/>
                          <a:pt x="1021" y="25908"/>
                          <a:pt x="355" y="30194"/>
                        </a:cubicBezTo>
                        <a:cubicBezTo>
                          <a:pt x="-407" y="34480"/>
                          <a:pt x="69" y="39052"/>
                          <a:pt x="1688" y="43815"/>
                        </a:cubicBezTo>
                        <a:cubicBezTo>
                          <a:pt x="3307" y="48673"/>
                          <a:pt x="5689" y="52578"/>
                          <a:pt x="8927" y="55531"/>
                        </a:cubicBezTo>
                        <a:cubicBezTo>
                          <a:pt x="12166" y="58483"/>
                          <a:pt x="15785" y="60389"/>
                          <a:pt x="20071" y="61246"/>
                        </a:cubicBezTo>
                        <a:cubicBezTo>
                          <a:pt x="24262" y="62103"/>
                          <a:pt x="28739" y="61722"/>
                          <a:pt x="33502" y="60103"/>
                        </a:cubicBezTo>
                        <a:close/>
                        <a:moveTo>
                          <a:pt x="12547" y="40196"/>
                        </a:moveTo>
                        <a:cubicBezTo>
                          <a:pt x="11404" y="36767"/>
                          <a:pt x="11594" y="33528"/>
                          <a:pt x="13118" y="30671"/>
                        </a:cubicBezTo>
                        <a:cubicBezTo>
                          <a:pt x="14642" y="27813"/>
                          <a:pt x="17309" y="25813"/>
                          <a:pt x="20929" y="24574"/>
                        </a:cubicBezTo>
                        <a:lnTo>
                          <a:pt x="52361" y="14002"/>
                        </a:lnTo>
                        <a:cubicBezTo>
                          <a:pt x="56076" y="12764"/>
                          <a:pt x="59410" y="12859"/>
                          <a:pt x="62362" y="14097"/>
                        </a:cubicBezTo>
                        <a:cubicBezTo>
                          <a:pt x="65315" y="15430"/>
                          <a:pt x="67411" y="17812"/>
                          <a:pt x="68554" y="21336"/>
                        </a:cubicBezTo>
                        <a:cubicBezTo>
                          <a:pt x="69697" y="24860"/>
                          <a:pt x="69601" y="28099"/>
                          <a:pt x="67982" y="30956"/>
                        </a:cubicBezTo>
                        <a:cubicBezTo>
                          <a:pt x="66458" y="33814"/>
                          <a:pt x="63791" y="35909"/>
                          <a:pt x="60076" y="37147"/>
                        </a:cubicBezTo>
                        <a:lnTo>
                          <a:pt x="28644" y="47720"/>
                        </a:lnTo>
                        <a:cubicBezTo>
                          <a:pt x="25024" y="48958"/>
                          <a:pt x="21691" y="48863"/>
                          <a:pt x="18738" y="47530"/>
                        </a:cubicBezTo>
                        <a:cubicBezTo>
                          <a:pt x="15785" y="46196"/>
                          <a:pt x="13690" y="43720"/>
                          <a:pt x="12547" y="40196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31"/>
                  <p:cNvSpPr/>
                  <p:nvPr/>
                </p:nvSpPr>
                <p:spPr>
                  <a:xfrm>
                    <a:off x="6317418" y="3647560"/>
                    <a:ext cx="89895" cy="72750"/>
                  </a:xfrm>
                  <a:custGeom>
                    <a:rect b="b" l="l" r="r" t="t"/>
                    <a:pathLst>
                      <a:path extrusionOk="0" h="72750" w="89895">
                        <a:moveTo>
                          <a:pt x="87667" y="44043"/>
                        </a:moveTo>
                        <a:cubicBezTo>
                          <a:pt x="87477" y="43281"/>
                          <a:pt x="87096" y="42805"/>
                          <a:pt x="86429" y="42709"/>
                        </a:cubicBezTo>
                        <a:lnTo>
                          <a:pt x="59950" y="33470"/>
                        </a:lnTo>
                        <a:cubicBezTo>
                          <a:pt x="59473" y="33375"/>
                          <a:pt x="59378" y="33089"/>
                          <a:pt x="59759" y="32803"/>
                        </a:cubicBezTo>
                        <a:lnTo>
                          <a:pt x="79857" y="13087"/>
                        </a:lnTo>
                        <a:cubicBezTo>
                          <a:pt x="80428" y="12706"/>
                          <a:pt x="80524" y="12039"/>
                          <a:pt x="80428" y="11372"/>
                        </a:cubicBezTo>
                        <a:lnTo>
                          <a:pt x="78142" y="1085"/>
                        </a:lnTo>
                        <a:cubicBezTo>
                          <a:pt x="78047" y="704"/>
                          <a:pt x="77857" y="418"/>
                          <a:pt x="77571" y="228"/>
                        </a:cubicBezTo>
                        <a:cubicBezTo>
                          <a:pt x="77285" y="37"/>
                          <a:pt x="76904" y="-58"/>
                          <a:pt x="76523" y="37"/>
                        </a:cubicBezTo>
                        <a:lnTo>
                          <a:pt x="1085" y="16611"/>
                        </a:lnTo>
                        <a:cubicBezTo>
                          <a:pt x="704" y="16706"/>
                          <a:pt x="418" y="16897"/>
                          <a:pt x="228" y="17182"/>
                        </a:cubicBezTo>
                        <a:cubicBezTo>
                          <a:pt x="37" y="17468"/>
                          <a:pt x="-58" y="17849"/>
                          <a:pt x="37" y="18230"/>
                        </a:cubicBezTo>
                        <a:lnTo>
                          <a:pt x="2323" y="28517"/>
                        </a:lnTo>
                        <a:cubicBezTo>
                          <a:pt x="2419" y="28898"/>
                          <a:pt x="2609" y="29184"/>
                          <a:pt x="2895" y="29374"/>
                        </a:cubicBezTo>
                        <a:cubicBezTo>
                          <a:pt x="3181" y="29565"/>
                          <a:pt x="3562" y="29660"/>
                          <a:pt x="3943" y="29565"/>
                        </a:cubicBezTo>
                        <a:lnTo>
                          <a:pt x="56711" y="17944"/>
                        </a:lnTo>
                        <a:cubicBezTo>
                          <a:pt x="56997" y="17849"/>
                          <a:pt x="57187" y="17944"/>
                          <a:pt x="57283" y="18040"/>
                        </a:cubicBezTo>
                        <a:cubicBezTo>
                          <a:pt x="57378" y="18230"/>
                          <a:pt x="57283" y="18325"/>
                          <a:pt x="57092" y="18516"/>
                        </a:cubicBezTo>
                        <a:lnTo>
                          <a:pt x="40233" y="34613"/>
                        </a:lnTo>
                        <a:cubicBezTo>
                          <a:pt x="39661" y="34994"/>
                          <a:pt x="39566" y="35661"/>
                          <a:pt x="39661" y="36423"/>
                        </a:cubicBezTo>
                        <a:lnTo>
                          <a:pt x="40138" y="38518"/>
                        </a:lnTo>
                        <a:cubicBezTo>
                          <a:pt x="40328" y="39280"/>
                          <a:pt x="40709" y="39757"/>
                          <a:pt x="41376" y="39852"/>
                        </a:cubicBezTo>
                        <a:lnTo>
                          <a:pt x="63474" y="47377"/>
                        </a:lnTo>
                        <a:cubicBezTo>
                          <a:pt x="63760" y="47472"/>
                          <a:pt x="63855" y="47567"/>
                          <a:pt x="63855" y="47758"/>
                        </a:cubicBezTo>
                        <a:cubicBezTo>
                          <a:pt x="63855" y="47948"/>
                          <a:pt x="63664" y="48043"/>
                          <a:pt x="63379" y="48139"/>
                        </a:cubicBezTo>
                        <a:lnTo>
                          <a:pt x="10515" y="59759"/>
                        </a:lnTo>
                        <a:cubicBezTo>
                          <a:pt x="10134" y="59854"/>
                          <a:pt x="9848" y="60045"/>
                          <a:pt x="9658" y="60331"/>
                        </a:cubicBezTo>
                        <a:cubicBezTo>
                          <a:pt x="9467" y="60616"/>
                          <a:pt x="9372" y="60997"/>
                          <a:pt x="9467" y="61378"/>
                        </a:cubicBezTo>
                        <a:lnTo>
                          <a:pt x="11753" y="71665"/>
                        </a:lnTo>
                        <a:cubicBezTo>
                          <a:pt x="11848" y="72046"/>
                          <a:pt x="12039" y="72332"/>
                          <a:pt x="12325" y="72523"/>
                        </a:cubicBezTo>
                        <a:cubicBezTo>
                          <a:pt x="12610" y="72713"/>
                          <a:pt x="12991" y="72808"/>
                          <a:pt x="13372" y="72713"/>
                        </a:cubicBezTo>
                        <a:lnTo>
                          <a:pt x="88810" y="56140"/>
                        </a:lnTo>
                        <a:cubicBezTo>
                          <a:pt x="89191" y="56044"/>
                          <a:pt x="89477" y="55854"/>
                          <a:pt x="89668" y="55568"/>
                        </a:cubicBezTo>
                        <a:cubicBezTo>
                          <a:pt x="89858" y="55282"/>
                          <a:pt x="89953" y="54901"/>
                          <a:pt x="89858" y="54520"/>
                        </a:cubicBezTo>
                        <a:lnTo>
                          <a:pt x="87667" y="44043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28" name="Google Shape;728;p31"/>
              <p:cNvSpPr/>
              <p:nvPr/>
            </p:nvSpPr>
            <p:spPr>
              <a:xfrm>
                <a:off x="6093451" y="3223369"/>
                <a:ext cx="1269436" cy="691467"/>
              </a:xfrm>
              <a:custGeom>
                <a:rect b="b" l="l" r="r" t="t"/>
                <a:pathLst>
                  <a:path extrusionOk="0" h="495675" w="909990">
                    <a:moveTo>
                      <a:pt x="11644" y="443807"/>
                    </a:moveTo>
                    <a:cubicBezTo>
                      <a:pt x="4972" y="428433"/>
                      <a:pt x="1201" y="415284"/>
                      <a:pt x="234" y="404551"/>
                    </a:cubicBezTo>
                    <a:cubicBezTo>
                      <a:pt x="-636" y="393818"/>
                      <a:pt x="911" y="384536"/>
                      <a:pt x="4972" y="376704"/>
                    </a:cubicBezTo>
                    <a:cubicBezTo>
                      <a:pt x="9033" y="368872"/>
                      <a:pt x="15801" y="362974"/>
                      <a:pt x="25277" y="358817"/>
                    </a:cubicBezTo>
                    <a:cubicBezTo>
                      <a:pt x="32239" y="355819"/>
                      <a:pt x="39007" y="354562"/>
                      <a:pt x="45485" y="355046"/>
                    </a:cubicBezTo>
                    <a:cubicBezTo>
                      <a:pt x="51964" y="355529"/>
                      <a:pt x="58055" y="357753"/>
                      <a:pt x="63856" y="361524"/>
                    </a:cubicBezTo>
                    <a:cubicBezTo>
                      <a:pt x="69561" y="365295"/>
                      <a:pt x="75072" y="370613"/>
                      <a:pt x="80390" y="377381"/>
                    </a:cubicBezTo>
                    <a:cubicBezTo>
                      <a:pt x="85612" y="384149"/>
                      <a:pt x="91026" y="394012"/>
                      <a:pt x="96634" y="406872"/>
                    </a:cubicBezTo>
                    <a:cubicBezTo>
                      <a:pt x="103306" y="422149"/>
                      <a:pt x="107077" y="435202"/>
                      <a:pt x="107947" y="445934"/>
                    </a:cubicBezTo>
                    <a:cubicBezTo>
                      <a:pt x="108914" y="456667"/>
                      <a:pt x="107367" y="465949"/>
                      <a:pt x="103306" y="473781"/>
                    </a:cubicBezTo>
                    <a:cubicBezTo>
                      <a:pt x="99245" y="481613"/>
                      <a:pt x="92477" y="487608"/>
                      <a:pt x="82904" y="491765"/>
                    </a:cubicBezTo>
                    <a:cubicBezTo>
                      <a:pt x="70335" y="497180"/>
                      <a:pt x="58538" y="496987"/>
                      <a:pt x="47419" y="491089"/>
                    </a:cubicBezTo>
                    <a:cubicBezTo>
                      <a:pt x="34173" y="484030"/>
                      <a:pt x="22280" y="468270"/>
                      <a:pt x="11644" y="443807"/>
                    </a:cubicBezTo>
                    <a:lnTo>
                      <a:pt x="11644" y="443807"/>
                    </a:lnTo>
                    <a:close/>
                    <a:moveTo>
                      <a:pt x="28081" y="436652"/>
                    </a:moveTo>
                    <a:cubicBezTo>
                      <a:pt x="37363" y="458021"/>
                      <a:pt x="46065" y="471170"/>
                      <a:pt x="54091" y="476102"/>
                    </a:cubicBezTo>
                    <a:cubicBezTo>
                      <a:pt x="62213" y="481033"/>
                      <a:pt x="69851" y="481903"/>
                      <a:pt x="77200" y="478712"/>
                    </a:cubicBezTo>
                    <a:cubicBezTo>
                      <a:pt x="84548" y="475521"/>
                      <a:pt x="89189" y="469333"/>
                      <a:pt x="91123" y="460051"/>
                    </a:cubicBezTo>
                    <a:cubicBezTo>
                      <a:pt x="93057" y="450769"/>
                      <a:pt x="89383" y="435492"/>
                      <a:pt x="80100" y="414123"/>
                    </a:cubicBezTo>
                    <a:cubicBezTo>
                      <a:pt x="70818" y="392658"/>
                      <a:pt x="62116" y="379508"/>
                      <a:pt x="54091" y="374577"/>
                    </a:cubicBezTo>
                    <a:cubicBezTo>
                      <a:pt x="46065" y="369743"/>
                      <a:pt x="38234" y="368872"/>
                      <a:pt x="30788" y="372063"/>
                    </a:cubicBezTo>
                    <a:cubicBezTo>
                      <a:pt x="23440" y="375254"/>
                      <a:pt x="18896" y="380862"/>
                      <a:pt x="17252" y="388984"/>
                    </a:cubicBezTo>
                    <a:cubicBezTo>
                      <a:pt x="15221" y="399426"/>
                      <a:pt x="18799" y="415284"/>
                      <a:pt x="28081" y="436652"/>
                    </a:cubicBezTo>
                    <a:lnTo>
                      <a:pt x="28081" y="436652"/>
                    </a:lnTo>
                    <a:close/>
                    <a:moveTo>
                      <a:pt x="125835" y="430077"/>
                    </a:moveTo>
                    <a:lnTo>
                      <a:pt x="141982" y="421375"/>
                    </a:lnTo>
                    <a:cubicBezTo>
                      <a:pt x="146816" y="429014"/>
                      <a:pt x="152328" y="433945"/>
                      <a:pt x="158613" y="436072"/>
                    </a:cubicBezTo>
                    <a:cubicBezTo>
                      <a:pt x="164897" y="438199"/>
                      <a:pt x="171279" y="437909"/>
                      <a:pt x="177661" y="435105"/>
                    </a:cubicBezTo>
                    <a:cubicBezTo>
                      <a:pt x="185396" y="431721"/>
                      <a:pt x="190617" y="426016"/>
                      <a:pt x="193421" y="417894"/>
                    </a:cubicBezTo>
                    <a:cubicBezTo>
                      <a:pt x="196225" y="409772"/>
                      <a:pt x="195548" y="400877"/>
                      <a:pt x="191391" y="391304"/>
                    </a:cubicBezTo>
                    <a:cubicBezTo>
                      <a:pt x="187426" y="382216"/>
                      <a:pt x="181722" y="376124"/>
                      <a:pt x="174373" y="373030"/>
                    </a:cubicBezTo>
                    <a:cubicBezTo>
                      <a:pt x="166928" y="369936"/>
                      <a:pt x="159096" y="370226"/>
                      <a:pt x="150781" y="373804"/>
                    </a:cubicBezTo>
                    <a:cubicBezTo>
                      <a:pt x="145656" y="376027"/>
                      <a:pt x="141498" y="379218"/>
                      <a:pt x="138308" y="383376"/>
                    </a:cubicBezTo>
                    <a:cubicBezTo>
                      <a:pt x="135214" y="387534"/>
                      <a:pt x="133183" y="391981"/>
                      <a:pt x="132506" y="396719"/>
                    </a:cubicBezTo>
                    <a:lnTo>
                      <a:pt x="116649" y="401264"/>
                    </a:lnTo>
                    <a:lnTo>
                      <a:pt x="100309" y="328843"/>
                    </a:lnTo>
                    <a:lnTo>
                      <a:pt x="165091" y="300803"/>
                    </a:lnTo>
                    <a:lnTo>
                      <a:pt x="171762" y="316080"/>
                    </a:lnTo>
                    <a:lnTo>
                      <a:pt x="119743" y="338608"/>
                    </a:lnTo>
                    <a:lnTo>
                      <a:pt x="127865" y="376704"/>
                    </a:lnTo>
                    <a:cubicBezTo>
                      <a:pt x="133280" y="367905"/>
                      <a:pt x="140338" y="361621"/>
                      <a:pt x="148944" y="357850"/>
                    </a:cubicBezTo>
                    <a:cubicBezTo>
                      <a:pt x="160353" y="352919"/>
                      <a:pt x="171666" y="352725"/>
                      <a:pt x="182882" y="357173"/>
                    </a:cubicBezTo>
                    <a:cubicBezTo>
                      <a:pt x="194098" y="361621"/>
                      <a:pt x="202413" y="370129"/>
                      <a:pt x="207828" y="382506"/>
                    </a:cubicBezTo>
                    <a:cubicBezTo>
                      <a:pt x="212952" y="394302"/>
                      <a:pt x="213919" y="406001"/>
                      <a:pt x="210729" y="417507"/>
                    </a:cubicBezTo>
                    <a:cubicBezTo>
                      <a:pt x="206958" y="431721"/>
                      <a:pt x="197869" y="441873"/>
                      <a:pt x="183365" y="448158"/>
                    </a:cubicBezTo>
                    <a:cubicBezTo>
                      <a:pt x="171472" y="453283"/>
                      <a:pt x="160353" y="454153"/>
                      <a:pt x="150007" y="450769"/>
                    </a:cubicBezTo>
                    <a:cubicBezTo>
                      <a:pt x="139758" y="447578"/>
                      <a:pt x="131636" y="440616"/>
                      <a:pt x="125835" y="430077"/>
                    </a:cubicBezTo>
                    <a:lnTo>
                      <a:pt x="125835" y="430077"/>
                    </a:lnTo>
                    <a:close/>
                    <a:moveTo>
                      <a:pt x="250758" y="416541"/>
                    </a:moveTo>
                    <a:lnTo>
                      <a:pt x="242830" y="398363"/>
                    </a:lnTo>
                    <a:lnTo>
                      <a:pt x="261104" y="390338"/>
                    </a:lnTo>
                    <a:lnTo>
                      <a:pt x="269033" y="408515"/>
                    </a:lnTo>
                    <a:lnTo>
                      <a:pt x="250758" y="416541"/>
                    </a:lnTo>
                    <a:lnTo>
                      <a:pt x="250758" y="416541"/>
                    </a:lnTo>
                    <a:close/>
                    <a:moveTo>
                      <a:pt x="353153" y="372160"/>
                    </a:moveTo>
                    <a:lnTo>
                      <a:pt x="337199" y="379121"/>
                    </a:lnTo>
                    <a:lnTo>
                      <a:pt x="293012" y="277114"/>
                    </a:lnTo>
                    <a:cubicBezTo>
                      <a:pt x="290788" y="282431"/>
                      <a:pt x="287307" y="288330"/>
                      <a:pt x="282666" y="294711"/>
                    </a:cubicBezTo>
                    <a:cubicBezTo>
                      <a:pt x="278025" y="301093"/>
                      <a:pt x="273577" y="306314"/>
                      <a:pt x="269419" y="310278"/>
                    </a:cubicBezTo>
                    <a:lnTo>
                      <a:pt x="262748" y="294808"/>
                    </a:lnTo>
                    <a:cubicBezTo>
                      <a:pt x="269903" y="286686"/>
                      <a:pt x="275511" y="278274"/>
                      <a:pt x="279572" y="269378"/>
                    </a:cubicBezTo>
                    <a:cubicBezTo>
                      <a:pt x="283633" y="260483"/>
                      <a:pt x="285857" y="252651"/>
                      <a:pt x="286243" y="245786"/>
                    </a:cubicBezTo>
                    <a:lnTo>
                      <a:pt x="296589" y="241338"/>
                    </a:lnTo>
                    <a:lnTo>
                      <a:pt x="353153" y="372160"/>
                    </a:lnTo>
                    <a:lnTo>
                      <a:pt x="353153" y="372160"/>
                    </a:lnTo>
                    <a:close/>
                    <a:moveTo>
                      <a:pt x="471405" y="302640"/>
                    </a:moveTo>
                    <a:lnTo>
                      <a:pt x="478076" y="318013"/>
                    </a:lnTo>
                    <a:lnTo>
                      <a:pt x="391926" y="355336"/>
                    </a:lnTo>
                    <a:cubicBezTo>
                      <a:pt x="390185" y="351565"/>
                      <a:pt x="389122" y="347601"/>
                      <a:pt x="389025" y="343443"/>
                    </a:cubicBezTo>
                    <a:cubicBezTo>
                      <a:pt x="388638" y="336578"/>
                      <a:pt x="389702" y="329326"/>
                      <a:pt x="392022" y="321591"/>
                    </a:cubicBezTo>
                    <a:cubicBezTo>
                      <a:pt x="394343" y="313856"/>
                      <a:pt x="398501" y="304187"/>
                      <a:pt x="404399" y="292777"/>
                    </a:cubicBezTo>
                    <a:cubicBezTo>
                      <a:pt x="413487" y="274986"/>
                      <a:pt x="419095" y="261643"/>
                      <a:pt x="421126" y="252748"/>
                    </a:cubicBezTo>
                    <a:cubicBezTo>
                      <a:pt x="423156" y="243852"/>
                      <a:pt x="422866" y="236310"/>
                      <a:pt x="420256" y="230219"/>
                    </a:cubicBezTo>
                    <a:cubicBezTo>
                      <a:pt x="417548" y="223837"/>
                      <a:pt x="412907" y="219486"/>
                      <a:pt x="406526" y="217166"/>
                    </a:cubicBezTo>
                    <a:cubicBezTo>
                      <a:pt x="400144" y="214748"/>
                      <a:pt x="393279" y="215135"/>
                      <a:pt x="385931" y="218326"/>
                    </a:cubicBezTo>
                    <a:cubicBezTo>
                      <a:pt x="378196" y="221710"/>
                      <a:pt x="373071" y="226641"/>
                      <a:pt x="370460" y="233313"/>
                    </a:cubicBezTo>
                    <a:cubicBezTo>
                      <a:pt x="367850" y="239985"/>
                      <a:pt x="368237" y="247333"/>
                      <a:pt x="371717" y="255552"/>
                    </a:cubicBezTo>
                    <a:lnTo>
                      <a:pt x="354507" y="260966"/>
                    </a:lnTo>
                    <a:cubicBezTo>
                      <a:pt x="350349" y="248203"/>
                      <a:pt x="350542" y="236987"/>
                      <a:pt x="355087" y="227415"/>
                    </a:cubicBezTo>
                    <a:cubicBezTo>
                      <a:pt x="359631" y="217843"/>
                      <a:pt x="368140" y="210301"/>
                      <a:pt x="380516" y="204983"/>
                    </a:cubicBezTo>
                    <a:cubicBezTo>
                      <a:pt x="392989" y="199568"/>
                      <a:pt x="404399" y="198698"/>
                      <a:pt x="414744" y="202469"/>
                    </a:cubicBezTo>
                    <a:cubicBezTo>
                      <a:pt x="424994" y="206240"/>
                      <a:pt x="432439" y="213298"/>
                      <a:pt x="436886" y="223547"/>
                    </a:cubicBezTo>
                    <a:cubicBezTo>
                      <a:pt x="439110" y="228769"/>
                      <a:pt x="440271" y="234377"/>
                      <a:pt x="440367" y="240275"/>
                    </a:cubicBezTo>
                    <a:cubicBezTo>
                      <a:pt x="440464" y="246269"/>
                      <a:pt x="439207" y="253038"/>
                      <a:pt x="436596" y="260773"/>
                    </a:cubicBezTo>
                    <a:cubicBezTo>
                      <a:pt x="434082" y="268508"/>
                      <a:pt x="429151" y="279724"/>
                      <a:pt x="421900" y="294421"/>
                    </a:cubicBezTo>
                    <a:cubicBezTo>
                      <a:pt x="415808" y="306604"/>
                      <a:pt x="412037" y="314823"/>
                      <a:pt x="410490" y="318787"/>
                    </a:cubicBezTo>
                    <a:cubicBezTo>
                      <a:pt x="409040" y="322848"/>
                      <a:pt x="407976" y="326716"/>
                      <a:pt x="407493" y="330390"/>
                    </a:cubicBezTo>
                    <a:lnTo>
                      <a:pt x="471405" y="302640"/>
                    </a:lnTo>
                    <a:close/>
                    <a:moveTo>
                      <a:pt x="504183" y="306701"/>
                    </a:moveTo>
                    <a:lnTo>
                      <a:pt x="496254" y="288523"/>
                    </a:lnTo>
                    <a:lnTo>
                      <a:pt x="514432" y="280594"/>
                    </a:lnTo>
                    <a:lnTo>
                      <a:pt x="522360" y="298772"/>
                    </a:lnTo>
                    <a:lnTo>
                      <a:pt x="504183" y="306701"/>
                    </a:lnTo>
                    <a:lnTo>
                      <a:pt x="504183" y="306701"/>
                    </a:lnTo>
                    <a:close/>
                    <a:moveTo>
                      <a:pt x="623692" y="236600"/>
                    </a:moveTo>
                    <a:lnTo>
                      <a:pt x="630363" y="251974"/>
                    </a:lnTo>
                    <a:lnTo>
                      <a:pt x="544212" y="289296"/>
                    </a:lnTo>
                    <a:cubicBezTo>
                      <a:pt x="542472" y="285526"/>
                      <a:pt x="541408" y="281561"/>
                      <a:pt x="541312" y="277404"/>
                    </a:cubicBezTo>
                    <a:cubicBezTo>
                      <a:pt x="540925" y="270539"/>
                      <a:pt x="541988" y="263287"/>
                      <a:pt x="544309" y="255552"/>
                    </a:cubicBezTo>
                    <a:cubicBezTo>
                      <a:pt x="546630" y="247816"/>
                      <a:pt x="550787" y="238147"/>
                      <a:pt x="556685" y="226738"/>
                    </a:cubicBezTo>
                    <a:cubicBezTo>
                      <a:pt x="565774" y="208947"/>
                      <a:pt x="571382" y="195604"/>
                      <a:pt x="573413" y="186708"/>
                    </a:cubicBezTo>
                    <a:cubicBezTo>
                      <a:pt x="575443" y="177813"/>
                      <a:pt x="575153" y="170271"/>
                      <a:pt x="572543" y="164180"/>
                    </a:cubicBezTo>
                    <a:cubicBezTo>
                      <a:pt x="569835" y="157798"/>
                      <a:pt x="565194" y="153447"/>
                      <a:pt x="558813" y="151126"/>
                    </a:cubicBezTo>
                    <a:cubicBezTo>
                      <a:pt x="552431" y="148806"/>
                      <a:pt x="545566" y="149096"/>
                      <a:pt x="538218" y="152287"/>
                    </a:cubicBezTo>
                    <a:cubicBezTo>
                      <a:pt x="530482" y="155671"/>
                      <a:pt x="525358" y="160602"/>
                      <a:pt x="522747" y="167274"/>
                    </a:cubicBezTo>
                    <a:cubicBezTo>
                      <a:pt x="520137" y="173945"/>
                      <a:pt x="520523" y="181294"/>
                      <a:pt x="524004" y="189512"/>
                    </a:cubicBezTo>
                    <a:lnTo>
                      <a:pt x="506793" y="194927"/>
                    </a:lnTo>
                    <a:cubicBezTo>
                      <a:pt x="502636" y="182164"/>
                      <a:pt x="502829" y="170948"/>
                      <a:pt x="507373" y="161376"/>
                    </a:cubicBezTo>
                    <a:cubicBezTo>
                      <a:pt x="511918" y="151803"/>
                      <a:pt x="520427" y="144261"/>
                      <a:pt x="532803" y="138944"/>
                    </a:cubicBezTo>
                    <a:cubicBezTo>
                      <a:pt x="545276" y="133529"/>
                      <a:pt x="556685" y="132659"/>
                      <a:pt x="567031" y="136526"/>
                    </a:cubicBezTo>
                    <a:cubicBezTo>
                      <a:pt x="577280" y="140297"/>
                      <a:pt x="584725" y="147356"/>
                      <a:pt x="589173" y="157605"/>
                    </a:cubicBezTo>
                    <a:cubicBezTo>
                      <a:pt x="591397" y="162826"/>
                      <a:pt x="592557" y="168434"/>
                      <a:pt x="592654" y="174332"/>
                    </a:cubicBezTo>
                    <a:cubicBezTo>
                      <a:pt x="592751" y="180327"/>
                      <a:pt x="591494" y="187095"/>
                      <a:pt x="588883" y="194830"/>
                    </a:cubicBezTo>
                    <a:cubicBezTo>
                      <a:pt x="586369" y="202566"/>
                      <a:pt x="581438" y="213782"/>
                      <a:pt x="574186" y="228478"/>
                    </a:cubicBezTo>
                    <a:cubicBezTo>
                      <a:pt x="568095" y="240661"/>
                      <a:pt x="564324" y="248880"/>
                      <a:pt x="562777" y="252844"/>
                    </a:cubicBezTo>
                    <a:cubicBezTo>
                      <a:pt x="561326" y="256905"/>
                      <a:pt x="560263" y="260773"/>
                      <a:pt x="559779" y="264447"/>
                    </a:cubicBezTo>
                    <a:lnTo>
                      <a:pt x="623692" y="236600"/>
                    </a:lnTo>
                    <a:close/>
                    <a:moveTo>
                      <a:pt x="619534" y="180327"/>
                    </a:moveTo>
                    <a:cubicBezTo>
                      <a:pt x="612862" y="164953"/>
                      <a:pt x="609091" y="151803"/>
                      <a:pt x="608124" y="141071"/>
                    </a:cubicBezTo>
                    <a:cubicBezTo>
                      <a:pt x="607254" y="130338"/>
                      <a:pt x="608801" y="121056"/>
                      <a:pt x="612862" y="113224"/>
                    </a:cubicBezTo>
                    <a:cubicBezTo>
                      <a:pt x="616923" y="105392"/>
                      <a:pt x="623692" y="99494"/>
                      <a:pt x="633167" y="95336"/>
                    </a:cubicBezTo>
                    <a:cubicBezTo>
                      <a:pt x="640129" y="92339"/>
                      <a:pt x="646897" y="91082"/>
                      <a:pt x="653375" y="91565"/>
                    </a:cubicBezTo>
                    <a:cubicBezTo>
                      <a:pt x="659854" y="92049"/>
                      <a:pt x="665945" y="94273"/>
                      <a:pt x="671746" y="98044"/>
                    </a:cubicBezTo>
                    <a:cubicBezTo>
                      <a:pt x="677451" y="101815"/>
                      <a:pt x="682962" y="107133"/>
                      <a:pt x="688280" y="113901"/>
                    </a:cubicBezTo>
                    <a:cubicBezTo>
                      <a:pt x="693502" y="120669"/>
                      <a:pt x="698916" y="130532"/>
                      <a:pt x="704524" y="143391"/>
                    </a:cubicBezTo>
                    <a:cubicBezTo>
                      <a:pt x="711196" y="158668"/>
                      <a:pt x="714967" y="171721"/>
                      <a:pt x="715837" y="182454"/>
                    </a:cubicBezTo>
                    <a:cubicBezTo>
                      <a:pt x="716804" y="193187"/>
                      <a:pt x="715257" y="202469"/>
                      <a:pt x="711196" y="210301"/>
                    </a:cubicBezTo>
                    <a:cubicBezTo>
                      <a:pt x="707135" y="218133"/>
                      <a:pt x="700367" y="224127"/>
                      <a:pt x="690794" y="228285"/>
                    </a:cubicBezTo>
                    <a:cubicBezTo>
                      <a:pt x="678225" y="233700"/>
                      <a:pt x="666429" y="233506"/>
                      <a:pt x="655309" y="227608"/>
                    </a:cubicBezTo>
                    <a:cubicBezTo>
                      <a:pt x="642063" y="220647"/>
                      <a:pt x="630170" y="204789"/>
                      <a:pt x="619534" y="180327"/>
                    </a:cubicBezTo>
                    <a:lnTo>
                      <a:pt x="619534" y="180327"/>
                    </a:lnTo>
                    <a:close/>
                    <a:moveTo>
                      <a:pt x="635971" y="173268"/>
                    </a:moveTo>
                    <a:cubicBezTo>
                      <a:pt x="645253" y="194637"/>
                      <a:pt x="653955" y="207787"/>
                      <a:pt x="661981" y="212718"/>
                    </a:cubicBezTo>
                    <a:cubicBezTo>
                      <a:pt x="670006" y="217649"/>
                      <a:pt x="677741" y="218519"/>
                      <a:pt x="685090" y="215329"/>
                    </a:cubicBezTo>
                    <a:cubicBezTo>
                      <a:pt x="692438" y="212138"/>
                      <a:pt x="697079" y="205950"/>
                      <a:pt x="699013" y="196667"/>
                    </a:cubicBezTo>
                    <a:cubicBezTo>
                      <a:pt x="700947" y="187385"/>
                      <a:pt x="697273" y="172108"/>
                      <a:pt x="687990" y="150740"/>
                    </a:cubicBezTo>
                    <a:cubicBezTo>
                      <a:pt x="678805" y="129178"/>
                      <a:pt x="670103" y="116028"/>
                      <a:pt x="662077" y="111194"/>
                    </a:cubicBezTo>
                    <a:cubicBezTo>
                      <a:pt x="654052" y="106359"/>
                      <a:pt x="646220" y="105489"/>
                      <a:pt x="638775" y="108680"/>
                    </a:cubicBezTo>
                    <a:cubicBezTo>
                      <a:pt x="631427" y="111870"/>
                      <a:pt x="626882" y="117478"/>
                      <a:pt x="625239" y="125600"/>
                    </a:cubicBezTo>
                    <a:cubicBezTo>
                      <a:pt x="623111" y="135946"/>
                      <a:pt x="626689" y="151803"/>
                      <a:pt x="635971" y="173268"/>
                    </a:cubicBezTo>
                    <a:lnTo>
                      <a:pt x="635971" y="173268"/>
                    </a:lnTo>
                    <a:close/>
                    <a:moveTo>
                      <a:pt x="825967" y="148999"/>
                    </a:moveTo>
                    <a:lnTo>
                      <a:pt x="832639" y="164373"/>
                    </a:lnTo>
                    <a:lnTo>
                      <a:pt x="746488" y="201695"/>
                    </a:lnTo>
                    <a:cubicBezTo>
                      <a:pt x="744747" y="197924"/>
                      <a:pt x="743684" y="193960"/>
                      <a:pt x="743587" y="189802"/>
                    </a:cubicBezTo>
                    <a:cubicBezTo>
                      <a:pt x="743200" y="182937"/>
                      <a:pt x="744264" y="175686"/>
                      <a:pt x="746585" y="167951"/>
                    </a:cubicBezTo>
                    <a:cubicBezTo>
                      <a:pt x="748905" y="160215"/>
                      <a:pt x="753063" y="150546"/>
                      <a:pt x="758961" y="139137"/>
                    </a:cubicBezTo>
                    <a:cubicBezTo>
                      <a:pt x="768050" y="121346"/>
                      <a:pt x="773658" y="108003"/>
                      <a:pt x="775688" y="99107"/>
                    </a:cubicBezTo>
                    <a:cubicBezTo>
                      <a:pt x="777719" y="90212"/>
                      <a:pt x="777429" y="82670"/>
                      <a:pt x="774818" y="76578"/>
                    </a:cubicBezTo>
                    <a:cubicBezTo>
                      <a:pt x="772111" y="70197"/>
                      <a:pt x="767470" y="65846"/>
                      <a:pt x="761088" y="63525"/>
                    </a:cubicBezTo>
                    <a:cubicBezTo>
                      <a:pt x="754707" y="61108"/>
                      <a:pt x="747841" y="61495"/>
                      <a:pt x="740493" y="64686"/>
                    </a:cubicBezTo>
                    <a:cubicBezTo>
                      <a:pt x="732758" y="68070"/>
                      <a:pt x="727633" y="73001"/>
                      <a:pt x="725023" y="79673"/>
                    </a:cubicBezTo>
                    <a:cubicBezTo>
                      <a:pt x="722412" y="86344"/>
                      <a:pt x="722799" y="93693"/>
                      <a:pt x="726280" y="101911"/>
                    </a:cubicBezTo>
                    <a:lnTo>
                      <a:pt x="709069" y="107326"/>
                    </a:lnTo>
                    <a:cubicBezTo>
                      <a:pt x="704911" y="94563"/>
                      <a:pt x="705105" y="83347"/>
                      <a:pt x="709649" y="73774"/>
                    </a:cubicBezTo>
                    <a:cubicBezTo>
                      <a:pt x="714193" y="64202"/>
                      <a:pt x="722702" y="56660"/>
                      <a:pt x="735078" y="51342"/>
                    </a:cubicBezTo>
                    <a:cubicBezTo>
                      <a:pt x="747551" y="45928"/>
                      <a:pt x="758961" y="45058"/>
                      <a:pt x="769307" y="48925"/>
                    </a:cubicBezTo>
                    <a:cubicBezTo>
                      <a:pt x="779556" y="52696"/>
                      <a:pt x="787001" y="59754"/>
                      <a:pt x="791449" y="70004"/>
                    </a:cubicBezTo>
                    <a:cubicBezTo>
                      <a:pt x="793673" y="75225"/>
                      <a:pt x="794833" y="80833"/>
                      <a:pt x="794930" y="86731"/>
                    </a:cubicBezTo>
                    <a:cubicBezTo>
                      <a:pt x="795026" y="92629"/>
                      <a:pt x="793769" y="99494"/>
                      <a:pt x="791159" y="107229"/>
                    </a:cubicBezTo>
                    <a:cubicBezTo>
                      <a:pt x="788645" y="114964"/>
                      <a:pt x="783714" y="126180"/>
                      <a:pt x="776462" y="140877"/>
                    </a:cubicBezTo>
                    <a:cubicBezTo>
                      <a:pt x="770370" y="153060"/>
                      <a:pt x="766599" y="161279"/>
                      <a:pt x="765052" y="165243"/>
                    </a:cubicBezTo>
                    <a:cubicBezTo>
                      <a:pt x="763602" y="169304"/>
                      <a:pt x="762538" y="173172"/>
                      <a:pt x="762055" y="176846"/>
                    </a:cubicBezTo>
                    <a:lnTo>
                      <a:pt x="825967" y="148999"/>
                    </a:lnTo>
                    <a:close/>
                    <a:moveTo>
                      <a:pt x="909991" y="130822"/>
                    </a:moveTo>
                    <a:lnTo>
                      <a:pt x="894037" y="137783"/>
                    </a:lnTo>
                    <a:lnTo>
                      <a:pt x="849753" y="35872"/>
                    </a:lnTo>
                    <a:cubicBezTo>
                      <a:pt x="847529" y="41190"/>
                      <a:pt x="844048" y="47088"/>
                      <a:pt x="839407" y="53470"/>
                    </a:cubicBezTo>
                    <a:cubicBezTo>
                      <a:pt x="834766" y="59851"/>
                      <a:pt x="830318" y="65072"/>
                      <a:pt x="826160" y="69037"/>
                    </a:cubicBezTo>
                    <a:lnTo>
                      <a:pt x="819489" y="53566"/>
                    </a:lnTo>
                    <a:cubicBezTo>
                      <a:pt x="826644" y="45444"/>
                      <a:pt x="832252" y="37032"/>
                      <a:pt x="836313" y="28137"/>
                    </a:cubicBezTo>
                    <a:cubicBezTo>
                      <a:pt x="840374" y="19241"/>
                      <a:pt x="842598" y="11409"/>
                      <a:pt x="842984" y="4544"/>
                    </a:cubicBezTo>
                    <a:lnTo>
                      <a:pt x="853234" y="0"/>
                    </a:lnTo>
                    <a:lnTo>
                      <a:pt x="909991" y="130822"/>
                    </a:lnTo>
                    <a:lnTo>
                      <a:pt x="909991" y="13082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9" name="Google Shape;729;p31"/>
            <p:cNvGrpSpPr/>
            <p:nvPr/>
          </p:nvGrpSpPr>
          <p:grpSpPr>
            <a:xfrm>
              <a:off x="5704996" y="3220263"/>
              <a:ext cx="3463176" cy="1776663"/>
              <a:chOff x="5704926" y="3220263"/>
              <a:chExt cx="3830100" cy="1776663"/>
            </a:xfrm>
          </p:grpSpPr>
          <p:cxnSp>
            <p:nvCxnSpPr>
              <p:cNvPr id="730" name="Google Shape;730;p31"/>
              <p:cNvCxnSpPr/>
              <p:nvPr/>
            </p:nvCxnSpPr>
            <p:spPr>
              <a:xfrm rot="10800000">
                <a:off x="5704926" y="3220263"/>
                <a:ext cx="3830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9B9B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1" name="Google Shape;731;p31"/>
              <p:cNvCxnSpPr/>
              <p:nvPr/>
            </p:nvCxnSpPr>
            <p:spPr>
              <a:xfrm rot="10800000">
                <a:off x="5704926" y="4996926"/>
                <a:ext cx="3830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9B9B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2" name="Google Shape;732;p31"/>
              <p:cNvCxnSpPr/>
              <p:nvPr/>
            </p:nvCxnSpPr>
            <p:spPr>
              <a:xfrm rot="10800000">
                <a:off x="5704926" y="4552761"/>
                <a:ext cx="3830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9B9B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3" name="Google Shape;733;p31"/>
              <p:cNvCxnSpPr/>
              <p:nvPr/>
            </p:nvCxnSpPr>
            <p:spPr>
              <a:xfrm rot="10800000">
                <a:off x="5704926" y="4108595"/>
                <a:ext cx="3830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9B9B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4" name="Google Shape;734;p31"/>
              <p:cNvCxnSpPr/>
              <p:nvPr/>
            </p:nvCxnSpPr>
            <p:spPr>
              <a:xfrm rot="10800000">
                <a:off x="5704926" y="3664429"/>
                <a:ext cx="3830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9B9B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735" name="Google Shape;735;p31"/>
          <p:cNvSpPr/>
          <p:nvPr/>
        </p:nvSpPr>
        <p:spPr>
          <a:xfrm rot="-9434754">
            <a:off x="-142764" y="-273978"/>
            <a:ext cx="1349036" cy="1500181"/>
          </a:xfrm>
          <a:custGeom>
            <a:rect b="b" l="l" r="r" t="t"/>
            <a:pathLst>
              <a:path extrusionOk="0" h="1500181" w="1349036">
                <a:moveTo>
                  <a:pt x="1349036" y="983480"/>
                </a:moveTo>
                <a:lnTo>
                  <a:pt x="117092" y="1500181"/>
                </a:lnTo>
                <a:lnTo>
                  <a:pt x="78200" y="1476177"/>
                </a:lnTo>
                <a:cubicBezTo>
                  <a:pt x="10470" y="1408202"/>
                  <a:pt x="-36528" y="1270998"/>
                  <a:pt x="37785" y="1186019"/>
                </a:cubicBezTo>
                <a:cubicBezTo>
                  <a:pt x="60710" y="1158594"/>
                  <a:pt x="92414" y="1142923"/>
                  <a:pt x="121890" y="1127212"/>
                </a:cubicBezTo>
                <a:cubicBezTo>
                  <a:pt x="187459" y="1094537"/>
                  <a:pt x="252994" y="1064487"/>
                  <a:pt x="310899" y="1016140"/>
                </a:cubicBezTo>
                <a:cubicBezTo>
                  <a:pt x="367722" y="967794"/>
                  <a:pt x="416882" y="898526"/>
                  <a:pt x="431064" y="817504"/>
                </a:cubicBezTo>
                <a:cubicBezTo>
                  <a:pt x="447472" y="718186"/>
                  <a:pt x="411413" y="617536"/>
                  <a:pt x="405943" y="516924"/>
                </a:cubicBezTo>
                <a:cubicBezTo>
                  <a:pt x="398312" y="349631"/>
                  <a:pt x="480224" y="188881"/>
                  <a:pt x="596033" y="98691"/>
                </a:cubicBezTo>
                <a:cubicBezTo>
                  <a:pt x="683152" y="30873"/>
                  <a:pt x="788185" y="0"/>
                  <a:pt x="893481" y="0"/>
                </a:cubicBezTo>
                <a:lnTo>
                  <a:pt x="938333" y="42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1"/>
          <p:cNvSpPr txBox="1"/>
          <p:nvPr>
            <p:ph type="title"/>
          </p:nvPr>
        </p:nvSpPr>
        <p:spPr>
          <a:xfrm rot="-412530">
            <a:off x="952249" y="1603913"/>
            <a:ext cx="3212704" cy="67842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37" name="Google Shape;737;p31"/>
          <p:cNvSpPr txBox="1"/>
          <p:nvPr>
            <p:ph idx="1" type="body"/>
          </p:nvPr>
        </p:nvSpPr>
        <p:spPr>
          <a:xfrm rot="-412530">
            <a:off x="1194061" y="2954776"/>
            <a:ext cx="3212704" cy="276048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 rot="-887239">
            <a:off x="-1366316" y="1403756"/>
            <a:ext cx="2733047" cy="5462809"/>
          </a:xfrm>
          <a:custGeom>
            <a:rect b="b" l="l" r="r" t="t"/>
            <a:pathLst>
              <a:path extrusionOk="0" h="449044" w="224657">
                <a:moveTo>
                  <a:pt x="96" y="0"/>
                </a:moveTo>
                <a:cubicBezTo>
                  <a:pt x="121" y="1"/>
                  <a:pt x="145" y="10"/>
                  <a:pt x="162" y="27"/>
                </a:cubicBezTo>
                <a:lnTo>
                  <a:pt x="224657" y="224522"/>
                </a:lnTo>
                <a:lnTo>
                  <a:pt x="162" y="449017"/>
                </a:lnTo>
                <a:cubicBezTo>
                  <a:pt x="125" y="449054"/>
                  <a:pt x="64" y="449053"/>
                  <a:pt x="28" y="449016"/>
                </a:cubicBezTo>
                <a:cubicBezTo>
                  <a:pt x="10" y="448998"/>
                  <a:pt x="0" y="448975"/>
                  <a:pt x="0" y="448950"/>
                </a:cubicBezTo>
                <a:lnTo>
                  <a:pt x="0" y="94"/>
                </a:lnTo>
                <a:cubicBezTo>
                  <a:pt x="1" y="42"/>
                  <a:pt x="44" y="0"/>
                  <a:pt x="96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4"/>
          <p:cNvSpPr/>
          <p:nvPr/>
        </p:nvSpPr>
        <p:spPr>
          <a:xfrm rot="-887239">
            <a:off x="3713266" y="68621"/>
            <a:ext cx="2733047" cy="5462821"/>
          </a:xfrm>
          <a:custGeom>
            <a:rect b="b" l="l" r="r" t="t"/>
            <a:pathLst>
              <a:path extrusionOk="0" h="449045" w="224657">
                <a:moveTo>
                  <a:pt x="224495" y="28"/>
                </a:moveTo>
                <a:cubicBezTo>
                  <a:pt x="224532" y="-9"/>
                  <a:pt x="224593" y="-8"/>
                  <a:pt x="224629" y="29"/>
                </a:cubicBezTo>
                <a:cubicBezTo>
                  <a:pt x="224647" y="47"/>
                  <a:pt x="224657" y="70"/>
                  <a:pt x="224657" y="95"/>
                </a:cubicBezTo>
                <a:lnTo>
                  <a:pt x="224657" y="448951"/>
                </a:lnTo>
                <a:cubicBezTo>
                  <a:pt x="224656" y="449003"/>
                  <a:pt x="224613" y="449045"/>
                  <a:pt x="224561" y="449045"/>
                </a:cubicBezTo>
                <a:cubicBezTo>
                  <a:pt x="224536" y="449044"/>
                  <a:pt x="224512" y="449035"/>
                  <a:pt x="224495" y="449018"/>
                </a:cubicBezTo>
                <a:lnTo>
                  <a:pt x="0" y="224523"/>
                </a:lnTo>
                <a:lnTo>
                  <a:pt x="224495" y="28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4"/>
          <p:cNvSpPr/>
          <p:nvPr/>
        </p:nvSpPr>
        <p:spPr>
          <a:xfrm rot="-887239">
            <a:off x="-1115716" y="3424171"/>
            <a:ext cx="8012072" cy="2733047"/>
          </a:xfrm>
          <a:custGeom>
            <a:rect b="b" l="l" r="r" t="t"/>
            <a:pathLst>
              <a:path extrusionOk="0" h="224657" w="658594">
                <a:moveTo>
                  <a:pt x="224522" y="0"/>
                </a:moveTo>
                <a:lnTo>
                  <a:pt x="295617" y="71095"/>
                </a:lnTo>
                <a:cubicBezTo>
                  <a:pt x="314213" y="89696"/>
                  <a:pt x="344367" y="89700"/>
                  <a:pt x="362969" y="71104"/>
                </a:cubicBezTo>
                <a:cubicBezTo>
                  <a:pt x="362972" y="71101"/>
                  <a:pt x="362975" y="71098"/>
                  <a:pt x="362977" y="71095"/>
                </a:cubicBezTo>
                <a:lnTo>
                  <a:pt x="434072" y="0"/>
                </a:lnTo>
                <a:lnTo>
                  <a:pt x="658567" y="224495"/>
                </a:lnTo>
                <a:cubicBezTo>
                  <a:pt x="658604" y="224532"/>
                  <a:pt x="658603" y="224593"/>
                  <a:pt x="658566" y="224629"/>
                </a:cubicBezTo>
                <a:cubicBezTo>
                  <a:pt x="658548" y="224647"/>
                  <a:pt x="658525" y="224657"/>
                  <a:pt x="658500" y="224657"/>
                </a:cubicBezTo>
                <a:lnTo>
                  <a:pt x="94" y="224657"/>
                </a:lnTo>
                <a:cubicBezTo>
                  <a:pt x="42" y="224656"/>
                  <a:pt x="0" y="224613"/>
                  <a:pt x="0" y="224561"/>
                </a:cubicBezTo>
                <a:cubicBezTo>
                  <a:pt x="1" y="224536"/>
                  <a:pt x="10" y="224512"/>
                  <a:pt x="27" y="224495"/>
                </a:cubicBezTo>
                <a:lnTo>
                  <a:pt x="224522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4"/>
          <p:cNvSpPr/>
          <p:nvPr/>
        </p:nvSpPr>
        <p:spPr>
          <a:xfrm rot="4500027">
            <a:off x="263489" y="-993546"/>
            <a:ext cx="2498629" cy="3763173"/>
          </a:xfrm>
          <a:custGeom>
            <a:rect b="b" l="l" r="r" t="t"/>
            <a:pathLst>
              <a:path extrusionOk="0" h="3763173" w="2498629">
                <a:moveTo>
                  <a:pt x="0" y="3113010"/>
                </a:moveTo>
                <a:lnTo>
                  <a:pt x="834103" y="0"/>
                </a:lnTo>
                <a:lnTo>
                  <a:pt x="850377" y="76021"/>
                </a:lnTo>
                <a:cubicBezTo>
                  <a:pt x="887451" y="311123"/>
                  <a:pt x="857146" y="557594"/>
                  <a:pt x="833507" y="796562"/>
                </a:cubicBezTo>
                <a:cubicBezTo>
                  <a:pt x="806535" y="1039281"/>
                  <a:pt x="793099" y="1285752"/>
                  <a:pt x="867247" y="1513237"/>
                </a:cubicBezTo>
                <a:cubicBezTo>
                  <a:pt x="958165" y="1801431"/>
                  <a:pt x="1180610" y="2013796"/>
                  <a:pt x="1416490" y="2176935"/>
                </a:cubicBezTo>
                <a:cubicBezTo>
                  <a:pt x="1649037" y="2336209"/>
                  <a:pt x="1905121" y="2465128"/>
                  <a:pt x="2120798" y="2658508"/>
                </a:cubicBezTo>
                <a:cubicBezTo>
                  <a:pt x="2336474" y="2851888"/>
                  <a:pt x="2508308" y="3136330"/>
                  <a:pt x="2498206" y="3443509"/>
                </a:cubicBezTo>
                <a:cubicBezTo>
                  <a:pt x="2496489" y="3534514"/>
                  <a:pt x="2477952" y="3623644"/>
                  <a:pt x="2448896" y="3708510"/>
                </a:cubicBezTo>
                <a:lnTo>
                  <a:pt x="2426517" y="3763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4"/>
          <p:cNvSpPr/>
          <p:nvPr/>
        </p:nvSpPr>
        <p:spPr>
          <a:xfrm rot="-887239">
            <a:off x="-1680249" y="770897"/>
            <a:ext cx="8012084" cy="3863202"/>
          </a:xfrm>
          <a:custGeom>
            <a:rect b="b" l="l" r="r" t="t"/>
            <a:pathLst>
              <a:path extrusionOk="0" h="317556" w="658595">
                <a:moveTo>
                  <a:pt x="95" y="0"/>
                </a:moveTo>
                <a:lnTo>
                  <a:pt x="658501" y="0"/>
                </a:lnTo>
                <a:cubicBezTo>
                  <a:pt x="658553" y="1"/>
                  <a:pt x="658595" y="44"/>
                  <a:pt x="658595" y="96"/>
                </a:cubicBezTo>
                <a:cubicBezTo>
                  <a:pt x="658594" y="121"/>
                  <a:pt x="658585" y="145"/>
                  <a:pt x="658568" y="162"/>
                </a:cubicBezTo>
                <a:lnTo>
                  <a:pt x="349510" y="309220"/>
                </a:lnTo>
                <a:cubicBezTo>
                  <a:pt x="338328" y="320335"/>
                  <a:pt x="320268" y="320335"/>
                  <a:pt x="309086" y="309220"/>
                </a:cubicBezTo>
                <a:lnTo>
                  <a:pt x="28" y="162"/>
                </a:lnTo>
                <a:cubicBezTo>
                  <a:pt x="-9" y="125"/>
                  <a:pt x="-8" y="64"/>
                  <a:pt x="29" y="28"/>
                </a:cubicBezTo>
                <a:cubicBezTo>
                  <a:pt x="47" y="10"/>
                  <a:pt x="70" y="0"/>
                  <a:pt x="95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4"/>
          <p:cNvSpPr/>
          <p:nvPr/>
        </p:nvSpPr>
        <p:spPr>
          <a:xfrm>
            <a:off x="4235117" y="0"/>
            <a:ext cx="7956900" cy="6858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4"/>
          <p:cNvGrpSpPr/>
          <p:nvPr/>
        </p:nvGrpSpPr>
        <p:grpSpPr>
          <a:xfrm>
            <a:off x="1700148" y="3150287"/>
            <a:ext cx="2055965" cy="2044502"/>
            <a:chOff x="5586348" y="-2372208"/>
            <a:chExt cx="2055965" cy="2044502"/>
          </a:xfrm>
        </p:grpSpPr>
        <p:sp>
          <p:nvSpPr>
            <p:cNvPr id="48" name="Google Shape;48;p14"/>
            <p:cNvSpPr/>
            <p:nvPr/>
          </p:nvSpPr>
          <p:spPr>
            <a:xfrm rot="3397668">
              <a:off x="5884330" y="-2100066"/>
              <a:ext cx="1460001" cy="1500218"/>
            </a:xfrm>
            <a:custGeom>
              <a:rect b="b" l="l" r="r" t="t"/>
              <a:pathLst>
                <a:path extrusionOk="0" h="1500424" w="1460202">
                  <a:moveTo>
                    <a:pt x="385757" y="169112"/>
                  </a:moveTo>
                  <a:cubicBezTo>
                    <a:pt x="444527" y="123964"/>
                    <a:pt x="503867" y="78529"/>
                    <a:pt x="570828" y="47002"/>
                  </a:cubicBezTo>
                  <a:cubicBezTo>
                    <a:pt x="759042" y="-41676"/>
                    <a:pt x="1000215" y="-2052"/>
                    <a:pt x="1150234" y="142061"/>
                  </a:cubicBezTo>
                  <a:cubicBezTo>
                    <a:pt x="1228530" y="217309"/>
                    <a:pt x="1281012" y="314845"/>
                    <a:pt x="1332161" y="410666"/>
                  </a:cubicBezTo>
                  <a:cubicBezTo>
                    <a:pt x="1391216" y="521251"/>
                    <a:pt x="1451700" y="636313"/>
                    <a:pt x="1459415" y="761472"/>
                  </a:cubicBezTo>
                  <a:cubicBezTo>
                    <a:pt x="1468655" y="910348"/>
                    <a:pt x="1395979" y="1061890"/>
                    <a:pt x="1273964" y="1147711"/>
                  </a:cubicBezTo>
                  <a:cubicBezTo>
                    <a:pt x="1228244" y="1179905"/>
                    <a:pt x="1176333" y="1203432"/>
                    <a:pt x="1135089" y="1241151"/>
                  </a:cubicBezTo>
                  <a:cubicBezTo>
                    <a:pt x="1086321" y="1285728"/>
                    <a:pt x="1056127" y="1346593"/>
                    <a:pt x="1016598" y="1399552"/>
                  </a:cubicBezTo>
                  <a:cubicBezTo>
                    <a:pt x="977069" y="1452511"/>
                    <a:pt x="920491" y="1500898"/>
                    <a:pt x="854387" y="1500421"/>
                  </a:cubicBezTo>
                  <a:cubicBezTo>
                    <a:pt x="776568" y="1499945"/>
                    <a:pt x="713036" y="1432794"/>
                    <a:pt x="635693" y="1424317"/>
                  </a:cubicBezTo>
                  <a:cubicBezTo>
                    <a:pt x="557493" y="1415839"/>
                    <a:pt x="481293" y="1468894"/>
                    <a:pt x="403760" y="1455940"/>
                  </a:cubicBezTo>
                  <a:cubicBezTo>
                    <a:pt x="325274" y="1442890"/>
                    <a:pt x="272981" y="1366690"/>
                    <a:pt x="246978" y="1291443"/>
                  </a:cubicBezTo>
                  <a:cubicBezTo>
                    <a:pt x="220975" y="1216195"/>
                    <a:pt x="211069" y="1134471"/>
                    <a:pt x="170683" y="1065891"/>
                  </a:cubicBezTo>
                  <a:cubicBezTo>
                    <a:pt x="139441" y="1012741"/>
                    <a:pt x="91911" y="971117"/>
                    <a:pt x="57621" y="919873"/>
                  </a:cubicBezTo>
                  <a:cubicBezTo>
                    <a:pt x="-9244" y="819860"/>
                    <a:pt x="-18769" y="684129"/>
                    <a:pt x="33523" y="575734"/>
                  </a:cubicBezTo>
                  <a:cubicBezTo>
                    <a:pt x="74004" y="491819"/>
                    <a:pt x="154490" y="443432"/>
                    <a:pt x="199353" y="365137"/>
                  </a:cubicBezTo>
                  <a:cubicBezTo>
                    <a:pt x="247264" y="282079"/>
                    <a:pt x="309462" y="227691"/>
                    <a:pt x="385757" y="169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 rot="3397668">
              <a:off x="5912563" y="-2087178"/>
              <a:ext cx="1422858" cy="1462152"/>
            </a:xfrm>
            <a:custGeom>
              <a:rect b="b" l="l" r="r" t="t"/>
              <a:pathLst>
                <a:path extrusionOk="0" h="1462353" w="1423054">
                  <a:moveTo>
                    <a:pt x="375864" y="164761"/>
                  </a:moveTo>
                  <a:cubicBezTo>
                    <a:pt x="433109" y="120850"/>
                    <a:pt x="490926" y="76464"/>
                    <a:pt x="556267" y="45793"/>
                  </a:cubicBezTo>
                  <a:cubicBezTo>
                    <a:pt x="739719" y="-40598"/>
                    <a:pt x="974701" y="-2022"/>
                    <a:pt x="1120909" y="138472"/>
                  </a:cubicBezTo>
                  <a:cubicBezTo>
                    <a:pt x="1197205" y="211814"/>
                    <a:pt x="1248354" y="306874"/>
                    <a:pt x="1298265" y="400219"/>
                  </a:cubicBezTo>
                  <a:cubicBezTo>
                    <a:pt x="1355891" y="508042"/>
                    <a:pt x="1414756" y="620151"/>
                    <a:pt x="1422281" y="742166"/>
                  </a:cubicBezTo>
                  <a:cubicBezTo>
                    <a:pt x="1431329" y="887327"/>
                    <a:pt x="1360463" y="1034869"/>
                    <a:pt x="1241591" y="1118594"/>
                  </a:cubicBezTo>
                  <a:cubicBezTo>
                    <a:pt x="1197109" y="1149931"/>
                    <a:pt x="1146436" y="1172887"/>
                    <a:pt x="1106241" y="1209653"/>
                  </a:cubicBezTo>
                  <a:cubicBezTo>
                    <a:pt x="1058711" y="1253087"/>
                    <a:pt x="1029279" y="1312428"/>
                    <a:pt x="990703" y="1364053"/>
                  </a:cubicBezTo>
                  <a:cubicBezTo>
                    <a:pt x="952127" y="1415679"/>
                    <a:pt x="897072" y="1462732"/>
                    <a:pt x="832683" y="1462351"/>
                  </a:cubicBezTo>
                  <a:cubicBezTo>
                    <a:pt x="756864" y="1461875"/>
                    <a:pt x="694952" y="1396438"/>
                    <a:pt x="619609" y="1388247"/>
                  </a:cubicBezTo>
                  <a:cubicBezTo>
                    <a:pt x="543409" y="1379960"/>
                    <a:pt x="469114" y="1431681"/>
                    <a:pt x="393580" y="1419108"/>
                  </a:cubicBezTo>
                  <a:cubicBezTo>
                    <a:pt x="317095" y="1406344"/>
                    <a:pt x="266136" y="1332049"/>
                    <a:pt x="240799" y="1258802"/>
                  </a:cubicBezTo>
                  <a:cubicBezTo>
                    <a:pt x="215463" y="1185555"/>
                    <a:pt x="205747" y="1105831"/>
                    <a:pt x="166409" y="1038965"/>
                  </a:cubicBezTo>
                  <a:cubicBezTo>
                    <a:pt x="135929" y="987244"/>
                    <a:pt x="89638" y="946573"/>
                    <a:pt x="56205" y="896662"/>
                  </a:cubicBezTo>
                  <a:cubicBezTo>
                    <a:pt x="-9041" y="799030"/>
                    <a:pt x="-18281" y="666728"/>
                    <a:pt x="32678" y="561191"/>
                  </a:cubicBezTo>
                  <a:cubicBezTo>
                    <a:pt x="72112" y="479467"/>
                    <a:pt x="150502" y="432223"/>
                    <a:pt x="194222" y="356023"/>
                  </a:cubicBezTo>
                  <a:cubicBezTo>
                    <a:pt x="240799" y="274870"/>
                    <a:pt x="301378" y="221911"/>
                    <a:pt x="375864" y="1647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 rot="3397668">
              <a:off x="5963939" y="-2046743"/>
              <a:ext cx="1345617" cy="1358839"/>
            </a:xfrm>
            <a:custGeom>
              <a:rect b="b" l="l" r="r" t="t"/>
              <a:pathLst>
                <a:path extrusionOk="0" h="1359026" w="1345802">
                  <a:moveTo>
                    <a:pt x="355325" y="153159"/>
                  </a:moveTo>
                  <a:cubicBezTo>
                    <a:pt x="409522" y="112296"/>
                    <a:pt x="464196" y="71148"/>
                    <a:pt x="525918" y="42573"/>
                  </a:cubicBezTo>
                  <a:cubicBezTo>
                    <a:pt x="699464" y="-37722"/>
                    <a:pt x="921682" y="-1908"/>
                    <a:pt x="1059985" y="128679"/>
                  </a:cubicBezTo>
                  <a:cubicBezTo>
                    <a:pt x="1132184" y="196878"/>
                    <a:pt x="1180476" y="285175"/>
                    <a:pt x="1227720" y="371948"/>
                  </a:cubicBezTo>
                  <a:cubicBezTo>
                    <a:pt x="1282203" y="472151"/>
                    <a:pt x="1337829" y="576354"/>
                    <a:pt x="1345068" y="689702"/>
                  </a:cubicBezTo>
                  <a:cubicBezTo>
                    <a:pt x="1353640" y="824576"/>
                    <a:pt x="1286585" y="961736"/>
                    <a:pt x="1174190" y="1039555"/>
                  </a:cubicBezTo>
                  <a:cubicBezTo>
                    <a:pt x="1132089" y="1068702"/>
                    <a:pt x="1084178" y="1090038"/>
                    <a:pt x="1046173" y="1124232"/>
                  </a:cubicBezTo>
                  <a:cubicBezTo>
                    <a:pt x="1001216" y="1164618"/>
                    <a:pt x="973402" y="1219768"/>
                    <a:pt x="936922" y="1267679"/>
                  </a:cubicBezTo>
                  <a:cubicBezTo>
                    <a:pt x="900441" y="1315685"/>
                    <a:pt x="848339" y="1359405"/>
                    <a:pt x="787474" y="1359024"/>
                  </a:cubicBezTo>
                  <a:cubicBezTo>
                    <a:pt x="715751" y="1358547"/>
                    <a:pt x="657172" y="1297778"/>
                    <a:pt x="585925" y="1290158"/>
                  </a:cubicBezTo>
                  <a:cubicBezTo>
                    <a:pt x="513916" y="1282443"/>
                    <a:pt x="443622" y="1330544"/>
                    <a:pt x="372089" y="1318828"/>
                  </a:cubicBezTo>
                  <a:cubicBezTo>
                    <a:pt x="299699" y="1307017"/>
                    <a:pt x="251598" y="1237961"/>
                    <a:pt x="227595" y="1169857"/>
                  </a:cubicBezTo>
                  <a:cubicBezTo>
                    <a:pt x="203592" y="1101753"/>
                    <a:pt x="194448" y="1027649"/>
                    <a:pt x="157300" y="965546"/>
                  </a:cubicBezTo>
                  <a:cubicBezTo>
                    <a:pt x="128535" y="917445"/>
                    <a:pt x="84625" y="879726"/>
                    <a:pt x="53097" y="833339"/>
                  </a:cubicBezTo>
                  <a:cubicBezTo>
                    <a:pt x="-8530" y="742756"/>
                    <a:pt x="-17293" y="619788"/>
                    <a:pt x="30904" y="521681"/>
                  </a:cubicBezTo>
                  <a:cubicBezTo>
                    <a:pt x="68242" y="445671"/>
                    <a:pt x="142346" y="401856"/>
                    <a:pt x="183685" y="330990"/>
                  </a:cubicBezTo>
                  <a:cubicBezTo>
                    <a:pt x="227595" y="255457"/>
                    <a:pt x="284935" y="206213"/>
                    <a:pt x="355325" y="1531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oogle Shape;51;p14"/>
            <p:cNvGrpSpPr/>
            <p:nvPr/>
          </p:nvGrpSpPr>
          <p:grpSpPr>
            <a:xfrm>
              <a:off x="5820132" y="-2126214"/>
              <a:ext cx="1544222" cy="1519072"/>
              <a:chOff x="5820132" y="-2126214"/>
              <a:chExt cx="1544222" cy="1519072"/>
            </a:xfrm>
          </p:grpSpPr>
          <p:grpSp>
            <p:nvGrpSpPr>
              <p:cNvPr id="52" name="Google Shape;52;p14"/>
              <p:cNvGrpSpPr/>
              <p:nvPr/>
            </p:nvGrpSpPr>
            <p:grpSpPr>
              <a:xfrm>
                <a:off x="5845283" y="-2126214"/>
                <a:ext cx="1519072" cy="1519072"/>
                <a:chOff x="7709386" y="-1810378"/>
                <a:chExt cx="1353776" cy="1353776"/>
              </a:xfrm>
            </p:grpSpPr>
            <p:sp>
              <p:nvSpPr>
                <p:cNvPr id="53" name="Google Shape;53;p14"/>
                <p:cNvSpPr/>
                <p:nvPr/>
              </p:nvSpPr>
              <p:spPr>
                <a:xfrm rot="3397668">
                  <a:off x="7897613" y="-1622151"/>
                  <a:ext cx="977321" cy="977321"/>
                </a:xfrm>
                <a:custGeom>
                  <a:rect b="b" l="l" r="r" t="t"/>
                  <a:pathLst>
                    <a:path extrusionOk="0" h="977455" w="977455">
                      <a:moveTo>
                        <a:pt x="977456" y="488728"/>
                      </a:moveTo>
                      <a:cubicBezTo>
                        <a:pt x="977456" y="758645"/>
                        <a:pt x="758645" y="977456"/>
                        <a:pt x="488728" y="977456"/>
                      </a:cubicBezTo>
                      <a:cubicBezTo>
                        <a:pt x="218811" y="977456"/>
                        <a:pt x="0" y="758645"/>
                        <a:pt x="0" y="488728"/>
                      </a:cubicBezTo>
                      <a:cubicBezTo>
                        <a:pt x="0" y="218811"/>
                        <a:pt x="218811" y="0"/>
                        <a:pt x="488728" y="0"/>
                      </a:cubicBezTo>
                      <a:cubicBezTo>
                        <a:pt x="758645" y="0"/>
                        <a:pt x="977456" y="218811"/>
                        <a:pt x="977456" y="4887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54;p14"/>
                <p:cNvSpPr/>
                <p:nvPr/>
              </p:nvSpPr>
              <p:spPr>
                <a:xfrm rot="3396342">
                  <a:off x="7935161" y="-1582789"/>
                  <a:ext cx="885000" cy="915678"/>
                </a:xfrm>
                <a:custGeom>
                  <a:rect b="b" l="l" r="r" t="t"/>
                  <a:pathLst>
                    <a:path extrusionOk="0" h="941260" w="941260">
                      <a:moveTo>
                        <a:pt x="941261" y="470630"/>
                      </a:moveTo>
                      <a:cubicBezTo>
                        <a:pt x="941261" y="730552"/>
                        <a:pt x="730552" y="941261"/>
                        <a:pt x="470630" y="941261"/>
                      </a:cubicBezTo>
                      <a:cubicBezTo>
                        <a:pt x="210708" y="941261"/>
                        <a:pt x="0" y="730552"/>
                        <a:pt x="0" y="470630"/>
                      </a:cubicBezTo>
                      <a:cubicBezTo>
                        <a:pt x="0" y="210708"/>
                        <a:pt x="210708" y="0"/>
                        <a:pt x="470630" y="0"/>
                      </a:cubicBezTo>
                      <a:cubicBezTo>
                        <a:pt x="730552" y="0"/>
                        <a:pt x="941261" y="210708"/>
                        <a:pt x="941261" y="4706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" name="Google Shape;55;p14"/>
              <p:cNvSpPr/>
              <p:nvPr/>
            </p:nvSpPr>
            <p:spPr>
              <a:xfrm rot="3397668">
                <a:off x="7075717" y="-1694816"/>
                <a:ext cx="300203" cy="60786"/>
              </a:xfrm>
              <a:custGeom>
                <a:rect b="b" l="l" r="r" t="t"/>
                <a:pathLst>
                  <a:path extrusionOk="0" h="60794" w="300244">
                    <a:moveTo>
                      <a:pt x="21680" y="59116"/>
                    </a:moveTo>
                    <a:cubicBezTo>
                      <a:pt x="101118" y="19302"/>
                      <a:pt x="197892" y="17778"/>
                      <a:pt x="278474" y="55497"/>
                    </a:cubicBezTo>
                    <a:cubicBezTo>
                      <a:pt x="295047" y="63212"/>
                      <a:pt x="309525" y="38637"/>
                      <a:pt x="292856" y="30827"/>
                    </a:cubicBezTo>
                    <a:cubicBezTo>
                      <a:pt x="202464" y="-11464"/>
                      <a:pt x="96451" y="-10226"/>
                      <a:pt x="7202" y="34446"/>
                    </a:cubicBezTo>
                    <a:cubicBezTo>
                      <a:pt x="-9181" y="42733"/>
                      <a:pt x="5297" y="67403"/>
                      <a:pt x="21680" y="59116"/>
                    </a:cubicBezTo>
                    <a:lnTo>
                      <a:pt x="21680" y="591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4"/>
              <p:cNvSpPr/>
              <p:nvPr/>
            </p:nvSpPr>
            <p:spPr>
              <a:xfrm rot="3397668">
                <a:off x="5791442" y="-1268898"/>
                <a:ext cx="414847" cy="154792"/>
              </a:xfrm>
              <a:custGeom>
                <a:rect b="b" l="l" r="r" t="t"/>
                <a:pathLst>
                  <a:path extrusionOk="0" h="154813" w="414904">
                    <a:moveTo>
                      <a:pt x="33151" y="18000"/>
                    </a:moveTo>
                    <a:cubicBezTo>
                      <a:pt x="30865" y="14286"/>
                      <a:pt x="28674" y="10666"/>
                      <a:pt x="26388" y="6951"/>
                    </a:cubicBezTo>
                    <a:cubicBezTo>
                      <a:pt x="16768" y="-8860"/>
                      <a:pt x="-6473" y="5046"/>
                      <a:pt x="1718" y="21334"/>
                    </a:cubicBezTo>
                    <a:cubicBezTo>
                      <a:pt x="18387" y="54767"/>
                      <a:pt x="41056" y="85723"/>
                      <a:pt x="68679" y="110869"/>
                    </a:cubicBezTo>
                    <a:cubicBezTo>
                      <a:pt x="81919" y="122871"/>
                      <a:pt x="97444" y="134015"/>
                      <a:pt x="116113" y="133824"/>
                    </a:cubicBezTo>
                    <a:cubicBezTo>
                      <a:pt x="135735" y="133634"/>
                      <a:pt x="152975" y="120299"/>
                      <a:pt x="169644" y="111536"/>
                    </a:cubicBezTo>
                    <a:cubicBezTo>
                      <a:pt x="205077" y="92962"/>
                      <a:pt x="243939" y="79627"/>
                      <a:pt x="283372" y="93438"/>
                    </a:cubicBezTo>
                    <a:cubicBezTo>
                      <a:pt x="322044" y="106964"/>
                      <a:pt x="359096" y="131062"/>
                      <a:pt x="393767" y="152589"/>
                    </a:cubicBezTo>
                    <a:cubicBezTo>
                      <a:pt x="409483" y="162304"/>
                      <a:pt x="423771" y="137634"/>
                      <a:pt x="408150" y="127919"/>
                    </a:cubicBezTo>
                    <a:cubicBezTo>
                      <a:pt x="374812" y="107250"/>
                      <a:pt x="340332" y="86580"/>
                      <a:pt x="304232" y="71150"/>
                    </a:cubicBezTo>
                    <a:cubicBezTo>
                      <a:pt x="267847" y="55529"/>
                      <a:pt x="230699" y="56005"/>
                      <a:pt x="193742" y="69626"/>
                    </a:cubicBezTo>
                    <a:cubicBezTo>
                      <a:pt x="175835" y="76198"/>
                      <a:pt x="158881" y="84771"/>
                      <a:pt x="142212" y="94105"/>
                    </a:cubicBezTo>
                    <a:cubicBezTo>
                      <a:pt x="134401" y="98487"/>
                      <a:pt x="125448" y="105154"/>
                      <a:pt x="116209" y="105345"/>
                    </a:cubicBezTo>
                    <a:cubicBezTo>
                      <a:pt x="107541" y="105535"/>
                      <a:pt x="99730" y="99915"/>
                      <a:pt x="93444" y="94677"/>
                    </a:cubicBezTo>
                    <a:cubicBezTo>
                      <a:pt x="65059" y="71055"/>
                      <a:pt x="42961" y="39813"/>
                      <a:pt x="26578" y="6951"/>
                    </a:cubicBezTo>
                    <a:cubicBezTo>
                      <a:pt x="18387" y="11714"/>
                      <a:pt x="10100" y="16572"/>
                      <a:pt x="1909" y="21334"/>
                    </a:cubicBezTo>
                    <a:cubicBezTo>
                      <a:pt x="4195" y="25049"/>
                      <a:pt x="6385" y="28668"/>
                      <a:pt x="8671" y="32383"/>
                    </a:cubicBezTo>
                    <a:cubicBezTo>
                      <a:pt x="18006" y="48099"/>
                      <a:pt x="42771" y="33812"/>
                      <a:pt x="33151" y="18000"/>
                    </a:cubicBezTo>
                    <a:lnTo>
                      <a:pt x="33151" y="18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4"/>
              <p:cNvSpPr/>
              <p:nvPr/>
            </p:nvSpPr>
            <p:spPr>
              <a:xfrm rot="3397668">
                <a:off x="6829110" y="-921837"/>
                <a:ext cx="103621" cy="279977"/>
              </a:xfrm>
              <a:custGeom>
                <a:rect b="b" l="l" r="r" t="t"/>
                <a:pathLst>
                  <a:path extrusionOk="0" h="280016" w="103635">
                    <a:moveTo>
                      <a:pt x="67966" y="17270"/>
                    </a:moveTo>
                    <a:cubicBezTo>
                      <a:pt x="76062" y="38892"/>
                      <a:pt x="75872" y="61180"/>
                      <a:pt x="74348" y="83850"/>
                    </a:cubicBezTo>
                    <a:cubicBezTo>
                      <a:pt x="72823" y="106900"/>
                      <a:pt x="71204" y="130141"/>
                      <a:pt x="66823" y="152811"/>
                    </a:cubicBezTo>
                    <a:cubicBezTo>
                      <a:pt x="59298" y="192149"/>
                      <a:pt x="42534" y="231773"/>
                      <a:pt x="6815" y="253204"/>
                    </a:cubicBezTo>
                    <a:cubicBezTo>
                      <a:pt x="-8901" y="262634"/>
                      <a:pt x="5386" y="287399"/>
                      <a:pt x="21198" y="277874"/>
                    </a:cubicBezTo>
                    <a:cubicBezTo>
                      <a:pt x="61775" y="253585"/>
                      <a:pt x="84063" y="209865"/>
                      <a:pt x="93398" y="164812"/>
                    </a:cubicBezTo>
                    <a:cubicBezTo>
                      <a:pt x="98827" y="138904"/>
                      <a:pt x="100922" y="112329"/>
                      <a:pt x="102732" y="85945"/>
                    </a:cubicBezTo>
                    <a:cubicBezTo>
                      <a:pt x="104447" y="60228"/>
                      <a:pt x="104542" y="34129"/>
                      <a:pt x="95493" y="9650"/>
                    </a:cubicBezTo>
                    <a:cubicBezTo>
                      <a:pt x="89111" y="-7400"/>
                      <a:pt x="61489" y="30"/>
                      <a:pt x="67966" y="17270"/>
                    </a:cubicBezTo>
                    <a:lnTo>
                      <a:pt x="67966" y="1727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descr="Envelope with solid fill" id="58" name="Google Shape;58;p14"/>
          <p:cNvSpPr/>
          <p:nvPr/>
        </p:nvSpPr>
        <p:spPr>
          <a:xfrm rot="-1476510">
            <a:off x="2468543" y="3989099"/>
            <a:ext cx="548971" cy="384279"/>
          </a:xfrm>
          <a:custGeom>
            <a:rect b="b" l="l" r="r" t="t"/>
            <a:pathLst>
              <a:path extrusionOk="0" h="533400" w="762000">
                <a:moveTo>
                  <a:pt x="0" y="0"/>
                </a:moveTo>
                <a:lnTo>
                  <a:pt x="0" y="533400"/>
                </a:lnTo>
                <a:lnTo>
                  <a:pt x="762000" y="533400"/>
                </a:lnTo>
                <a:lnTo>
                  <a:pt x="762000" y="0"/>
                </a:lnTo>
                <a:lnTo>
                  <a:pt x="0" y="0"/>
                </a:lnTo>
                <a:close/>
                <a:moveTo>
                  <a:pt x="394335" y="332423"/>
                </a:moveTo>
                <a:cubicBezTo>
                  <a:pt x="386715" y="340043"/>
                  <a:pt x="375285" y="340043"/>
                  <a:pt x="367665" y="332423"/>
                </a:cubicBezTo>
                <a:lnTo>
                  <a:pt x="85725" y="57150"/>
                </a:lnTo>
                <a:lnTo>
                  <a:pt x="677228" y="57150"/>
                </a:lnTo>
                <a:lnTo>
                  <a:pt x="394335" y="332423"/>
                </a:lnTo>
                <a:close/>
                <a:moveTo>
                  <a:pt x="242888" y="263843"/>
                </a:moveTo>
                <a:lnTo>
                  <a:pt x="57150" y="450533"/>
                </a:lnTo>
                <a:lnTo>
                  <a:pt x="57150" y="81915"/>
                </a:lnTo>
                <a:lnTo>
                  <a:pt x="242888" y="263843"/>
                </a:lnTo>
                <a:close/>
                <a:moveTo>
                  <a:pt x="270510" y="290513"/>
                </a:moveTo>
                <a:lnTo>
                  <a:pt x="341948" y="360045"/>
                </a:lnTo>
                <a:cubicBezTo>
                  <a:pt x="353378" y="370523"/>
                  <a:pt x="367665" y="376238"/>
                  <a:pt x="381953" y="376238"/>
                </a:cubicBezTo>
                <a:cubicBezTo>
                  <a:pt x="396240" y="376238"/>
                  <a:pt x="410528" y="370523"/>
                  <a:pt x="421958" y="360045"/>
                </a:cubicBezTo>
                <a:lnTo>
                  <a:pt x="493395" y="290513"/>
                </a:lnTo>
                <a:lnTo>
                  <a:pt x="678180" y="476250"/>
                </a:lnTo>
                <a:lnTo>
                  <a:pt x="84773" y="476250"/>
                </a:lnTo>
                <a:lnTo>
                  <a:pt x="270510" y="290513"/>
                </a:lnTo>
                <a:close/>
                <a:moveTo>
                  <a:pt x="519113" y="263843"/>
                </a:moveTo>
                <a:lnTo>
                  <a:pt x="704850" y="82868"/>
                </a:lnTo>
                <a:lnTo>
                  <a:pt x="704850" y="449580"/>
                </a:lnTo>
                <a:lnTo>
                  <a:pt x="519113" y="2638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4889007" y="2399475"/>
            <a:ext cx="6836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888975" y="3636152"/>
            <a:ext cx="68364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4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/>
          <p:nvPr/>
        </p:nvSpPr>
        <p:spPr>
          <a:xfrm flipH="1" rot="-8376575">
            <a:off x="505285" y="-791687"/>
            <a:ext cx="5455284" cy="8363959"/>
          </a:xfrm>
          <a:custGeom>
            <a:rect b="b" l="l" r="r" t="t"/>
            <a:pathLst>
              <a:path extrusionOk="0" h="8363959" w="5455284">
                <a:moveTo>
                  <a:pt x="0" y="6312629"/>
                </a:moveTo>
                <a:lnTo>
                  <a:pt x="2410052" y="8363048"/>
                </a:lnTo>
                <a:lnTo>
                  <a:pt x="2438000" y="8363959"/>
                </a:lnTo>
                <a:cubicBezTo>
                  <a:pt x="3360309" y="8363959"/>
                  <a:pt x="4283414" y="8044183"/>
                  <a:pt x="4946209" y="7354637"/>
                </a:cubicBezTo>
                <a:cubicBezTo>
                  <a:pt x="6226106" y="5654201"/>
                  <a:pt x="4314301" y="5065626"/>
                  <a:pt x="4632883" y="3659478"/>
                </a:cubicBezTo>
                <a:cubicBezTo>
                  <a:pt x="4749743" y="3365190"/>
                  <a:pt x="4999386" y="3195205"/>
                  <a:pt x="5179931" y="2946600"/>
                </a:cubicBezTo>
                <a:cubicBezTo>
                  <a:pt x="5381731" y="2642509"/>
                  <a:pt x="5463376" y="2318384"/>
                  <a:pt x="5454657" y="2001099"/>
                </a:cubicBezTo>
                <a:lnTo>
                  <a:pt x="5449139" y="1944463"/>
                </a:lnTo>
                <a:lnTo>
                  <a:pt x="3182439" y="16004"/>
                </a:lnTo>
                <a:lnTo>
                  <a:pt x="2958749" y="5367"/>
                </a:lnTo>
                <a:cubicBezTo>
                  <a:pt x="2860406" y="1998"/>
                  <a:pt x="2759486" y="0"/>
                  <a:pt x="2657233" y="0"/>
                </a:cubicBezTo>
                <a:cubicBezTo>
                  <a:pt x="2452767" y="0"/>
                  <a:pt x="2242996" y="7990"/>
                  <a:pt x="2037875" y="28968"/>
                </a:cubicBezTo>
                <a:lnTo>
                  <a:pt x="2013407" y="32347"/>
                </a:lnTo>
                <a:lnTo>
                  <a:pt x="325942" y="2015784"/>
                </a:lnTo>
                <a:lnTo>
                  <a:pt x="339322" y="2074116"/>
                </a:lnTo>
                <a:cubicBezTo>
                  <a:pt x="567748" y="2936404"/>
                  <a:pt x="1389029" y="3590035"/>
                  <a:pt x="772016" y="4732127"/>
                </a:cubicBezTo>
                <a:cubicBezTo>
                  <a:pt x="537350" y="5121210"/>
                  <a:pt x="235579" y="5610453"/>
                  <a:pt x="63730" y="61051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2"/>
          <p:cNvSpPr/>
          <p:nvPr/>
        </p:nvSpPr>
        <p:spPr>
          <a:xfrm flipH="1" rot="741824">
            <a:off x="4363882" y="1598255"/>
            <a:ext cx="4788966" cy="340570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1" name="Google Shape;741;p32"/>
          <p:cNvGrpSpPr/>
          <p:nvPr/>
        </p:nvGrpSpPr>
        <p:grpSpPr>
          <a:xfrm rot="774016">
            <a:off x="4573882" y="1218576"/>
            <a:ext cx="1324376" cy="1514344"/>
            <a:chOff x="9204036" y="1284493"/>
            <a:chExt cx="2465995" cy="2819717"/>
          </a:xfrm>
        </p:grpSpPr>
        <p:sp>
          <p:nvSpPr>
            <p:cNvPr id="742" name="Google Shape;742;p32"/>
            <p:cNvSpPr/>
            <p:nvPr/>
          </p:nvSpPr>
          <p:spPr>
            <a:xfrm rot="-447735">
              <a:off x="9361292" y="1413353"/>
              <a:ext cx="2151483" cy="2561996"/>
            </a:xfrm>
            <a:custGeom>
              <a:rect b="b" l="l" r="r" t="t"/>
              <a:pathLst>
                <a:path extrusionOk="0" h="2559494" w="2149382">
                  <a:moveTo>
                    <a:pt x="328642" y="60"/>
                  </a:moveTo>
                  <a:lnTo>
                    <a:pt x="325317" y="23333"/>
                  </a:lnTo>
                  <a:cubicBezTo>
                    <a:pt x="357456" y="28809"/>
                    <a:pt x="379751" y="58796"/>
                    <a:pt x="375057" y="91326"/>
                  </a:cubicBezTo>
                  <a:cubicBezTo>
                    <a:pt x="370429" y="123856"/>
                    <a:pt x="340702" y="146216"/>
                    <a:pt x="308238" y="142500"/>
                  </a:cubicBezTo>
                  <a:lnTo>
                    <a:pt x="299893" y="201302"/>
                  </a:lnTo>
                  <a:cubicBezTo>
                    <a:pt x="332032" y="206778"/>
                    <a:pt x="354327" y="236765"/>
                    <a:pt x="349633" y="269295"/>
                  </a:cubicBezTo>
                  <a:cubicBezTo>
                    <a:pt x="345005" y="301825"/>
                    <a:pt x="315278" y="324185"/>
                    <a:pt x="282813" y="320404"/>
                  </a:cubicBezTo>
                  <a:lnTo>
                    <a:pt x="274730" y="377250"/>
                  </a:lnTo>
                  <a:cubicBezTo>
                    <a:pt x="306934" y="382726"/>
                    <a:pt x="329164" y="412518"/>
                    <a:pt x="324535" y="445048"/>
                  </a:cubicBezTo>
                  <a:cubicBezTo>
                    <a:pt x="319907" y="477578"/>
                    <a:pt x="290115" y="500133"/>
                    <a:pt x="257715" y="496352"/>
                  </a:cubicBezTo>
                  <a:lnTo>
                    <a:pt x="249306" y="555154"/>
                  </a:lnTo>
                  <a:cubicBezTo>
                    <a:pt x="281510" y="560630"/>
                    <a:pt x="303739" y="590487"/>
                    <a:pt x="299111" y="623017"/>
                  </a:cubicBezTo>
                  <a:cubicBezTo>
                    <a:pt x="294482" y="655547"/>
                    <a:pt x="264756" y="677907"/>
                    <a:pt x="232291" y="674191"/>
                  </a:cubicBezTo>
                  <a:lnTo>
                    <a:pt x="223882" y="732992"/>
                  </a:lnTo>
                  <a:cubicBezTo>
                    <a:pt x="256085" y="738468"/>
                    <a:pt x="278315" y="768456"/>
                    <a:pt x="273687" y="800986"/>
                  </a:cubicBezTo>
                  <a:cubicBezTo>
                    <a:pt x="269058" y="833516"/>
                    <a:pt x="239332" y="855876"/>
                    <a:pt x="206867" y="852095"/>
                  </a:cubicBezTo>
                  <a:lnTo>
                    <a:pt x="198457" y="910962"/>
                  </a:lnTo>
                  <a:cubicBezTo>
                    <a:pt x="230661" y="916438"/>
                    <a:pt x="252956" y="946229"/>
                    <a:pt x="248263" y="978759"/>
                  </a:cubicBezTo>
                  <a:cubicBezTo>
                    <a:pt x="243634" y="1011289"/>
                    <a:pt x="213907" y="1033845"/>
                    <a:pt x="181443" y="1030064"/>
                  </a:cubicBezTo>
                  <a:lnTo>
                    <a:pt x="173033" y="1088865"/>
                  </a:lnTo>
                  <a:cubicBezTo>
                    <a:pt x="205237" y="1094341"/>
                    <a:pt x="227532" y="1124198"/>
                    <a:pt x="222838" y="1156728"/>
                  </a:cubicBezTo>
                  <a:cubicBezTo>
                    <a:pt x="218210" y="1189258"/>
                    <a:pt x="188483" y="1211618"/>
                    <a:pt x="156084" y="1207902"/>
                  </a:cubicBezTo>
                  <a:lnTo>
                    <a:pt x="147674" y="1266704"/>
                  </a:lnTo>
                  <a:cubicBezTo>
                    <a:pt x="179813" y="1272180"/>
                    <a:pt x="202108" y="1302167"/>
                    <a:pt x="197414" y="1334697"/>
                  </a:cubicBezTo>
                  <a:cubicBezTo>
                    <a:pt x="192786" y="1367162"/>
                    <a:pt x="163059" y="1389587"/>
                    <a:pt x="130595" y="1385806"/>
                  </a:cubicBezTo>
                  <a:lnTo>
                    <a:pt x="122250" y="1444673"/>
                  </a:lnTo>
                  <a:cubicBezTo>
                    <a:pt x="154389" y="1450149"/>
                    <a:pt x="176684" y="1479941"/>
                    <a:pt x="172055" y="1512471"/>
                  </a:cubicBezTo>
                  <a:cubicBezTo>
                    <a:pt x="167362" y="1545001"/>
                    <a:pt x="137635" y="1567556"/>
                    <a:pt x="105170" y="1563775"/>
                  </a:cubicBezTo>
                  <a:lnTo>
                    <a:pt x="96826" y="1622577"/>
                  </a:lnTo>
                  <a:cubicBezTo>
                    <a:pt x="128965" y="1628053"/>
                    <a:pt x="151260" y="1657910"/>
                    <a:pt x="146631" y="1690440"/>
                  </a:cubicBezTo>
                  <a:cubicBezTo>
                    <a:pt x="141938" y="1722969"/>
                    <a:pt x="112211" y="1745330"/>
                    <a:pt x="79811" y="1741549"/>
                  </a:cubicBezTo>
                  <a:lnTo>
                    <a:pt x="71793" y="1797547"/>
                  </a:lnTo>
                  <a:cubicBezTo>
                    <a:pt x="103997" y="1803023"/>
                    <a:pt x="126227" y="1833010"/>
                    <a:pt x="121598" y="1865540"/>
                  </a:cubicBezTo>
                  <a:cubicBezTo>
                    <a:pt x="116970" y="1898005"/>
                    <a:pt x="87243" y="1920431"/>
                    <a:pt x="54778" y="1916649"/>
                  </a:cubicBezTo>
                  <a:lnTo>
                    <a:pt x="46695" y="1973495"/>
                  </a:lnTo>
                  <a:cubicBezTo>
                    <a:pt x="78834" y="1978971"/>
                    <a:pt x="101129" y="2008763"/>
                    <a:pt x="96500" y="2041293"/>
                  </a:cubicBezTo>
                  <a:cubicBezTo>
                    <a:pt x="91806" y="2073823"/>
                    <a:pt x="62080" y="2096379"/>
                    <a:pt x="29615" y="2092597"/>
                  </a:cubicBezTo>
                  <a:lnTo>
                    <a:pt x="21271" y="2151399"/>
                  </a:lnTo>
                  <a:cubicBezTo>
                    <a:pt x="53409" y="2156875"/>
                    <a:pt x="75704" y="2186732"/>
                    <a:pt x="71076" y="2219262"/>
                  </a:cubicBezTo>
                  <a:cubicBezTo>
                    <a:pt x="66382" y="2251792"/>
                    <a:pt x="36656" y="2274152"/>
                    <a:pt x="4256" y="2270371"/>
                  </a:cubicBezTo>
                  <a:lnTo>
                    <a:pt x="84" y="2299381"/>
                  </a:lnTo>
                  <a:lnTo>
                    <a:pt x="55691" y="2307334"/>
                  </a:lnTo>
                  <a:cubicBezTo>
                    <a:pt x="66252" y="2282887"/>
                    <a:pt x="91285" y="2266851"/>
                    <a:pt x="118860" y="2270762"/>
                  </a:cubicBezTo>
                  <a:cubicBezTo>
                    <a:pt x="146501" y="2274739"/>
                    <a:pt x="166188" y="2297164"/>
                    <a:pt x="169448" y="2323566"/>
                  </a:cubicBezTo>
                  <a:lnTo>
                    <a:pt x="233660" y="2332758"/>
                  </a:lnTo>
                  <a:cubicBezTo>
                    <a:pt x="244221" y="2308312"/>
                    <a:pt x="269254" y="2292275"/>
                    <a:pt x="296829" y="2296187"/>
                  </a:cubicBezTo>
                  <a:cubicBezTo>
                    <a:pt x="324470" y="2300163"/>
                    <a:pt x="344027" y="2322523"/>
                    <a:pt x="347286" y="2348990"/>
                  </a:cubicBezTo>
                  <a:lnTo>
                    <a:pt x="409413" y="2357856"/>
                  </a:lnTo>
                  <a:cubicBezTo>
                    <a:pt x="420039" y="2333410"/>
                    <a:pt x="445137" y="2317373"/>
                    <a:pt x="472777" y="2321350"/>
                  </a:cubicBezTo>
                  <a:cubicBezTo>
                    <a:pt x="500418" y="2325326"/>
                    <a:pt x="519910" y="2347686"/>
                    <a:pt x="523169" y="2374154"/>
                  </a:cubicBezTo>
                  <a:lnTo>
                    <a:pt x="587382" y="2383280"/>
                  </a:lnTo>
                  <a:cubicBezTo>
                    <a:pt x="597942" y="2358834"/>
                    <a:pt x="622975" y="2342797"/>
                    <a:pt x="650551" y="2346774"/>
                  </a:cubicBezTo>
                  <a:cubicBezTo>
                    <a:pt x="678191" y="2350685"/>
                    <a:pt x="697879" y="2373111"/>
                    <a:pt x="701138" y="2399578"/>
                  </a:cubicBezTo>
                  <a:lnTo>
                    <a:pt x="765351" y="2408704"/>
                  </a:lnTo>
                  <a:cubicBezTo>
                    <a:pt x="775911" y="2384258"/>
                    <a:pt x="800944" y="2368222"/>
                    <a:pt x="828520" y="2372198"/>
                  </a:cubicBezTo>
                  <a:cubicBezTo>
                    <a:pt x="856160" y="2376109"/>
                    <a:pt x="875652" y="2398535"/>
                    <a:pt x="878912" y="2424937"/>
                  </a:cubicBezTo>
                  <a:lnTo>
                    <a:pt x="943124" y="2434129"/>
                  </a:lnTo>
                  <a:cubicBezTo>
                    <a:pt x="953750" y="2409682"/>
                    <a:pt x="978848" y="2393645"/>
                    <a:pt x="1006489" y="2397622"/>
                  </a:cubicBezTo>
                  <a:cubicBezTo>
                    <a:pt x="1034129" y="2401534"/>
                    <a:pt x="1053621" y="2423959"/>
                    <a:pt x="1056881" y="2450361"/>
                  </a:cubicBezTo>
                  <a:lnTo>
                    <a:pt x="1121093" y="2459553"/>
                  </a:lnTo>
                  <a:cubicBezTo>
                    <a:pt x="1131654" y="2435107"/>
                    <a:pt x="1156687" y="2419070"/>
                    <a:pt x="1184262" y="2422981"/>
                  </a:cubicBezTo>
                  <a:cubicBezTo>
                    <a:pt x="1211903" y="2426958"/>
                    <a:pt x="1231590" y="2449383"/>
                    <a:pt x="1234850" y="2475785"/>
                  </a:cubicBezTo>
                  <a:lnTo>
                    <a:pt x="1299062" y="2484977"/>
                  </a:lnTo>
                  <a:cubicBezTo>
                    <a:pt x="1309623" y="2460531"/>
                    <a:pt x="1334656" y="2444494"/>
                    <a:pt x="1362231" y="2448405"/>
                  </a:cubicBezTo>
                  <a:cubicBezTo>
                    <a:pt x="1389872" y="2452382"/>
                    <a:pt x="1409494" y="2474807"/>
                    <a:pt x="1412819" y="2501209"/>
                  </a:cubicBezTo>
                  <a:lnTo>
                    <a:pt x="1476836" y="2510401"/>
                  </a:lnTo>
                  <a:cubicBezTo>
                    <a:pt x="1487461" y="2485890"/>
                    <a:pt x="1512560" y="2469918"/>
                    <a:pt x="1540200" y="2473830"/>
                  </a:cubicBezTo>
                  <a:cubicBezTo>
                    <a:pt x="1567841" y="2477806"/>
                    <a:pt x="1587333" y="2500166"/>
                    <a:pt x="1590592" y="2526633"/>
                  </a:cubicBezTo>
                  <a:lnTo>
                    <a:pt x="1654804" y="2535825"/>
                  </a:lnTo>
                  <a:cubicBezTo>
                    <a:pt x="1665365" y="2511314"/>
                    <a:pt x="1690398" y="2495342"/>
                    <a:pt x="1717974" y="2499253"/>
                  </a:cubicBezTo>
                  <a:cubicBezTo>
                    <a:pt x="1745614" y="2503230"/>
                    <a:pt x="1765237" y="2525590"/>
                    <a:pt x="1768561" y="2552058"/>
                  </a:cubicBezTo>
                  <a:lnTo>
                    <a:pt x="1820974" y="2559554"/>
                  </a:lnTo>
                  <a:lnTo>
                    <a:pt x="1825407" y="2528720"/>
                  </a:lnTo>
                  <a:cubicBezTo>
                    <a:pt x="1798614" y="2519397"/>
                    <a:pt x="1780752" y="2493191"/>
                    <a:pt x="1784924" y="2464116"/>
                  </a:cubicBezTo>
                  <a:cubicBezTo>
                    <a:pt x="1789096" y="2434976"/>
                    <a:pt x="1813542" y="2414897"/>
                    <a:pt x="1841835" y="2413463"/>
                  </a:cubicBezTo>
                  <a:lnTo>
                    <a:pt x="1850766" y="2350881"/>
                  </a:lnTo>
                  <a:cubicBezTo>
                    <a:pt x="1824038" y="2341559"/>
                    <a:pt x="1806176" y="2315287"/>
                    <a:pt x="1810348" y="2286147"/>
                  </a:cubicBezTo>
                  <a:cubicBezTo>
                    <a:pt x="1814520" y="2257007"/>
                    <a:pt x="1838967" y="2236929"/>
                    <a:pt x="1867259" y="2235494"/>
                  </a:cubicBezTo>
                  <a:lnTo>
                    <a:pt x="1875929" y="2174998"/>
                  </a:lnTo>
                  <a:cubicBezTo>
                    <a:pt x="1849136" y="2165676"/>
                    <a:pt x="1831274" y="2139469"/>
                    <a:pt x="1835446" y="2110395"/>
                  </a:cubicBezTo>
                  <a:cubicBezTo>
                    <a:pt x="1839618" y="2081254"/>
                    <a:pt x="1864130" y="2060980"/>
                    <a:pt x="1892422" y="2059546"/>
                  </a:cubicBezTo>
                  <a:lnTo>
                    <a:pt x="1900962" y="1999897"/>
                  </a:lnTo>
                  <a:cubicBezTo>
                    <a:pt x="1874169" y="1990575"/>
                    <a:pt x="1856307" y="1964434"/>
                    <a:pt x="1860479" y="1935294"/>
                  </a:cubicBezTo>
                  <a:cubicBezTo>
                    <a:pt x="1864651" y="1906154"/>
                    <a:pt x="1889098" y="1886075"/>
                    <a:pt x="1917390" y="1884641"/>
                  </a:cubicBezTo>
                  <a:lnTo>
                    <a:pt x="1926321" y="1822058"/>
                  </a:lnTo>
                  <a:cubicBezTo>
                    <a:pt x="1899593" y="1812736"/>
                    <a:pt x="1881731" y="1786465"/>
                    <a:pt x="1885903" y="1757325"/>
                  </a:cubicBezTo>
                  <a:cubicBezTo>
                    <a:pt x="1890076" y="1728185"/>
                    <a:pt x="1914522" y="1708106"/>
                    <a:pt x="1942814" y="1706672"/>
                  </a:cubicBezTo>
                  <a:lnTo>
                    <a:pt x="1951745" y="1644155"/>
                  </a:lnTo>
                  <a:cubicBezTo>
                    <a:pt x="1925018" y="1634833"/>
                    <a:pt x="1907156" y="1608626"/>
                    <a:pt x="1911327" y="1579551"/>
                  </a:cubicBezTo>
                  <a:cubicBezTo>
                    <a:pt x="1915434" y="1550411"/>
                    <a:pt x="1939946" y="1530137"/>
                    <a:pt x="1968239" y="1528703"/>
                  </a:cubicBezTo>
                  <a:lnTo>
                    <a:pt x="1977170" y="1466186"/>
                  </a:lnTo>
                  <a:cubicBezTo>
                    <a:pt x="1950441" y="1456864"/>
                    <a:pt x="1932579" y="1430722"/>
                    <a:pt x="1936752" y="1401582"/>
                  </a:cubicBezTo>
                  <a:cubicBezTo>
                    <a:pt x="1940859" y="1372442"/>
                    <a:pt x="1965370" y="1352364"/>
                    <a:pt x="1993663" y="1350930"/>
                  </a:cubicBezTo>
                  <a:lnTo>
                    <a:pt x="2002594" y="1288412"/>
                  </a:lnTo>
                  <a:cubicBezTo>
                    <a:pt x="1975866" y="1279025"/>
                    <a:pt x="1958004" y="1252753"/>
                    <a:pt x="1962176" y="1223613"/>
                  </a:cubicBezTo>
                  <a:cubicBezTo>
                    <a:pt x="1966283" y="1194539"/>
                    <a:pt x="1990794" y="1174395"/>
                    <a:pt x="2019087" y="1172961"/>
                  </a:cubicBezTo>
                  <a:lnTo>
                    <a:pt x="2028018" y="1110443"/>
                  </a:lnTo>
                  <a:cubicBezTo>
                    <a:pt x="2001290" y="1101121"/>
                    <a:pt x="1983363" y="1074915"/>
                    <a:pt x="1987535" y="1045840"/>
                  </a:cubicBezTo>
                  <a:cubicBezTo>
                    <a:pt x="1991707" y="1016700"/>
                    <a:pt x="2016218" y="996426"/>
                    <a:pt x="2044511" y="994992"/>
                  </a:cubicBezTo>
                  <a:lnTo>
                    <a:pt x="2053442" y="932474"/>
                  </a:lnTo>
                  <a:cubicBezTo>
                    <a:pt x="2026714" y="923152"/>
                    <a:pt x="2008787" y="897011"/>
                    <a:pt x="2012959" y="867871"/>
                  </a:cubicBezTo>
                  <a:cubicBezTo>
                    <a:pt x="2017131" y="838731"/>
                    <a:pt x="2041643" y="818652"/>
                    <a:pt x="2069935" y="817218"/>
                  </a:cubicBezTo>
                  <a:lnTo>
                    <a:pt x="2078866" y="754701"/>
                  </a:lnTo>
                  <a:cubicBezTo>
                    <a:pt x="2052073" y="745313"/>
                    <a:pt x="2034276" y="719042"/>
                    <a:pt x="2038383" y="689902"/>
                  </a:cubicBezTo>
                  <a:cubicBezTo>
                    <a:pt x="2042555" y="660827"/>
                    <a:pt x="2067067" y="640683"/>
                    <a:pt x="2095359" y="639249"/>
                  </a:cubicBezTo>
                  <a:lnTo>
                    <a:pt x="2103965" y="578753"/>
                  </a:lnTo>
                  <a:cubicBezTo>
                    <a:pt x="2077236" y="569430"/>
                    <a:pt x="2059374" y="543289"/>
                    <a:pt x="2063547" y="514149"/>
                  </a:cubicBezTo>
                  <a:cubicBezTo>
                    <a:pt x="2067654" y="485009"/>
                    <a:pt x="2092165" y="464800"/>
                    <a:pt x="2120457" y="463301"/>
                  </a:cubicBezTo>
                  <a:lnTo>
                    <a:pt x="2129388" y="400784"/>
                  </a:lnTo>
                  <a:cubicBezTo>
                    <a:pt x="2102661" y="391462"/>
                    <a:pt x="2084799" y="365320"/>
                    <a:pt x="2088970" y="336180"/>
                  </a:cubicBezTo>
                  <a:cubicBezTo>
                    <a:pt x="2093077" y="307040"/>
                    <a:pt x="2117589" y="286831"/>
                    <a:pt x="2145882" y="285332"/>
                  </a:cubicBezTo>
                  <a:lnTo>
                    <a:pt x="2149467" y="260234"/>
                  </a:lnTo>
                  <a:lnTo>
                    <a:pt x="2100770" y="253258"/>
                  </a:lnTo>
                  <a:cubicBezTo>
                    <a:pt x="2094838" y="284876"/>
                    <a:pt x="2065242" y="306845"/>
                    <a:pt x="2033103" y="302216"/>
                  </a:cubicBezTo>
                  <a:cubicBezTo>
                    <a:pt x="2000899" y="297653"/>
                    <a:pt x="1978865" y="268317"/>
                    <a:pt x="1981994" y="236309"/>
                  </a:cubicBezTo>
                  <a:lnTo>
                    <a:pt x="1922801" y="227834"/>
                  </a:lnTo>
                  <a:cubicBezTo>
                    <a:pt x="1916869" y="259452"/>
                    <a:pt x="1887468" y="281421"/>
                    <a:pt x="1855329" y="276857"/>
                  </a:cubicBezTo>
                  <a:cubicBezTo>
                    <a:pt x="1823125" y="272229"/>
                    <a:pt x="1800895" y="242893"/>
                    <a:pt x="1804025" y="210885"/>
                  </a:cubicBezTo>
                  <a:lnTo>
                    <a:pt x="1744897" y="202410"/>
                  </a:lnTo>
                  <a:cubicBezTo>
                    <a:pt x="1738900" y="234027"/>
                    <a:pt x="1709499" y="255996"/>
                    <a:pt x="1677360" y="251433"/>
                  </a:cubicBezTo>
                  <a:cubicBezTo>
                    <a:pt x="1645156" y="246805"/>
                    <a:pt x="1623057" y="217469"/>
                    <a:pt x="1626251" y="185461"/>
                  </a:cubicBezTo>
                  <a:lnTo>
                    <a:pt x="1567058" y="177051"/>
                  </a:lnTo>
                  <a:cubicBezTo>
                    <a:pt x="1561126" y="208668"/>
                    <a:pt x="1531530" y="230572"/>
                    <a:pt x="1499391" y="226009"/>
                  </a:cubicBezTo>
                  <a:cubicBezTo>
                    <a:pt x="1467187" y="221381"/>
                    <a:pt x="1445153" y="192045"/>
                    <a:pt x="1448282" y="160037"/>
                  </a:cubicBezTo>
                  <a:lnTo>
                    <a:pt x="1389090" y="151562"/>
                  </a:lnTo>
                  <a:cubicBezTo>
                    <a:pt x="1383157" y="183244"/>
                    <a:pt x="1353757" y="205148"/>
                    <a:pt x="1321618" y="200585"/>
                  </a:cubicBezTo>
                  <a:cubicBezTo>
                    <a:pt x="1289414" y="196021"/>
                    <a:pt x="1267184" y="166621"/>
                    <a:pt x="1270313" y="134612"/>
                  </a:cubicBezTo>
                  <a:lnTo>
                    <a:pt x="1211186" y="126138"/>
                  </a:lnTo>
                  <a:cubicBezTo>
                    <a:pt x="1205188" y="157820"/>
                    <a:pt x="1175787" y="179724"/>
                    <a:pt x="1143649" y="175161"/>
                  </a:cubicBezTo>
                  <a:cubicBezTo>
                    <a:pt x="1111445" y="170532"/>
                    <a:pt x="1089346" y="141262"/>
                    <a:pt x="1092540" y="109188"/>
                  </a:cubicBezTo>
                  <a:lnTo>
                    <a:pt x="1033347" y="100779"/>
                  </a:lnTo>
                  <a:cubicBezTo>
                    <a:pt x="1027415" y="132396"/>
                    <a:pt x="997819" y="154300"/>
                    <a:pt x="965680" y="149736"/>
                  </a:cubicBezTo>
                  <a:cubicBezTo>
                    <a:pt x="933476" y="145108"/>
                    <a:pt x="911442" y="115838"/>
                    <a:pt x="914571" y="83764"/>
                  </a:cubicBezTo>
                  <a:lnTo>
                    <a:pt x="855443" y="75355"/>
                  </a:lnTo>
                  <a:cubicBezTo>
                    <a:pt x="849446" y="106972"/>
                    <a:pt x="820045" y="128941"/>
                    <a:pt x="787906" y="124312"/>
                  </a:cubicBezTo>
                  <a:cubicBezTo>
                    <a:pt x="755702" y="119749"/>
                    <a:pt x="733473" y="90414"/>
                    <a:pt x="736602" y="58340"/>
                  </a:cubicBezTo>
                  <a:lnTo>
                    <a:pt x="679495" y="50191"/>
                  </a:lnTo>
                  <a:cubicBezTo>
                    <a:pt x="673563" y="81808"/>
                    <a:pt x="644097" y="103777"/>
                    <a:pt x="611958" y="99214"/>
                  </a:cubicBezTo>
                  <a:cubicBezTo>
                    <a:pt x="579754" y="94586"/>
                    <a:pt x="557525" y="65250"/>
                    <a:pt x="560654" y="33242"/>
                  </a:cubicBezTo>
                  <a:lnTo>
                    <a:pt x="501657" y="24832"/>
                  </a:lnTo>
                  <a:cubicBezTo>
                    <a:pt x="495724" y="56449"/>
                    <a:pt x="466128" y="78353"/>
                    <a:pt x="433989" y="73790"/>
                  </a:cubicBezTo>
                  <a:cubicBezTo>
                    <a:pt x="401785" y="69162"/>
                    <a:pt x="379751" y="39826"/>
                    <a:pt x="382880" y="7818"/>
                  </a:cubicBezTo>
                  <a:lnTo>
                    <a:pt x="328642" y="6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12700" rotWithShape="0" algn="tl" dir="2700000" dist="127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 rot="42970">
              <a:off x="9631547" y="1657825"/>
              <a:ext cx="1613516" cy="2081227"/>
            </a:xfrm>
            <a:custGeom>
              <a:rect b="b" l="l" r="r" t="t"/>
              <a:pathLst>
                <a:path extrusionOk="0" h="2081064" w="1613390">
                  <a:moveTo>
                    <a:pt x="23" y="128"/>
                  </a:moveTo>
                  <a:lnTo>
                    <a:pt x="1613413" y="128"/>
                  </a:lnTo>
                  <a:lnTo>
                    <a:pt x="1613413" y="2081193"/>
                  </a:lnTo>
                  <a:lnTo>
                    <a:pt x="23" y="208119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32"/>
          <p:cNvSpPr/>
          <p:nvPr/>
        </p:nvSpPr>
        <p:spPr>
          <a:xfrm flipH="1" rot="741094">
            <a:off x="5592125" y="1873814"/>
            <a:ext cx="766551" cy="519860"/>
          </a:xfrm>
          <a:custGeom>
            <a:rect b="b" l="l" r="r" t="t"/>
            <a:pathLst>
              <a:path extrusionOk="0" h="1482707" w="2186300">
                <a:moveTo>
                  <a:pt x="1706976" y="345"/>
                </a:moveTo>
                <a:cubicBezTo>
                  <a:pt x="1665515" y="-1220"/>
                  <a:pt x="1619882" y="3539"/>
                  <a:pt x="1572945" y="17750"/>
                </a:cubicBezTo>
                <a:cubicBezTo>
                  <a:pt x="1504235" y="38676"/>
                  <a:pt x="1438328" y="97869"/>
                  <a:pt x="1370334" y="168014"/>
                </a:cubicBezTo>
                <a:cubicBezTo>
                  <a:pt x="1355276" y="183594"/>
                  <a:pt x="1340151" y="199696"/>
                  <a:pt x="1324832" y="215994"/>
                </a:cubicBezTo>
                <a:cubicBezTo>
                  <a:pt x="1316096" y="225316"/>
                  <a:pt x="1307491" y="234051"/>
                  <a:pt x="1298625" y="243439"/>
                </a:cubicBezTo>
                <a:lnTo>
                  <a:pt x="1420857" y="207910"/>
                </a:lnTo>
                <a:cubicBezTo>
                  <a:pt x="1417337" y="211365"/>
                  <a:pt x="1414403" y="215016"/>
                  <a:pt x="1410883" y="218536"/>
                </a:cubicBezTo>
                <a:lnTo>
                  <a:pt x="1439566" y="209800"/>
                </a:lnTo>
                <a:cubicBezTo>
                  <a:pt x="1495369" y="155432"/>
                  <a:pt x="1550259" y="111755"/>
                  <a:pt x="1607235" y="94479"/>
                </a:cubicBezTo>
                <a:cubicBezTo>
                  <a:pt x="1701174" y="65926"/>
                  <a:pt x="1786247" y="76617"/>
                  <a:pt x="1848504" y="94479"/>
                </a:cubicBezTo>
                <a:lnTo>
                  <a:pt x="1934555" y="69511"/>
                </a:lnTo>
                <a:cubicBezTo>
                  <a:pt x="1934555" y="69511"/>
                  <a:pt x="1923994" y="67882"/>
                  <a:pt x="1912716" y="65795"/>
                </a:cubicBezTo>
                <a:lnTo>
                  <a:pt x="1921452" y="62666"/>
                </a:lnTo>
                <a:cubicBezTo>
                  <a:pt x="1921452" y="62666"/>
                  <a:pt x="1831359" y="5038"/>
                  <a:pt x="1706976" y="345"/>
                </a:cubicBezTo>
                <a:close/>
                <a:moveTo>
                  <a:pt x="1410883" y="218536"/>
                </a:moveTo>
                <a:lnTo>
                  <a:pt x="1290542" y="252826"/>
                </a:lnTo>
                <a:cubicBezTo>
                  <a:pt x="1195951" y="353023"/>
                  <a:pt x="1093798" y="453937"/>
                  <a:pt x="971984" y="490965"/>
                </a:cubicBezTo>
                <a:cubicBezTo>
                  <a:pt x="839993" y="531057"/>
                  <a:pt x="729672" y="485033"/>
                  <a:pt x="601678" y="447940"/>
                </a:cubicBezTo>
                <a:lnTo>
                  <a:pt x="473253" y="484120"/>
                </a:lnTo>
                <a:cubicBezTo>
                  <a:pt x="674547" y="507850"/>
                  <a:pt x="812516" y="615674"/>
                  <a:pt x="993210" y="560784"/>
                </a:cubicBezTo>
                <a:cubicBezTo>
                  <a:pt x="1158401" y="510588"/>
                  <a:pt x="1287413" y="342397"/>
                  <a:pt x="1410883" y="218536"/>
                </a:cubicBezTo>
                <a:close/>
                <a:moveTo>
                  <a:pt x="473253" y="484120"/>
                </a:moveTo>
                <a:cubicBezTo>
                  <a:pt x="472510" y="483990"/>
                  <a:pt x="471506" y="484186"/>
                  <a:pt x="470763" y="484120"/>
                </a:cubicBezTo>
                <a:lnTo>
                  <a:pt x="598562" y="446701"/>
                </a:lnTo>
                <a:cubicBezTo>
                  <a:pt x="575152" y="439856"/>
                  <a:pt x="551123" y="434185"/>
                  <a:pt x="526246" y="428579"/>
                </a:cubicBezTo>
                <a:cubicBezTo>
                  <a:pt x="518456" y="426884"/>
                  <a:pt x="510523" y="425124"/>
                  <a:pt x="502556" y="423624"/>
                </a:cubicBezTo>
                <a:cubicBezTo>
                  <a:pt x="415893" y="406870"/>
                  <a:pt x="318225" y="402176"/>
                  <a:pt x="198953" y="434837"/>
                </a:cubicBezTo>
                <a:cubicBezTo>
                  <a:pt x="105346" y="460456"/>
                  <a:pt x="47256" y="500548"/>
                  <a:pt x="84" y="545204"/>
                </a:cubicBezTo>
                <a:lnTo>
                  <a:pt x="17542" y="615609"/>
                </a:lnTo>
                <a:lnTo>
                  <a:pt x="44348" y="608177"/>
                </a:lnTo>
                <a:cubicBezTo>
                  <a:pt x="89818" y="568868"/>
                  <a:pt x="148300" y="534773"/>
                  <a:pt x="233243" y="511500"/>
                </a:cubicBezTo>
                <a:cubicBezTo>
                  <a:pt x="316295" y="488814"/>
                  <a:pt x="388330" y="484837"/>
                  <a:pt x="453931" y="489727"/>
                </a:cubicBezTo>
                <a:lnTo>
                  <a:pt x="473253" y="484120"/>
                </a:lnTo>
                <a:close/>
                <a:moveTo>
                  <a:pt x="1790550" y="277142"/>
                </a:moveTo>
                <a:cubicBezTo>
                  <a:pt x="1749024" y="275577"/>
                  <a:pt x="1704043" y="279684"/>
                  <a:pt x="1657106" y="293961"/>
                </a:cubicBezTo>
                <a:cubicBezTo>
                  <a:pt x="1588395" y="314822"/>
                  <a:pt x="1522488" y="374080"/>
                  <a:pt x="1454495" y="444224"/>
                </a:cubicBezTo>
                <a:cubicBezTo>
                  <a:pt x="1439436" y="459739"/>
                  <a:pt x="1424312" y="476428"/>
                  <a:pt x="1408992" y="492791"/>
                </a:cubicBezTo>
                <a:cubicBezTo>
                  <a:pt x="1400257" y="502113"/>
                  <a:pt x="1391652" y="510848"/>
                  <a:pt x="1382786" y="520236"/>
                </a:cubicBezTo>
                <a:lnTo>
                  <a:pt x="1505017" y="484707"/>
                </a:lnTo>
                <a:cubicBezTo>
                  <a:pt x="1501497" y="488162"/>
                  <a:pt x="1497912" y="491161"/>
                  <a:pt x="1494391" y="494681"/>
                </a:cubicBezTo>
                <a:lnTo>
                  <a:pt x="1523075" y="486598"/>
                </a:lnTo>
                <a:cubicBezTo>
                  <a:pt x="1578943" y="432229"/>
                  <a:pt x="1634420" y="387965"/>
                  <a:pt x="1691396" y="370624"/>
                </a:cubicBezTo>
                <a:cubicBezTo>
                  <a:pt x="1785335" y="342071"/>
                  <a:pt x="1870408" y="352762"/>
                  <a:pt x="1932664" y="370624"/>
                </a:cubicBezTo>
                <a:lnTo>
                  <a:pt x="2018715" y="346309"/>
                </a:lnTo>
                <a:cubicBezTo>
                  <a:pt x="2018715" y="346309"/>
                  <a:pt x="2008154" y="344092"/>
                  <a:pt x="1996877" y="341941"/>
                </a:cubicBezTo>
                <a:lnTo>
                  <a:pt x="2005612" y="339464"/>
                </a:lnTo>
                <a:cubicBezTo>
                  <a:pt x="2005612" y="339464"/>
                  <a:pt x="1914933" y="281836"/>
                  <a:pt x="1790550" y="277142"/>
                </a:cubicBezTo>
                <a:close/>
                <a:moveTo>
                  <a:pt x="1494391" y="494681"/>
                </a:moveTo>
                <a:lnTo>
                  <a:pt x="1374050" y="528971"/>
                </a:lnTo>
                <a:cubicBezTo>
                  <a:pt x="1279459" y="629234"/>
                  <a:pt x="1177958" y="730083"/>
                  <a:pt x="1056118" y="767111"/>
                </a:cubicBezTo>
                <a:cubicBezTo>
                  <a:pt x="924154" y="807203"/>
                  <a:pt x="813833" y="761244"/>
                  <a:pt x="685838" y="724085"/>
                </a:cubicBezTo>
                <a:lnTo>
                  <a:pt x="556795" y="760918"/>
                </a:lnTo>
                <a:cubicBezTo>
                  <a:pt x="758082" y="784647"/>
                  <a:pt x="896676" y="892471"/>
                  <a:pt x="1077370" y="837581"/>
                </a:cubicBezTo>
                <a:cubicBezTo>
                  <a:pt x="1242562" y="787385"/>
                  <a:pt x="1370921" y="618608"/>
                  <a:pt x="1494391" y="494681"/>
                </a:cubicBezTo>
                <a:close/>
                <a:moveTo>
                  <a:pt x="556827" y="760918"/>
                </a:moveTo>
                <a:cubicBezTo>
                  <a:pt x="556084" y="760787"/>
                  <a:pt x="555699" y="760331"/>
                  <a:pt x="554956" y="760266"/>
                </a:cubicBezTo>
                <a:lnTo>
                  <a:pt x="682755" y="723499"/>
                </a:lnTo>
                <a:cubicBezTo>
                  <a:pt x="659345" y="716654"/>
                  <a:pt x="634690" y="710330"/>
                  <a:pt x="609814" y="704789"/>
                </a:cubicBezTo>
                <a:cubicBezTo>
                  <a:pt x="602023" y="703029"/>
                  <a:pt x="594090" y="701334"/>
                  <a:pt x="586124" y="699769"/>
                </a:cubicBezTo>
                <a:cubicBezTo>
                  <a:pt x="499460" y="683016"/>
                  <a:pt x="402418" y="678974"/>
                  <a:pt x="283146" y="711634"/>
                </a:cubicBezTo>
                <a:cubicBezTo>
                  <a:pt x="181743" y="739405"/>
                  <a:pt x="120379" y="783343"/>
                  <a:pt x="71813" y="832562"/>
                </a:cubicBezTo>
                <a:lnTo>
                  <a:pt x="89264" y="901794"/>
                </a:lnTo>
                <a:cubicBezTo>
                  <a:pt x="91748" y="899251"/>
                  <a:pt x="92934" y="896122"/>
                  <a:pt x="95503" y="893645"/>
                </a:cubicBezTo>
                <a:lnTo>
                  <a:pt x="127915" y="884323"/>
                </a:lnTo>
                <a:cubicBezTo>
                  <a:pt x="173385" y="845013"/>
                  <a:pt x="232493" y="811570"/>
                  <a:pt x="317436" y="788298"/>
                </a:cubicBezTo>
                <a:cubicBezTo>
                  <a:pt x="400482" y="765611"/>
                  <a:pt x="472523" y="761048"/>
                  <a:pt x="538124" y="765872"/>
                </a:cubicBezTo>
                <a:lnTo>
                  <a:pt x="556827" y="760918"/>
                </a:lnTo>
                <a:close/>
                <a:moveTo>
                  <a:pt x="1874710" y="553287"/>
                </a:moveTo>
                <a:cubicBezTo>
                  <a:pt x="1833184" y="551723"/>
                  <a:pt x="1788203" y="555830"/>
                  <a:pt x="1741266" y="570106"/>
                </a:cubicBezTo>
                <a:cubicBezTo>
                  <a:pt x="1672556" y="591032"/>
                  <a:pt x="1606649" y="650225"/>
                  <a:pt x="1538655" y="720369"/>
                </a:cubicBezTo>
                <a:cubicBezTo>
                  <a:pt x="1523596" y="735950"/>
                  <a:pt x="1507886" y="752639"/>
                  <a:pt x="1492501" y="769001"/>
                </a:cubicBezTo>
                <a:cubicBezTo>
                  <a:pt x="1483830" y="778258"/>
                  <a:pt x="1475160" y="787059"/>
                  <a:pt x="1466359" y="796446"/>
                </a:cubicBezTo>
                <a:lnTo>
                  <a:pt x="1589178" y="760918"/>
                </a:lnTo>
                <a:cubicBezTo>
                  <a:pt x="1585657" y="764308"/>
                  <a:pt x="1582072" y="767306"/>
                  <a:pt x="1578552" y="770892"/>
                </a:cubicBezTo>
                <a:lnTo>
                  <a:pt x="1607235" y="762743"/>
                </a:lnTo>
                <a:cubicBezTo>
                  <a:pt x="1663103" y="708440"/>
                  <a:pt x="1717993" y="664110"/>
                  <a:pt x="1774904" y="646770"/>
                </a:cubicBezTo>
                <a:cubicBezTo>
                  <a:pt x="1868908" y="618282"/>
                  <a:pt x="1954568" y="628908"/>
                  <a:pt x="2016825" y="646770"/>
                </a:cubicBezTo>
                <a:lnTo>
                  <a:pt x="2102224" y="622519"/>
                </a:lnTo>
                <a:cubicBezTo>
                  <a:pt x="2102224" y="622519"/>
                  <a:pt x="2092315" y="620238"/>
                  <a:pt x="2081037" y="618151"/>
                </a:cubicBezTo>
                <a:lnTo>
                  <a:pt x="2089773" y="615609"/>
                </a:lnTo>
                <a:cubicBezTo>
                  <a:pt x="2089773" y="615609"/>
                  <a:pt x="1999093" y="557981"/>
                  <a:pt x="1874710" y="553287"/>
                </a:cubicBezTo>
                <a:close/>
                <a:moveTo>
                  <a:pt x="1578552" y="770892"/>
                </a:moveTo>
                <a:lnTo>
                  <a:pt x="1458211" y="805117"/>
                </a:lnTo>
                <a:cubicBezTo>
                  <a:pt x="1363620" y="905379"/>
                  <a:pt x="1261532" y="1006293"/>
                  <a:pt x="1139692" y="1043321"/>
                </a:cubicBezTo>
                <a:cubicBezTo>
                  <a:pt x="1007682" y="1083413"/>
                  <a:pt x="897993" y="1037389"/>
                  <a:pt x="769999" y="1000296"/>
                </a:cubicBezTo>
                <a:lnTo>
                  <a:pt x="640948" y="1037063"/>
                </a:lnTo>
                <a:cubicBezTo>
                  <a:pt x="842242" y="1060857"/>
                  <a:pt x="980237" y="1168617"/>
                  <a:pt x="1160879" y="1113727"/>
                </a:cubicBezTo>
                <a:cubicBezTo>
                  <a:pt x="1326070" y="1063530"/>
                  <a:pt x="1455082" y="894753"/>
                  <a:pt x="1578552" y="770892"/>
                </a:cubicBezTo>
                <a:close/>
                <a:moveTo>
                  <a:pt x="640922" y="1037063"/>
                </a:moveTo>
                <a:cubicBezTo>
                  <a:pt x="640186" y="1036998"/>
                  <a:pt x="639175" y="1037128"/>
                  <a:pt x="638432" y="1037063"/>
                </a:cubicBezTo>
                <a:lnTo>
                  <a:pt x="766857" y="999644"/>
                </a:lnTo>
                <a:cubicBezTo>
                  <a:pt x="743447" y="992864"/>
                  <a:pt x="718792" y="986541"/>
                  <a:pt x="693915" y="980935"/>
                </a:cubicBezTo>
                <a:cubicBezTo>
                  <a:pt x="686125" y="979240"/>
                  <a:pt x="678192" y="978131"/>
                  <a:pt x="670225" y="976566"/>
                </a:cubicBezTo>
                <a:cubicBezTo>
                  <a:pt x="583562" y="959813"/>
                  <a:pt x="486520" y="955184"/>
                  <a:pt x="367248" y="987779"/>
                </a:cubicBezTo>
                <a:cubicBezTo>
                  <a:pt x="258589" y="1017571"/>
                  <a:pt x="193255" y="1064964"/>
                  <a:pt x="143444" y="1118746"/>
                </a:cubicBezTo>
                <a:lnTo>
                  <a:pt x="161521" y="1192281"/>
                </a:lnTo>
                <a:cubicBezTo>
                  <a:pt x="168020" y="1185175"/>
                  <a:pt x="172486" y="1177352"/>
                  <a:pt x="179605" y="1170442"/>
                </a:cubicBezTo>
                <a:lnTo>
                  <a:pt x="212017" y="1161120"/>
                </a:lnTo>
                <a:cubicBezTo>
                  <a:pt x="257487" y="1121810"/>
                  <a:pt x="315976" y="1087716"/>
                  <a:pt x="400912" y="1064508"/>
                </a:cubicBezTo>
                <a:cubicBezTo>
                  <a:pt x="483964" y="1041757"/>
                  <a:pt x="555999" y="1037845"/>
                  <a:pt x="621600" y="1042669"/>
                </a:cubicBezTo>
                <a:lnTo>
                  <a:pt x="640922" y="1037063"/>
                </a:lnTo>
                <a:close/>
                <a:moveTo>
                  <a:pt x="1958871" y="829432"/>
                </a:moveTo>
                <a:cubicBezTo>
                  <a:pt x="1917345" y="827868"/>
                  <a:pt x="1871777" y="832627"/>
                  <a:pt x="1824775" y="846904"/>
                </a:cubicBezTo>
                <a:cubicBezTo>
                  <a:pt x="1756064" y="867764"/>
                  <a:pt x="1690809" y="927022"/>
                  <a:pt x="1622816" y="997167"/>
                </a:cubicBezTo>
                <a:cubicBezTo>
                  <a:pt x="1607757" y="1012747"/>
                  <a:pt x="1592046" y="1028784"/>
                  <a:pt x="1576661" y="1045147"/>
                </a:cubicBezTo>
                <a:cubicBezTo>
                  <a:pt x="1567991" y="1054469"/>
                  <a:pt x="1559321" y="1063204"/>
                  <a:pt x="1550520" y="1072592"/>
                </a:cubicBezTo>
                <a:lnTo>
                  <a:pt x="1673338" y="1037063"/>
                </a:lnTo>
                <a:cubicBezTo>
                  <a:pt x="1669818" y="1040518"/>
                  <a:pt x="1666232" y="1044104"/>
                  <a:pt x="1662712" y="1047624"/>
                </a:cubicBezTo>
                <a:lnTo>
                  <a:pt x="1691396" y="1038953"/>
                </a:lnTo>
                <a:cubicBezTo>
                  <a:pt x="1747264" y="984585"/>
                  <a:pt x="1802154" y="940908"/>
                  <a:pt x="1859065" y="923567"/>
                </a:cubicBezTo>
                <a:cubicBezTo>
                  <a:pt x="1953069" y="895079"/>
                  <a:pt x="2038142" y="905705"/>
                  <a:pt x="2100333" y="923567"/>
                </a:cubicBezTo>
                <a:lnTo>
                  <a:pt x="2186384" y="898665"/>
                </a:lnTo>
                <a:cubicBezTo>
                  <a:pt x="2186384" y="898665"/>
                  <a:pt x="2175889" y="897035"/>
                  <a:pt x="2164546" y="894949"/>
                </a:cubicBezTo>
                <a:lnTo>
                  <a:pt x="2173281" y="891819"/>
                </a:lnTo>
                <a:cubicBezTo>
                  <a:pt x="2173281" y="891819"/>
                  <a:pt x="2083254" y="834192"/>
                  <a:pt x="1958871" y="829432"/>
                </a:cubicBezTo>
                <a:close/>
                <a:moveTo>
                  <a:pt x="1662712" y="1047624"/>
                </a:moveTo>
                <a:lnTo>
                  <a:pt x="1542371" y="1081914"/>
                </a:lnTo>
                <a:cubicBezTo>
                  <a:pt x="1447780" y="1182176"/>
                  <a:pt x="1345693" y="1283091"/>
                  <a:pt x="1223852" y="1320053"/>
                </a:cubicBezTo>
                <a:cubicBezTo>
                  <a:pt x="1091842" y="1360211"/>
                  <a:pt x="982127" y="1314186"/>
                  <a:pt x="854159" y="1277093"/>
                </a:cubicBezTo>
                <a:lnTo>
                  <a:pt x="725109" y="1313208"/>
                </a:lnTo>
                <a:cubicBezTo>
                  <a:pt x="926403" y="1337003"/>
                  <a:pt x="1064397" y="1444827"/>
                  <a:pt x="1245039" y="1389937"/>
                </a:cubicBezTo>
                <a:cubicBezTo>
                  <a:pt x="1410231" y="1339741"/>
                  <a:pt x="1539242" y="1171550"/>
                  <a:pt x="1662712" y="1047624"/>
                </a:cubicBezTo>
                <a:close/>
                <a:moveTo>
                  <a:pt x="725083" y="1313208"/>
                </a:moveTo>
                <a:cubicBezTo>
                  <a:pt x="724346" y="1313143"/>
                  <a:pt x="723336" y="1313339"/>
                  <a:pt x="722593" y="1313208"/>
                </a:cubicBezTo>
                <a:lnTo>
                  <a:pt x="850391" y="1275789"/>
                </a:lnTo>
                <a:cubicBezTo>
                  <a:pt x="826981" y="1269010"/>
                  <a:pt x="802952" y="1263338"/>
                  <a:pt x="778076" y="1257732"/>
                </a:cubicBezTo>
                <a:cubicBezTo>
                  <a:pt x="770286" y="1256037"/>
                  <a:pt x="762352" y="1254277"/>
                  <a:pt x="754386" y="1252777"/>
                </a:cubicBezTo>
                <a:cubicBezTo>
                  <a:pt x="667722" y="1235958"/>
                  <a:pt x="570061" y="1231330"/>
                  <a:pt x="450789" y="1263990"/>
                </a:cubicBezTo>
                <a:cubicBezTo>
                  <a:pt x="338382" y="1294759"/>
                  <a:pt x="271744" y="1344434"/>
                  <a:pt x="221372" y="1400498"/>
                </a:cubicBezTo>
                <a:cubicBezTo>
                  <a:pt x="219260" y="1402845"/>
                  <a:pt x="217141" y="1404996"/>
                  <a:pt x="215140" y="1407343"/>
                </a:cubicBezTo>
                <a:lnTo>
                  <a:pt x="234462" y="1482768"/>
                </a:lnTo>
                <a:cubicBezTo>
                  <a:pt x="244580" y="1470903"/>
                  <a:pt x="252070" y="1457931"/>
                  <a:pt x="263763" y="1446653"/>
                </a:cubicBezTo>
                <a:lnTo>
                  <a:pt x="296180" y="1437265"/>
                </a:lnTo>
                <a:cubicBezTo>
                  <a:pt x="341646" y="1397956"/>
                  <a:pt x="400139" y="1363926"/>
                  <a:pt x="485075" y="1340654"/>
                </a:cubicBezTo>
                <a:cubicBezTo>
                  <a:pt x="568127" y="1317902"/>
                  <a:pt x="640162" y="1313991"/>
                  <a:pt x="705763" y="1318815"/>
                </a:cubicBezTo>
                <a:lnTo>
                  <a:pt x="725085" y="1313208"/>
                </a:lnTo>
                <a:close/>
              </a:path>
            </a:pathLst>
          </a:custGeom>
          <a:solidFill>
            <a:srgbClr val="000000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5" name="Google Shape;745;p32"/>
          <p:cNvGrpSpPr/>
          <p:nvPr/>
        </p:nvGrpSpPr>
        <p:grpSpPr>
          <a:xfrm rot="-741817">
            <a:off x="5094118" y="1373232"/>
            <a:ext cx="870999" cy="1136129"/>
            <a:chOff x="5637109" y="2191514"/>
            <a:chExt cx="2143612" cy="2796122"/>
          </a:xfrm>
        </p:grpSpPr>
        <p:grpSp>
          <p:nvGrpSpPr>
            <p:cNvPr id="746" name="Google Shape;746;p32"/>
            <p:cNvGrpSpPr/>
            <p:nvPr/>
          </p:nvGrpSpPr>
          <p:grpSpPr>
            <a:xfrm>
              <a:off x="5637109" y="2191514"/>
              <a:ext cx="2143612" cy="2796122"/>
              <a:chOff x="5637109" y="2191514"/>
              <a:chExt cx="2143612" cy="2796122"/>
            </a:xfrm>
          </p:grpSpPr>
          <p:sp>
            <p:nvSpPr>
              <p:cNvPr id="747" name="Google Shape;747;p32"/>
              <p:cNvSpPr/>
              <p:nvPr/>
            </p:nvSpPr>
            <p:spPr>
              <a:xfrm>
                <a:off x="5870944" y="2751072"/>
                <a:ext cx="1675943" cy="1675943"/>
              </a:xfrm>
              <a:custGeom>
                <a:rect b="b" l="l" r="r" t="t"/>
                <a:pathLst>
                  <a:path extrusionOk="0" h="1675943" w="1675943">
                    <a:moveTo>
                      <a:pt x="956539" y="8585"/>
                    </a:moveTo>
                    <a:cubicBezTo>
                      <a:pt x="498709" y="-56865"/>
                      <a:pt x="73995" y="261653"/>
                      <a:pt x="8609" y="719549"/>
                    </a:cubicBezTo>
                    <a:cubicBezTo>
                      <a:pt x="-56841" y="1177379"/>
                      <a:pt x="261677" y="1602092"/>
                      <a:pt x="719573" y="1667478"/>
                    </a:cubicBezTo>
                    <a:cubicBezTo>
                      <a:pt x="1177403" y="1732929"/>
                      <a:pt x="1602117" y="1414410"/>
                      <a:pt x="1667502" y="956515"/>
                    </a:cubicBezTo>
                    <a:cubicBezTo>
                      <a:pt x="1732953" y="498685"/>
                      <a:pt x="1414434" y="73971"/>
                      <a:pt x="956539" y="8585"/>
                    </a:cubicBezTo>
                    <a:close/>
                    <a:moveTo>
                      <a:pt x="953279" y="31663"/>
                    </a:moveTo>
                    <a:cubicBezTo>
                      <a:pt x="1398332" y="95223"/>
                      <a:pt x="1708050" y="508137"/>
                      <a:pt x="1644425" y="953255"/>
                    </a:cubicBezTo>
                    <a:cubicBezTo>
                      <a:pt x="1580864" y="1398308"/>
                      <a:pt x="1167950" y="1708026"/>
                      <a:pt x="722832" y="1644401"/>
                    </a:cubicBezTo>
                    <a:cubicBezTo>
                      <a:pt x="277779" y="1580840"/>
                      <a:pt x="-31939" y="1167926"/>
                      <a:pt x="31687" y="722808"/>
                    </a:cubicBezTo>
                    <a:cubicBezTo>
                      <a:pt x="95247" y="277755"/>
                      <a:pt x="508161" y="-31963"/>
                      <a:pt x="953279" y="31663"/>
                    </a:cubicBezTo>
                    <a:close/>
                  </a:path>
                </a:pathLst>
              </a:custGeom>
              <a:solidFill>
                <a:srgbClr val="000000">
                  <a:alpha val="3333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5637109" y="2517238"/>
                <a:ext cx="2143612" cy="2143611"/>
              </a:xfrm>
              <a:custGeom>
                <a:rect b="b" l="l" r="r" t="t"/>
                <a:pathLst>
                  <a:path extrusionOk="0" h="2143611" w="2143612">
                    <a:moveTo>
                      <a:pt x="1223394" y="10960"/>
                    </a:moveTo>
                    <a:cubicBezTo>
                      <a:pt x="637791" y="-72744"/>
                      <a:pt x="94627" y="334759"/>
                      <a:pt x="10988" y="920362"/>
                    </a:cubicBezTo>
                    <a:cubicBezTo>
                      <a:pt x="-72716" y="1506030"/>
                      <a:pt x="334592" y="2049129"/>
                      <a:pt x="920260" y="2132768"/>
                    </a:cubicBezTo>
                    <a:cubicBezTo>
                      <a:pt x="1505862" y="2216472"/>
                      <a:pt x="2049157" y="1809164"/>
                      <a:pt x="2132796" y="1223561"/>
                    </a:cubicBezTo>
                    <a:cubicBezTo>
                      <a:pt x="2216500" y="637893"/>
                      <a:pt x="1809062" y="94599"/>
                      <a:pt x="1223394" y="10960"/>
                    </a:cubicBezTo>
                    <a:close/>
                    <a:moveTo>
                      <a:pt x="1220134" y="34037"/>
                    </a:moveTo>
                    <a:cubicBezTo>
                      <a:pt x="1792960" y="115851"/>
                      <a:pt x="2191402" y="647346"/>
                      <a:pt x="2109588" y="1220236"/>
                    </a:cubicBezTo>
                    <a:cubicBezTo>
                      <a:pt x="2027709" y="1793062"/>
                      <a:pt x="1496410" y="2191569"/>
                      <a:pt x="923519" y="2109690"/>
                    </a:cubicBezTo>
                    <a:cubicBezTo>
                      <a:pt x="350694" y="2027877"/>
                      <a:pt x="-47814" y="1496512"/>
                      <a:pt x="34065" y="923687"/>
                    </a:cubicBezTo>
                    <a:cubicBezTo>
                      <a:pt x="115879" y="350796"/>
                      <a:pt x="647243" y="-47842"/>
                      <a:pt x="1220134" y="34037"/>
                    </a:cubicBezTo>
                    <a:close/>
                  </a:path>
                </a:pathLst>
              </a:custGeom>
              <a:solidFill>
                <a:srgbClr val="000000">
                  <a:alpha val="3333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9" name="Google Shape;749;p32"/>
              <p:cNvGrpSpPr/>
              <p:nvPr/>
            </p:nvGrpSpPr>
            <p:grpSpPr>
              <a:xfrm rot="-2276354">
                <a:off x="6335118" y="2383918"/>
                <a:ext cx="919933" cy="855459"/>
                <a:chOff x="5781651" y="3138498"/>
                <a:chExt cx="625662" cy="581812"/>
              </a:xfrm>
            </p:grpSpPr>
            <p:sp>
              <p:nvSpPr>
                <p:cNvPr id="750" name="Google Shape;750;p32"/>
                <p:cNvSpPr/>
                <p:nvPr/>
              </p:nvSpPr>
              <p:spPr>
                <a:xfrm>
                  <a:off x="5781651" y="3138498"/>
                  <a:ext cx="54055" cy="81929"/>
                </a:xfrm>
                <a:custGeom>
                  <a:rect b="b" l="l" r="r" t="t"/>
                  <a:pathLst>
                    <a:path extrusionOk="0" h="81929" w="54055">
                      <a:moveTo>
                        <a:pt x="44506" y="4656"/>
                      </a:moveTo>
                      <a:cubicBezTo>
                        <a:pt x="40981" y="2370"/>
                        <a:pt x="36695" y="846"/>
                        <a:pt x="31837" y="275"/>
                      </a:cubicBezTo>
                      <a:cubicBezTo>
                        <a:pt x="24694" y="-583"/>
                        <a:pt x="18693" y="560"/>
                        <a:pt x="13930" y="3799"/>
                      </a:cubicBezTo>
                      <a:cubicBezTo>
                        <a:pt x="9073" y="7037"/>
                        <a:pt x="6310" y="11895"/>
                        <a:pt x="5453" y="18372"/>
                      </a:cubicBezTo>
                      <a:cubicBezTo>
                        <a:pt x="4882" y="22563"/>
                        <a:pt x="5453" y="26278"/>
                        <a:pt x="6977" y="29516"/>
                      </a:cubicBezTo>
                      <a:cubicBezTo>
                        <a:pt x="8596" y="32755"/>
                        <a:pt x="10597" y="35422"/>
                        <a:pt x="13168" y="37708"/>
                      </a:cubicBezTo>
                      <a:cubicBezTo>
                        <a:pt x="15740" y="39994"/>
                        <a:pt x="19169" y="42566"/>
                        <a:pt x="23455" y="45518"/>
                      </a:cubicBezTo>
                      <a:cubicBezTo>
                        <a:pt x="27170" y="48090"/>
                        <a:pt x="29932" y="50186"/>
                        <a:pt x="31742" y="51710"/>
                      </a:cubicBezTo>
                      <a:cubicBezTo>
                        <a:pt x="33552" y="53234"/>
                        <a:pt x="34790" y="54758"/>
                        <a:pt x="35743" y="56377"/>
                      </a:cubicBezTo>
                      <a:cubicBezTo>
                        <a:pt x="36600" y="57996"/>
                        <a:pt x="36886" y="59806"/>
                        <a:pt x="36695" y="61806"/>
                      </a:cubicBezTo>
                      <a:cubicBezTo>
                        <a:pt x="36314" y="64759"/>
                        <a:pt x="35076" y="67045"/>
                        <a:pt x="32980" y="68569"/>
                      </a:cubicBezTo>
                      <a:cubicBezTo>
                        <a:pt x="30885" y="70188"/>
                        <a:pt x="28027" y="70760"/>
                        <a:pt x="24408" y="70283"/>
                      </a:cubicBezTo>
                      <a:cubicBezTo>
                        <a:pt x="20503" y="69807"/>
                        <a:pt x="17645" y="68378"/>
                        <a:pt x="15645" y="66092"/>
                      </a:cubicBezTo>
                      <a:cubicBezTo>
                        <a:pt x="13645" y="63806"/>
                        <a:pt x="12787" y="60949"/>
                        <a:pt x="13264" y="57710"/>
                      </a:cubicBezTo>
                      <a:lnTo>
                        <a:pt x="13549" y="55424"/>
                      </a:lnTo>
                      <a:cubicBezTo>
                        <a:pt x="13645" y="55043"/>
                        <a:pt x="13549" y="54758"/>
                        <a:pt x="13264" y="54377"/>
                      </a:cubicBezTo>
                      <a:cubicBezTo>
                        <a:pt x="13073" y="54091"/>
                        <a:pt x="12692" y="53900"/>
                        <a:pt x="12311" y="53900"/>
                      </a:cubicBezTo>
                      <a:lnTo>
                        <a:pt x="2119" y="52662"/>
                      </a:lnTo>
                      <a:cubicBezTo>
                        <a:pt x="1738" y="52567"/>
                        <a:pt x="1357" y="52662"/>
                        <a:pt x="1072" y="52948"/>
                      </a:cubicBezTo>
                      <a:cubicBezTo>
                        <a:pt x="786" y="53138"/>
                        <a:pt x="595" y="53519"/>
                        <a:pt x="595" y="53900"/>
                      </a:cubicBezTo>
                      <a:lnTo>
                        <a:pt x="214" y="56853"/>
                      </a:lnTo>
                      <a:cubicBezTo>
                        <a:pt x="-357" y="61139"/>
                        <a:pt x="214" y="65045"/>
                        <a:pt x="1929" y="68664"/>
                      </a:cubicBezTo>
                      <a:cubicBezTo>
                        <a:pt x="3643" y="72284"/>
                        <a:pt x="6215" y="75141"/>
                        <a:pt x="9739" y="77332"/>
                      </a:cubicBezTo>
                      <a:cubicBezTo>
                        <a:pt x="13359" y="79523"/>
                        <a:pt x="17550" y="80951"/>
                        <a:pt x="22598" y="81618"/>
                      </a:cubicBezTo>
                      <a:cubicBezTo>
                        <a:pt x="30123" y="82571"/>
                        <a:pt x="36314" y="81332"/>
                        <a:pt x="41267" y="77999"/>
                      </a:cubicBezTo>
                      <a:cubicBezTo>
                        <a:pt x="46220" y="74570"/>
                        <a:pt x="49078" y="69521"/>
                        <a:pt x="49935" y="62854"/>
                      </a:cubicBezTo>
                      <a:cubicBezTo>
                        <a:pt x="50411" y="58853"/>
                        <a:pt x="49935" y="55329"/>
                        <a:pt x="48506" y="52376"/>
                      </a:cubicBezTo>
                      <a:cubicBezTo>
                        <a:pt x="47077" y="49424"/>
                        <a:pt x="45172" y="46852"/>
                        <a:pt x="42791" y="44852"/>
                      </a:cubicBezTo>
                      <a:cubicBezTo>
                        <a:pt x="40505" y="42756"/>
                        <a:pt x="36790" y="39899"/>
                        <a:pt x="31742" y="36089"/>
                      </a:cubicBezTo>
                      <a:cubicBezTo>
                        <a:pt x="27932" y="33517"/>
                        <a:pt x="25075" y="31517"/>
                        <a:pt x="23265" y="29993"/>
                      </a:cubicBezTo>
                      <a:cubicBezTo>
                        <a:pt x="21360" y="28373"/>
                        <a:pt x="20026" y="26849"/>
                        <a:pt x="19264" y="25325"/>
                      </a:cubicBezTo>
                      <a:cubicBezTo>
                        <a:pt x="18407" y="23801"/>
                        <a:pt x="18121" y="21992"/>
                        <a:pt x="18407" y="19896"/>
                      </a:cubicBezTo>
                      <a:cubicBezTo>
                        <a:pt x="18788" y="16848"/>
                        <a:pt x="20026" y="14657"/>
                        <a:pt x="22122" y="13133"/>
                      </a:cubicBezTo>
                      <a:cubicBezTo>
                        <a:pt x="24217" y="11609"/>
                        <a:pt x="26884" y="11133"/>
                        <a:pt x="30123" y="11514"/>
                      </a:cubicBezTo>
                      <a:cubicBezTo>
                        <a:pt x="33838" y="11990"/>
                        <a:pt x="36600" y="13419"/>
                        <a:pt x="38600" y="15800"/>
                      </a:cubicBezTo>
                      <a:cubicBezTo>
                        <a:pt x="40505" y="18182"/>
                        <a:pt x="41267" y="21039"/>
                        <a:pt x="40886" y="24278"/>
                      </a:cubicBezTo>
                      <a:lnTo>
                        <a:pt x="40600" y="26468"/>
                      </a:lnTo>
                      <a:cubicBezTo>
                        <a:pt x="40600" y="26849"/>
                        <a:pt x="40600" y="27230"/>
                        <a:pt x="40886" y="27516"/>
                      </a:cubicBezTo>
                      <a:cubicBezTo>
                        <a:pt x="41077" y="27802"/>
                        <a:pt x="41458" y="27992"/>
                        <a:pt x="41839" y="27992"/>
                      </a:cubicBezTo>
                      <a:lnTo>
                        <a:pt x="52030" y="29231"/>
                      </a:lnTo>
                      <a:cubicBezTo>
                        <a:pt x="52411" y="29231"/>
                        <a:pt x="52792" y="29231"/>
                        <a:pt x="53078" y="28945"/>
                      </a:cubicBezTo>
                      <a:cubicBezTo>
                        <a:pt x="53364" y="28754"/>
                        <a:pt x="53554" y="28373"/>
                        <a:pt x="53554" y="27992"/>
                      </a:cubicBezTo>
                      <a:lnTo>
                        <a:pt x="53840" y="25706"/>
                      </a:lnTo>
                      <a:cubicBezTo>
                        <a:pt x="54412" y="21325"/>
                        <a:pt x="53840" y="17324"/>
                        <a:pt x="52221" y="13610"/>
                      </a:cubicBezTo>
                      <a:cubicBezTo>
                        <a:pt x="50602" y="9990"/>
                        <a:pt x="48030" y="7037"/>
                        <a:pt x="44506" y="465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32"/>
                <p:cNvSpPr/>
                <p:nvPr/>
              </p:nvSpPr>
              <p:spPr>
                <a:xfrm>
                  <a:off x="5838978" y="3146260"/>
                  <a:ext cx="47471" cy="87609"/>
                </a:xfrm>
                <a:custGeom>
                  <a:rect b="b" l="l" r="r" t="t"/>
                  <a:pathLst>
                    <a:path extrusionOk="0" h="87609" w="47471">
                      <a:moveTo>
                        <a:pt x="46424" y="76428"/>
                      </a:moveTo>
                      <a:lnTo>
                        <a:pt x="15658" y="69665"/>
                      </a:lnTo>
                      <a:cubicBezTo>
                        <a:pt x="15277" y="69570"/>
                        <a:pt x="15182" y="69379"/>
                        <a:pt x="15277" y="68998"/>
                      </a:cubicBezTo>
                      <a:lnTo>
                        <a:pt x="29565" y="3943"/>
                      </a:lnTo>
                      <a:cubicBezTo>
                        <a:pt x="29660" y="3562"/>
                        <a:pt x="29565" y="3181"/>
                        <a:pt x="29374" y="2895"/>
                      </a:cubicBezTo>
                      <a:cubicBezTo>
                        <a:pt x="29089" y="2514"/>
                        <a:pt x="28803" y="2323"/>
                        <a:pt x="28517" y="2228"/>
                      </a:cubicBezTo>
                      <a:lnTo>
                        <a:pt x="18230" y="37"/>
                      </a:lnTo>
                      <a:cubicBezTo>
                        <a:pt x="17849" y="-58"/>
                        <a:pt x="17468" y="37"/>
                        <a:pt x="17182" y="228"/>
                      </a:cubicBezTo>
                      <a:cubicBezTo>
                        <a:pt x="16897" y="418"/>
                        <a:pt x="16611" y="704"/>
                        <a:pt x="16611" y="1085"/>
                      </a:cubicBezTo>
                      <a:lnTo>
                        <a:pt x="37" y="76523"/>
                      </a:lnTo>
                      <a:cubicBezTo>
                        <a:pt x="-58" y="76904"/>
                        <a:pt x="37" y="77285"/>
                        <a:pt x="228" y="77571"/>
                      </a:cubicBezTo>
                      <a:cubicBezTo>
                        <a:pt x="418" y="77857"/>
                        <a:pt x="704" y="78047"/>
                        <a:pt x="1085" y="78142"/>
                      </a:cubicBezTo>
                      <a:lnTo>
                        <a:pt x="43948" y="87572"/>
                      </a:lnTo>
                      <a:cubicBezTo>
                        <a:pt x="44329" y="87667"/>
                        <a:pt x="44710" y="87572"/>
                        <a:pt x="44995" y="87382"/>
                      </a:cubicBezTo>
                      <a:cubicBezTo>
                        <a:pt x="45281" y="87191"/>
                        <a:pt x="45472" y="86905"/>
                        <a:pt x="45567" y="86524"/>
                      </a:cubicBezTo>
                      <a:lnTo>
                        <a:pt x="47472" y="78047"/>
                      </a:lnTo>
                      <a:cubicBezTo>
                        <a:pt x="47472" y="77666"/>
                        <a:pt x="47472" y="77285"/>
                        <a:pt x="47281" y="76999"/>
                      </a:cubicBezTo>
                      <a:cubicBezTo>
                        <a:pt x="47091" y="76714"/>
                        <a:pt x="46710" y="76428"/>
                        <a:pt x="46424" y="7642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32"/>
                <p:cNvSpPr/>
                <p:nvPr/>
              </p:nvSpPr>
              <p:spPr>
                <a:xfrm>
                  <a:off x="5892578" y="3160331"/>
                  <a:ext cx="34510" cy="79944"/>
                </a:xfrm>
                <a:custGeom>
                  <a:rect b="b" l="l" r="r" t="t"/>
                  <a:pathLst>
                    <a:path extrusionOk="0" h="79944" w="34510">
                      <a:moveTo>
                        <a:pt x="34353" y="3682"/>
                      </a:moveTo>
                      <a:cubicBezTo>
                        <a:pt x="34162" y="3396"/>
                        <a:pt x="33876" y="3111"/>
                        <a:pt x="33495" y="3015"/>
                      </a:cubicBezTo>
                      <a:lnTo>
                        <a:pt x="23399" y="63"/>
                      </a:lnTo>
                      <a:cubicBezTo>
                        <a:pt x="23018" y="-33"/>
                        <a:pt x="22732" y="-33"/>
                        <a:pt x="22351" y="158"/>
                      </a:cubicBezTo>
                      <a:cubicBezTo>
                        <a:pt x="21970" y="348"/>
                        <a:pt x="21780" y="634"/>
                        <a:pt x="21684" y="1015"/>
                      </a:cubicBezTo>
                      <a:lnTo>
                        <a:pt x="63" y="75215"/>
                      </a:lnTo>
                      <a:cubicBezTo>
                        <a:pt x="-33" y="75596"/>
                        <a:pt x="-33" y="75882"/>
                        <a:pt x="158" y="76263"/>
                      </a:cubicBezTo>
                      <a:cubicBezTo>
                        <a:pt x="348" y="76548"/>
                        <a:pt x="634" y="76834"/>
                        <a:pt x="1015" y="76929"/>
                      </a:cubicBezTo>
                      <a:lnTo>
                        <a:pt x="11112" y="79882"/>
                      </a:lnTo>
                      <a:cubicBezTo>
                        <a:pt x="11493" y="79977"/>
                        <a:pt x="11778" y="79977"/>
                        <a:pt x="12159" y="79787"/>
                      </a:cubicBezTo>
                      <a:cubicBezTo>
                        <a:pt x="12445" y="79596"/>
                        <a:pt x="12731" y="79311"/>
                        <a:pt x="12826" y="78930"/>
                      </a:cubicBezTo>
                      <a:lnTo>
                        <a:pt x="34448" y="4730"/>
                      </a:lnTo>
                      <a:cubicBezTo>
                        <a:pt x="34543" y="4349"/>
                        <a:pt x="34543" y="3968"/>
                        <a:pt x="34353" y="368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32"/>
                <p:cNvSpPr/>
                <p:nvPr/>
              </p:nvSpPr>
              <p:spPr>
                <a:xfrm>
                  <a:off x="5918192" y="3169467"/>
                  <a:ext cx="67623" cy="85336"/>
                </a:xfrm>
                <a:custGeom>
                  <a:rect b="b" l="l" r="r" t="t"/>
                  <a:pathLst>
                    <a:path extrusionOk="0" h="85336" w="67623">
                      <a:moveTo>
                        <a:pt x="65413" y="20360"/>
                      </a:moveTo>
                      <a:cubicBezTo>
                        <a:pt x="62651" y="14930"/>
                        <a:pt x="57793" y="10930"/>
                        <a:pt x="50935" y="8358"/>
                      </a:cubicBezTo>
                      <a:lnTo>
                        <a:pt x="28742" y="71"/>
                      </a:lnTo>
                      <a:cubicBezTo>
                        <a:pt x="28361" y="-24"/>
                        <a:pt x="28075" y="-24"/>
                        <a:pt x="27694" y="71"/>
                      </a:cubicBezTo>
                      <a:cubicBezTo>
                        <a:pt x="27313" y="262"/>
                        <a:pt x="27122" y="452"/>
                        <a:pt x="26932" y="833"/>
                      </a:cubicBezTo>
                      <a:lnTo>
                        <a:pt x="71" y="73223"/>
                      </a:lnTo>
                      <a:cubicBezTo>
                        <a:pt x="-24" y="73604"/>
                        <a:pt x="-24" y="73890"/>
                        <a:pt x="71" y="74271"/>
                      </a:cubicBezTo>
                      <a:cubicBezTo>
                        <a:pt x="167" y="74652"/>
                        <a:pt x="452" y="74843"/>
                        <a:pt x="833" y="74938"/>
                      </a:cubicBezTo>
                      <a:lnTo>
                        <a:pt x="23027" y="83320"/>
                      </a:lnTo>
                      <a:cubicBezTo>
                        <a:pt x="29980" y="85892"/>
                        <a:pt x="36266" y="85987"/>
                        <a:pt x="41791" y="83701"/>
                      </a:cubicBezTo>
                      <a:cubicBezTo>
                        <a:pt x="47411" y="81415"/>
                        <a:pt x="51411" y="77033"/>
                        <a:pt x="53792" y="70556"/>
                      </a:cubicBezTo>
                      <a:lnTo>
                        <a:pt x="65889" y="37981"/>
                      </a:lnTo>
                      <a:cubicBezTo>
                        <a:pt x="68366" y="31599"/>
                        <a:pt x="68175" y="25694"/>
                        <a:pt x="65413" y="20360"/>
                      </a:cubicBezTo>
                      <a:close/>
                      <a:moveTo>
                        <a:pt x="53030" y="34838"/>
                      </a:moveTo>
                      <a:lnTo>
                        <a:pt x="41981" y="64651"/>
                      </a:lnTo>
                      <a:cubicBezTo>
                        <a:pt x="40457" y="68270"/>
                        <a:pt x="38457" y="70747"/>
                        <a:pt x="35790" y="72176"/>
                      </a:cubicBezTo>
                      <a:cubicBezTo>
                        <a:pt x="33123" y="73604"/>
                        <a:pt x="30266" y="73700"/>
                        <a:pt x="27218" y="72557"/>
                      </a:cubicBezTo>
                      <a:lnTo>
                        <a:pt x="16550" y="68747"/>
                      </a:lnTo>
                      <a:cubicBezTo>
                        <a:pt x="16169" y="68651"/>
                        <a:pt x="16073" y="68366"/>
                        <a:pt x="16169" y="67985"/>
                      </a:cubicBezTo>
                      <a:lnTo>
                        <a:pt x="35695" y="15502"/>
                      </a:lnTo>
                      <a:cubicBezTo>
                        <a:pt x="35790" y="15121"/>
                        <a:pt x="36076" y="15026"/>
                        <a:pt x="36457" y="15121"/>
                      </a:cubicBezTo>
                      <a:lnTo>
                        <a:pt x="47030" y="19026"/>
                      </a:lnTo>
                      <a:cubicBezTo>
                        <a:pt x="50173" y="20169"/>
                        <a:pt x="52268" y="22169"/>
                        <a:pt x="53411" y="25027"/>
                      </a:cubicBezTo>
                      <a:cubicBezTo>
                        <a:pt x="54554" y="27884"/>
                        <a:pt x="54364" y="31218"/>
                        <a:pt x="53030" y="348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32"/>
                <p:cNvSpPr/>
                <p:nvPr/>
              </p:nvSpPr>
              <p:spPr>
                <a:xfrm>
                  <a:off x="5974303" y="3194240"/>
                  <a:ext cx="76229" cy="91565"/>
                </a:xfrm>
                <a:custGeom>
                  <a:rect b="b" l="l" r="r" t="t"/>
                  <a:pathLst>
                    <a:path extrusionOk="0" h="91565" w="76229">
                      <a:moveTo>
                        <a:pt x="32067" y="36162"/>
                      </a:moveTo>
                      <a:cubicBezTo>
                        <a:pt x="31686" y="35972"/>
                        <a:pt x="31590" y="35781"/>
                        <a:pt x="31781" y="35400"/>
                      </a:cubicBezTo>
                      <a:lnTo>
                        <a:pt x="41115" y="16065"/>
                      </a:lnTo>
                      <a:cubicBezTo>
                        <a:pt x="41306" y="15684"/>
                        <a:pt x="41496" y="15588"/>
                        <a:pt x="41877" y="15779"/>
                      </a:cubicBezTo>
                      <a:lnTo>
                        <a:pt x="70452" y="29685"/>
                      </a:lnTo>
                      <a:cubicBezTo>
                        <a:pt x="70833" y="29876"/>
                        <a:pt x="71119" y="29876"/>
                        <a:pt x="71500" y="29781"/>
                      </a:cubicBezTo>
                      <a:cubicBezTo>
                        <a:pt x="71881" y="29685"/>
                        <a:pt x="72072" y="29400"/>
                        <a:pt x="72262" y="29114"/>
                      </a:cubicBezTo>
                      <a:lnTo>
                        <a:pt x="76072" y="21303"/>
                      </a:lnTo>
                      <a:cubicBezTo>
                        <a:pt x="76263" y="20922"/>
                        <a:pt x="76263" y="20637"/>
                        <a:pt x="76167" y="20256"/>
                      </a:cubicBezTo>
                      <a:cubicBezTo>
                        <a:pt x="76072" y="19875"/>
                        <a:pt x="75786" y="19684"/>
                        <a:pt x="75501" y="19494"/>
                      </a:cubicBezTo>
                      <a:lnTo>
                        <a:pt x="35686" y="158"/>
                      </a:lnTo>
                      <a:cubicBezTo>
                        <a:pt x="35305" y="-33"/>
                        <a:pt x="35019" y="-33"/>
                        <a:pt x="34638" y="63"/>
                      </a:cubicBezTo>
                      <a:cubicBezTo>
                        <a:pt x="34257" y="158"/>
                        <a:pt x="34067" y="444"/>
                        <a:pt x="33876" y="729"/>
                      </a:cubicBezTo>
                      <a:lnTo>
                        <a:pt x="158" y="70262"/>
                      </a:lnTo>
                      <a:cubicBezTo>
                        <a:pt x="-33" y="70643"/>
                        <a:pt x="-33" y="70929"/>
                        <a:pt x="63" y="71310"/>
                      </a:cubicBezTo>
                      <a:cubicBezTo>
                        <a:pt x="158" y="71691"/>
                        <a:pt x="444" y="71881"/>
                        <a:pt x="729" y="72072"/>
                      </a:cubicBezTo>
                      <a:lnTo>
                        <a:pt x="40544" y="91407"/>
                      </a:lnTo>
                      <a:cubicBezTo>
                        <a:pt x="40925" y="91598"/>
                        <a:pt x="41211" y="91598"/>
                        <a:pt x="41592" y="91503"/>
                      </a:cubicBezTo>
                      <a:cubicBezTo>
                        <a:pt x="41973" y="91407"/>
                        <a:pt x="42163" y="91122"/>
                        <a:pt x="42354" y="90836"/>
                      </a:cubicBezTo>
                      <a:lnTo>
                        <a:pt x="46164" y="83025"/>
                      </a:lnTo>
                      <a:cubicBezTo>
                        <a:pt x="46354" y="82644"/>
                        <a:pt x="46354" y="82359"/>
                        <a:pt x="46259" y="81978"/>
                      </a:cubicBezTo>
                      <a:cubicBezTo>
                        <a:pt x="46164" y="81597"/>
                        <a:pt x="45878" y="81406"/>
                        <a:pt x="45592" y="81216"/>
                      </a:cubicBezTo>
                      <a:lnTo>
                        <a:pt x="17017" y="67309"/>
                      </a:lnTo>
                      <a:cubicBezTo>
                        <a:pt x="16636" y="67119"/>
                        <a:pt x="16636" y="66928"/>
                        <a:pt x="16731" y="66547"/>
                      </a:cubicBezTo>
                      <a:lnTo>
                        <a:pt x="26352" y="46830"/>
                      </a:lnTo>
                      <a:cubicBezTo>
                        <a:pt x="26542" y="46449"/>
                        <a:pt x="26733" y="46354"/>
                        <a:pt x="27114" y="46545"/>
                      </a:cubicBezTo>
                      <a:lnTo>
                        <a:pt x="45402" y="55403"/>
                      </a:lnTo>
                      <a:cubicBezTo>
                        <a:pt x="45783" y="55593"/>
                        <a:pt x="46068" y="55593"/>
                        <a:pt x="46449" y="55498"/>
                      </a:cubicBezTo>
                      <a:cubicBezTo>
                        <a:pt x="46830" y="55403"/>
                        <a:pt x="47021" y="55117"/>
                        <a:pt x="47211" y="54831"/>
                      </a:cubicBezTo>
                      <a:lnTo>
                        <a:pt x="51021" y="47021"/>
                      </a:lnTo>
                      <a:cubicBezTo>
                        <a:pt x="51212" y="46640"/>
                        <a:pt x="51212" y="46354"/>
                        <a:pt x="51117" y="45973"/>
                      </a:cubicBezTo>
                      <a:cubicBezTo>
                        <a:pt x="51021" y="45592"/>
                        <a:pt x="50736" y="45402"/>
                        <a:pt x="50450" y="45211"/>
                      </a:cubicBezTo>
                      <a:lnTo>
                        <a:pt x="32067" y="36162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32"/>
                <p:cNvSpPr/>
                <p:nvPr/>
              </p:nvSpPr>
              <p:spPr>
                <a:xfrm>
                  <a:off x="6029700" y="3228391"/>
                  <a:ext cx="68585" cy="79496"/>
                </a:xfrm>
                <a:custGeom>
                  <a:rect b="b" l="l" r="r" t="t"/>
                  <a:pathLst>
                    <a:path extrusionOk="0" h="79496" w="68585">
                      <a:moveTo>
                        <a:pt x="49250" y="58971"/>
                      </a:moveTo>
                      <a:cubicBezTo>
                        <a:pt x="49155" y="55637"/>
                        <a:pt x="48488" y="52589"/>
                        <a:pt x="47155" y="49732"/>
                      </a:cubicBezTo>
                      <a:cubicBezTo>
                        <a:pt x="45821" y="46874"/>
                        <a:pt x="43630" y="42683"/>
                        <a:pt x="40582" y="37159"/>
                      </a:cubicBezTo>
                      <a:cubicBezTo>
                        <a:pt x="38106" y="33253"/>
                        <a:pt x="36391" y="30205"/>
                        <a:pt x="35344" y="28110"/>
                      </a:cubicBezTo>
                      <a:cubicBezTo>
                        <a:pt x="34296" y="25919"/>
                        <a:pt x="33724" y="24014"/>
                        <a:pt x="33629" y="22204"/>
                      </a:cubicBezTo>
                      <a:cubicBezTo>
                        <a:pt x="33534" y="20490"/>
                        <a:pt x="34010" y="18680"/>
                        <a:pt x="35058" y="16966"/>
                      </a:cubicBezTo>
                      <a:cubicBezTo>
                        <a:pt x="36677" y="14394"/>
                        <a:pt x="38677" y="12775"/>
                        <a:pt x="41249" y="12298"/>
                      </a:cubicBezTo>
                      <a:cubicBezTo>
                        <a:pt x="43726" y="11822"/>
                        <a:pt x="46393" y="12394"/>
                        <a:pt x="49250" y="14108"/>
                      </a:cubicBezTo>
                      <a:cubicBezTo>
                        <a:pt x="52393" y="16013"/>
                        <a:pt x="54394" y="18490"/>
                        <a:pt x="55251" y="21442"/>
                      </a:cubicBezTo>
                      <a:cubicBezTo>
                        <a:pt x="56013" y="24395"/>
                        <a:pt x="55537" y="27253"/>
                        <a:pt x="53917" y="30110"/>
                      </a:cubicBezTo>
                      <a:lnTo>
                        <a:pt x="52774" y="31920"/>
                      </a:lnTo>
                      <a:cubicBezTo>
                        <a:pt x="52584" y="32206"/>
                        <a:pt x="52489" y="32587"/>
                        <a:pt x="52584" y="32968"/>
                      </a:cubicBezTo>
                      <a:cubicBezTo>
                        <a:pt x="52679" y="33349"/>
                        <a:pt x="52870" y="33634"/>
                        <a:pt x="53251" y="33825"/>
                      </a:cubicBezTo>
                      <a:lnTo>
                        <a:pt x="62014" y="39159"/>
                      </a:lnTo>
                      <a:cubicBezTo>
                        <a:pt x="62299" y="39349"/>
                        <a:pt x="62680" y="39445"/>
                        <a:pt x="63061" y="39349"/>
                      </a:cubicBezTo>
                      <a:cubicBezTo>
                        <a:pt x="63442" y="39254"/>
                        <a:pt x="63728" y="39064"/>
                        <a:pt x="63919" y="38683"/>
                      </a:cubicBezTo>
                      <a:lnTo>
                        <a:pt x="65157" y="36587"/>
                      </a:lnTo>
                      <a:cubicBezTo>
                        <a:pt x="67443" y="32777"/>
                        <a:pt x="68586" y="28872"/>
                        <a:pt x="68586" y="24967"/>
                      </a:cubicBezTo>
                      <a:cubicBezTo>
                        <a:pt x="68586" y="20966"/>
                        <a:pt x="67443" y="17156"/>
                        <a:pt x="65157" y="13632"/>
                      </a:cubicBezTo>
                      <a:cubicBezTo>
                        <a:pt x="62871" y="10108"/>
                        <a:pt x="59632" y="6964"/>
                        <a:pt x="55346" y="4393"/>
                      </a:cubicBezTo>
                      <a:cubicBezTo>
                        <a:pt x="49250" y="678"/>
                        <a:pt x="43345" y="-656"/>
                        <a:pt x="37534" y="297"/>
                      </a:cubicBezTo>
                      <a:cubicBezTo>
                        <a:pt x="31819" y="1249"/>
                        <a:pt x="27247" y="4583"/>
                        <a:pt x="23818" y="10203"/>
                      </a:cubicBezTo>
                      <a:cubicBezTo>
                        <a:pt x="21628" y="13822"/>
                        <a:pt x="20580" y="17442"/>
                        <a:pt x="20675" y="20966"/>
                      </a:cubicBezTo>
                      <a:cubicBezTo>
                        <a:pt x="20770" y="24490"/>
                        <a:pt x="21532" y="27824"/>
                        <a:pt x="22961" y="30967"/>
                      </a:cubicBezTo>
                      <a:cubicBezTo>
                        <a:pt x="24390" y="34015"/>
                        <a:pt x="26485" y="37825"/>
                        <a:pt x="29152" y="42302"/>
                      </a:cubicBezTo>
                      <a:cubicBezTo>
                        <a:pt x="31534" y="46207"/>
                        <a:pt x="33153" y="49255"/>
                        <a:pt x="34201" y="51351"/>
                      </a:cubicBezTo>
                      <a:cubicBezTo>
                        <a:pt x="35248" y="53446"/>
                        <a:pt x="35820" y="55351"/>
                        <a:pt x="35915" y="57256"/>
                      </a:cubicBezTo>
                      <a:cubicBezTo>
                        <a:pt x="36106" y="59066"/>
                        <a:pt x="35629" y="60876"/>
                        <a:pt x="34486" y="62590"/>
                      </a:cubicBezTo>
                      <a:cubicBezTo>
                        <a:pt x="32962" y="65162"/>
                        <a:pt x="30867" y="66686"/>
                        <a:pt x="28295" y="67258"/>
                      </a:cubicBezTo>
                      <a:cubicBezTo>
                        <a:pt x="25723" y="67829"/>
                        <a:pt x="22866" y="67162"/>
                        <a:pt x="19818" y="65353"/>
                      </a:cubicBezTo>
                      <a:cubicBezTo>
                        <a:pt x="16484" y="63352"/>
                        <a:pt x="14389" y="60876"/>
                        <a:pt x="13531" y="57923"/>
                      </a:cubicBezTo>
                      <a:cubicBezTo>
                        <a:pt x="12674" y="54970"/>
                        <a:pt x="13055" y="52113"/>
                        <a:pt x="14770" y="49351"/>
                      </a:cubicBezTo>
                      <a:lnTo>
                        <a:pt x="15913" y="47350"/>
                      </a:lnTo>
                      <a:cubicBezTo>
                        <a:pt x="16103" y="47065"/>
                        <a:pt x="16198" y="46684"/>
                        <a:pt x="16103" y="46303"/>
                      </a:cubicBezTo>
                      <a:cubicBezTo>
                        <a:pt x="16008" y="45922"/>
                        <a:pt x="15817" y="45636"/>
                        <a:pt x="15436" y="45445"/>
                      </a:cubicBezTo>
                      <a:lnTo>
                        <a:pt x="6673" y="40111"/>
                      </a:lnTo>
                      <a:cubicBezTo>
                        <a:pt x="6388" y="39921"/>
                        <a:pt x="6007" y="39826"/>
                        <a:pt x="5626" y="39921"/>
                      </a:cubicBezTo>
                      <a:cubicBezTo>
                        <a:pt x="5245" y="40016"/>
                        <a:pt x="4959" y="40207"/>
                        <a:pt x="4768" y="40588"/>
                      </a:cubicBezTo>
                      <a:lnTo>
                        <a:pt x="3244" y="43159"/>
                      </a:lnTo>
                      <a:cubicBezTo>
                        <a:pt x="958" y="46874"/>
                        <a:pt x="-89" y="50684"/>
                        <a:pt x="6" y="54589"/>
                      </a:cubicBezTo>
                      <a:cubicBezTo>
                        <a:pt x="101" y="58495"/>
                        <a:pt x="1244" y="62209"/>
                        <a:pt x="3625" y="65734"/>
                      </a:cubicBezTo>
                      <a:cubicBezTo>
                        <a:pt x="6007" y="69258"/>
                        <a:pt x="9245" y="72306"/>
                        <a:pt x="13531" y="74878"/>
                      </a:cubicBezTo>
                      <a:cubicBezTo>
                        <a:pt x="20008" y="78783"/>
                        <a:pt x="26200" y="80212"/>
                        <a:pt x="32010" y="79164"/>
                      </a:cubicBezTo>
                      <a:cubicBezTo>
                        <a:pt x="37915" y="78116"/>
                        <a:pt x="42583" y="74687"/>
                        <a:pt x="46107" y="68972"/>
                      </a:cubicBezTo>
                      <a:cubicBezTo>
                        <a:pt x="48393" y="65638"/>
                        <a:pt x="49345" y="62305"/>
                        <a:pt x="49250" y="58971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32"/>
                <p:cNvSpPr/>
                <p:nvPr/>
              </p:nvSpPr>
              <p:spPr>
                <a:xfrm>
                  <a:off x="6073520" y="3257454"/>
                  <a:ext cx="93154" cy="97535"/>
                </a:xfrm>
                <a:custGeom>
                  <a:rect b="b" l="l" r="r" t="t"/>
                  <a:pathLst>
                    <a:path extrusionOk="0" h="97535" w="93154">
                      <a:moveTo>
                        <a:pt x="93154" y="34290"/>
                      </a:moveTo>
                      <a:cubicBezTo>
                        <a:pt x="93059" y="33909"/>
                        <a:pt x="92964" y="33623"/>
                        <a:pt x="92583" y="33433"/>
                      </a:cubicBezTo>
                      <a:lnTo>
                        <a:pt x="84106" y="27051"/>
                      </a:lnTo>
                      <a:cubicBezTo>
                        <a:pt x="83534" y="26575"/>
                        <a:pt x="82868" y="26480"/>
                        <a:pt x="82296" y="26765"/>
                      </a:cubicBezTo>
                      <a:lnTo>
                        <a:pt x="56102" y="36862"/>
                      </a:lnTo>
                      <a:cubicBezTo>
                        <a:pt x="55626" y="37052"/>
                        <a:pt x="55435" y="36957"/>
                        <a:pt x="55531" y="36481"/>
                      </a:cubicBezTo>
                      <a:lnTo>
                        <a:pt x="58007" y="8382"/>
                      </a:lnTo>
                      <a:cubicBezTo>
                        <a:pt x="58103" y="7715"/>
                        <a:pt x="57912" y="7144"/>
                        <a:pt x="57245" y="6667"/>
                      </a:cubicBezTo>
                      <a:lnTo>
                        <a:pt x="48863" y="286"/>
                      </a:lnTo>
                      <a:cubicBezTo>
                        <a:pt x="48578" y="95"/>
                        <a:pt x="48197" y="0"/>
                        <a:pt x="47816" y="0"/>
                      </a:cubicBezTo>
                      <a:cubicBezTo>
                        <a:pt x="47434" y="0"/>
                        <a:pt x="47149" y="191"/>
                        <a:pt x="46958" y="572"/>
                      </a:cubicBezTo>
                      <a:lnTo>
                        <a:pt x="286" y="62103"/>
                      </a:lnTo>
                      <a:cubicBezTo>
                        <a:pt x="95" y="62389"/>
                        <a:pt x="0" y="62770"/>
                        <a:pt x="0" y="63151"/>
                      </a:cubicBezTo>
                      <a:cubicBezTo>
                        <a:pt x="0" y="63532"/>
                        <a:pt x="191" y="63818"/>
                        <a:pt x="572" y="64103"/>
                      </a:cubicBezTo>
                      <a:lnTo>
                        <a:pt x="8954" y="70485"/>
                      </a:lnTo>
                      <a:cubicBezTo>
                        <a:pt x="9239" y="70676"/>
                        <a:pt x="9620" y="70771"/>
                        <a:pt x="10001" y="70771"/>
                      </a:cubicBezTo>
                      <a:cubicBezTo>
                        <a:pt x="10382" y="70676"/>
                        <a:pt x="10668" y="70580"/>
                        <a:pt x="10954" y="70199"/>
                      </a:cubicBezTo>
                      <a:lnTo>
                        <a:pt x="43625" y="27146"/>
                      </a:lnTo>
                      <a:cubicBezTo>
                        <a:pt x="43815" y="26861"/>
                        <a:pt x="44005" y="26765"/>
                        <a:pt x="44101" y="26861"/>
                      </a:cubicBezTo>
                      <a:cubicBezTo>
                        <a:pt x="44196" y="26956"/>
                        <a:pt x="44291" y="27051"/>
                        <a:pt x="44291" y="27337"/>
                      </a:cubicBezTo>
                      <a:lnTo>
                        <a:pt x="41910" y="50483"/>
                      </a:lnTo>
                      <a:cubicBezTo>
                        <a:pt x="41815" y="51149"/>
                        <a:pt x="42005" y="51721"/>
                        <a:pt x="42672" y="52197"/>
                      </a:cubicBezTo>
                      <a:lnTo>
                        <a:pt x="44387" y="53531"/>
                      </a:lnTo>
                      <a:cubicBezTo>
                        <a:pt x="44958" y="54007"/>
                        <a:pt x="45625" y="54102"/>
                        <a:pt x="46196" y="53721"/>
                      </a:cubicBezTo>
                      <a:lnTo>
                        <a:pt x="67913" y="45148"/>
                      </a:lnTo>
                      <a:cubicBezTo>
                        <a:pt x="68199" y="45053"/>
                        <a:pt x="68390" y="45053"/>
                        <a:pt x="68485" y="45244"/>
                      </a:cubicBezTo>
                      <a:cubicBezTo>
                        <a:pt x="68580" y="45339"/>
                        <a:pt x="68580" y="45530"/>
                        <a:pt x="68390" y="45815"/>
                      </a:cubicBezTo>
                      <a:lnTo>
                        <a:pt x="35624" y="88964"/>
                      </a:lnTo>
                      <a:cubicBezTo>
                        <a:pt x="35433" y="89249"/>
                        <a:pt x="35338" y="89630"/>
                        <a:pt x="35338" y="90011"/>
                      </a:cubicBezTo>
                      <a:cubicBezTo>
                        <a:pt x="35338" y="90392"/>
                        <a:pt x="35528" y="90678"/>
                        <a:pt x="35909" y="90869"/>
                      </a:cubicBezTo>
                      <a:lnTo>
                        <a:pt x="44291" y="97250"/>
                      </a:lnTo>
                      <a:cubicBezTo>
                        <a:pt x="44577" y="97441"/>
                        <a:pt x="44958" y="97536"/>
                        <a:pt x="45339" y="97536"/>
                      </a:cubicBezTo>
                      <a:cubicBezTo>
                        <a:pt x="45720" y="97441"/>
                        <a:pt x="46006" y="97345"/>
                        <a:pt x="46292" y="96965"/>
                      </a:cubicBezTo>
                      <a:lnTo>
                        <a:pt x="92964" y="35433"/>
                      </a:lnTo>
                      <a:cubicBezTo>
                        <a:pt x="93059" y="35052"/>
                        <a:pt x="93154" y="34671"/>
                        <a:pt x="93154" y="3429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32"/>
                <p:cNvSpPr/>
                <p:nvPr/>
              </p:nvSpPr>
              <p:spPr>
                <a:xfrm>
                  <a:off x="6124915" y="3316852"/>
                  <a:ext cx="80940" cy="82775"/>
                </a:xfrm>
                <a:custGeom>
                  <a:rect b="b" l="l" r="r" t="t"/>
                  <a:pathLst>
                    <a:path extrusionOk="0" h="82775" w="80940">
                      <a:moveTo>
                        <a:pt x="80336" y="9468"/>
                      </a:moveTo>
                      <a:lnTo>
                        <a:pt x="70811" y="514"/>
                      </a:lnTo>
                      <a:cubicBezTo>
                        <a:pt x="70240" y="-57"/>
                        <a:pt x="69573" y="-152"/>
                        <a:pt x="68906" y="229"/>
                      </a:cubicBezTo>
                      <a:lnTo>
                        <a:pt x="707" y="42329"/>
                      </a:lnTo>
                      <a:cubicBezTo>
                        <a:pt x="-150" y="42901"/>
                        <a:pt x="-245" y="43472"/>
                        <a:pt x="517" y="44234"/>
                      </a:cubicBezTo>
                      <a:lnTo>
                        <a:pt x="8422" y="51664"/>
                      </a:lnTo>
                      <a:cubicBezTo>
                        <a:pt x="8994" y="52235"/>
                        <a:pt x="9661" y="52330"/>
                        <a:pt x="10327" y="51949"/>
                      </a:cubicBezTo>
                      <a:lnTo>
                        <a:pt x="20805" y="44996"/>
                      </a:lnTo>
                      <a:cubicBezTo>
                        <a:pt x="21091" y="44806"/>
                        <a:pt x="21281" y="44806"/>
                        <a:pt x="21567" y="45091"/>
                      </a:cubicBezTo>
                      <a:lnTo>
                        <a:pt x="38712" y="61189"/>
                      </a:lnTo>
                      <a:cubicBezTo>
                        <a:pt x="38902" y="61379"/>
                        <a:pt x="38998" y="61665"/>
                        <a:pt x="38807" y="61951"/>
                      </a:cubicBezTo>
                      <a:lnTo>
                        <a:pt x="32616" y="72904"/>
                      </a:lnTo>
                      <a:cubicBezTo>
                        <a:pt x="32235" y="73571"/>
                        <a:pt x="32425" y="74238"/>
                        <a:pt x="32997" y="74809"/>
                      </a:cubicBezTo>
                      <a:lnTo>
                        <a:pt x="40998" y="82334"/>
                      </a:lnTo>
                      <a:cubicBezTo>
                        <a:pt x="41569" y="82906"/>
                        <a:pt x="42141" y="82906"/>
                        <a:pt x="42617" y="82429"/>
                      </a:cubicBezTo>
                      <a:lnTo>
                        <a:pt x="42808" y="82048"/>
                      </a:lnTo>
                      <a:lnTo>
                        <a:pt x="80717" y="11468"/>
                      </a:lnTo>
                      <a:cubicBezTo>
                        <a:pt x="81098" y="10706"/>
                        <a:pt x="81003" y="10039"/>
                        <a:pt x="80336" y="9468"/>
                      </a:cubicBezTo>
                      <a:close/>
                      <a:moveTo>
                        <a:pt x="44808" y="51664"/>
                      </a:moveTo>
                      <a:cubicBezTo>
                        <a:pt x="44713" y="51854"/>
                        <a:pt x="44522" y="51949"/>
                        <a:pt x="44332" y="51949"/>
                      </a:cubicBezTo>
                      <a:cubicBezTo>
                        <a:pt x="44141" y="51949"/>
                        <a:pt x="43951" y="51854"/>
                        <a:pt x="43855" y="51759"/>
                      </a:cubicBezTo>
                      <a:lnTo>
                        <a:pt x="30711" y="39376"/>
                      </a:lnTo>
                      <a:cubicBezTo>
                        <a:pt x="30616" y="39281"/>
                        <a:pt x="30520" y="39091"/>
                        <a:pt x="30520" y="38900"/>
                      </a:cubicBezTo>
                      <a:cubicBezTo>
                        <a:pt x="30520" y="38710"/>
                        <a:pt x="30616" y="38519"/>
                        <a:pt x="30806" y="38424"/>
                      </a:cubicBezTo>
                      <a:lnTo>
                        <a:pt x="63191" y="17374"/>
                      </a:lnTo>
                      <a:cubicBezTo>
                        <a:pt x="63382" y="17278"/>
                        <a:pt x="63572" y="17278"/>
                        <a:pt x="63667" y="17374"/>
                      </a:cubicBezTo>
                      <a:cubicBezTo>
                        <a:pt x="63763" y="17469"/>
                        <a:pt x="63763" y="17659"/>
                        <a:pt x="63667" y="17850"/>
                      </a:cubicBezTo>
                      <a:lnTo>
                        <a:pt x="44808" y="51664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32"/>
                <p:cNvSpPr/>
                <p:nvPr/>
              </p:nvSpPr>
              <p:spPr>
                <a:xfrm>
                  <a:off x="6172866" y="3354132"/>
                  <a:ext cx="93916" cy="91154"/>
                </a:xfrm>
                <a:custGeom>
                  <a:rect b="b" l="l" r="r" t="t"/>
                  <a:pathLst>
                    <a:path extrusionOk="0" h="91154" w="93916">
                      <a:moveTo>
                        <a:pt x="93917" y="39338"/>
                      </a:moveTo>
                      <a:cubicBezTo>
                        <a:pt x="93917" y="38957"/>
                        <a:pt x="93821" y="38672"/>
                        <a:pt x="93536" y="38386"/>
                      </a:cubicBezTo>
                      <a:lnTo>
                        <a:pt x="86677" y="30385"/>
                      </a:lnTo>
                      <a:cubicBezTo>
                        <a:pt x="86392" y="30099"/>
                        <a:pt x="86106" y="29909"/>
                        <a:pt x="85725" y="29909"/>
                      </a:cubicBezTo>
                      <a:cubicBezTo>
                        <a:pt x="85344" y="29909"/>
                        <a:pt x="85058" y="30004"/>
                        <a:pt x="84773" y="30290"/>
                      </a:cubicBezTo>
                      <a:lnTo>
                        <a:pt x="46387" y="63627"/>
                      </a:lnTo>
                      <a:cubicBezTo>
                        <a:pt x="46196" y="63818"/>
                        <a:pt x="46006" y="63913"/>
                        <a:pt x="45815" y="63818"/>
                      </a:cubicBezTo>
                      <a:cubicBezTo>
                        <a:pt x="45720" y="63722"/>
                        <a:pt x="45625" y="63532"/>
                        <a:pt x="45720" y="63246"/>
                      </a:cubicBezTo>
                      <a:lnTo>
                        <a:pt x="68294" y="10668"/>
                      </a:lnTo>
                      <a:cubicBezTo>
                        <a:pt x="68580" y="10001"/>
                        <a:pt x="68485" y="9335"/>
                        <a:pt x="68008" y="8763"/>
                      </a:cubicBezTo>
                      <a:lnTo>
                        <a:pt x="60865" y="476"/>
                      </a:lnTo>
                      <a:cubicBezTo>
                        <a:pt x="60579" y="191"/>
                        <a:pt x="60293" y="0"/>
                        <a:pt x="59912" y="0"/>
                      </a:cubicBezTo>
                      <a:cubicBezTo>
                        <a:pt x="59531" y="0"/>
                        <a:pt x="59246" y="95"/>
                        <a:pt x="58960" y="286"/>
                      </a:cubicBezTo>
                      <a:lnTo>
                        <a:pt x="476" y="50768"/>
                      </a:lnTo>
                      <a:cubicBezTo>
                        <a:pt x="191" y="51054"/>
                        <a:pt x="0" y="51340"/>
                        <a:pt x="0" y="51721"/>
                      </a:cubicBezTo>
                      <a:cubicBezTo>
                        <a:pt x="0" y="52102"/>
                        <a:pt x="95" y="52388"/>
                        <a:pt x="381" y="52673"/>
                      </a:cubicBezTo>
                      <a:lnTo>
                        <a:pt x="7239" y="60674"/>
                      </a:lnTo>
                      <a:cubicBezTo>
                        <a:pt x="7525" y="60960"/>
                        <a:pt x="7810" y="61151"/>
                        <a:pt x="8192" y="61151"/>
                      </a:cubicBezTo>
                      <a:cubicBezTo>
                        <a:pt x="8573" y="61151"/>
                        <a:pt x="8858" y="61055"/>
                        <a:pt x="9144" y="60865"/>
                      </a:cubicBezTo>
                      <a:lnTo>
                        <a:pt x="47434" y="27718"/>
                      </a:lnTo>
                      <a:cubicBezTo>
                        <a:pt x="47625" y="27527"/>
                        <a:pt x="47816" y="27432"/>
                        <a:pt x="48006" y="27527"/>
                      </a:cubicBezTo>
                      <a:cubicBezTo>
                        <a:pt x="48101" y="27623"/>
                        <a:pt x="48197" y="27813"/>
                        <a:pt x="48101" y="28099"/>
                      </a:cubicBezTo>
                      <a:lnTo>
                        <a:pt x="25622" y="80391"/>
                      </a:lnTo>
                      <a:cubicBezTo>
                        <a:pt x="25336" y="81153"/>
                        <a:pt x="25432" y="81725"/>
                        <a:pt x="25908" y="82296"/>
                      </a:cubicBezTo>
                      <a:lnTo>
                        <a:pt x="33147" y="90678"/>
                      </a:lnTo>
                      <a:cubicBezTo>
                        <a:pt x="33433" y="90964"/>
                        <a:pt x="33719" y="91154"/>
                        <a:pt x="34100" y="91154"/>
                      </a:cubicBezTo>
                      <a:cubicBezTo>
                        <a:pt x="34480" y="91154"/>
                        <a:pt x="34766" y="91059"/>
                        <a:pt x="35052" y="90773"/>
                      </a:cubicBezTo>
                      <a:lnTo>
                        <a:pt x="93536" y="40291"/>
                      </a:lnTo>
                      <a:cubicBezTo>
                        <a:pt x="93726" y="40005"/>
                        <a:pt x="93821" y="39719"/>
                        <a:pt x="93917" y="393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32"/>
                <p:cNvSpPr/>
                <p:nvPr/>
              </p:nvSpPr>
              <p:spPr>
                <a:xfrm>
                  <a:off x="6214741" y="3409342"/>
                  <a:ext cx="71223" cy="57316"/>
                </a:xfrm>
                <a:custGeom>
                  <a:rect b="b" l="l" r="r" t="t"/>
                  <a:pathLst>
                    <a:path extrusionOk="0" h="57316" w="71223">
                      <a:moveTo>
                        <a:pt x="71187" y="10132"/>
                      </a:moveTo>
                      <a:cubicBezTo>
                        <a:pt x="71283" y="9751"/>
                        <a:pt x="71187" y="9465"/>
                        <a:pt x="70902" y="9084"/>
                      </a:cubicBezTo>
                      <a:lnTo>
                        <a:pt x="64615" y="607"/>
                      </a:lnTo>
                      <a:cubicBezTo>
                        <a:pt x="64425" y="321"/>
                        <a:pt x="64044" y="131"/>
                        <a:pt x="63758" y="36"/>
                      </a:cubicBezTo>
                      <a:cubicBezTo>
                        <a:pt x="63377" y="-60"/>
                        <a:pt x="62996" y="36"/>
                        <a:pt x="62710" y="321"/>
                      </a:cubicBezTo>
                      <a:lnTo>
                        <a:pt x="607" y="46327"/>
                      </a:lnTo>
                      <a:cubicBezTo>
                        <a:pt x="321" y="46518"/>
                        <a:pt x="131" y="46899"/>
                        <a:pt x="36" y="47184"/>
                      </a:cubicBezTo>
                      <a:cubicBezTo>
                        <a:pt x="-60" y="47470"/>
                        <a:pt x="36" y="47851"/>
                        <a:pt x="321" y="48232"/>
                      </a:cubicBezTo>
                      <a:lnTo>
                        <a:pt x="6608" y="56709"/>
                      </a:lnTo>
                      <a:cubicBezTo>
                        <a:pt x="6798" y="56995"/>
                        <a:pt x="7084" y="57186"/>
                        <a:pt x="7465" y="57281"/>
                      </a:cubicBezTo>
                      <a:cubicBezTo>
                        <a:pt x="7846" y="57376"/>
                        <a:pt x="8132" y="57281"/>
                        <a:pt x="8513" y="56995"/>
                      </a:cubicBezTo>
                      <a:lnTo>
                        <a:pt x="70616" y="10989"/>
                      </a:lnTo>
                      <a:cubicBezTo>
                        <a:pt x="70997" y="10799"/>
                        <a:pt x="71187" y="10418"/>
                        <a:pt x="71187" y="1013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32"/>
                <p:cNvSpPr/>
                <p:nvPr/>
              </p:nvSpPr>
              <p:spPr>
                <a:xfrm>
                  <a:off x="6228051" y="3448848"/>
                  <a:ext cx="86423" cy="73404"/>
                </a:xfrm>
                <a:custGeom>
                  <a:rect b="b" l="l" r="r" t="t"/>
                  <a:pathLst>
                    <a:path extrusionOk="0" h="73404" w="86423">
                      <a:moveTo>
                        <a:pt x="86166" y="11869"/>
                      </a:moveTo>
                      <a:lnTo>
                        <a:pt x="79213" y="820"/>
                      </a:lnTo>
                      <a:cubicBezTo>
                        <a:pt x="78737" y="153"/>
                        <a:pt x="78165" y="-133"/>
                        <a:pt x="77403" y="58"/>
                      </a:cubicBezTo>
                      <a:lnTo>
                        <a:pt x="918" y="23966"/>
                      </a:lnTo>
                      <a:cubicBezTo>
                        <a:pt x="-35" y="24347"/>
                        <a:pt x="-225" y="24918"/>
                        <a:pt x="251" y="25775"/>
                      </a:cubicBezTo>
                      <a:lnTo>
                        <a:pt x="6061" y="34919"/>
                      </a:lnTo>
                      <a:cubicBezTo>
                        <a:pt x="6537" y="35586"/>
                        <a:pt x="7109" y="35872"/>
                        <a:pt x="7871" y="35681"/>
                      </a:cubicBezTo>
                      <a:lnTo>
                        <a:pt x="19682" y="31586"/>
                      </a:lnTo>
                      <a:cubicBezTo>
                        <a:pt x="19968" y="31490"/>
                        <a:pt x="20253" y="31586"/>
                        <a:pt x="20349" y="31776"/>
                      </a:cubicBezTo>
                      <a:lnTo>
                        <a:pt x="32922" y="51683"/>
                      </a:lnTo>
                      <a:cubicBezTo>
                        <a:pt x="33112" y="51969"/>
                        <a:pt x="33017" y="52160"/>
                        <a:pt x="32826" y="52445"/>
                      </a:cubicBezTo>
                      <a:lnTo>
                        <a:pt x="24063" y="61494"/>
                      </a:lnTo>
                      <a:cubicBezTo>
                        <a:pt x="23587" y="62066"/>
                        <a:pt x="23492" y="62732"/>
                        <a:pt x="23968" y="63494"/>
                      </a:cubicBezTo>
                      <a:lnTo>
                        <a:pt x="29874" y="72734"/>
                      </a:lnTo>
                      <a:cubicBezTo>
                        <a:pt x="30350" y="73400"/>
                        <a:pt x="30826" y="73591"/>
                        <a:pt x="31398" y="73210"/>
                      </a:cubicBezTo>
                      <a:lnTo>
                        <a:pt x="31683" y="72829"/>
                      </a:lnTo>
                      <a:lnTo>
                        <a:pt x="85881" y="13774"/>
                      </a:lnTo>
                      <a:cubicBezTo>
                        <a:pt x="86547" y="13202"/>
                        <a:pt x="86547" y="12536"/>
                        <a:pt x="86166" y="11869"/>
                      </a:cubicBezTo>
                      <a:close/>
                      <a:moveTo>
                        <a:pt x="67878" y="15869"/>
                      </a:moveTo>
                      <a:lnTo>
                        <a:pt x="41208" y="43873"/>
                      </a:lnTo>
                      <a:cubicBezTo>
                        <a:pt x="41018" y="44063"/>
                        <a:pt x="40923" y="44159"/>
                        <a:pt x="40732" y="44063"/>
                      </a:cubicBezTo>
                      <a:cubicBezTo>
                        <a:pt x="40542" y="43968"/>
                        <a:pt x="40446" y="43873"/>
                        <a:pt x="40351" y="43778"/>
                      </a:cubicBezTo>
                      <a:lnTo>
                        <a:pt x="30636" y="28538"/>
                      </a:lnTo>
                      <a:cubicBezTo>
                        <a:pt x="30540" y="28442"/>
                        <a:pt x="30540" y="28252"/>
                        <a:pt x="30540" y="28061"/>
                      </a:cubicBezTo>
                      <a:cubicBezTo>
                        <a:pt x="30540" y="27871"/>
                        <a:pt x="30636" y="27776"/>
                        <a:pt x="30921" y="27680"/>
                      </a:cubicBezTo>
                      <a:lnTo>
                        <a:pt x="67497" y="15298"/>
                      </a:lnTo>
                      <a:cubicBezTo>
                        <a:pt x="67688" y="15203"/>
                        <a:pt x="67878" y="15298"/>
                        <a:pt x="67974" y="15393"/>
                      </a:cubicBezTo>
                      <a:cubicBezTo>
                        <a:pt x="68069" y="15488"/>
                        <a:pt x="67974" y="15679"/>
                        <a:pt x="67878" y="15869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32"/>
                <p:cNvSpPr/>
                <p:nvPr/>
              </p:nvSpPr>
              <p:spPr>
                <a:xfrm>
                  <a:off x="6263994" y="3523895"/>
                  <a:ext cx="16477" cy="16382"/>
                </a:xfrm>
                <a:custGeom>
                  <a:rect b="b" l="l" r="r" t="t"/>
                  <a:pathLst>
                    <a:path extrusionOk="0" h="16382" w="16477">
                      <a:moveTo>
                        <a:pt x="10599" y="354"/>
                      </a:moveTo>
                      <a:cubicBezTo>
                        <a:pt x="8504" y="-313"/>
                        <a:pt x="6503" y="-27"/>
                        <a:pt x="4408" y="1116"/>
                      </a:cubicBezTo>
                      <a:cubicBezTo>
                        <a:pt x="2312" y="2259"/>
                        <a:pt x="979" y="3783"/>
                        <a:pt x="312" y="5879"/>
                      </a:cubicBezTo>
                      <a:cubicBezTo>
                        <a:pt x="-259" y="7974"/>
                        <a:pt x="-69" y="9974"/>
                        <a:pt x="1074" y="12070"/>
                      </a:cubicBezTo>
                      <a:cubicBezTo>
                        <a:pt x="2122" y="14070"/>
                        <a:pt x="3741" y="15404"/>
                        <a:pt x="5837" y="16071"/>
                      </a:cubicBezTo>
                      <a:cubicBezTo>
                        <a:pt x="7932" y="16642"/>
                        <a:pt x="9932" y="16451"/>
                        <a:pt x="12028" y="15308"/>
                      </a:cubicBezTo>
                      <a:cubicBezTo>
                        <a:pt x="14123" y="14165"/>
                        <a:pt x="15457" y="12641"/>
                        <a:pt x="16124" y="10546"/>
                      </a:cubicBezTo>
                      <a:cubicBezTo>
                        <a:pt x="16790" y="8546"/>
                        <a:pt x="16505" y="6450"/>
                        <a:pt x="15362" y="4355"/>
                      </a:cubicBezTo>
                      <a:cubicBezTo>
                        <a:pt x="14219" y="2354"/>
                        <a:pt x="12695" y="926"/>
                        <a:pt x="10599" y="354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32"/>
                <p:cNvSpPr/>
                <p:nvPr/>
              </p:nvSpPr>
              <p:spPr>
                <a:xfrm>
                  <a:off x="6281207" y="3526059"/>
                  <a:ext cx="80089" cy="64586"/>
                </a:xfrm>
                <a:custGeom>
                  <a:rect b="b" l="l" r="r" t="t"/>
                  <a:pathLst>
                    <a:path extrusionOk="0" h="64586" w="80089">
                      <a:moveTo>
                        <a:pt x="34820" y="62103"/>
                      </a:moveTo>
                      <a:cubicBezTo>
                        <a:pt x="35201" y="61912"/>
                        <a:pt x="35391" y="61722"/>
                        <a:pt x="35582" y="61341"/>
                      </a:cubicBezTo>
                      <a:cubicBezTo>
                        <a:pt x="35772" y="60960"/>
                        <a:pt x="35677" y="60674"/>
                        <a:pt x="35582" y="60293"/>
                      </a:cubicBezTo>
                      <a:lnTo>
                        <a:pt x="31676" y="50387"/>
                      </a:lnTo>
                      <a:cubicBezTo>
                        <a:pt x="31295" y="49530"/>
                        <a:pt x="30724" y="49339"/>
                        <a:pt x="29962" y="49625"/>
                      </a:cubicBezTo>
                      <a:lnTo>
                        <a:pt x="28628" y="50197"/>
                      </a:lnTo>
                      <a:cubicBezTo>
                        <a:pt x="25390" y="51626"/>
                        <a:pt x="22247" y="51816"/>
                        <a:pt x="19389" y="50768"/>
                      </a:cubicBezTo>
                      <a:cubicBezTo>
                        <a:pt x="16532" y="49720"/>
                        <a:pt x="14341" y="47530"/>
                        <a:pt x="12912" y="44291"/>
                      </a:cubicBezTo>
                      <a:cubicBezTo>
                        <a:pt x="11483" y="41053"/>
                        <a:pt x="11293" y="37909"/>
                        <a:pt x="12341" y="35052"/>
                      </a:cubicBezTo>
                      <a:cubicBezTo>
                        <a:pt x="13388" y="32194"/>
                        <a:pt x="15579" y="30004"/>
                        <a:pt x="18913" y="28575"/>
                      </a:cubicBezTo>
                      <a:lnTo>
                        <a:pt x="50917" y="14192"/>
                      </a:lnTo>
                      <a:cubicBezTo>
                        <a:pt x="54155" y="12763"/>
                        <a:pt x="57299" y="12573"/>
                        <a:pt x="60156" y="13621"/>
                      </a:cubicBezTo>
                      <a:cubicBezTo>
                        <a:pt x="63014" y="14668"/>
                        <a:pt x="65204" y="16859"/>
                        <a:pt x="66728" y="20098"/>
                      </a:cubicBezTo>
                      <a:cubicBezTo>
                        <a:pt x="68157" y="23336"/>
                        <a:pt x="68348" y="26289"/>
                        <a:pt x="67205" y="29242"/>
                      </a:cubicBezTo>
                      <a:cubicBezTo>
                        <a:pt x="66062" y="32099"/>
                        <a:pt x="63871" y="34290"/>
                        <a:pt x="60632" y="35814"/>
                      </a:cubicBezTo>
                      <a:lnTo>
                        <a:pt x="59394" y="36385"/>
                      </a:lnTo>
                      <a:cubicBezTo>
                        <a:pt x="58537" y="36766"/>
                        <a:pt x="58346" y="37338"/>
                        <a:pt x="58727" y="38195"/>
                      </a:cubicBezTo>
                      <a:lnTo>
                        <a:pt x="63490" y="47720"/>
                      </a:lnTo>
                      <a:cubicBezTo>
                        <a:pt x="63680" y="48101"/>
                        <a:pt x="63871" y="48292"/>
                        <a:pt x="64347" y="48387"/>
                      </a:cubicBezTo>
                      <a:cubicBezTo>
                        <a:pt x="64728" y="48482"/>
                        <a:pt x="65109" y="48482"/>
                        <a:pt x="65490" y="48292"/>
                      </a:cubicBezTo>
                      <a:lnTo>
                        <a:pt x="66157" y="48006"/>
                      </a:lnTo>
                      <a:cubicBezTo>
                        <a:pt x="70443" y="46101"/>
                        <a:pt x="73777" y="43434"/>
                        <a:pt x="76158" y="40100"/>
                      </a:cubicBezTo>
                      <a:cubicBezTo>
                        <a:pt x="78539" y="36766"/>
                        <a:pt x="79778" y="32957"/>
                        <a:pt x="80063" y="28670"/>
                      </a:cubicBezTo>
                      <a:cubicBezTo>
                        <a:pt x="80254" y="24384"/>
                        <a:pt x="79397" y="20003"/>
                        <a:pt x="77301" y="15526"/>
                      </a:cubicBezTo>
                      <a:cubicBezTo>
                        <a:pt x="75301" y="11049"/>
                        <a:pt x="72539" y="7430"/>
                        <a:pt x="69205" y="4762"/>
                      </a:cubicBezTo>
                      <a:cubicBezTo>
                        <a:pt x="65871" y="2095"/>
                        <a:pt x="62061" y="571"/>
                        <a:pt x="57870" y="95"/>
                      </a:cubicBezTo>
                      <a:cubicBezTo>
                        <a:pt x="53679" y="-286"/>
                        <a:pt x="49488" y="476"/>
                        <a:pt x="45107" y="2381"/>
                      </a:cubicBezTo>
                      <a:lnTo>
                        <a:pt x="14436" y="16192"/>
                      </a:lnTo>
                      <a:cubicBezTo>
                        <a:pt x="10055" y="18193"/>
                        <a:pt x="6626" y="20860"/>
                        <a:pt x="4149" y="24289"/>
                      </a:cubicBezTo>
                      <a:cubicBezTo>
                        <a:pt x="1673" y="27718"/>
                        <a:pt x="339" y="31528"/>
                        <a:pt x="53" y="35814"/>
                      </a:cubicBezTo>
                      <a:cubicBezTo>
                        <a:pt x="-232" y="40100"/>
                        <a:pt x="625" y="44482"/>
                        <a:pt x="2720" y="49054"/>
                      </a:cubicBezTo>
                      <a:cubicBezTo>
                        <a:pt x="4721" y="53531"/>
                        <a:pt x="7388" y="57150"/>
                        <a:pt x="10721" y="59817"/>
                      </a:cubicBezTo>
                      <a:cubicBezTo>
                        <a:pt x="14055" y="62484"/>
                        <a:pt x="17770" y="64008"/>
                        <a:pt x="21961" y="64484"/>
                      </a:cubicBezTo>
                      <a:cubicBezTo>
                        <a:pt x="26152" y="64865"/>
                        <a:pt x="30343" y="64199"/>
                        <a:pt x="34629" y="62198"/>
                      </a:cubicBezTo>
                      <a:lnTo>
                        <a:pt x="34820" y="6210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32"/>
                <p:cNvSpPr/>
                <p:nvPr/>
              </p:nvSpPr>
              <p:spPr>
                <a:xfrm>
                  <a:off x="6303290" y="3586352"/>
                  <a:ext cx="81100" cy="61690"/>
                </a:xfrm>
                <a:custGeom>
                  <a:rect b="b" l="l" r="r" t="t"/>
                  <a:pathLst>
                    <a:path extrusionOk="0" h="61690" w="81100">
                      <a:moveTo>
                        <a:pt x="33502" y="60103"/>
                      </a:moveTo>
                      <a:lnTo>
                        <a:pt x="64077" y="49816"/>
                      </a:lnTo>
                      <a:cubicBezTo>
                        <a:pt x="68744" y="48292"/>
                        <a:pt x="72459" y="45911"/>
                        <a:pt x="75316" y="42672"/>
                      </a:cubicBezTo>
                      <a:cubicBezTo>
                        <a:pt x="78174" y="39433"/>
                        <a:pt x="79984" y="35719"/>
                        <a:pt x="80746" y="31337"/>
                      </a:cubicBezTo>
                      <a:cubicBezTo>
                        <a:pt x="81508" y="26956"/>
                        <a:pt x="81031" y="22479"/>
                        <a:pt x="79412" y="17621"/>
                      </a:cubicBezTo>
                      <a:cubicBezTo>
                        <a:pt x="77793" y="12859"/>
                        <a:pt x="75412" y="8953"/>
                        <a:pt x="72268" y="6001"/>
                      </a:cubicBezTo>
                      <a:cubicBezTo>
                        <a:pt x="69125" y="3048"/>
                        <a:pt x="65410" y="1143"/>
                        <a:pt x="61124" y="381"/>
                      </a:cubicBezTo>
                      <a:cubicBezTo>
                        <a:pt x="56838" y="-381"/>
                        <a:pt x="52456" y="0"/>
                        <a:pt x="47789" y="1524"/>
                      </a:cubicBezTo>
                      <a:lnTo>
                        <a:pt x="17214" y="11811"/>
                      </a:lnTo>
                      <a:cubicBezTo>
                        <a:pt x="12547" y="13430"/>
                        <a:pt x="8737" y="15812"/>
                        <a:pt x="5784" y="18955"/>
                      </a:cubicBezTo>
                      <a:cubicBezTo>
                        <a:pt x="2831" y="22098"/>
                        <a:pt x="1021" y="25908"/>
                        <a:pt x="355" y="30194"/>
                      </a:cubicBezTo>
                      <a:cubicBezTo>
                        <a:pt x="-407" y="34480"/>
                        <a:pt x="69" y="39052"/>
                        <a:pt x="1688" y="43815"/>
                      </a:cubicBezTo>
                      <a:cubicBezTo>
                        <a:pt x="3307" y="48673"/>
                        <a:pt x="5689" y="52578"/>
                        <a:pt x="8927" y="55531"/>
                      </a:cubicBezTo>
                      <a:cubicBezTo>
                        <a:pt x="12166" y="58483"/>
                        <a:pt x="15785" y="60389"/>
                        <a:pt x="20071" y="61246"/>
                      </a:cubicBezTo>
                      <a:cubicBezTo>
                        <a:pt x="24262" y="62103"/>
                        <a:pt x="28739" y="61722"/>
                        <a:pt x="33502" y="60103"/>
                      </a:cubicBezTo>
                      <a:close/>
                      <a:moveTo>
                        <a:pt x="12547" y="40196"/>
                      </a:moveTo>
                      <a:cubicBezTo>
                        <a:pt x="11404" y="36767"/>
                        <a:pt x="11594" y="33528"/>
                        <a:pt x="13118" y="30671"/>
                      </a:cubicBezTo>
                      <a:cubicBezTo>
                        <a:pt x="14642" y="27813"/>
                        <a:pt x="17309" y="25813"/>
                        <a:pt x="20929" y="24574"/>
                      </a:cubicBezTo>
                      <a:lnTo>
                        <a:pt x="52361" y="14002"/>
                      </a:lnTo>
                      <a:cubicBezTo>
                        <a:pt x="56076" y="12764"/>
                        <a:pt x="59410" y="12859"/>
                        <a:pt x="62362" y="14097"/>
                      </a:cubicBezTo>
                      <a:cubicBezTo>
                        <a:pt x="65315" y="15430"/>
                        <a:pt x="67411" y="17812"/>
                        <a:pt x="68554" y="21336"/>
                      </a:cubicBezTo>
                      <a:cubicBezTo>
                        <a:pt x="69697" y="24860"/>
                        <a:pt x="69601" y="28099"/>
                        <a:pt x="67982" y="30956"/>
                      </a:cubicBezTo>
                      <a:cubicBezTo>
                        <a:pt x="66458" y="33814"/>
                        <a:pt x="63791" y="35909"/>
                        <a:pt x="60076" y="37147"/>
                      </a:cubicBezTo>
                      <a:lnTo>
                        <a:pt x="28644" y="47720"/>
                      </a:lnTo>
                      <a:cubicBezTo>
                        <a:pt x="25024" y="48958"/>
                        <a:pt x="21691" y="48863"/>
                        <a:pt x="18738" y="47530"/>
                      </a:cubicBezTo>
                      <a:cubicBezTo>
                        <a:pt x="15785" y="46196"/>
                        <a:pt x="13690" y="43720"/>
                        <a:pt x="12547" y="4019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32"/>
                <p:cNvSpPr/>
                <p:nvPr/>
              </p:nvSpPr>
              <p:spPr>
                <a:xfrm>
                  <a:off x="6317418" y="3647560"/>
                  <a:ext cx="89895" cy="72750"/>
                </a:xfrm>
                <a:custGeom>
                  <a:rect b="b" l="l" r="r" t="t"/>
                  <a:pathLst>
                    <a:path extrusionOk="0" h="72750" w="89895">
                      <a:moveTo>
                        <a:pt x="87667" y="44043"/>
                      </a:moveTo>
                      <a:cubicBezTo>
                        <a:pt x="87477" y="43281"/>
                        <a:pt x="87096" y="42805"/>
                        <a:pt x="86429" y="42709"/>
                      </a:cubicBezTo>
                      <a:lnTo>
                        <a:pt x="59950" y="33470"/>
                      </a:lnTo>
                      <a:cubicBezTo>
                        <a:pt x="59473" y="33375"/>
                        <a:pt x="59378" y="33089"/>
                        <a:pt x="59759" y="32803"/>
                      </a:cubicBezTo>
                      <a:lnTo>
                        <a:pt x="79857" y="13087"/>
                      </a:lnTo>
                      <a:cubicBezTo>
                        <a:pt x="80428" y="12706"/>
                        <a:pt x="80524" y="12039"/>
                        <a:pt x="80428" y="11372"/>
                      </a:cubicBezTo>
                      <a:lnTo>
                        <a:pt x="78142" y="1085"/>
                      </a:lnTo>
                      <a:cubicBezTo>
                        <a:pt x="78047" y="704"/>
                        <a:pt x="77857" y="418"/>
                        <a:pt x="77571" y="228"/>
                      </a:cubicBezTo>
                      <a:cubicBezTo>
                        <a:pt x="77285" y="37"/>
                        <a:pt x="76904" y="-58"/>
                        <a:pt x="76523" y="37"/>
                      </a:cubicBezTo>
                      <a:lnTo>
                        <a:pt x="1085" y="16611"/>
                      </a:lnTo>
                      <a:cubicBezTo>
                        <a:pt x="704" y="16706"/>
                        <a:pt x="418" y="16897"/>
                        <a:pt x="228" y="17182"/>
                      </a:cubicBezTo>
                      <a:cubicBezTo>
                        <a:pt x="37" y="17468"/>
                        <a:pt x="-58" y="17849"/>
                        <a:pt x="37" y="18230"/>
                      </a:cubicBezTo>
                      <a:lnTo>
                        <a:pt x="2323" y="28517"/>
                      </a:lnTo>
                      <a:cubicBezTo>
                        <a:pt x="2419" y="28898"/>
                        <a:pt x="2609" y="29184"/>
                        <a:pt x="2895" y="29374"/>
                      </a:cubicBezTo>
                      <a:cubicBezTo>
                        <a:pt x="3181" y="29565"/>
                        <a:pt x="3562" y="29660"/>
                        <a:pt x="3943" y="29565"/>
                      </a:cubicBezTo>
                      <a:lnTo>
                        <a:pt x="56711" y="17944"/>
                      </a:lnTo>
                      <a:cubicBezTo>
                        <a:pt x="56997" y="17849"/>
                        <a:pt x="57187" y="17944"/>
                        <a:pt x="57283" y="18040"/>
                      </a:cubicBezTo>
                      <a:cubicBezTo>
                        <a:pt x="57378" y="18230"/>
                        <a:pt x="57283" y="18325"/>
                        <a:pt x="57092" y="18516"/>
                      </a:cubicBezTo>
                      <a:lnTo>
                        <a:pt x="40233" y="34613"/>
                      </a:lnTo>
                      <a:cubicBezTo>
                        <a:pt x="39661" y="34994"/>
                        <a:pt x="39566" y="35661"/>
                        <a:pt x="39661" y="36423"/>
                      </a:cubicBezTo>
                      <a:lnTo>
                        <a:pt x="40138" y="38518"/>
                      </a:lnTo>
                      <a:cubicBezTo>
                        <a:pt x="40328" y="39280"/>
                        <a:pt x="40709" y="39757"/>
                        <a:pt x="41376" y="39852"/>
                      </a:cubicBezTo>
                      <a:lnTo>
                        <a:pt x="63474" y="47377"/>
                      </a:lnTo>
                      <a:cubicBezTo>
                        <a:pt x="63760" y="47472"/>
                        <a:pt x="63855" y="47567"/>
                        <a:pt x="63855" y="47758"/>
                      </a:cubicBezTo>
                      <a:cubicBezTo>
                        <a:pt x="63855" y="47948"/>
                        <a:pt x="63664" y="48043"/>
                        <a:pt x="63379" y="48139"/>
                      </a:cubicBezTo>
                      <a:lnTo>
                        <a:pt x="10515" y="59759"/>
                      </a:lnTo>
                      <a:cubicBezTo>
                        <a:pt x="10134" y="59854"/>
                        <a:pt x="9848" y="60045"/>
                        <a:pt x="9658" y="60331"/>
                      </a:cubicBezTo>
                      <a:cubicBezTo>
                        <a:pt x="9467" y="60616"/>
                        <a:pt x="9372" y="60997"/>
                        <a:pt x="9467" y="61378"/>
                      </a:cubicBezTo>
                      <a:lnTo>
                        <a:pt x="11753" y="71665"/>
                      </a:lnTo>
                      <a:cubicBezTo>
                        <a:pt x="11848" y="72046"/>
                        <a:pt x="12039" y="72332"/>
                        <a:pt x="12325" y="72523"/>
                      </a:cubicBezTo>
                      <a:cubicBezTo>
                        <a:pt x="12610" y="72713"/>
                        <a:pt x="12991" y="72808"/>
                        <a:pt x="13372" y="72713"/>
                      </a:cubicBezTo>
                      <a:lnTo>
                        <a:pt x="88810" y="56140"/>
                      </a:lnTo>
                      <a:cubicBezTo>
                        <a:pt x="89191" y="56044"/>
                        <a:pt x="89477" y="55854"/>
                        <a:pt x="89668" y="55568"/>
                      </a:cubicBezTo>
                      <a:cubicBezTo>
                        <a:pt x="89858" y="55282"/>
                        <a:pt x="89953" y="54901"/>
                        <a:pt x="89858" y="54520"/>
                      </a:cubicBezTo>
                      <a:lnTo>
                        <a:pt x="87667" y="4404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5" name="Google Shape;765;p32"/>
              <p:cNvGrpSpPr/>
              <p:nvPr/>
            </p:nvGrpSpPr>
            <p:grpSpPr>
              <a:xfrm rot="8013194">
                <a:off x="6331224" y="3931838"/>
                <a:ext cx="919930" cy="855457"/>
                <a:chOff x="5781651" y="3138498"/>
                <a:chExt cx="625662" cy="581812"/>
              </a:xfrm>
            </p:grpSpPr>
            <p:sp>
              <p:nvSpPr>
                <p:cNvPr id="766" name="Google Shape;766;p32"/>
                <p:cNvSpPr/>
                <p:nvPr/>
              </p:nvSpPr>
              <p:spPr>
                <a:xfrm>
                  <a:off x="5781651" y="3138498"/>
                  <a:ext cx="54055" cy="81929"/>
                </a:xfrm>
                <a:custGeom>
                  <a:rect b="b" l="l" r="r" t="t"/>
                  <a:pathLst>
                    <a:path extrusionOk="0" h="81929" w="54055">
                      <a:moveTo>
                        <a:pt x="44506" y="4656"/>
                      </a:moveTo>
                      <a:cubicBezTo>
                        <a:pt x="40981" y="2370"/>
                        <a:pt x="36695" y="846"/>
                        <a:pt x="31837" y="275"/>
                      </a:cubicBezTo>
                      <a:cubicBezTo>
                        <a:pt x="24694" y="-583"/>
                        <a:pt x="18693" y="560"/>
                        <a:pt x="13930" y="3799"/>
                      </a:cubicBezTo>
                      <a:cubicBezTo>
                        <a:pt x="9073" y="7037"/>
                        <a:pt x="6310" y="11895"/>
                        <a:pt x="5453" y="18372"/>
                      </a:cubicBezTo>
                      <a:cubicBezTo>
                        <a:pt x="4882" y="22563"/>
                        <a:pt x="5453" y="26278"/>
                        <a:pt x="6977" y="29516"/>
                      </a:cubicBezTo>
                      <a:cubicBezTo>
                        <a:pt x="8596" y="32755"/>
                        <a:pt x="10597" y="35422"/>
                        <a:pt x="13168" y="37708"/>
                      </a:cubicBezTo>
                      <a:cubicBezTo>
                        <a:pt x="15740" y="39994"/>
                        <a:pt x="19169" y="42566"/>
                        <a:pt x="23455" y="45518"/>
                      </a:cubicBezTo>
                      <a:cubicBezTo>
                        <a:pt x="27170" y="48090"/>
                        <a:pt x="29932" y="50186"/>
                        <a:pt x="31742" y="51710"/>
                      </a:cubicBezTo>
                      <a:cubicBezTo>
                        <a:pt x="33552" y="53234"/>
                        <a:pt x="34790" y="54758"/>
                        <a:pt x="35743" y="56377"/>
                      </a:cubicBezTo>
                      <a:cubicBezTo>
                        <a:pt x="36600" y="57996"/>
                        <a:pt x="36886" y="59806"/>
                        <a:pt x="36695" y="61806"/>
                      </a:cubicBezTo>
                      <a:cubicBezTo>
                        <a:pt x="36314" y="64759"/>
                        <a:pt x="35076" y="67045"/>
                        <a:pt x="32980" y="68569"/>
                      </a:cubicBezTo>
                      <a:cubicBezTo>
                        <a:pt x="30885" y="70188"/>
                        <a:pt x="28027" y="70760"/>
                        <a:pt x="24408" y="70283"/>
                      </a:cubicBezTo>
                      <a:cubicBezTo>
                        <a:pt x="20503" y="69807"/>
                        <a:pt x="17645" y="68378"/>
                        <a:pt x="15645" y="66092"/>
                      </a:cubicBezTo>
                      <a:cubicBezTo>
                        <a:pt x="13645" y="63806"/>
                        <a:pt x="12787" y="60949"/>
                        <a:pt x="13264" y="57710"/>
                      </a:cubicBezTo>
                      <a:lnTo>
                        <a:pt x="13549" y="55424"/>
                      </a:lnTo>
                      <a:cubicBezTo>
                        <a:pt x="13645" y="55043"/>
                        <a:pt x="13549" y="54758"/>
                        <a:pt x="13264" y="54377"/>
                      </a:cubicBezTo>
                      <a:cubicBezTo>
                        <a:pt x="13073" y="54091"/>
                        <a:pt x="12692" y="53900"/>
                        <a:pt x="12311" y="53900"/>
                      </a:cubicBezTo>
                      <a:lnTo>
                        <a:pt x="2119" y="52662"/>
                      </a:lnTo>
                      <a:cubicBezTo>
                        <a:pt x="1738" y="52567"/>
                        <a:pt x="1357" y="52662"/>
                        <a:pt x="1072" y="52948"/>
                      </a:cubicBezTo>
                      <a:cubicBezTo>
                        <a:pt x="786" y="53138"/>
                        <a:pt x="595" y="53519"/>
                        <a:pt x="595" y="53900"/>
                      </a:cubicBezTo>
                      <a:lnTo>
                        <a:pt x="214" y="56853"/>
                      </a:lnTo>
                      <a:cubicBezTo>
                        <a:pt x="-357" y="61139"/>
                        <a:pt x="214" y="65045"/>
                        <a:pt x="1929" y="68664"/>
                      </a:cubicBezTo>
                      <a:cubicBezTo>
                        <a:pt x="3643" y="72284"/>
                        <a:pt x="6215" y="75141"/>
                        <a:pt x="9739" y="77332"/>
                      </a:cubicBezTo>
                      <a:cubicBezTo>
                        <a:pt x="13359" y="79523"/>
                        <a:pt x="17550" y="80951"/>
                        <a:pt x="22598" y="81618"/>
                      </a:cubicBezTo>
                      <a:cubicBezTo>
                        <a:pt x="30123" y="82571"/>
                        <a:pt x="36314" y="81332"/>
                        <a:pt x="41267" y="77999"/>
                      </a:cubicBezTo>
                      <a:cubicBezTo>
                        <a:pt x="46220" y="74570"/>
                        <a:pt x="49078" y="69521"/>
                        <a:pt x="49935" y="62854"/>
                      </a:cubicBezTo>
                      <a:cubicBezTo>
                        <a:pt x="50411" y="58853"/>
                        <a:pt x="49935" y="55329"/>
                        <a:pt x="48506" y="52376"/>
                      </a:cubicBezTo>
                      <a:cubicBezTo>
                        <a:pt x="47077" y="49424"/>
                        <a:pt x="45172" y="46852"/>
                        <a:pt x="42791" y="44852"/>
                      </a:cubicBezTo>
                      <a:cubicBezTo>
                        <a:pt x="40505" y="42756"/>
                        <a:pt x="36790" y="39899"/>
                        <a:pt x="31742" y="36089"/>
                      </a:cubicBezTo>
                      <a:cubicBezTo>
                        <a:pt x="27932" y="33517"/>
                        <a:pt x="25075" y="31517"/>
                        <a:pt x="23265" y="29993"/>
                      </a:cubicBezTo>
                      <a:cubicBezTo>
                        <a:pt x="21360" y="28373"/>
                        <a:pt x="20026" y="26849"/>
                        <a:pt x="19264" y="25325"/>
                      </a:cubicBezTo>
                      <a:cubicBezTo>
                        <a:pt x="18407" y="23801"/>
                        <a:pt x="18121" y="21992"/>
                        <a:pt x="18407" y="19896"/>
                      </a:cubicBezTo>
                      <a:cubicBezTo>
                        <a:pt x="18788" y="16848"/>
                        <a:pt x="20026" y="14657"/>
                        <a:pt x="22122" y="13133"/>
                      </a:cubicBezTo>
                      <a:cubicBezTo>
                        <a:pt x="24217" y="11609"/>
                        <a:pt x="26884" y="11133"/>
                        <a:pt x="30123" y="11514"/>
                      </a:cubicBezTo>
                      <a:cubicBezTo>
                        <a:pt x="33838" y="11990"/>
                        <a:pt x="36600" y="13419"/>
                        <a:pt x="38600" y="15800"/>
                      </a:cubicBezTo>
                      <a:cubicBezTo>
                        <a:pt x="40505" y="18182"/>
                        <a:pt x="41267" y="21039"/>
                        <a:pt x="40886" y="24278"/>
                      </a:cubicBezTo>
                      <a:lnTo>
                        <a:pt x="40600" y="26468"/>
                      </a:lnTo>
                      <a:cubicBezTo>
                        <a:pt x="40600" y="26849"/>
                        <a:pt x="40600" y="27230"/>
                        <a:pt x="40886" y="27516"/>
                      </a:cubicBezTo>
                      <a:cubicBezTo>
                        <a:pt x="41077" y="27802"/>
                        <a:pt x="41458" y="27992"/>
                        <a:pt x="41839" y="27992"/>
                      </a:cubicBezTo>
                      <a:lnTo>
                        <a:pt x="52030" y="29231"/>
                      </a:lnTo>
                      <a:cubicBezTo>
                        <a:pt x="52411" y="29231"/>
                        <a:pt x="52792" y="29231"/>
                        <a:pt x="53078" y="28945"/>
                      </a:cubicBezTo>
                      <a:cubicBezTo>
                        <a:pt x="53364" y="28754"/>
                        <a:pt x="53554" y="28373"/>
                        <a:pt x="53554" y="27992"/>
                      </a:cubicBezTo>
                      <a:lnTo>
                        <a:pt x="53840" y="25706"/>
                      </a:lnTo>
                      <a:cubicBezTo>
                        <a:pt x="54412" y="21325"/>
                        <a:pt x="53840" y="17324"/>
                        <a:pt x="52221" y="13610"/>
                      </a:cubicBezTo>
                      <a:cubicBezTo>
                        <a:pt x="50602" y="9990"/>
                        <a:pt x="48030" y="7037"/>
                        <a:pt x="44506" y="465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32"/>
                <p:cNvSpPr/>
                <p:nvPr/>
              </p:nvSpPr>
              <p:spPr>
                <a:xfrm>
                  <a:off x="5838978" y="3146260"/>
                  <a:ext cx="47471" cy="87609"/>
                </a:xfrm>
                <a:custGeom>
                  <a:rect b="b" l="l" r="r" t="t"/>
                  <a:pathLst>
                    <a:path extrusionOk="0" h="87609" w="47471">
                      <a:moveTo>
                        <a:pt x="46424" y="76428"/>
                      </a:moveTo>
                      <a:lnTo>
                        <a:pt x="15658" y="69665"/>
                      </a:lnTo>
                      <a:cubicBezTo>
                        <a:pt x="15277" y="69570"/>
                        <a:pt x="15182" y="69379"/>
                        <a:pt x="15277" y="68998"/>
                      </a:cubicBezTo>
                      <a:lnTo>
                        <a:pt x="29565" y="3943"/>
                      </a:lnTo>
                      <a:cubicBezTo>
                        <a:pt x="29660" y="3562"/>
                        <a:pt x="29565" y="3181"/>
                        <a:pt x="29374" y="2895"/>
                      </a:cubicBezTo>
                      <a:cubicBezTo>
                        <a:pt x="29089" y="2514"/>
                        <a:pt x="28803" y="2323"/>
                        <a:pt x="28517" y="2228"/>
                      </a:cubicBezTo>
                      <a:lnTo>
                        <a:pt x="18230" y="37"/>
                      </a:lnTo>
                      <a:cubicBezTo>
                        <a:pt x="17849" y="-58"/>
                        <a:pt x="17468" y="37"/>
                        <a:pt x="17182" y="228"/>
                      </a:cubicBezTo>
                      <a:cubicBezTo>
                        <a:pt x="16897" y="418"/>
                        <a:pt x="16611" y="704"/>
                        <a:pt x="16611" y="1085"/>
                      </a:cubicBezTo>
                      <a:lnTo>
                        <a:pt x="37" y="76523"/>
                      </a:lnTo>
                      <a:cubicBezTo>
                        <a:pt x="-58" y="76904"/>
                        <a:pt x="37" y="77285"/>
                        <a:pt x="228" y="77571"/>
                      </a:cubicBezTo>
                      <a:cubicBezTo>
                        <a:pt x="418" y="77857"/>
                        <a:pt x="704" y="78047"/>
                        <a:pt x="1085" y="78142"/>
                      </a:cubicBezTo>
                      <a:lnTo>
                        <a:pt x="43948" y="87572"/>
                      </a:lnTo>
                      <a:cubicBezTo>
                        <a:pt x="44329" y="87667"/>
                        <a:pt x="44710" y="87572"/>
                        <a:pt x="44995" y="87382"/>
                      </a:cubicBezTo>
                      <a:cubicBezTo>
                        <a:pt x="45281" y="87191"/>
                        <a:pt x="45472" y="86905"/>
                        <a:pt x="45567" y="86524"/>
                      </a:cubicBezTo>
                      <a:lnTo>
                        <a:pt x="47472" y="78047"/>
                      </a:lnTo>
                      <a:cubicBezTo>
                        <a:pt x="47472" y="77666"/>
                        <a:pt x="47472" y="77285"/>
                        <a:pt x="47281" y="76999"/>
                      </a:cubicBezTo>
                      <a:cubicBezTo>
                        <a:pt x="47091" y="76714"/>
                        <a:pt x="46710" y="76428"/>
                        <a:pt x="46424" y="7642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32"/>
                <p:cNvSpPr/>
                <p:nvPr/>
              </p:nvSpPr>
              <p:spPr>
                <a:xfrm>
                  <a:off x="5892578" y="3160331"/>
                  <a:ext cx="34510" cy="79944"/>
                </a:xfrm>
                <a:custGeom>
                  <a:rect b="b" l="l" r="r" t="t"/>
                  <a:pathLst>
                    <a:path extrusionOk="0" h="79944" w="34510">
                      <a:moveTo>
                        <a:pt x="34353" y="3682"/>
                      </a:moveTo>
                      <a:cubicBezTo>
                        <a:pt x="34162" y="3396"/>
                        <a:pt x="33876" y="3111"/>
                        <a:pt x="33495" y="3015"/>
                      </a:cubicBezTo>
                      <a:lnTo>
                        <a:pt x="23399" y="63"/>
                      </a:lnTo>
                      <a:cubicBezTo>
                        <a:pt x="23018" y="-33"/>
                        <a:pt x="22732" y="-33"/>
                        <a:pt x="22351" y="158"/>
                      </a:cubicBezTo>
                      <a:cubicBezTo>
                        <a:pt x="21970" y="348"/>
                        <a:pt x="21780" y="634"/>
                        <a:pt x="21684" y="1015"/>
                      </a:cubicBezTo>
                      <a:lnTo>
                        <a:pt x="63" y="75215"/>
                      </a:lnTo>
                      <a:cubicBezTo>
                        <a:pt x="-33" y="75596"/>
                        <a:pt x="-33" y="75882"/>
                        <a:pt x="158" y="76263"/>
                      </a:cubicBezTo>
                      <a:cubicBezTo>
                        <a:pt x="348" y="76548"/>
                        <a:pt x="634" y="76834"/>
                        <a:pt x="1015" y="76929"/>
                      </a:cubicBezTo>
                      <a:lnTo>
                        <a:pt x="11112" y="79882"/>
                      </a:lnTo>
                      <a:cubicBezTo>
                        <a:pt x="11493" y="79977"/>
                        <a:pt x="11778" y="79977"/>
                        <a:pt x="12159" y="79787"/>
                      </a:cubicBezTo>
                      <a:cubicBezTo>
                        <a:pt x="12445" y="79596"/>
                        <a:pt x="12731" y="79311"/>
                        <a:pt x="12826" y="78930"/>
                      </a:cubicBezTo>
                      <a:lnTo>
                        <a:pt x="34448" y="4730"/>
                      </a:lnTo>
                      <a:cubicBezTo>
                        <a:pt x="34543" y="4349"/>
                        <a:pt x="34543" y="3968"/>
                        <a:pt x="34353" y="368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32"/>
                <p:cNvSpPr/>
                <p:nvPr/>
              </p:nvSpPr>
              <p:spPr>
                <a:xfrm>
                  <a:off x="5918192" y="3169467"/>
                  <a:ext cx="67623" cy="85336"/>
                </a:xfrm>
                <a:custGeom>
                  <a:rect b="b" l="l" r="r" t="t"/>
                  <a:pathLst>
                    <a:path extrusionOk="0" h="85336" w="67623">
                      <a:moveTo>
                        <a:pt x="65413" y="20360"/>
                      </a:moveTo>
                      <a:cubicBezTo>
                        <a:pt x="62651" y="14930"/>
                        <a:pt x="57793" y="10930"/>
                        <a:pt x="50935" y="8358"/>
                      </a:cubicBezTo>
                      <a:lnTo>
                        <a:pt x="28742" y="71"/>
                      </a:lnTo>
                      <a:cubicBezTo>
                        <a:pt x="28361" y="-24"/>
                        <a:pt x="28075" y="-24"/>
                        <a:pt x="27694" y="71"/>
                      </a:cubicBezTo>
                      <a:cubicBezTo>
                        <a:pt x="27313" y="262"/>
                        <a:pt x="27122" y="452"/>
                        <a:pt x="26932" y="833"/>
                      </a:cubicBezTo>
                      <a:lnTo>
                        <a:pt x="71" y="73223"/>
                      </a:lnTo>
                      <a:cubicBezTo>
                        <a:pt x="-24" y="73604"/>
                        <a:pt x="-24" y="73890"/>
                        <a:pt x="71" y="74271"/>
                      </a:cubicBezTo>
                      <a:cubicBezTo>
                        <a:pt x="167" y="74652"/>
                        <a:pt x="452" y="74843"/>
                        <a:pt x="833" y="74938"/>
                      </a:cubicBezTo>
                      <a:lnTo>
                        <a:pt x="23027" y="83320"/>
                      </a:lnTo>
                      <a:cubicBezTo>
                        <a:pt x="29980" y="85892"/>
                        <a:pt x="36266" y="85987"/>
                        <a:pt x="41791" y="83701"/>
                      </a:cubicBezTo>
                      <a:cubicBezTo>
                        <a:pt x="47411" y="81415"/>
                        <a:pt x="51411" y="77033"/>
                        <a:pt x="53792" y="70556"/>
                      </a:cubicBezTo>
                      <a:lnTo>
                        <a:pt x="65889" y="37981"/>
                      </a:lnTo>
                      <a:cubicBezTo>
                        <a:pt x="68366" y="31599"/>
                        <a:pt x="68175" y="25694"/>
                        <a:pt x="65413" y="20360"/>
                      </a:cubicBezTo>
                      <a:close/>
                      <a:moveTo>
                        <a:pt x="53030" y="34838"/>
                      </a:moveTo>
                      <a:lnTo>
                        <a:pt x="41981" y="64651"/>
                      </a:lnTo>
                      <a:cubicBezTo>
                        <a:pt x="40457" y="68270"/>
                        <a:pt x="38457" y="70747"/>
                        <a:pt x="35790" y="72176"/>
                      </a:cubicBezTo>
                      <a:cubicBezTo>
                        <a:pt x="33123" y="73604"/>
                        <a:pt x="30266" y="73700"/>
                        <a:pt x="27218" y="72557"/>
                      </a:cubicBezTo>
                      <a:lnTo>
                        <a:pt x="16550" y="68747"/>
                      </a:lnTo>
                      <a:cubicBezTo>
                        <a:pt x="16169" y="68651"/>
                        <a:pt x="16073" y="68366"/>
                        <a:pt x="16169" y="67985"/>
                      </a:cubicBezTo>
                      <a:lnTo>
                        <a:pt x="35695" y="15502"/>
                      </a:lnTo>
                      <a:cubicBezTo>
                        <a:pt x="35790" y="15121"/>
                        <a:pt x="36076" y="15026"/>
                        <a:pt x="36457" y="15121"/>
                      </a:cubicBezTo>
                      <a:lnTo>
                        <a:pt x="47030" y="19026"/>
                      </a:lnTo>
                      <a:cubicBezTo>
                        <a:pt x="50173" y="20169"/>
                        <a:pt x="52268" y="22169"/>
                        <a:pt x="53411" y="25027"/>
                      </a:cubicBezTo>
                      <a:cubicBezTo>
                        <a:pt x="54554" y="27884"/>
                        <a:pt x="54364" y="31218"/>
                        <a:pt x="53030" y="348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32"/>
                <p:cNvSpPr/>
                <p:nvPr/>
              </p:nvSpPr>
              <p:spPr>
                <a:xfrm>
                  <a:off x="5974303" y="3194240"/>
                  <a:ext cx="76229" cy="91565"/>
                </a:xfrm>
                <a:custGeom>
                  <a:rect b="b" l="l" r="r" t="t"/>
                  <a:pathLst>
                    <a:path extrusionOk="0" h="91565" w="76229">
                      <a:moveTo>
                        <a:pt x="32067" y="36162"/>
                      </a:moveTo>
                      <a:cubicBezTo>
                        <a:pt x="31686" y="35972"/>
                        <a:pt x="31590" y="35781"/>
                        <a:pt x="31781" y="35400"/>
                      </a:cubicBezTo>
                      <a:lnTo>
                        <a:pt x="41115" y="16065"/>
                      </a:lnTo>
                      <a:cubicBezTo>
                        <a:pt x="41306" y="15684"/>
                        <a:pt x="41496" y="15588"/>
                        <a:pt x="41877" y="15779"/>
                      </a:cubicBezTo>
                      <a:lnTo>
                        <a:pt x="70452" y="29685"/>
                      </a:lnTo>
                      <a:cubicBezTo>
                        <a:pt x="70833" y="29876"/>
                        <a:pt x="71119" y="29876"/>
                        <a:pt x="71500" y="29781"/>
                      </a:cubicBezTo>
                      <a:cubicBezTo>
                        <a:pt x="71881" y="29685"/>
                        <a:pt x="72072" y="29400"/>
                        <a:pt x="72262" y="29114"/>
                      </a:cubicBezTo>
                      <a:lnTo>
                        <a:pt x="76072" y="21303"/>
                      </a:lnTo>
                      <a:cubicBezTo>
                        <a:pt x="76263" y="20922"/>
                        <a:pt x="76263" y="20637"/>
                        <a:pt x="76167" y="20256"/>
                      </a:cubicBezTo>
                      <a:cubicBezTo>
                        <a:pt x="76072" y="19875"/>
                        <a:pt x="75786" y="19684"/>
                        <a:pt x="75501" y="19494"/>
                      </a:cubicBezTo>
                      <a:lnTo>
                        <a:pt x="35686" y="158"/>
                      </a:lnTo>
                      <a:cubicBezTo>
                        <a:pt x="35305" y="-33"/>
                        <a:pt x="35019" y="-33"/>
                        <a:pt x="34638" y="63"/>
                      </a:cubicBezTo>
                      <a:cubicBezTo>
                        <a:pt x="34257" y="158"/>
                        <a:pt x="34067" y="444"/>
                        <a:pt x="33876" y="729"/>
                      </a:cubicBezTo>
                      <a:lnTo>
                        <a:pt x="158" y="70262"/>
                      </a:lnTo>
                      <a:cubicBezTo>
                        <a:pt x="-33" y="70643"/>
                        <a:pt x="-33" y="70929"/>
                        <a:pt x="63" y="71310"/>
                      </a:cubicBezTo>
                      <a:cubicBezTo>
                        <a:pt x="158" y="71691"/>
                        <a:pt x="444" y="71881"/>
                        <a:pt x="729" y="72072"/>
                      </a:cubicBezTo>
                      <a:lnTo>
                        <a:pt x="40544" y="91407"/>
                      </a:lnTo>
                      <a:cubicBezTo>
                        <a:pt x="40925" y="91598"/>
                        <a:pt x="41211" y="91598"/>
                        <a:pt x="41592" y="91503"/>
                      </a:cubicBezTo>
                      <a:cubicBezTo>
                        <a:pt x="41973" y="91407"/>
                        <a:pt x="42163" y="91122"/>
                        <a:pt x="42354" y="90836"/>
                      </a:cubicBezTo>
                      <a:lnTo>
                        <a:pt x="46164" y="83025"/>
                      </a:lnTo>
                      <a:cubicBezTo>
                        <a:pt x="46354" y="82644"/>
                        <a:pt x="46354" y="82359"/>
                        <a:pt x="46259" y="81978"/>
                      </a:cubicBezTo>
                      <a:cubicBezTo>
                        <a:pt x="46164" y="81597"/>
                        <a:pt x="45878" y="81406"/>
                        <a:pt x="45592" y="81216"/>
                      </a:cubicBezTo>
                      <a:lnTo>
                        <a:pt x="17017" y="67309"/>
                      </a:lnTo>
                      <a:cubicBezTo>
                        <a:pt x="16636" y="67119"/>
                        <a:pt x="16636" y="66928"/>
                        <a:pt x="16731" y="66547"/>
                      </a:cubicBezTo>
                      <a:lnTo>
                        <a:pt x="26352" y="46830"/>
                      </a:lnTo>
                      <a:cubicBezTo>
                        <a:pt x="26542" y="46449"/>
                        <a:pt x="26733" y="46354"/>
                        <a:pt x="27114" y="46545"/>
                      </a:cubicBezTo>
                      <a:lnTo>
                        <a:pt x="45402" y="55403"/>
                      </a:lnTo>
                      <a:cubicBezTo>
                        <a:pt x="45783" y="55593"/>
                        <a:pt x="46068" y="55593"/>
                        <a:pt x="46449" y="55498"/>
                      </a:cubicBezTo>
                      <a:cubicBezTo>
                        <a:pt x="46830" y="55403"/>
                        <a:pt x="47021" y="55117"/>
                        <a:pt x="47211" y="54831"/>
                      </a:cubicBezTo>
                      <a:lnTo>
                        <a:pt x="51021" y="47021"/>
                      </a:lnTo>
                      <a:cubicBezTo>
                        <a:pt x="51212" y="46640"/>
                        <a:pt x="51212" y="46354"/>
                        <a:pt x="51117" y="45973"/>
                      </a:cubicBezTo>
                      <a:cubicBezTo>
                        <a:pt x="51021" y="45592"/>
                        <a:pt x="50736" y="45402"/>
                        <a:pt x="50450" y="45211"/>
                      </a:cubicBezTo>
                      <a:lnTo>
                        <a:pt x="32067" y="36162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32"/>
                <p:cNvSpPr/>
                <p:nvPr/>
              </p:nvSpPr>
              <p:spPr>
                <a:xfrm>
                  <a:off x="6029700" y="3228391"/>
                  <a:ext cx="68585" cy="79496"/>
                </a:xfrm>
                <a:custGeom>
                  <a:rect b="b" l="l" r="r" t="t"/>
                  <a:pathLst>
                    <a:path extrusionOk="0" h="79496" w="68585">
                      <a:moveTo>
                        <a:pt x="49250" y="58971"/>
                      </a:moveTo>
                      <a:cubicBezTo>
                        <a:pt x="49155" y="55637"/>
                        <a:pt x="48488" y="52589"/>
                        <a:pt x="47155" y="49732"/>
                      </a:cubicBezTo>
                      <a:cubicBezTo>
                        <a:pt x="45821" y="46874"/>
                        <a:pt x="43630" y="42683"/>
                        <a:pt x="40582" y="37159"/>
                      </a:cubicBezTo>
                      <a:cubicBezTo>
                        <a:pt x="38106" y="33253"/>
                        <a:pt x="36391" y="30205"/>
                        <a:pt x="35344" y="28110"/>
                      </a:cubicBezTo>
                      <a:cubicBezTo>
                        <a:pt x="34296" y="25919"/>
                        <a:pt x="33724" y="24014"/>
                        <a:pt x="33629" y="22204"/>
                      </a:cubicBezTo>
                      <a:cubicBezTo>
                        <a:pt x="33534" y="20490"/>
                        <a:pt x="34010" y="18680"/>
                        <a:pt x="35058" y="16966"/>
                      </a:cubicBezTo>
                      <a:cubicBezTo>
                        <a:pt x="36677" y="14394"/>
                        <a:pt x="38677" y="12775"/>
                        <a:pt x="41249" y="12298"/>
                      </a:cubicBezTo>
                      <a:cubicBezTo>
                        <a:pt x="43726" y="11822"/>
                        <a:pt x="46393" y="12394"/>
                        <a:pt x="49250" y="14108"/>
                      </a:cubicBezTo>
                      <a:cubicBezTo>
                        <a:pt x="52393" y="16013"/>
                        <a:pt x="54394" y="18490"/>
                        <a:pt x="55251" y="21442"/>
                      </a:cubicBezTo>
                      <a:cubicBezTo>
                        <a:pt x="56013" y="24395"/>
                        <a:pt x="55537" y="27253"/>
                        <a:pt x="53917" y="30110"/>
                      </a:cubicBezTo>
                      <a:lnTo>
                        <a:pt x="52774" y="31920"/>
                      </a:lnTo>
                      <a:cubicBezTo>
                        <a:pt x="52584" y="32206"/>
                        <a:pt x="52489" y="32587"/>
                        <a:pt x="52584" y="32968"/>
                      </a:cubicBezTo>
                      <a:cubicBezTo>
                        <a:pt x="52679" y="33349"/>
                        <a:pt x="52870" y="33634"/>
                        <a:pt x="53251" y="33825"/>
                      </a:cubicBezTo>
                      <a:lnTo>
                        <a:pt x="62014" y="39159"/>
                      </a:lnTo>
                      <a:cubicBezTo>
                        <a:pt x="62299" y="39349"/>
                        <a:pt x="62680" y="39445"/>
                        <a:pt x="63061" y="39349"/>
                      </a:cubicBezTo>
                      <a:cubicBezTo>
                        <a:pt x="63442" y="39254"/>
                        <a:pt x="63728" y="39064"/>
                        <a:pt x="63919" y="38683"/>
                      </a:cubicBezTo>
                      <a:lnTo>
                        <a:pt x="65157" y="36587"/>
                      </a:lnTo>
                      <a:cubicBezTo>
                        <a:pt x="67443" y="32777"/>
                        <a:pt x="68586" y="28872"/>
                        <a:pt x="68586" y="24967"/>
                      </a:cubicBezTo>
                      <a:cubicBezTo>
                        <a:pt x="68586" y="20966"/>
                        <a:pt x="67443" y="17156"/>
                        <a:pt x="65157" y="13632"/>
                      </a:cubicBezTo>
                      <a:cubicBezTo>
                        <a:pt x="62871" y="10108"/>
                        <a:pt x="59632" y="6964"/>
                        <a:pt x="55346" y="4393"/>
                      </a:cubicBezTo>
                      <a:cubicBezTo>
                        <a:pt x="49250" y="678"/>
                        <a:pt x="43345" y="-656"/>
                        <a:pt x="37534" y="297"/>
                      </a:cubicBezTo>
                      <a:cubicBezTo>
                        <a:pt x="31819" y="1249"/>
                        <a:pt x="27247" y="4583"/>
                        <a:pt x="23818" y="10203"/>
                      </a:cubicBezTo>
                      <a:cubicBezTo>
                        <a:pt x="21628" y="13822"/>
                        <a:pt x="20580" y="17442"/>
                        <a:pt x="20675" y="20966"/>
                      </a:cubicBezTo>
                      <a:cubicBezTo>
                        <a:pt x="20770" y="24490"/>
                        <a:pt x="21532" y="27824"/>
                        <a:pt x="22961" y="30967"/>
                      </a:cubicBezTo>
                      <a:cubicBezTo>
                        <a:pt x="24390" y="34015"/>
                        <a:pt x="26485" y="37825"/>
                        <a:pt x="29152" y="42302"/>
                      </a:cubicBezTo>
                      <a:cubicBezTo>
                        <a:pt x="31534" y="46207"/>
                        <a:pt x="33153" y="49255"/>
                        <a:pt x="34201" y="51351"/>
                      </a:cubicBezTo>
                      <a:cubicBezTo>
                        <a:pt x="35248" y="53446"/>
                        <a:pt x="35820" y="55351"/>
                        <a:pt x="35915" y="57256"/>
                      </a:cubicBezTo>
                      <a:cubicBezTo>
                        <a:pt x="36106" y="59066"/>
                        <a:pt x="35629" y="60876"/>
                        <a:pt x="34486" y="62590"/>
                      </a:cubicBezTo>
                      <a:cubicBezTo>
                        <a:pt x="32962" y="65162"/>
                        <a:pt x="30867" y="66686"/>
                        <a:pt x="28295" y="67258"/>
                      </a:cubicBezTo>
                      <a:cubicBezTo>
                        <a:pt x="25723" y="67829"/>
                        <a:pt x="22866" y="67162"/>
                        <a:pt x="19818" y="65353"/>
                      </a:cubicBezTo>
                      <a:cubicBezTo>
                        <a:pt x="16484" y="63352"/>
                        <a:pt x="14389" y="60876"/>
                        <a:pt x="13531" y="57923"/>
                      </a:cubicBezTo>
                      <a:cubicBezTo>
                        <a:pt x="12674" y="54970"/>
                        <a:pt x="13055" y="52113"/>
                        <a:pt x="14770" y="49351"/>
                      </a:cubicBezTo>
                      <a:lnTo>
                        <a:pt x="15913" y="47350"/>
                      </a:lnTo>
                      <a:cubicBezTo>
                        <a:pt x="16103" y="47065"/>
                        <a:pt x="16198" y="46684"/>
                        <a:pt x="16103" y="46303"/>
                      </a:cubicBezTo>
                      <a:cubicBezTo>
                        <a:pt x="16008" y="45922"/>
                        <a:pt x="15817" y="45636"/>
                        <a:pt x="15436" y="45445"/>
                      </a:cubicBezTo>
                      <a:lnTo>
                        <a:pt x="6673" y="40111"/>
                      </a:lnTo>
                      <a:cubicBezTo>
                        <a:pt x="6388" y="39921"/>
                        <a:pt x="6007" y="39826"/>
                        <a:pt x="5626" y="39921"/>
                      </a:cubicBezTo>
                      <a:cubicBezTo>
                        <a:pt x="5245" y="40016"/>
                        <a:pt x="4959" y="40207"/>
                        <a:pt x="4768" y="40588"/>
                      </a:cubicBezTo>
                      <a:lnTo>
                        <a:pt x="3244" y="43159"/>
                      </a:lnTo>
                      <a:cubicBezTo>
                        <a:pt x="958" y="46874"/>
                        <a:pt x="-89" y="50684"/>
                        <a:pt x="6" y="54589"/>
                      </a:cubicBezTo>
                      <a:cubicBezTo>
                        <a:pt x="101" y="58495"/>
                        <a:pt x="1244" y="62209"/>
                        <a:pt x="3625" y="65734"/>
                      </a:cubicBezTo>
                      <a:cubicBezTo>
                        <a:pt x="6007" y="69258"/>
                        <a:pt x="9245" y="72306"/>
                        <a:pt x="13531" y="74878"/>
                      </a:cubicBezTo>
                      <a:cubicBezTo>
                        <a:pt x="20008" y="78783"/>
                        <a:pt x="26200" y="80212"/>
                        <a:pt x="32010" y="79164"/>
                      </a:cubicBezTo>
                      <a:cubicBezTo>
                        <a:pt x="37915" y="78116"/>
                        <a:pt x="42583" y="74687"/>
                        <a:pt x="46107" y="68972"/>
                      </a:cubicBezTo>
                      <a:cubicBezTo>
                        <a:pt x="48393" y="65638"/>
                        <a:pt x="49345" y="62305"/>
                        <a:pt x="49250" y="58971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32"/>
                <p:cNvSpPr/>
                <p:nvPr/>
              </p:nvSpPr>
              <p:spPr>
                <a:xfrm>
                  <a:off x="6073520" y="3257454"/>
                  <a:ext cx="93154" cy="97535"/>
                </a:xfrm>
                <a:custGeom>
                  <a:rect b="b" l="l" r="r" t="t"/>
                  <a:pathLst>
                    <a:path extrusionOk="0" h="97535" w="93154">
                      <a:moveTo>
                        <a:pt x="93154" y="34290"/>
                      </a:moveTo>
                      <a:cubicBezTo>
                        <a:pt x="93059" y="33909"/>
                        <a:pt x="92964" y="33623"/>
                        <a:pt x="92583" y="33433"/>
                      </a:cubicBezTo>
                      <a:lnTo>
                        <a:pt x="84106" y="27051"/>
                      </a:lnTo>
                      <a:cubicBezTo>
                        <a:pt x="83534" y="26575"/>
                        <a:pt x="82868" y="26480"/>
                        <a:pt x="82296" y="26765"/>
                      </a:cubicBezTo>
                      <a:lnTo>
                        <a:pt x="56102" y="36862"/>
                      </a:lnTo>
                      <a:cubicBezTo>
                        <a:pt x="55626" y="37052"/>
                        <a:pt x="55435" y="36957"/>
                        <a:pt x="55531" y="36481"/>
                      </a:cubicBezTo>
                      <a:lnTo>
                        <a:pt x="58007" y="8382"/>
                      </a:lnTo>
                      <a:cubicBezTo>
                        <a:pt x="58103" y="7715"/>
                        <a:pt x="57912" y="7144"/>
                        <a:pt x="57245" y="6667"/>
                      </a:cubicBezTo>
                      <a:lnTo>
                        <a:pt x="48863" y="286"/>
                      </a:lnTo>
                      <a:cubicBezTo>
                        <a:pt x="48578" y="95"/>
                        <a:pt x="48197" y="0"/>
                        <a:pt x="47816" y="0"/>
                      </a:cubicBezTo>
                      <a:cubicBezTo>
                        <a:pt x="47434" y="0"/>
                        <a:pt x="47149" y="191"/>
                        <a:pt x="46958" y="572"/>
                      </a:cubicBezTo>
                      <a:lnTo>
                        <a:pt x="286" y="62103"/>
                      </a:lnTo>
                      <a:cubicBezTo>
                        <a:pt x="95" y="62389"/>
                        <a:pt x="0" y="62770"/>
                        <a:pt x="0" y="63151"/>
                      </a:cubicBezTo>
                      <a:cubicBezTo>
                        <a:pt x="0" y="63532"/>
                        <a:pt x="191" y="63818"/>
                        <a:pt x="572" y="64103"/>
                      </a:cubicBezTo>
                      <a:lnTo>
                        <a:pt x="8954" y="70485"/>
                      </a:lnTo>
                      <a:cubicBezTo>
                        <a:pt x="9239" y="70676"/>
                        <a:pt x="9620" y="70771"/>
                        <a:pt x="10001" y="70771"/>
                      </a:cubicBezTo>
                      <a:cubicBezTo>
                        <a:pt x="10382" y="70676"/>
                        <a:pt x="10668" y="70580"/>
                        <a:pt x="10954" y="70199"/>
                      </a:cubicBezTo>
                      <a:lnTo>
                        <a:pt x="43625" y="27146"/>
                      </a:lnTo>
                      <a:cubicBezTo>
                        <a:pt x="43815" y="26861"/>
                        <a:pt x="44005" y="26765"/>
                        <a:pt x="44101" y="26861"/>
                      </a:cubicBezTo>
                      <a:cubicBezTo>
                        <a:pt x="44196" y="26956"/>
                        <a:pt x="44291" y="27051"/>
                        <a:pt x="44291" y="27337"/>
                      </a:cubicBezTo>
                      <a:lnTo>
                        <a:pt x="41910" y="50483"/>
                      </a:lnTo>
                      <a:cubicBezTo>
                        <a:pt x="41815" y="51149"/>
                        <a:pt x="42005" y="51721"/>
                        <a:pt x="42672" y="52197"/>
                      </a:cubicBezTo>
                      <a:lnTo>
                        <a:pt x="44387" y="53531"/>
                      </a:lnTo>
                      <a:cubicBezTo>
                        <a:pt x="44958" y="54007"/>
                        <a:pt x="45625" y="54102"/>
                        <a:pt x="46196" y="53721"/>
                      </a:cubicBezTo>
                      <a:lnTo>
                        <a:pt x="67913" y="45148"/>
                      </a:lnTo>
                      <a:cubicBezTo>
                        <a:pt x="68199" y="45053"/>
                        <a:pt x="68390" y="45053"/>
                        <a:pt x="68485" y="45244"/>
                      </a:cubicBezTo>
                      <a:cubicBezTo>
                        <a:pt x="68580" y="45339"/>
                        <a:pt x="68580" y="45530"/>
                        <a:pt x="68390" y="45815"/>
                      </a:cubicBezTo>
                      <a:lnTo>
                        <a:pt x="35624" y="88964"/>
                      </a:lnTo>
                      <a:cubicBezTo>
                        <a:pt x="35433" y="89249"/>
                        <a:pt x="35338" y="89630"/>
                        <a:pt x="35338" y="90011"/>
                      </a:cubicBezTo>
                      <a:cubicBezTo>
                        <a:pt x="35338" y="90392"/>
                        <a:pt x="35528" y="90678"/>
                        <a:pt x="35909" y="90869"/>
                      </a:cubicBezTo>
                      <a:lnTo>
                        <a:pt x="44291" y="97250"/>
                      </a:lnTo>
                      <a:cubicBezTo>
                        <a:pt x="44577" y="97441"/>
                        <a:pt x="44958" y="97536"/>
                        <a:pt x="45339" y="97536"/>
                      </a:cubicBezTo>
                      <a:cubicBezTo>
                        <a:pt x="45720" y="97441"/>
                        <a:pt x="46006" y="97345"/>
                        <a:pt x="46292" y="96965"/>
                      </a:cubicBezTo>
                      <a:lnTo>
                        <a:pt x="92964" y="35433"/>
                      </a:lnTo>
                      <a:cubicBezTo>
                        <a:pt x="93059" y="35052"/>
                        <a:pt x="93154" y="34671"/>
                        <a:pt x="93154" y="3429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32"/>
                <p:cNvSpPr/>
                <p:nvPr/>
              </p:nvSpPr>
              <p:spPr>
                <a:xfrm>
                  <a:off x="6124915" y="3316852"/>
                  <a:ext cx="80940" cy="82775"/>
                </a:xfrm>
                <a:custGeom>
                  <a:rect b="b" l="l" r="r" t="t"/>
                  <a:pathLst>
                    <a:path extrusionOk="0" h="82775" w="80940">
                      <a:moveTo>
                        <a:pt x="80336" y="9468"/>
                      </a:moveTo>
                      <a:lnTo>
                        <a:pt x="70811" y="514"/>
                      </a:lnTo>
                      <a:cubicBezTo>
                        <a:pt x="70240" y="-57"/>
                        <a:pt x="69573" y="-152"/>
                        <a:pt x="68906" y="229"/>
                      </a:cubicBezTo>
                      <a:lnTo>
                        <a:pt x="707" y="42329"/>
                      </a:lnTo>
                      <a:cubicBezTo>
                        <a:pt x="-150" y="42901"/>
                        <a:pt x="-245" y="43472"/>
                        <a:pt x="517" y="44234"/>
                      </a:cubicBezTo>
                      <a:lnTo>
                        <a:pt x="8422" y="51664"/>
                      </a:lnTo>
                      <a:cubicBezTo>
                        <a:pt x="8994" y="52235"/>
                        <a:pt x="9661" y="52330"/>
                        <a:pt x="10327" y="51949"/>
                      </a:cubicBezTo>
                      <a:lnTo>
                        <a:pt x="20805" y="44996"/>
                      </a:lnTo>
                      <a:cubicBezTo>
                        <a:pt x="21091" y="44806"/>
                        <a:pt x="21281" y="44806"/>
                        <a:pt x="21567" y="45091"/>
                      </a:cubicBezTo>
                      <a:lnTo>
                        <a:pt x="38712" y="61189"/>
                      </a:lnTo>
                      <a:cubicBezTo>
                        <a:pt x="38902" y="61379"/>
                        <a:pt x="38998" y="61665"/>
                        <a:pt x="38807" y="61951"/>
                      </a:cubicBezTo>
                      <a:lnTo>
                        <a:pt x="32616" y="72904"/>
                      </a:lnTo>
                      <a:cubicBezTo>
                        <a:pt x="32235" y="73571"/>
                        <a:pt x="32425" y="74238"/>
                        <a:pt x="32997" y="74809"/>
                      </a:cubicBezTo>
                      <a:lnTo>
                        <a:pt x="40998" y="82334"/>
                      </a:lnTo>
                      <a:cubicBezTo>
                        <a:pt x="41569" y="82906"/>
                        <a:pt x="42141" y="82906"/>
                        <a:pt x="42617" y="82429"/>
                      </a:cubicBezTo>
                      <a:lnTo>
                        <a:pt x="42808" y="82048"/>
                      </a:lnTo>
                      <a:lnTo>
                        <a:pt x="80717" y="11468"/>
                      </a:lnTo>
                      <a:cubicBezTo>
                        <a:pt x="81098" y="10706"/>
                        <a:pt x="81003" y="10039"/>
                        <a:pt x="80336" y="9468"/>
                      </a:cubicBezTo>
                      <a:close/>
                      <a:moveTo>
                        <a:pt x="44808" y="51664"/>
                      </a:moveTo>
                      <a:cubicBezTo>
                        <a:pt x="44713" y="51854"/>
                        <a:pt x="44522" y="51949"/>
                        <a:pt x="44332" y="51949"/>
                      </a:cubicBezTo>
                      <a:cubicBezTo>
                        <a:pt x="44141" y="51949"/>
                        <a:pt x="43951" y="51854"/>
                        <a:pt x="43855" y="51759"/>
                      </a:cubicBezTo>
                      <a:lnTo>
                        <a:pt x="30711" y="39376"/>
                      </a:lnTo>
                      <a:cubicBezTo>
                        <a:pt x="30616" y="39281"/>
                        <a:pt x="30520" y="39091"/>
                        <a:pt x="30520" y="38900"/>
                      </a:cubicBezTo>
                      <a:cubicBezTo>
                        <a:pt x="30520" y="38710"/>
                        <a:pt x="30616" y="38519"/>
                        <a:pt x="30806" y="38424"/>
                      </a:cubicBezTo>
                      <a:lnTo>
                        <a:pt x="63191" y="17374"/>
                      </a:lnTo>
                      <a:cubicBezTo>
                        <a:pt x="63382" y="17278"/>
                        <a:pt x="63572" y="17278"/>
                        <a:pt x="63667" y="17374"/>
                      </a:cubicBezTo>
                      <a:cubicBezTo>
                        <a:pt x="63763" y="17469"/>
                        <a:pt x="63763" y="17659"/>
                        <a:pt x="63667" y="17850"/>
                      </a:cubicBezTo>
                      <a:lnTo>
                        <a:pt x="44808" y="51664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32"/>
                <p:cNvSpPr/>
                <p:nvPr/>
              </p:nvSpPr>
              <p:spPr>
                <a:xfrm>
                  <a:off x="6172866" y="3354132"/>
                  <a:ext cx="93916" cy="91154"/>
                </a:xfrm>
                <a:custGeom>
                  <a:rect b="b" l="l" r="r" t="t"/>
                  <a:pathLst>
                    <a:path extrusionOk="0" h="91154" w="93916">
                      <a:moveTo>
                        <a:pt x="93917" y="39338"/>
                      </a:moveTo>
                      <a:cubicBezTo>
                        <a:pt x="93917" y="38957"/>
                        <a:pt x="93821" y="38672"/>
                        <a:pt x="93536" y="38386"/>
                      </a:cubicBezTo>
                      <a:lnTo>
                        <a:pt x="86677" y="30385"/>
                      </a:lnTo>
                      <a:cubicBezTo>
                        <a:pt x="86392" y="30099"/>
                        <a:pt x="86106" y="29909"/>
                        <a:pt x="85725" y="29909"/>
                      </a:cubicBezTo>
                      <a:cubicBezTo>
                        <a:pt x="85344" y="29909"/>
                        <a:pt x="85058" y="30004"/>
                        <a:pt x="84773" y="30290"/>
                      </a:cubicBezTo>
                      <a:lnTo>
                        <a:pt x="46387" y="63627"/>
                      </a:lnTo>
                      <a:cubicBezTo>
                        <a:pt x="46196" y="63818"/>
                        <a:pt x="46006" y="63913"/>
                        <a:pt x="45815" y="63818"/>
                      </a:cubicBezTo>
                      <a:cubicBezTo>
                        <a:pt x="45720" y="63722"/>
                        <a:pt x="45625" y="63532"/>
                        <a:pt x="45720" y="63246"/>
                      </a:cubicBezTo>
                      <a:lnTo>
                        <a:pt x="68294" y="10668"/>
                      </a:lnTo>
                      <a:cubicBezTo>
                        <a:pt x="68580" y="10001"/>
                        <a:pt x="68485" y="9335"/>
                        <a:pt x="68008" y="8763"/>
                      </a:cubicBezTo>
                      <a:lnTo>
                        <a:pt x="60865" y="476"/>
                      </a:lnTo>
                      <a:cubicBezTo>
                        <a:pt x="60579" y="191"/>
                        <a:pt x="60293" y="0"/>
                        <a:pt x="59912" y="0"/>
                      </a:cubicBezTo>
                      <a:cubicBezTo>
                        <a:pt x="59531" y="0"/>
                        <a:pt x="59246" y="95"/>
                        <a:pt x="58960" y="286"/>
                      </a:cubicBezTo>
                      <a:lnTo>
                        <a:pt x="476" y="50768"/>
                      </a:lnTo>
                      <a:cubicBezTo>
                        <a:pt x="191" y="51054"/>
                        <a:pt x="0" y="51340"/>
                        <a:pt x="0" y="51721"/>
                      </a:cubicBezTo>
                      <a:cubicBezTo>
                        <a:pt x="0" y="52102"/>
                        <a:pt x="95" y="52388"/>
                        <a:pt x="381" y="52673"/>
                      </a:cubicBezTo>
                      <a:lnTo>
                        <a:pt x="7239" y="60674"/>
                      </a:lnTo>
                      <a:cubicBezTo>
                        <a:pt x="7525" y="60960"/>
                        <a:pt x="7810" y="61151"/>
                        <a:pt x="8192" y="61151"/>
                      </a:cubicBezTo>
                      <a:cubicBezTo>
                        <a:pt x="8573" y="61151"/>
                        <a:pt x="8858" y="61055"/>
                        <a:pt x="9144" y="60865"/>
                      </a:cubicBezTo>
                      <a:lnTo>
                        <a:pt x="47434" y="27718"/>
                      </a:lnTo>
                      <a:cubicBezTo>
                        <a:pt x="47625" y="27527"/>
                        <a:pt x="47816" y="27432"/>
                        <a:pt x="48006" y="27527"/>
                      </a:cubicBezTo>
                      <a:cubicBezTo>
                        <a:pt x="48101" y="27623"/>
                        <a:pt x="48197" y="27813"/>
                        <a:pt x="48101" y="28099"/>
                      </a:cubicBezTo>
                      <a:lnTo>
                        <a:pt x="25622" y="80391"/>
                      </a:lnTo>
                      <a:cubicBezTo>
                        <a:pt x="25336" y="81153"/>
                        <a:pt x="25432" y="81725"/>
                        <a:pt x="25908" y="82296"/>
                      </a:cubicBezTo>
                      <a:lnTo>
                        <a:pt x="33147" y="90678"/>
                      </a:lnTo>
                      <a:cubicBezTo>
                        <a:pt x="33433" y="90964"/>
                        <a:pt x="33719" y="91154"/>
                        <a:pt x="34100" y="91154"/>
                      </a:cubicBezTo>
                      <a:cubicBezTo>
                        <a:pt x="34480" y="91154"/>
                        <a:pt x="34766" y="91059"/>
                        <a:pt x="35052" y="90773"/>
                      </a:cubicBezTo>
                      <a:lnTo>
                        <a:pt x="93536" y="40291"/>
                      </a:lnTo>
                      <a:cubicBezTo>
                        <a:pt x="93726" y="40005"/>
                        <a:pt x="93821" y="39719"/>
                        <a:pt x="93917" y="393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32"/>
                <p:cNvSpPr/>
                <p:nvPr/>
              </p:nvSpPr>
              <p:spPr>
                <a:xfrm>
                  <a:off x="6214741" y="3409342"/>
                  <a:ext cx="71223" cy="57316"/>
                </a:xfrm>
                <a:custGeom>
                  <a:rect b="b" l="l" r="r" t="t"/>
                  <a:pathLst>
                    <a:path extrusionOk="0" h="57316" w="71223">
                      <a:moveTo>
                        <a:pt x="71187" y="10132"/>
                      </a:moveTo>
                      <a:cubicBezTo>
                        <a:pt x="71283" y="9751"/>
                        <a:pt x="71187" y="9465"/>
                        <a:pt x="70902" y="9084"/>
                      </a:cubicBezTo>
                      <a:lnTo>
                        <a:pt x="64615" y="607"/>
                      </a:lnTo>
                      <a:cubicBezTo>
                        <a:pt x="64425" y="321"/>
                        <a:pt x="64044" y="131"/>
                        <a:pt x="63758" y="36"/>
                      </a:cubicBezTo>
                      <a:cubicBezTo>
                        <a:pt x="63377" y="-60"/>
                        <a:pt x="62996" y="36"/>
                        <a:pt x="62710" y="321"/>
                      </a:cubicBezTo>
                      <a:lnTo>
                        <a:pt x="607" y="46327"/>
                      </a:lnTo>
                      <a:cubicBezTo>
                        <a:pt x="321" y="46518"/>
                        <a:pt x="131" y="46899"/>
                        <a:pt x="36" y="47184"/>
                      </a:cubicBezTo>
                      <a:cubicBezTo>
                        <a:pt x="-60" y="47470"/>
                        <a:pt x="36" y="47851"/>
                        <a:pt x="321" y="48232"/>
                      </a:cubicBezTo>
                      <a:lnTo>
                        <a:pt x="6608" y="56709"/>
                      </a:lnTo>
                      <a:cubicBezTo>
                        <a:pt x="6798" y="56995"/>
                        <a:pt x="7084" y="57186"/>
                        <a:pt x="7465" y="57281"/>
                      </a:cubicBezTo>
                      <a:cubicBezTo>
                        <a:pt x="7846" y="57376"/>
                        <a:pt x="8132" y="57281"/>
                        <a:pt x="8513" y="56995"/>
                      </a:cubicBezTo>
                      <a:lnTo>
                        <a:pt x="70616" y="10989"/>
                      </a:lnTo>
                      <a:cubicBezTo>
                        <a:pt x="70997" y="10799"/>
                        <a:pt x="71187" y="10418"/>
                        <a:pt x="71187" y="1013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32"/>
                <p:cNvSpPr/>
                <p:nvPr/>
              </p:nvSpPr>
              <p:spPr>
                <a:xfrm>
                  <a:off x="6228051" y="3448848"/>
                  <a:ext cx="86423" cy="73404"/>
                </a:xfrm>
                <a:custGeom>
                  <a:rect b="b" l="l" r="r" t="t"/>
                  <a:pathLst>
                    <a:path extrusionOk="0" h="73404" w="86423">
                      <a:moveTo>
                        <a:pt x="86166" y="11869"/>
                      </a:moveTo>
                      <a:lnTo>
                        <a:pt x="79213" y="820"/>
                      </a:lnTo>
                      <a:cubicBezTo>
                        <a:pt x="78737" y="153"/>
                        <a:pt x="78165" y="-133"/>
                        <a:pt x="77403" y="58"/>
                      </a:cubicBezTo>
                      <a:lnTo>
                        <a:pt x="918" y="23966"/>
                      </a:lnTo>
                      <a:cubicBezTo>
                        <a:pt x="-35" y="24347"/>
                        <a:pt x="-225" y="24918"/>
                        <a:pt x="251" y="25775"/>
                      </a:cubicBezTo>
                      <a:lnTo>
                        <a:pt x="6061" y="34919"/>
                      </a:lnTo>
                      <a:cubicBezTo>
                        <a:pt x="6537" y="35586"/>
                        <a:pt x="7109" y="35872"/>
                        <a:pt x="7871" y="35681"/>
                      </a:cubicBezTo>
                      <a:lnTo>
                        <a:pt x="19682" y="31586"/>
                      </a:lnTo>
                      <a:cubicBezTo>
                        <a:pt x="19968" y="31490"/>
                        <a:pt x="20253" y="31586"/>
                        <a:pt x="20349" y="31776"/>
                      </a:cubicBezTo>
                      <a:lnTo>
                        <a:pt x="32922" y="51683"/>
                      </a:lnTo>
                      <a:cubicBezTo>
                        <a:pt x="33112" y="51969"/>
                        <a:pt x="33017" y="52160"/>
                        <a:pt x="32826" y="52445"/>
                      </a:cubicBezTo>
                      <a:lnTo>
                        <a:pt x="24063" y="61494"/>
                      </a:lnTo>
                      <a:cubicBezTo>
                        <a:pt x="23587" y="62066"/>
                        <a:pt x="23492" y="62732"/>
                        <a:pt x="23968" y="63494"/>
                      </a:cubicBezTo>
                      <a:lnTo>
                        <a:pt x="29874" y="72734"/>
                      </a:lnTo>
                      <a:cubicBezTo>
                        <a:pt x="30350" y="73400"/>
                        <a:pt x="30826" y="73591"/>
                        <a:pt x="31398" y="73210"/>
                      </a:cubicBezTo>
                      <a:lnTo>
                        <a:pt x="31683" y="72829"/>
                      </a:lnTo>
                      <a:lnTo>
                        <a:pt x="85881" y="13774"/>
                      </a:lnTo>
                      <a:cubicBezTo>
                        <a:pt x="86547" y="13202"/>
                        <a:pt x="86547" y="12536"/>
                        <a:pt x="86166" y="11869"/>
                      </a:cubicBezTo>
                      <a:close/>
                      <a:moveTo>
                        <a:pt x="67878" y="15869"/>
                      </a:moveTo>
                      <a:lnTo>
                        <a:pt x="41208" y="43873"/>
                      </a:lnTo>
                      <a:cubicBezTo>
                        <a:pt x="41018" y="44063"/>
                        <a:pt x="40923" y="44159"/>
                        <a:pt x="40732" y="44063"/>
                      </a:cubicBezTo>
                      <a:cubicBezTo>
                        <a:pt x="40542" y="43968"/>
                        <a:pt x="40446" y="43873"/>
                        <a:pt x="40351" y="43778"/>
                      </a:cubicBezTo>
                      <a:lnTo>
                        <a:pt x="30636" y="28538"/>
                      </a:lnTo>
                      <a:cubicBezTo>
                        <a:pt x="30540" y="28442"/>
                        <a:pt x="30540" y="28252"/>
                        <a:pt x="30540" y="28061"/>
                      </a:cubicBezTo>
                      <a:cubicBezTo>
                        <a:pt x="30540" y="27871"/>
                        <a:pt x="30636" y="27776"/>
                        <a:pt x="30921" y="27680"/>
                      </a:cubicBezTo>
                      <a:lnTo>
                        <a:pt x="67497" y="15298"/>
                      </a:lnTo>
                      <a:cubicBezTo>
                        <a:pt x="67688" y="15203"/>
                        <a:pt x="67878" y="15298"/>
                        <a:pt x="67974" y="15393"/>
                      </a:cubicBezTo>
                      <a:cubicBezTo>
                        <a:pt x="68069" y="15488"/>
                        <a:pt x="67974" y="15679"/>
                        <a:pt x="67878" y="15869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32"/>
                <p:cNvSpPr/>
                <p:nvPr/>
              </p:nvSpPr>
              <p:spPr>
                <a:xfrm>
                  <a:off x="6263994" y="3523895"/>
                  <a:ext cx="16477" cy="16382"/>
                </a:xfrm>
                <a:custGeom>
                  <a:rect b="b" l="l" r="r" t="t"/>
                  <a:pathLst>
                    <a:path extrusionOk="0" h="16382" w="16477">
                      <a:moveTo>
                        <a:pt x="10599" y="354"/>
                      </a:moveTo>
                      <a:cubicBezTo>
                        <a:pt x="8504" y="-313"/>
                        <a:pt x="6503" y="-27"/>
                        <a:pt x="4408" y="1116"/>
                      </a:cubicBezTo>
                      <a:cubicBezTo>
                        <a:pt x="2312" y="2259"/>
                        <a:pt x="979" y="3783"/>
                        <a:pt x="312" y="5879"/>
                      </a:cubicBezTo>
                      <a:cubicBezTo>
                        <a:pt x="-259" y="7974"/>
                        <a:pt x="-69" y="9974"/>
                        <a:pt x="1074" y="12070"/>
                      </a:cubicBezTo>
                      <a:cubicBezTo>
                        <a:pt x="2122" y="14070"/>
                        <a:pt x="3741" y="15404"/>
                        <a:pt x="5837" y="16071"/>
                      </a:cubicBezTo>
                      <a:cubicBezTo>
                        <a:pt x="7932" y="16642"/>
                        <a:pt x="9932" y="16451"/>
                        <a:pt x="12028" y="15308"/>
                      </a:cubicBezTo>
                      <a:cubicBezTo>
                        <a:pt x="14123" y="14165"/>
                        <a:pt x="15457" y="12641"/>
                        <a:pt x="16124" y="10546"/>
                      </a:cubicBezTo>
                      <a:cubicBezTo>
                        <a:pt x="16790" y="8546"/>
                        <a:pt x="16505" y="6450"/>
                        <a:pt x="15362" y="4355"/>
                      </a:cubicBezTo>
                      <a:cubicBezTo>
                        <a:pt x="14219" y="2354"/>
                        <a:pt x="12695" y="926"/>
                        <a:pt x="10599" y="354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32"/>
                <p:cNvSpPr/>
                <p:nvPr/>
              </p:nvSpPr>
              <p:spPr>
                <a:xfrm>
                  <a:off x="6281207" y="3526059"/>
                  <a:ext cx="80089" cy="64586"/>
                </a:xfrm>
                <a:custGeom>
                  <a:rect b="b" l="l" r="r" t="t"/>
                  <a:pathLst>
                    <a:path extrusionOk="0" h="64586" w="80089">
                      <a:moveTo>
                        <a:pt x="34820" y="62103"/>
                      </a:moveTo>
                      <a:cubicBezTo>
                        <a:pt x="35201" y="61912"/>
                        <a:pt x="35391" y="61722"/>
                        <a:pt x="35582" y="61341"/>
                      </a:cubicBezTo>
                      <a:cubicBezTo>
                        <a:pt x="35772" y="60960"/>
                        <a:pt x="35677" y="60674"/>
                        <a:pt x="35582" y="60293"/>
                      </a:cubicBezTo>
                      <a:lnTo>
                        <a:pt x="31676" y="50387"/>
                      </a:lnTo>
                      <a:cubicBezTo>
                        <a:pt x="31295" y="49530"/>
                        <a:pt x="30724" y="49339"/>
                        <a:pt x="29962" y="49625"/>
                      </a:cubicBezTo>
                      <a:lnTo>
                        <a:pt x="28628" y="50197"/>
                      </a:lnTo>
                      <a:cubicBezTo>
                        <a:pt x="25390" y="51626"/>
                        <a:pt x="22247" y="51816"/>
                        <a:pt x="19389" y="50768"/>
                      </a:cubicBezTo>
                      <a:cubicBezTo>
                        <a:pt x="16532" y="49720"/>
                        <a:pt x="14341" y="47530"/>
                        <a:pt x="12912" y="44291"/>
                      </a:cubicBezTo>
                      <a:cubicBezTo>
                        <a:pt x="11483" y="41053"/>
                        <a:pt x="11293" y="37909"/>
                        <a:pt x="12341" y="35052"/>
                      </a:cubicBezTo>
                      <a:cubicBezTo>
                        <a:pt x="13388" y="32194"/>
                        <a:pt x="15579" y="30004"/>
                        <a:pt x="18913" y="28575"/>
                      </a:cubicBezTo>
                      <a:lnTo>
                        <a:pt x="50917" y="14192"/>
                      </a:lnTo>
                      <a:cubicBezTo>
                        <a:pt x="54155" y="12763"/>
                        <a:pt x="57299" y="12573"/>
                        <a:pt x="60156" y="13621"/>
                      </a:cubicBezTo>
                      <a:cubicBezTo>
                        <a:pt x="63014" y="14668"/>
                        <a:pt x="65204" y="16859"/>
                        <a:pt x="66728" y="20098"/>
                      </a:cubicBezTo>
                      <a:cubicBezTo>
                        <a:pt x="68157" y="23336"/>
                        <a:pt x="68348" y="26289"/>
                        <a:pt x="67205" y="29242"/>
                      </a:cubicBezTo>
                      <a:cubicBezTo>
                        <a:pt x="66062" y="32099"/>
                        <a:pt x="63871" y="34290"/>
                        <a:pt x="60632" y="35814"/>
                      </a:cubicBezTo>
                      <a:lnTo>
                        <a:pt x="59394" y="36385"/>
                      </a:lnTo>
                      <a:cubicBezTo>
                        <a:pt x="58537" y="36766"/>
                        <a:pt x="58346" y="37338"/>
                        <a:pt x="58727" y="38195"/>
                      </a:cubicBezTo>
                      <a:lnTo>
                        <a:pt x="63490" y="47720"/>
                      </a:lnTo>
                      <a:cubicBezTo>
                        <a:pt x="63680" y="48101"/>
                        <a:pt x="63871" y="48292"/>
                        <a:pt x="64347" y="48387"/>
                      </a:cubicBezTo>
                      <a:cubicBezTo>
                        <a:pt x="64728" y="48482"/>
                        <a:pt x="65109" y="48482"/>
                        <a:pt x="65490" y="48292"/>
                      </a:cubicBezTo>
                      <a:lnTo>
                        <a:pt x="66157" y="48006"/>
                      </a:lnTo>
                      <a:cubicBezTo>
                        <a:pt x="70443" y="46101"/>
                        <a:pt x="73777" y="43434"/>
                        <a:pt x="76158" y="40100"/>
                      </a:cubicBezTo>
                      <a:cubicBezTo>
                        <a:pt x="78539" y="36766"/>
                        <a:pt x="79778" y="32957"/>
                        <a:pt x="80063" y="28670"/>
                      </a:cubicBezTo>
                      <a:cubicBezTo>
                        <a:pt x="80254" y="24384"/>
                        <a:pt x="79397" y="20003"/>
                        <a:pt x="77301" y="15526"/>
                      </a:cubicBezTo>
                      <a:cubicBezTo>
                        <a:pt x="75301" y="11049"/>
                        <a:pt x="72539" y="7430"/>
                        <a:pt x="69205" y="4762"/>
                      </a:cubicBezTo>
                      <a:cubicBezTo>
                        <a:pt x="65871" y="2095"/>
                        <a:pt x="62061" y="571"/>
                        <a:pt x="57870" y="95"/>
                      </a:cubicBezTo>
                      <a:cubicBezTo>
                        <a:pt x="53679" y="-286"/>
                        <a:pt x="49488" y="476"/>
                        <a:pt x="45107" y="2381"/>
                      </a:cubicBezTo>
                      <a:lnTo>
                        <a:pt x="14436" y="16192"/>
                      </a:lnTo>
                      <a:cubicBezTo>
                        <a:pt x="10055" y="18193"/>
                        <a:pt x="6626" y="20860"/>
                        <a:pt x="4149" y="24289"/>
                      </a:cubicBezTo>
                      <a:cubicBezTo>
                        <a:pt x="1673" y="27718"/>
                        <a:pt x="339" y="31528"/>
                        <a:pt x="53" y="35814"/>
                      </a:cubicBezTo>
                      <a:cubicBezTo>
                        <a:pt x="-232" y="40100"/>
                        <a:pt x="625" y="44482"/>
                        <a:pt x="2720" y="49054"/>
                      </a:cubicBezTo>
                      <a:cubicBezTo>
                        <a:pt x="4721" y="53531"/>
                        <a:pt x="7388" y="57150"/>
                        <a:pt x="10721" y="59817"/>
                      </a:cubicBezTo>
                      <a:cubicBezTo>
                        <a:pt x="14055" y="62484"/>
                        <a:pt x="17770" y="64008"/>
                        <a:pt x="21961" y="64484"/>
                      </a:cubicBezTo>
                      <a:cubicBezTo>
                        <a:pt x="26152" y="64865"/>
                        <a:pt x="30343" y="64199"/>
                        <a:pt x="34629" y="62198"/>
                      </a:cubicBezTo>
                      <a:lnTo>
                        <a:pt x="34820" y="6210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32"/>
                <p:cNvSpPr/>
                <p:nvPr/>
              </p:nvSpPr>
              <p:spPr>
                <a:xfrm>
                  <a:off x="6303290" y="3586352"/>
                  <a:ext cx="81100" cy="61690"/>
                </a:xfrm>
                <a:custGeom>
                  <a:rect b="b" l="l" r="r" t="t"/>
                  <a:pathLst>
                    <a:path extrusionOk="0" h="61690" w="81100">
                      <a:moveTo>
                        <a:pt x="33502" y="60103"/>
                      </a:moveTo>
                      <a:lnTo>
                        <a:pt x="64077" y="49816"/>
                      </a:lnTo>
                      <a:cubicBezTo>
                        <a:pt x="68744" y="48292"/>
                        <a:pt x="72459" y="45911"/>
                        <a:pt x="75316" y="42672"/>
                      </a:cubicBezTo>
                      <a:cubicBezTo>
                        <a:pt x="78174" y="39433"/>
                        <a:pt x="79984" y="35719"/>
                        <a:pt x="80746" y="31337"/>
                      </a:cubicBezTo>
                      <a:cubicBezTo>
                        <a:pt x="81508" y="26956"/>
                        <a:pt x="81031" y="22479"/>
                        <a:pt x="79412" y="17621"/>
                      </a:cubicBezTo>
                      <a:cubicBezTo>
                        <a:pt x="77793" y="12859"/>
                        <a:pt x="75412" y="8953"/>
                        <a:pt x="72268" y="6001"/>
                      </a:cubicBezTo>
                      <a:cubicBezTo>
                        <a:pt x="69125" y="3048"/>
                        <a:pt x="65410" y="1143"/>
                        <a:pt x="61124" y="381"/>
                      </a:cubicBezTo>
                      <a:cubicBezTo>
                        <a:pt x="56838" y="-381"/>
                        <a:pt x="52456" y="0"/>
                        <a:pt x="47789" y="1524"/>
                      </a:cubicBezTo>
                      <a:lnTo>
                        <a:pt x="17214" y="11811"/>
                      </a:lnTo>
                      <a:cubicBezTo>
                        <a:pt x="12547" y="13430"/>
                        <a:pt x="8737" y="15812"/>
                        <a:pt x="5784" y="18955"/>
                      </a:cubicBezTo>
                      <a:cubicBezTo>
                        <a:pt x="2831" y="22098"/>
                        <a:pt x="1021" y="25908"/>
                        <a:pt x="355" y="30194"/>
                      </a:cubicBezTo>
                      <a:cubicBezTo>
                        <a:pt x="-407" y="34480"/>
                        <a:pt x="69" y="39052"/>
                        <a:pt x="1688" y="43815"/>
                      </a:cubicBezTo>
                      <a:cubicBezTo>
                        <a:pt x="3307" y="48673"/>
                        <a:pt x="5689" y="52578"/>
                        <a:pt x="8927" y="55531"/>
                      </a:cubicBezTo>
                      <a:cubicBezTo>
                        <a:pt x="12166" y="58483"/>
                        <a:pt x="15785" y="60389"/>
                        <a:pt x="20071" y="61246"/>
                      </a:cubicBezTo>
                      <a:cubicBezTo>
                        <a:pt x="24262" y="62103"/>
                        <a:pt x="28739" y="61722"/>
                        <a:pt x="33502" y="60103"/>
                      </a:cubicBezTo>
                      <a:close/>
                      <a:moveTo>
                        <a:pt x="12547" y="40196"/>
                      </a:moveTo>
                      <a:cubicBezTo>
                        <a:pt x="11404" y="36767"/>
                        <a:pt x="11594" y="33528"/>
                        <a:pt x="13118" y="30671"/>
                      </a:cubicBezTo>
                      <a:cubicBezTo>
                        <a:pt x="14642" y="27813"/>
                        <a:pt x="17309" y="25813"/>
                        <a:pt x="20929" y="24574"/>
                      </a:cubicBezTo>
                      <a:lnTo>
                        <a:pt x="52361" y="14002"/>
                      </a:lnTo>
                      <a:cubicBezTo>
                        <a:pt x="56076" y="12764"/>
                        <a:pt x="59410" y="12859"/>
                        <a:pt x="62362" y="14097"/>
                      </a:cubicBezTo>
                      <a:cubicBezTo>
                        <a:pt x="65315" y="15430"/>
                        <a:pt x="67411" y="17812"/>
                        <a:pt x="68554" y="21336"/>
                      </a:cubicBezTo>
                      <a:cubicBezTo>
                        <a:pt x="69697" y="24860"/>
                        <a:pt x="69601" y="28099"/>
                        <a:pt x="67982" y="30956"/>
                      </a:cubicBezTo>
                      <a:cubicBezTo>
                        <a:pt x="66458" y="33814"/>
                        <a:pt x="63791" y="35909"/>
                        <a:pt x="60076" y="37147"/>
                      </a:cubicBezTo>
                      <a:lnTo>
                        <a:pt x="28644" y="47720"/>
                      </a:lnTo>
                      <a:cubicBezTo>
                        <a:pt x="25024" y="48958"/>
                        <a:pt x="21691" y="48863"/>
                        <a:pt x="18738" y="47530"/>
                      </a:cubicBezTo>
                      <a:cubicBezTo>
                        <a:pt x="15785" y="46196"/>
                        <a:pt x="13690" y="43720"/>
                        <a:pt x="12547" y="4019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32"/>
                <p:cNvSpPr/>
                <p:nvPr/>
              </p:nvSpPr>
              <p:spPr>
                <a:xfrm>
                  <a:off x="6317418" y="3647560"/>
                  <a:ext cx="89895" cy="72750"/>
                </a:xfrm>
                <a:custGeom>
                  <a:rect b="b" l="l" r="r" t="t"/>
                  <a:pathLst>
                    <a:path extrusionOk="0" h="72750" w="89895">
                      <a:moveTo>
                        <a:pt x="87667" y="44043"/>
                      </a:moveTo>
                      <a:cubicBezTo>
                        <a:pt x="87477" y="43281"/>
                        <a:pt x="87096" y="42805"/>
                        <a:pt x="86429" y="42709"/>
                      </a:cubicBezTo>
                      <a:lnTo>
                        <a:pt x="59950" y="33470"/>
                      </a:lnTo>
                      <a:cubicBezTo>
                        <a:pt x="59473" y="33375"/>
                        <a:pt x="59378" y="33089"/>
                        <a:pt x="59759" y="32803"/>
                      </a:cubicBezTo>
                      <a:lnTo>
                        <a:pt x="79857" y="13087"/>
                      </a:lnTo>
                      <a:cubicBezTo>
                        <a:pt x="80428" y="12706"/>
                        <a:pt x="80524" y="12039"/>
                        <a:pt x="80428" y="11372"/>
                      </a:cubicBezTo>
                      <a:lnTo>
                        <a:pt x="78142" y="1085"/>
                      </a:lnTo>
                      <a:cubicBezTo>
                        <a:pt x="78047" y="704"/>
                        <a:pt x="77857" y="418"/>
                        <a:pt x="77571" y="228"/>
                      </a:cubicBezTo>
                      <a:cubicBezTo>
                        <a:pt x="77285" y="37"/>
                        <a:pt x="76904" y="-58"/>
                        <a:pt x="76523" y="37"/>
                      </a:cubicBezTo>
                      <a:lnTo>
                        <a:pt x="1085" y="16611"/>
                      </a:lnTo>
                      <a:cubicBezTo>
                        <a:pt x="704" y="16706"/>
                        <a:pt x="418" y="16897"/>
                        <a:pt x="228" y="17182"/>
                      </a:cubicBezTo>
                      <a:cubicBezTo>
                        <a:pt x="37" y="17468"/>
                        <a:pt x="-58" y="17849"/>
                        <a:pt x="37" y="18230"/>
                      </a:cubicBezTo>
                      <a:lnTo>
                        <a:pt x="2323" y="28517"/>
                      </a:lnTo>
                      <a:cubicBezTo>
                        <a:pt x="2419" y="28898"/>
                        <a:pt x="2609" y="29184"/>
                        <a:pt x="2895" y="29374"/>
                      </a:cubicBezTo>
                      <a:cubicBezTo>
                        <a:pt x="3181" y="29565"/>
                        <a:pt x="3562" y="29660"/>
                        <a:pt x="3943" y="29565"/>
                      </a:cubicBezTo>
                      <a:lnTo>
                        <a:pt x="56711" y="17944"/>
                      </a:lnTo>
                      <a:cubicBezTo>
                        <a:pt x="56997" y="17849"/>
                        <a:pt x="57187" y="17944"/>
                        <a:pt x="57283" y="18040"/>
                      </a:cubicBezTo>
                      <a:cubicBezTo>
                        <a:pt x="57378" y="18230"/>
                        <a:pt x="57283" y="18325"/>
                        <a:pt x="57092" y="18516"/>
                      </a:cubicBezTo>
                      <a:lnTo>
                        <a:pt x="40233" y="34613"/>
                      </a:lnTo>
                      <a:cubicBezTo>
                        <a:pt x="39661" y="34994"/>
                        <a:pt x="39566" y="35661"/>
                        <a:pt x="39661" y="36423"/>
                      </a:cubicBezTo>
                      <a:lnTo>
                        <a:pt x="40138" y="38518"/>
                      </a:lnTo>
                      <a:cubicBezTo>
                        <a:pt x="40328" y="39280"/>
                        <a:pt x="40709" y="39757"/>
                        <a:pt x="41376" y="39852"/>
                      </a:cubicBezTo>
                      <a:lnTo>
                        <a:pt x="63474" y="47377"/>
                      </a:lnTo>
                      <a:cubicBezTo>
                        <a:pt x="63760" y="47472"/>
                        <a:pt x="63855" y="47567"/>
                        <a:pt x="63855" y="47758"/>
                      </a:cubicBezTo>
                      <a:cubicBezTo>
                        <a:pt x="63855" y="47948"/>
                        <a:pt x="63664" y="48043"/>
                        <a:pt x="63379" y="48139"/>
                      </a:cubicBezTo>
                      <a:lnTo>
                        <a:pt x="10515" y="59759"/>
                      </a:lnTo>
                      <a:cubicBezTo>
                        <a:pt x="10134" y="59854"/>
                        <a:pt x="9848" y="60045"/>
                        <a:pt x="9658" y="60331"/>
                      </a:cubicBezTo>
                      <a:cubicBezTo>
                        <a:pt x="9467" y="60616"/>
                        <a:pt x="9372" y="60997"/>
                        <a:pt x="9467" y="61378"/>
                      </a:cubicBezTo>
                      <a:lnTo>
                        <a:pt x="11753" y="71665"/>
                      </a:lnTo>
                      <a:cubicBezTo>
                        <a:pt x="11848" y="72046"/>
                        <a:pt x="12039" y="72332"/>
                        <a:pt x="12325" y="72523"/>
                      </a:cubicBezTo>
                      <a:cubicBezTo>
                        <a:pt x="12610" y="72713"/>
                        <a:pt x="12991" y="72808"/>
                        <a:pt x="13372" y="72713"/>
                      </a:cubicBezTo>
                      <a:lnTo>
                        <a:pt x="88810" y="56140"/>
                      </a:lnTo>
                      <a:cubicBezTo>
                        <a:pt x="89191" y="56044"/>
                        <a:pt x="89477" y="55854"/>
                        <a:pt x="89668" y="55568"/>
                      </a:cubicBezTo>
                      <a:cubicBezTo>
                        <a:pt x="89858" y="55282"/>
                        <a:pt x="89953" y="54901"/>
                        <a:pt x="89858" y="54520"/>
                      </a:cubicBezTo>
                      <a:lnTo>
                        <a:pt x="87667" y="4404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81" name="Google Shape;781;p32"/>
            <p:cNvSpPr/>
            <p:nvPr/>
          </p:nvSpPr>
          <p:spPr>
            <a:xfrm>
              <a:off x="6093451" y="3223369"/>
              <a:ext cx="1269436" cy="691467"/>
            </a:xfrm>
            <a:custGeom>
              <a:rect b="b" l="l" r="r" t="t"/>
              <a:pathLst>
                <a:path extrusionOk="0" h="495675" w="909990">
                  <a:moveTo>
                    <a:pt x="11644" y="443807"/>
                  </a:moveTo>
                  <a:cubicBezTo>
                    <a:pt x="4972" y="428433"/>
                    <a:pt x="1201" y="415284"/>
                    <a:pt x="234" y="404551"/>
                  </a:cubicBezTo>
                  <a:cubicBezTo>
                    <a:pt x="-636" y="393818"/>
                    <a:pt x="911" y="384536"/>
                    <a:pt x="4972" y="376704"/>
                  </a:cubicBezTo>
                  <a:cubicBezTo>
                    <a:pt x="9033" y="368872"/>
                    <a:pt x="15801" y="362974"/>
                    <a:pt x="25277" y="358817"/>
                  </a:cubicBezTo>
                  <a:cubicBezTo>
                    <a:pt x="32239" y="355819"/>
                    <a:pt x="39007" y="354562"/>
                    <a:pt x="45485" y="355046"/>
                  </a:cubicBezTo>
                  <a:cubicBezTo>
                    <a:pt x="51964" y="355529"/>
                    <a:pt x="58055" y="357753"/>
                    <a:pt x="63856" y="361524"/>
                  </a:cubicBezTo>
                  <a:cubicBezTo>
                    <a:pt x="69561" y="365295"/>
                    <a:pt x="75072" y="370613"/>
                    <a:pt x="80390" y="377381"/>
                  </a:cubicBezTo>
                  <a:cubicBezTo>
                    <a:pt x="85612" y="384149"/>
                    <a:pt x="91026" y="394012"/>
                    <a:pt x="96634" y="406872"/>
                  </a:cubicBezTo>
                  <a:cubicBezTo>
                    <a:pt x="103306" y="422149"/>
                    <a:pt x="107077" y="435202"/>
                    <a:pt x="107947" y="445934"/>
                  </a:cubicBezTo>
                  <a:cubicBezTo>
                    <a:pt x="108914" y="456667"/>
                    <a:pt x="107367" y="465949"/>
                    <a:pt x="103306" y="473781"/>
                  </a:cubicBezTo>
                  <a:cubicBezTo>
                    <a:pt x="99245" y="481613"/>
                    <a:pt x="92477" y="487608"/>
                    <a:pt x="82904" y="491765"/>
                  </a:cubicBezTo>
                  <a:cubicBezTo>
                    <a:pt x="70335" y="497180"/>
                    <a:pt x="58538" y="496987"/>
                    <a:pt x="47419" y="491089"/>
                  </a:cubicBezTo>
                  <a:cubicBezTo>
                    <a:pt x="34173" y="484030"/>
                    <a:pt x="22280" y="468270"/>
                    <a:pt x="11644" y="443807"/>
                  </a:cubicBezTo>
                  <a:lnTo>
                    <a:pt x="11644" y="443807"/>
                  </a:lnTo>
                  <a:close/>
                  <a:moveTo>
                    <a:pt x="28081" y="436652"/>
                  </a:moveTo>
                  <a:cubicBezTo>
                    <a:pt x="37363" y="458021"/>
                    <a:pt x="46065" y="471170"/>
                    <a:pt x="54091" y="476102"/>
                  </a:cubicBezTo>
                  <a:cubicBezTo>
                    <a:pt x="62213" y="481033"/>
                    <a:pt x="69851" y="481903"/>
                    <a:pt x="77200" y="478712"/>
                  </a:cubicBezTo>
                  <a:cubicBezTo>
                    <a:pt x="84548" y="475521"/>
                    <a:pt x="89189" y="469333"/>
                    <a:pt x="91123" y="460051"/>
                  </a:cubicBezTo>
                  <a:cubicBezTo>
                    <a:pt x="93057" y="450769"/>
                    <a:pt x="89383" y="435492"/>
                    <a:pt x="80100" y="414123"/>
                  </a:cubicBezTo>
                  <a:cubicBezTo>
                    <a:pt x="70818" y="392658"/>
                    <a:pt x="62116" y="379508"/>
                    <a:pt x="54091" y="374577"/>
                  </a:cubicBezTo>
                  <a:cubicBezTo>
                    <a:pt x="46065" y="369743"/>
                    <a:pt x="38234" y="368872"/>
                    <a:pt x="30788" y="372063"/>
                  </a:cubicBezTo>
                  <a:cubicBezTo>
                    <a:pt x="23440" y="375254"/>
                    <a:pt x="18896" y="380862"/>
                    <a:pt x="17252" y="388984"/>
                  </a:cubicBezTo>
                  <a:cubicBezTo>
                    <a:pt x="15221" y="399426"/>
                    <a:pt x="18799" y="415284"/>
                    <a:pt x="28081" y="436652"/>
                  </a:cubicBezTo>
                  <a:lnTo>
                    <a:pt x="28081" y="436652"/>
                  </a:lnTo>
                  <a:close/>
                  <a:moveTo>
                    <a:pt x="125835" y="430077"/>
                  </a:moveTo>
                  <a:lnTo>
                    <a:pt x="141982" y="421375"/>
                  </a:lnTo>
                  <a:cubicBezTo>
                    <a:pt x="146816" y="429014"/>
                    <a:pt x="152328" y="433945"/>
                    <a:pt x="158613" y="436072"/>
                  </a:cubicBezTo>
                  <a:cubicBezTo>
                    <a:pt x="164897" y="438199"/>
                    <a:pt x="171279" y="437909"/>
                    <a:pt x="177661" y="435105"/>
                  </a:cubicBezTo>
                  <a:cubicBezTo>
                    <a:pt x="185396" y="431721"/>
                    <a:pt x="190617" y="426016"/>
                    <a:pt x="193421" y="417894"/>
                  </a:cubicBezTo>
                  <a:cubicBezTo>
                    <a:pt x="196225" y="409772"/>
                    <a:pt x="195548" y="400877"/>
                    <a:pt x="191391" y="391304"/>
                  </a:cubicBezTo>
                  <a:cubicBezTo>
                    <a:pt x="187426" y="382216"/>
                    <a:pt x="181722" y="376124"/>
                    <a:pt x="174373" y="373030"/>
                  </a:cubicBezTo>
                  <a:cubicBezTo>
                    <a:pt x="166928" y="369936"/>
                    <a:pt x="159096" y="370226"/>
                    <a:pt x="150781" y="373804"/>
                  </a:cubicBezTo>
                  <a:cubicBezTo>
                    <a:pt x="145656" y="376027"/>
                    <a:pt x="141498" y="379218"/>
                    <a:pt x="138308" y="383376"/>
                  </a:cubicBezTo>
                  <a:cubicBezTo>
                    <a:pt x="135214" y="387534"/>
                    <a:pt x="133183" y="391981"/>
                    <a:pt x="132506" y="396719"/>
                  </a:cubicBezTo>
                  <a:lnTo>
                    <a:pt x="116649" y="401264"/>
                  </a:lnTo>
                  <a:lnTo>
                    <a:pt x="100309" y="328843"/>
                  </a:lnTo>
                  <a:lnTo>
                    <a:pt x="165091" y="300803"/>
                  </a:lnTo>
                  <a:lnTo>
                    <a:pt x="171762" y="316080"/>
                  </a:lnTo>
                  <a:lnTo>
                    <a:pt x="119743" y="338608"/>
                  </a:lnTo>
                  <a:lnTo>
                    <a:pt x="127865" y="376704"/>
                  </a:lnTo>
                  <a:cubicBezTo>
                    <a:pt x="133280" y="367905"/>
                    <a:pt x="140338" y="361621"/>
                    <a:pt x="148944" y="357850"/>
                  </a:cubicBezTo>
                  <a:cubicBezTo>
                    <a:pt x="160353" y="352919"/>
                    <a:pt x="171666" y="352725"/>
                    <a:pt x="182882" y="357173"/>
                  </a:cubicBezTo>
                  <a:cubicBezTo>
                    <a:pt x="194098" y="361621"/>
                    <a:pt x="202413" y="370129"/>
                    <a:pt x="207828" y="382506"/>
                  </a:cubicBezTo>
                  <a:cubicBezTo>
                    <a:pt x="212952" y="394302"/>
                    <a:pt x="213919" y="406001"/>
                    <a:pt x="210729" y="417507"/>
                  </a:cubicBezTo>
                  <a:cubicBezTo>
                    <a:pt x="206958" y="431721"/>
                    <a:pt x="197869" y="441873"/>
                    <a:pt x="183365" y="448158"/>
                  </a:cubicBezTo>
                  <a:cubicBezTo>
                    <a:pt x="171472" y="453283"/>
                    <a:pt x="160353" y="454153"/>
                    <a:pt x="150007" y="450769"/>
                  </a:cubicBezTo>
                  <a:cubicBezTo>
                    <a:pt x="139758" y="447578"/>
                    <a:pt x="131636" y="440616"/>
                    <a:pt x="125835" y="430077"/>
                  </a:cubicBezTo>
                  <a:lnTo>
                    <a:pt x="125835" y="430077"/>
                  </a:lnTo>
                  <a:close/>
                  <a:moveTo>
                    <a:pt x="250758" y="416541"/>
                  </a:moveTo>
                  <a:lnTo>
                    <a:pt x="242830" y="398363"/>
                  </a:lnTo>
                  <a:lnTo>
                    <a:pt x="261104" y="390338"/>
                  </a:lnTo>
                  <a:lnTo>
                    <a:pt x="269033" y="408515"/>
                  </a:lnTo>
                  <a:lnTo>
                    <a:pt x="250758" y="416541"/>
                  </a:lnTo>
                  <a:lnTo>
                    <a:pt x="250758" y="416541"/>
                  </a:lnTo>
                  <a:close/>
                  <a:moveTo>
                    <a:pt x="353153" y="372160"/>
                  </a:moveTo>
                  <a:lnTo>
                    <a:pt x="337199" y="379121"/>
                  </a:lnTo>
                  <a:lnTo>
                    <a:pt x="293012" y="277114"/>
                  </a:lnTo>
                  <a:cubicBezTo>
                    <a:pt x="290788" y="282431"/>
                    <a:pt x="287307" y="288330"/>
                    <a:pt x="282666" y="294711"/>
                  </a:cubicBezTo>
                  <a:cubicBezTo>
                    <a:pt x="278025" y="301093"/>
                    <a:pt x="273577" y="306314"/>
                    <a:pt x="269419" y="310278"/>
                  </a:cubicBezTo>
                  <a:lnTo>
                    <a:pt x="262748" y="294808"/>
                  </a:lnTo>
                  <a:cubicBezTo>
                    <a:pt x="269903" y="286686"/>
                    <a:pt x="275511" y="278274"/>
                    <a:pt x="279572" y="269378"/>
                  </a:cubicBezTo>
                  <a:cubicBezTo>
                    <a:pt x="283633" y="260483"/>
                    <a:pt x="285857" y="252651"/>
                    <a:pt x="286243" y="245786"/>
                  </a:cubicBezTo>
                  <a:lnTo>
                    <a:pt x="296589" y="241338"/>
                  </a:lnTo>
                  <a:lnTo>
                    <a:pt x="353153" y="372160"/>
                  </a:lnTo>
                  <a:lnTo>
                    <a:pt x="353153" y="372160"/>
                  </a:lnTo>
                  <a:close/>
                  <a:moveTo>
                    <a:pt x="471405" y="302640"/>
                  </a:moveTo>
                  <a:lnTo>
                    <a:pt x="478076" y="318013"/>
                  </a:lnTo>
                  <a:lnTo>
                    <a:pt x="391926" y="355336"/>
                  </a:lnTo>
                  <a:cubicBezTo>
                    <a:pt x="390185" y="351565"/>
                    <a:pt x="389122" y="347601"/>
                    <a:pt x="389025" y="343443"/>
                  </a:cubicBezTo>
                  <a:cubicBezTo>
                    <a:pt x="388638" y="336578"/>
                    <a:pt x="389702" y="329326"/>
                    <a:pt x="392022" y="321591"/>
                  </a:cubicBezTo>
                  <a:cubicBezTo>
                    <a:pt x="394343" y="313856"/>
                    <a:pt x="398501" y="304187"/>
                    <a:pt x="404399" y="292777"/>
                  </a:cubicBezTo>
                  <a:cubicBezTo>
                    <a:pt x="413487" y="274986"/>
                    <a:pt x="419095" y="261643"/>
                    <a:pt x="421126" y="252748"/>
                  </a:cubicBezTo>
                  <a:cubicBezTo>
                    <a:pt x="423156" y="243852"/>
                    <a:pt x="422866" y="236310"/>
                    <a:pt x="420256" y="230219"/>
                  </a:cubicBezTo>
                  <a:cubicBezTo>
                    <a:pt x="417548" y="223837"/>
                    <a:pt x="412907" y="219486"/>
                    <a:pt x="406526" y="217166"/>
                  </a:cubicBezTo>
                  <a:cubicBezTo>
                    <a:pt x="400144" y="214748"/>
                    <a:pt x="393279" y="215135"/>
                    <a:pt x="385931" y="218326"/>
                  </a:cubicBezTo>
                  <a:cubicBezTo>
                    <a:pt x="378196" y="221710"/>
                    <a:pt x="373071" y="226641"/>
                    <a:pt x="370460" y="233313"/>
                  </a:cubicBezTo>
                  <a:cubicBezTo>
                    <a:pt x="367850" y="239985"/>
                    <a:pt x="368237" y="247333"/>
                    <a:pt x="371717" y="255552"/>
                  </a:cubicBezTo>
                  <a:lnTo>
                    <a:pt x="354507" y="260966"/>
                  </a:lnTo>
                  <a:cubicBezTo>
                    <a:pt x="350349" y="248203"/>
                    <a:pt x="350542" y="236987"/>
                    <a:pt x="355087" y="227415"/>
                  </a:cubicBezTo>
                  <a:cubicBezTo>
                    <a:pt x="359631" y="217843"/>
                    <a:pt x="368140" y="210301"/>
                    <a:pt x="380516" y="204983"/>
                  </a:cubicBezTo>
                  <a:cubicBezTo>
                    <a:pt x="392989" y="199568"/>
                    <a:pt x="404399" y="198698"/>
                    <a:pt x="414744" y="202469"/>
                  </a:cubicBezTo>
                  <a:cubicBezTo>
                    <a:pt x="424994" y="206240"/>
                    <a:pt x="432439" y="213298"/>
                    <a:pt x="436886" y="223547"/>
                  </a:cubicBezTo>
                  <a:cubicBezTo>
                    <a:pt x="439110" y="228769"/>
                    <a:pt x="440271" y="234377"/>
                    <a:pt x="440367" y="240275"/>
                  </a:cubicBezTo>
                  <a:cubicBezTo>
                    <a:pt x="440464" y="246269"/>
                    <a:pt x="439207" y="253038"/>
                    <a:pt x="436596" y="260773"/>
                  </a:cubicBezTo>
                  <a:cubicBezTo>
                    <a:pt x="434082" y="268508"/>
                    <a:pt x="429151" y="279724"/>
                    <a:pt x="421900" y="294421"/>
                  </a:cubicBezTo>
                  <a:cubicBezTo>
                    <a:pt x="415808" y="306604"/>
                    <a:pt x="412037" y="314823"/>
                    <a:pt x="410490" y="318787"/>
                  </a:cubicBezTo>
                  <a:cubicBezTo>
                    <a:pt x="409040" y="322848"/>
                    <a:pt x="407976" y="326716"/>
                    <a:pt x="407493" y="330390"/>
                  </a:cubicBezTo>
                  <a:lnTo>
                    <a:pt x="471405" y="302640"/>
                  </a:lnTo>
                  <a:close/>
                  <a:moveTo>
                    <a:pt x="504183" y="306701"/>
                  </a:moveTo>
                  <a:lnTo>
                    <a:pt x="496254" y="288523"/>
                  </a:lnTo>
                  <a:lnTo>
                    <a:pt x="514432" y="280594"/>
                  </a:lnTo>
                  <a:lnTo>
                    <a:pt x="522360" y="298772"/>
                  </a:lnTo>
                  <a:lnTo>
                    <a:pt x="504183" y="306701"/>
                  </a:lnTo>
                  <a:lnTo>
                    <a:pt x="504183" y="306701"/>
                  </a:lnTo>
                  <a:close/>
                  <a:moveTo>
                    <a:pt x="623692" y="236600"/>
                  </a:moveTo>
                  <a:lnTo>
                    <a:pt x="630363" y="251974"/>
                  </a:lnTo>
                  <a:lnTo>
                    <a:pt x="544212" y="289296"/>
                  </a:lnTo>
                  <a:cubicBezTo>
                    <a:pt x="542472" y="285526"/>
                    <a:pt x="541408" y="281561"/>
                    <a:pt x="541312" y="277404"/>
                  </a:cubicBezTo>
                  <a:cubicBezTo>
                    <a:pt x="540925" y="270539"/>
                    <a:pt x="541988" y="263287"/>
                    <a:pt x="544309" y="255552"/>
                  </a:cubicBezTo>
                  <a:cubicBezTo>
                    <a:pt x="546630" y="247816"/>
                    <a:pt x="550787" y="238147"/>
                    <a:pt x="556685" y="226738"/>
                  </a:cubicBezTo>
                  <a:cubicBezTo>
                    <a:pt x="565774" y="208947"/>
                    <a:pt x="571382" y="195604"/>
                    <a:pt x="573413" y="186708"/>
                  </a:cubicBezTo>
                  <a:cubicBezTo>
                    <a:pt x="575443" y="177813"/>
                    <a:pt x="575153" y="170271"/>
                    <a:pt x="572543" y="164180"/>
                  </a:cubicBezTo>
                  <a:cubicBezTo>
                    <a:pt x="569835" y="157798"/>
                    <a:pt x="565194" y="153447"/>
                    <a:pt x="558813" y="151126"/>
                  </a:cubicBezTo>
                  <a:cubicBezTo>
                    <a:pt x="552431" y="148806"/>
                    <a:pt x="545566" y="149096"/>
                    <a:pt x="538218" y="152287"/>
                  </a:cubicBezTo>
                  <a:cubicBezTo>
                    <a:pt x="530482" y="155671"/>
                    <a:pt x="525358" y="160602"/>
                    <a:pt x="522747" y="167274"/>
                  </a:cubicBezTo>
                  <a:cubicBezTo>
                    <a:pt x="520137" y="173945"/>
                    <a:pt x="520523" y="181294"/>
                    <a:pt x="524004" y="189512"/>
                  </a:cubicBezTo>
                  <a:lnTo>
                    <a:pt x="506793" y="194927"/>
                  </a:lnTo>
                  <a:cubicBezTo>
                    <a:pt x="502636" y="182164"/>
                    <a:pt x="502829" y="170948"/>
                    <a:pt x="507373" y="161376"/>
                  </a:cubicBezTo>
                  <a:cubicBezTo>
                    <a:pt x="511918" y="151803"/>
                    <a:pt x="520427" y="144261"/>
                    <a:pt x="532803" y="138944"/>
                  </a:cubicBezTo>
                  <a:cubicBezTo>
                    <a:pt x="545276" y="133529"/>
                    <a:pt x="556685" y="132659"/>
                    <a:pt x="567031" y="136526"/>
                  </a:cubicBezTo>
                  <a:cubicBezTo>
                    <a:pt x="577280" y="140297"/>
                    <a:pt x="584725" y="147356"/>
                    <a:pt x="589173" y="157605"/>
                  </a:cubicBezTo>
                  <a:cubicBezTo>
                    <a:pt x="591397" y="162826"/>
                    <a:pt x="592557" y="168434"/>
                    <a:pt x="592654" y="174332"/>
                  </a:cubicBezTo>
                  <a:cubicBezTo>
                    <a:pt x="592751" y="180327"/>
                    <a:pt x="591494" y="187095"/>
                    <a:pt x="588883" y="194830"/>
                  </a:cubicBezTo>
                  <a:cubicBezTo>
                    <a:pt x="586369" y="202566"/>
                    <a:pt x="581438" y="213782"/>
                    <a:pt x="574186" y="228478"/>
                  </a:cubicBezTo>
                  <a:cubicBezTo>
                    <a:pt x="568095" y="240661"/>
                    <a:pt x="564324" y="248880"/>
                    <a:pt x="562777" y="252844"/>
                  </a:cubicBezTo>
                  <a:cubicBezTo>
                    <a:pt x="561326" y="256905"/>
                    <a:pt x="560263" y="260773"/>
                    <a:pt x="559779" y="264447"/>
                  </a:cubicBezTo>
                  <a:lnTo>
                    <a:pt x="623692" y="236600"/>
                  </a:lnTo>
                  <a:close/>
                  <a:moveTo>
                    <a:pt x="619534" y="180327"/>
                  </a:moveTo>
                  <a:cubicBezTo>
                    <a:pt x="612862" y="164953"/>
                    <a:pt x="609091" y="151803"/>
                    <a:pt x="608124" y="141071"/>
                  </a:cubicBezTo>
                  <a:cubicBezTo>
                    <a:pt x="607254" y="130338"/>
                    <a:pt x="608801" y="121056"/>
                    <a:pt x="612862" y="113224"/>
                  </a:cubicBezTo>
                  <a:cubicBezTo>
                    <a:pt x="616923" y="105392"/>
                    <a:pt x="623692" y="99494"/>
                    <a:pt x="633167" y="95336"/>
                  </a:cubicBezTo>
                  <a:cubicBezTo>
                    <a:pt x="640129" y="92339"/>
                    <a:pt x="646897" y="91082"/>
                    <a:pt x="653375" y="91565"/>
                  </a:cubicBezTo>
                  <a:cubicBezTo>
                    <a:pt x="659854" y="92049"/>
                    <a:pt x="665945" y="94273"/>
                    <a:pt x="671746" y="98044"/>
                  </a:cubicBezTo>
                  <a:cubicBezTo>
                    <a:pt x="677451" y="101815"/>
                    <a:pt x="682962" y="107133"/>
                    <a:pt x="688280" y="113901"/>
                  </a:cubicBezTo>
                  <a:cubicBezTo>
                    <a:pt x="693502" y="120669"/>
                    <a:pt x="698916" y="130532"/>
                    <a:pt x="704524" y="143391"/>
                  </a:cubicBezTo>
                  <a:cubicBezTo>
                    <a:pt x="711196" y="158668"/>
                    <a:pt x="714967" y="171721"/>
                    <a:pt x="715837" y="182454"/>
                  </a:cubicBezTo>
                  <a:cubicBezTo>
                    <a:pt x="716804" y="193187"/>
                    <a:pt x="715257" y="202469"/>
                    <a:pt x="711196" y="210301"/>
                  </a:cubicBezTo>
                  <a:cubicBezTo>
                    <a:pt x="707135" y="218133"/>
                    <a:pt x="700367" y="224127"/>
                    <a:pt x="690794" y="228285"/>
                  </a:cubicBezTo>
                  <a:cubicBezTo>
                    <a:pt x="678225" y="233700"/>
                    <a:pt x="666429" y="233506"/>
                    <a:pt x="655309" y="227608"/>
                  </a:cubicBezTo>
                  <a:cubicBezTo>
                    <a:pt x="642063" y="220647"/>
                    <a:pt x="630170" y="204789"/>
                    <a:pt x="619534" y="180327"/>
                  </a:cubicBezTo>
                  <a:lnTo>
                    <a:pt x="619534" y="180327"/>
                  </a:lnTo>
                  <a:close/>
                  <a:moveTo>
                    <a:pt x="635971" y="173268"/>
                  </a:moveTo>
                  <a:cubicBezTo>
                    <a:pt x="645253" y="194637"/>
                    <a:pt x="653955" y="207787"/>
                    <a:pt x="661981" y="212718"/>
                  </a:cubicBezTo>
                  <a:cubicBezTo>
                    <a:pt x="670006" y="217649"/>
                    <a:pt x="677741" y="218519"/>
                    <a:pt x="685090" y="215329"/>
                  </a:cubicBezTo>
                  <a:cubicBezTo>
                    <a:pt x="692438" y="212138"/>
                    <a:pt x="697079" y="205950"/>
                    <a:pt x="699013" y="196667"/>
                  </a:cubicBezTo>
                  <a:cubicBezTo>
                    <a:pt x="700947" y="187385"/>
                    <a:pt x="697273" y="172108"/>
                    <a:pt x="687990" y="150740"/>
                  </a:cubicBezTo>
                  <a:cubicBezTo>
                    <a:pt x="678805" y="129178"/>
                    <a:pt x="670103" y="116028"/>
                    <a:pt x="662077" y="111194"/>
                  </a:cubicBezTo>
                  <a:cubicBezTo>
                    <a:pt x="654052" y="106359"/>
                    <a:pt x="646220" y="105489"/>
                    <a:pt x="638775" y="108680"/>
                  </a:cubicBezTo>
                  <a:cubicBezTo>
                    <a:pt x="631427" y="111870"/>
                    <a:pt x="626882" y="117478"/>
                    <a:pt x="625239" y="125600"/>
                  </a:cubicBezTo>
                  <a:cubicBezTo>
                    <a:pt x="623111" y="135946"/>
                    <a:pt x="626689" y="151803"/>
                    <a:pt x="635971" y="173268"/>
                  </a:cubicBezTo>
                  <a:lnTo>
                    <a:pt x="635971" y="173268"/>
                  </a:lnTo>
                  <a:close/>
                  <a:moveTo>
                    <a:pt x="825967" y="148999"/>
                  </a:moveTo>
                  <a:lnTo>
                    <a:pt x="832639" y="164373"/>
                  </a:lnTo>
                  <a:lnTo>
                    <a:pt x="746488" y="201695"/>
                  </a:lnTo>
                  <a:cubicBezTo>
                    <a:pt x="744747" y="197924"/>
                    <a:pt x="743684" y="193960"/>
                    <a:pt x="743587" y="189802"/>
                  </a:cubicBezTo>
                  <a:cubicBezTo>
                    <a:pt x="743200" y="182937"/>
                    <a:pt x="744264" y="175686"/>
                    <a:pt x="746585" y="167951"/>
                  </a:cubicBezTo>
                  <a:cubicBezTo>
                    <a:pt x="748905" y="160215"/>
                    <a:pt x="753063" y="150546"/>
                    <a:pt x="758961" y="139137"/>
                  </a:cubicBezTo>
                  <a:cubicBezTo>
                    <a:pt x="768050" y="121346"/>
                    <a:pt x="773658" y="108003"/>
                    <a:pt x="775688" y="99107"/>
                  </a:cubicBezTo>
                  <a:cubicBezTo>
                    <a:pt x="777719" y="90212"/>
                    <a:pt x="777429" y="82670"/>
                    <a:pt x="774818" y="76578"/>
                  </a:cubicBezTo>
                  <a:cubicBezTo>
                    <a:pt x="772111" y="70197"/>
                    <a:pt x="767470" y="65846"/>
                    <a:pt x="761088" y="63525"/>
                  </a:cubicBezTo>
                  <a:cubicBezTo>
                    <a:pt x="754707" y="61108"/>
                    <a:pt x="747841" y="61495"/>
                    <a:pt x="740493" y="64686"/>
                  </a:cubicBezTo>
                  <a:cubicBezTo>
                    <a:pt x="732758" y="68070"/>
                    <a:pt x="727633" y="73001"/>
                    <a:pt x="725023" y="79673"/>
                  </a:cubicBezTo>
                  <a:cubicBezTo>
                    <a:pt x="722412" y="86344"/>
                    <a:pt x="722799" y="93693"/>
                    <a:pt x="726280" y="101911"/>
                  </a:cubicBezTo>
                  <a:lnTo>
                    <a:pt x="709069" y="107326"/>
                  </a:lnTo>
                  <a:cubicBezTo>
                    <a:pt x="704911" y="94563"/>
                    <a:pt x="705105" y="83347"/>
                    <a:pt x="709649" y="73774"/>
                  </a:cubicBezTo>
                  <a:cubicBezTo>
                    <a:pt x="714193" y="64202"/>
                    <a:pt x="722702" y="56660"/>
                    <a:pt x="735078" y="51342"/>
                  </a:cubicBezTo>
                  <a:cubicBezTo>
                    <a:pt x="747551" y="45928"/>
                    <a:pt x="758961" y="45058"/>
                    <a:pt x="769307" y="48925"/>
                  </a:cubicBezTo>
                  <a:cubicBezTo>
                    <a:pt x="779556" y="52696"/>
                    <a:pt x="787001" y="59754"/>
                    <a:pt x="791449" y="70004"/>
                  </a:cubicBezTo>
                  <a:cubicBezTo>
                    <a:pt x="793673" y="75225"/>
                    <a:pt x="794833" y="80833"/>
                    <a:pt x="794930" y="86731"/>
                  </a:cubicBezTo>
                  <a:cubicBezTo>
                    <a:pt x="795026" y="92629"/>
                    <a:pt x="793769" y="99494"/>
                    <a:pt x="791159" y="107229"/>
                  </a:cubicBezTo>
                  <a:cubicBezTo>
                    <a:pt x="788645" y="114964"/>
                    <a:pt x="783714" y="126180"/>
                    <a:pt x="776462" y="140877"/>
                  </a:cubicBezTo>
                  <a:cubicBezTo>
                    <a:pt x="770370" y="153060"/>
                    <a:pt x="766599" y="161279"/>
                    <a:pt x="765052" y="165243"/>
                  </a:cubicBezTo>
                  <a:cubicBezTo>
                    <a:pt x="763602" y="169304"/>
                    <a:pt x="762538" y="173172"/>
                    <a:pt x="762055" y="176846"/>
                  </a:cubicBezTo>
                  <a:lnTo>
                    <a:pt x="825967" y="148999"/>
                  </a:lnTo>
                  <a:close/>
                  <a:moveTo>
                    <a:pt x="909991" y="130822"/>
                  </a:moveTo>
                  <a:lnTo>
                    <a:pt x="894037" y="137783"/>
                  </a:lnTo>
                  <a:lnTo>
                    <a:pt x="849753" y="35872"/>
                  </a:lnTo>
                  <a:cubicBezTo>
                    <a:pt x="847529" y="41190"/>
                    <a:pt x="844048" y="47088"/>
                    <a:pt x="839407" y="53470"/>
                  </a:cubicBezTo>
                  <a:cubicBezTo>
                    <a:pt x="834766" y="59851"/>
                    <a:pt x="830318" y="65072"/>
                    <a:pt x="826160" y="69037"/>
                  </a:cubicBezTo>
                  <a:lnTo>
                    <a:pt x="819489" y="53566"/>
                  </a:lnTo>
                  <a:cubicBezTo>
                    <a:pt x="826644" y="45444"/>
                    <a:pt x="832252" y="37032"/>
                    <a:pt x="836313" y="28137"/>
                  </a:cubicBezTo>
                  <a:cubicBezTo>
                    <a:pt x="840374" y="19241"/>
                    <a:pt x="842598" y="11409"/>
                    <a:pt x="842984" y="4544"/>
                  </a:cubicBezTo>
                  <a:lnTo>
                    <a:pt x="853234" y="0"/>
                  </a:lnTo>
                  <a:lnTo>
                    <a:pt x="909991" y="130822"/>
                  </a:lnTo>
                  <a:lnTo>
                    <a:pt x="909991" y="13082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2" name="Google Shape;782;p32"/>
          <p:cNvSpPr/>
          <p:nvPr/>
        </p:nvSpPr>
        <p:spPr>
          <a:xfrm flipH="1">
            <a:off x="6726896" y="36438"/>
            <a:ext cx="5015469" cy="6529325"/>
          </a:xfrm>
          <a:custGeom>
            <a:rect b="b" l="l" r="r" t="t"/>
            <a:pathLst>
              <a:path extrusionOk="0" h="6611975" w="5748389">
                <a:moveTo>
                  <a:pt x="5748389" y="6543050"/>
                </a:moveTo>
                <a:cubicBezTo>
                  <a:pt x="5363922" y="5069730"/>
                  <a:pt x="5398736" y="1236742"/>
                  <a:pt x="5244297" y="154305"/>
                </a:cubicBezTo>
                <a:cubicBezTo>
                  <a:pt x="4672744" y="125769"/>
                  <a:pt x="1331421" y="367511"/>
                  <a:pt x="0" y="0"/>
                </a:cubicBezTo>
                <a:cubicBezTo>
                  <a:pt x="199521" y="2197474"/>
                  <a:pt x="220700" y="4411084"/>
                  <a:pt x="63593" y="6611975"/>
                </a:cubicBezTo>
                <a:cubicBezTo>
                  <a:pt x="2088497" y="6519022"/>
                  <a:pt x="3737437" y="6287892"/>
                  <a:pt x="5748389" y="654305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2"/>
          <p:cNvSpPr txBox="1"/>
          <p:nvPr>
            <p:ph type="title"/>
          </p:nvPr>
        </p:nvSpPr>
        <p:spPr>
          <a:xfrm>
            <a:off x="7358700" y="974375"/>
            <a:ext cx="3945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4" name="Google Shape;784;p32"/>
          <p:cNvSpPr txBox="1"/>
          <p:nvPr>
            <p:ph idx="1" type="body"/>
          </p:nvPr>
        </p:nvSpPr>
        <p:spPr>
          <a:xfrm>
            <a:off x="7358771" y="2508425"/>
            <a:ext cx="39456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5" name="Google Shape;785;p3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4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90" name="Google Shape;790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4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30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n" sz="27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n" sz="44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92" name="Google Shape;792;p34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93" name="Google Shape;793;p3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" name="Google Shape;794;p34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5" name="Google Shape;795;p34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6" name="Google Shape;796;p34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7" name="Google Shape;797;p34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24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98" name="Google Shape;798;p34"/>
          <p:cNvPicPr preferRelativeResize="0"/>
          <p:nvPr/>
        </p:nvPicPr>
        <p:blipFill rotWithShape="1">
          <a:blip r:embed="rId11">
            <a:alphaModFix/>
          </a:blip>
          <a:srcRect b="20905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 flipH="1" rot="4059997">
            <a:off x="7286238" y="559716"/>
            <a:ext cx="6015092" cy="5039175"/>
          </a:xfrm>
          <a:custGeom>
            <a:rect b="b" l="l" r="r" t="t"/>
            <a:pathLst>
              <a:path extrusionOk="0" h="5039112" w="6015017">
                <a:moveTo>
                  <a:pt x="5872751" y="1766395"/>
                </a:moveTo>
                <a:cubicBezTo>
                  <a:pt x="5677541" y="1258105"/>
                  <a:pt x="5302861" y="814690"/>
                  <a:pt x="4877375" y="475118"/>
                </a:cubicBezTo>
                <a:cubicBezTo>
                  <a:pt x="4712676" y="343809"/>
                  <a:pt x="4533925" y="218850"/>
                  <a:pt x="4344996" y="105272"/>
                </a:cubicBezTo>
                <a:lnTo>
                  <a:pt x="4155259" y="0"/>
                </a:lnTo>
                <a:lnTo>
                  <a:pt x="58460" y="1678338"/>
                </a:lnTo>
                <a:lnTo>
                  <a:pt x="56310" y="1688092"/>
                </a:lnTo>
                <a:cubicBezTo>
                  <a:pt x="-122273" y="2639398"/>
                  <a:pt x="136681" y="3697897"/>
                  <a:pt x="652473" y="4501490"/>
                </a:cubicBezTo>
                <a:cubicBezTo>
                  <a:pt x="755550" y="4655266"/>
                  <a:pt x="867261" y="4809173"/>
                  <a:pt x="1017754" y="4914589"/>
                </a:cubicBezTo>
                <a:cubicBezTo>
                  <a:pt x="1125986" y="4990489"/>
                  <a:pt x="1260890" y="5039112"/>
                  <a:pt x="1392185" y="5039112"/>
                </a:cubicBezTo>
                <a:cubicBezTo>
                  <a:pt x="1443337" y="5039112"/>
                  <a:pt x="1493845" y="5031733"/>
                  <a:pt x="1542034" y="5015657"/>
                </a:cubicBezTo>
                <a:cubicBezTo>
                  <a:pt x="1842893" y="4910240"/>
                  <a:pt x="1950351" y="4541021"/>
                  <a:pt x="2165269" y="4299222"/>
                </a:cubicBezTo>
                <a:cubicBezTo>
                  <a:pt x="2400415" y="4036867"/>
                  <a:pt x="2750751" y="3949899"/>
                  <a:pt x="3109462" y="3949900"/>
                </a:cubicBezTo>
                <a:cubicBezTo>
                  <a:pt x="3255574" y="3949900"/>
                  <a:pt x="3403104" y="3964262"/>
                  <a:pt x="3544965" y="3987190"/>
                </a:cubicBezTo>
                <a:cubicBezTo>
                  <a:pt x="3879839" y="4035287"/>
                  <a:pt x="4218708" y="4118170"/>
                  <a:pt x="4550618" y="4118170"/>
                </a:cubicBezTo>
                <a:cubicBezTo>
                  <a:pt x="4704333" y="4118170"/>
                  <a:pt x="4856631" y="4100381"/>
                  <a:pt x="5006222" y="4053076"/>
                </a:cubicBezTo>
                <a:cubicBezTo>
                  <a:pt x="5693881" y="3837763"/>
                  <a:pt x="6089313" y="3024609"/>
                  <a:pt x="6003372" y="2294865"/>
                </a:cubicBezTo>
                <a:cubicBezTo>
                  <a:pt x="5982950" y="2112462"/>
                  <a:pt x="5937821" y="1935825"/>
                  <a:pt x="5872751" y="1766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65" name="Google Shape;65;p15"/>
          <p:cNvGrpSpPr/>
          <p:nvPr/>
        </p:nvGrpSpPr>
        <p:grpSpPr>
          <a:xfrm>
            <a:off x="9727690" y="1234440"/>
            <a:ext cx="2207165" cy="5623563"/>
            <a:chOff x="9727690" y="1234440"/>
            <a:chExt cx="2207165" cy="5623563"/>
          </a:xfrm>
        </p:grpSpPr>
        <p:sp>
          <p:nvSpPr>
            <p:cNvPr id="66" name="Google Shape;66;p15"/>
            <p:cNvSpPr/>
            <p:nvPr/>
          </p:nvSpPr>
          <p:spPr>
            <a:xfrm>
              <a:off x="10056723" y="2015826"/>
              <a:ext cx="1549335" cy="3607118"/>
            </a:xfrm>
            <a:custGeom>
              <a:rect b="b" l="l" r="r" t="t"/>
              <a:pathLst>
                <a:path extrusionOk="0" h="2667000" w="1032890">
                  <a:moveTo>
                    <a:pt x="0" y="0"/>
                  </a:moveTo>
                  <a:lnTo>
                    <a:pt x="1032891" y="0"/>
                  </a:lnTo>
                  <a:lnTo>
                    <a:pt x="1032891" y="2667000"/>
                  </a:lnTo>
                  <a:lnTo>
                    <a:pt x="0" y="2667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9727690" y="1335037"/>
              <a:ext cx="2205132" cy="206378"/>
            </a:xfrm>
            <a:custGeom>
              <a:rect b="b" l="l" r="r" t="t"/>
              <a:pathLst>
                <a:path extrusionOk="0" h="152590" w="1470088">
                  <a:moveTo>
                    <a:pt x="1470089" y="152591"/>
                  </a:moveTo>
                  <a:lnTo>
                    <a:pt x="0" y="152591"/>
                  </a:lnTo>
                  <a:cubicBezTo>
                    <a:pt x="171926" y="61817"/>
                    <a:pt x="426149" y="3239"/>
                    <a:pt x="711041" y="190"/>
                  </a:cubicBezTo>
                  <a:cubicBezTo>
                    <a:pt x="719042" y="0"/>
                    <a:pt x="727043" y="0"/>
                    <a:pt x="735044" y="0"/>
                  </a:cubicBezTo>
                  <a:cubicBezTo>
                    <a:pt x="743045" y="0"/>
                    <a:pt x="751046" y="0"/>
                    <a:pt x="758952" y="190"/>
                  </a:cubicBezTo>
                  <a:cubicBezTo>
                    <a:pt x="1043940" y="3239"/>
                    <a:pt x="1298067" y="61817"/>
                    <a:pt x="1470089" y="1525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9729002" y="1529042"/>
              <a:ext cx="2205132" cy="62995"/>
            </a:xfrm>
            <a:custGeom>
              <a:rect b="b" l="l" r="r" t="t"/>
              <a:pathLst>
                <a:path extrusionOk="0" h="46577" w="1470088">
                  <a:moveTo>
                    <a:pt x="0" y="0"/>
                  </a:moveTo>
                  <a:lnTo>
                    <a:pt x="1470089" y="0"/>
                  </a:lnTo>
                  <a:lnTo>
                    <a:pt x="1470089" y="46577"/>
                  </a:lnTo>
                  <a:lnTo>
                    <a:pt x="0" y="46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9799679" y="1582873"/>
              <a:ext cx="2063687" cy="125991"/>
            </a:xfrm>
            <a:custGeom>
              <a:rect b="b" l="l" r="r" t="t"/>
              <a:pathLst>
                <a:path extrusionOk="0" h="93154" w="1375791">
                  <a:moveTo>
                    <a:pt x="0" y="0"/>
                  </a:moveTo>
                  <a:lnTo>
                    <a:pt x="1375791" y="0"/>
                  </a:lnTo>
                  <a:lnTo>
                    <a:pt x="1375791" y="93155"/>
                  </a:lnTo>
                  <a:lnTo>
                    <a:pt x="0" y="931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9911464" y="1692664"/>
              <a:ext cx="1840026" cy="340724"/>
            </a:xfrm>
            <a:custGeom>
              <a:rect b="b" l="l" r="r" t="t"/>
              <a:pathLst>
                <a:path extrusionOk="0" h="230219" w="1226684">
                  <a:moveTo>
                    <a:pt x="1220363" y="0"/>
                  </a:moveTo>
                  <a:cubicBezTo>
                    <a:pt x="1220363" y="0"/>
                    <a:pt x="861937" y="0"/>
                    <a:pt x="695916" y="0"/>
                  </a:cubicBezTo>
                  <a:cubicBezTo>
                    <a:pt x="645910" y="0"/>
                    <a:pt x="613334" y="0"/>
                    <a:pt x="613334" y="0"/>
                  </a:cubicBezTo>
                  <a:cubicBezTo>
                    <a:pt x="613334" y="0"/>
                    <a:pt x="580759" y="0"/>
                    <a:pt x="530753" y="0"/>
                  </a:cubicBezTo>
                  <a:cubicBezTo>
                    <a:pt x="364732" y="0"/>
                    <a:pt x="6306" y="0"/>
                    <a:pt x="6306" y="0"/>
                  </a:cubicBezTo>
                  <a:cubicBezTo>
                    <a:pt x="-9410" y="22003"/>
                    <a:pt x="6592" y="54007"/>
                    <a:pt x="28595" y="69437"/>
                  </a:cubicBezTo>
                  <a:cubicBezTo>
                    <a:pt x="50597" y="84868"/>
                    <a:pt x="78029" y="91345"/>
                    <a:pt x="99175" y="108013"/>
                  </a:cubicBezTo>
                  <a:cubicBezTo>
                    <a:pt x="120320" y="124682"/>
                    <a:pt x="132417" y="159448"/>
                    <a:pt x="113177" y="178403"/>
                  </a:cubicBezTo>
                  <a:cubicBezTo>
                    <a:pt x="103747" y="187738"/>
                    <a:pt x="89459" y="190310"/>
                    <a:pt x="79649" y="199168"/>
                  </a:cubicBezTo>
                  <a:cubicBezTo>
                    <a:pt x="69838" y="208026"/>
                    <a:pt x="70124" y="229552"/>
                    <a:pt x="83268" y="230219"/>
                  </a:cubicBezTo>
                  <a:cubicBezTo>
                    <a:pt x="113843" y="230219"/>
                    <a:pt x="613334" y="230219"/>
                    <a:pt x="613334" y="230219"/>
                  </a:cubicBezTo>
                  <a:cubicBezTo>
                    <a:pt x="613334" y="230219"/>
                    <a:pt x="1112825" y="230219"/>
                    <a:pt x="1143401" y="230219"/>
                  </a:cubicBezTo>
                  <a:cubicBezTo>
                    <a:pt x="1156545" y="229552"/>
                    <a:pt x="1156831" y="208026"/>
                    <a:pt x="1147020" y="199168"/>
                  </a:cubicBezTo>
                  <a:cubicBezTo>
                    <a:pt x="1137209" y="190310"/>
                    <a:pt x="1122922" y="187642"/>
                    <a:pt x="1113492" y="178403"/>
                  </a:cubicBezTo>
                  <a:cubicBezTo>
                    <a:pt x="1094252" y="159448"/>
                    <a:pt x="1106444" y="124682"/>
                    <a:pt x="1127494" y="108013"/>
                  </a:cubicBezTo>
                  <a:cubicBezTo>
                    <a:pt x="1148639" y="91345"/>
                    <a:pt x="1175976" y="84868"/>
                    <a:pt x="1198074" y="69437"/>
                  </a:cubicBezTo>
                  <a:cubicBezTo>
                    <a:pt x="1220172" y="54007"/>
                    <a:pt x="1236079" y="22003"/>
                    <a:pt x="1220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0795009" y="1234440"/>
              <a:ext cx="71865" cy="102802"/>
            </a:xfrm>
            <a:custGeom>
              <a:rect b="b" l="l" r="r" t="t"/>
              <a:pathLst>
                <a:path extrusionOk="0" h="76009" w="47910">
                  <a:moveTo>
                    <a:pt x="47911" y="24003"/>
                  </a:moveTo>
                  <a:lnTo>
                    <a:pt x="47911" y="76010"/>
                  </a:lnTo>
                  <a:cubicBezTo>
                    <a:pt x="40005" y="75819"/>
                    <a:pt x="32004" y="75819"/>
                    <a:pt x="24003" y="75819"/>
                  </a:cubicBezTo>
                  <a:cubicBezTo>
                    <a:pt x="16002" y="75819"/>
                    <a:pt x="8001" y="75819"/>
                    <a:pt x="0" y="76010"/>
                  </a:cubicBezTo>
                  <a:lnTo>
                    <a:pt x="0" y="24003"/>
                  </a:lnTo>
                  <a:cubicBezTo>
                    <a:pt x="0" y="10763"/>
                    <a:pt x="10668" y="0"/>
                    <a:pt x="24003" y="0"/>
                  </a:cubicBezTo>
                  <a:cubicBezTo>
                    <a:pt x="30671" y="0"/>
                    <a:pt x="36576" y="2667"/>
                    <a:pt x="40957" y="7049"/>
                  </a:cubicBezTo>
                  <a:cubicBezTo>
                    <a:pt x="45244" y="11335"/>
                    <a:pt x="47911" y="17431"/>
                    <a:pt x="47911" y="2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0832280" y="2015826"/>
              <a:ext cx="774668" cy="3607116"/>
            </a:xfrm>
            <a:custGeom>
              <a:rect b="b" l="l" r="r" t="t"/>
              <a:pathLst>
                <a:path extrusionOk="0" h="2666999" w="516445">
                  <a:moveTo>
                    <a:pt x="516445" y="0"/>
                  </a:moveTo>
                  <a:lnTo>
                    <a:pt x="516445" y="2667000"/>
                  </a:lnTo>
                  <a:lnTo>
                    <a:pt x="0" y="2667000"/>
                  </a:lnTo>
                  <a:lnTo>
                    <a:pt x="0" y="0"/>
                  </a:lnTo>
                  <a:cubicBezTo>
                    <a:pt x="0" y="0"/>
                    <a:pt x="429863" y="0"/>
                    <a:pt x="516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0830977" y="1335037"/>
              <a:ext cx="1102566" cy="206378"/>
            </a:xfrm>
            <a:custGeom>
              <a:rect b="b" l="l" r="r" t="t"/>
              <a:pathLst>
                <a:path extrusionOk="0" h="152590" w="735044">
                  <a:moveTo>
                    <a:pt x="735044" y="152591"/>
                  </a:moveTo>
                  <a:lnTo>
                    <a:pt x="0" y="152591"/>
                  </a:lnTo>
                  <a:lnTo>
                    <a:pt x="0" y="0"/>
                  </a:lnTo>
                  <a:lnTo>
                    <a:pt x="95" y="0"/>
                  </a:lnTo>
                  <a:cubicBezTo>
                    <a:pt x="8096" y="0"/>
                    <a:pt x="16097" y="0"/>
                    <a:pt x="24003" y="190"/>
                  </a:cubicBezTo>
                  <a:cubicBezTo>
                    <a:pt x="308896" y="3239"/>
                    <a:pt x="563023" y="61817"/>
                    <a:pt x="735044" y="1525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0832289" y="1529042"/>
              <a:ext cx="1102566" cy="62995"/>
            </a:xfrm>
            <a:custGeom>
              <a:rect b="b" l="l" r="r" t="t"/>
              <a:pathLst>
                <a:path extrusionOk="0" h="46577" w="735044">
                  <a:moveTo>
                    <a:pt x="0" y="0"/>
                  </a:moveTo>
                  <a:lnTo>
                    <a:pt x="735044" y="0"/>
                  </a:lnTo>
                  <a:lnTo>
                    <a:pt x="735044" y="46577"/>
                  </a:lnTo>
                  <a:lnTo>
                    <a:pt x="0" y="465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832280" y="1582873"/>
              <a:ext cx="1031843" cy="125991"/>
            </a:xfrm>
            <a:custGeom>
              <a:rect b="b" l="l" r="r" t="t"/>
              <a:pathLst>
                <a:path extrusionOk="0" h="93154" w="687895">
                  <a:moveTo>
                    <a:pt x="0" y="0"/>
                  </a:moveTo>
                  <a:lnTo>
                    <a:pt x="687895" y="0"/>
                  </a:lnTo>
                  <a:lnTo>
                    <a:pt x="687895" y="93155"/>
                  </a:lnTo>
                  <a:lnTo>
                    <a:pt x="0" y="931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0832280" y="1704698"/>
              <a:ext cx="920026" cy="311241"/>
            </a:xfrm>
            <a:custGeom>
              <a:rect b="b" l="l" r="r" t="t"/>
              <a:pathLst>
                <a:path extrusionOk="0" h="230123" w="613351">
                  <a:moveTo>
                    <a:pt x="584740" y="69342"/>
                  </a:moveTo>
                  <a:cubicBezTo>
                    <a:pt x="562737" y="84772"/>
                    <a:pt x="535400" y="91249"/>
                    <a:pt x="514255" y="107918"/>
                  </a:cubicBezTo>
                  <a:cubicBezTo>
                    <a:pt x="493109" y="124587"/>
                    <a:pt x="481013" y="159353"/>
                    <a:pt x="500158" y="178308"/>
                  </a:cubicBezTo>
                  <a:cubicBezTo>
                    <a:pt x="509587" y="187547"/>
                    <a:pt x="523875" y="190214"/>
                    <a:pt x="533686" y="199072"/>
                  </a:cubicBezTo>
                  <a:cubicBezTo>
                    <a:pt x="543497" y="208026"/>
                    <a:pt x="543211" y="229457"/>
                    <a:pt x="530066" y="230124"/>
                  </a:cubicBezTo>
                  <a:lnTo>
                    <a:pt x="516445" y="230124"/>
                  </a:lnTo>
                  <a:cubicBezTo>
                    <a:pt x="429863" y="230124"/>
                    <a:pt x="0" y="230124"/>
                    <a:pt x="0" y="230124"/>
                  </a:cubicBezTo>
                  <a:lnTo>
                    <a:pt x="0" y="0"/>
                  </a:lnTo>
                  <a:cubicBezTo>
                    <a:pt x="0" y="0"/>
                    <a:pt x="32575" y="0"/>
                    <a:pt x="82677" y="0"/>
                  </a:cubicBezTo>
                  <a:cubicBezTo>
                    <a:pt x="248698" y="0"/>
                    <a:pt x="607028" y="0"/>
                    <a:pt x="607028" y="0"/>
                  </a:cubicBezTo>
                  <a:cubicBezTo>
                    <a:pt x="607695" y="952"/>
                    <a:pt x="608362" y="2000"/>
                    <a:pt x="608933" y="3048"/>
                  </a:cubicBezTo>
                  <a:cubicBezTo>
                    <a:pt x="621316" y="24860"/>
                    <a:pt x="605885" y="54673"/>
                    <a:pt x="584740" y="69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77;p15"/>
            <p:cNvGrpSpPr/>
            <p:nvPr/>
          </p:nvGrpSpPr>
          <p:grpSpPr>
            <a:xfrm>
              <a:off x="9806789" y="1588537"/>
              <a:ext cx="995594" cy="110491"/>
              <a:chOff x="5414581" y="1622202"/>
              <a:chExt cx="664083" cy="81724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5414581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5464206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5513832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5563457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5612987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5662612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5712237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5761863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5811488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5861113" y="1622202"/>
                <a:ext cx="19050" cy="77914"/>
              </a:xfrm>
              <a:custGeom>
                <a:rect b="b" l="l" r="r" t="t"/>
                <a:pathLst>
                  <a:path extrusionOk="0" h="7791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77914"/>
                    </a:lnTo>
                    <a:lnTo>
                      <a:pt x="0" y="779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5910738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5960364" y="1622202"/>
                <a:ext cx="19049" cy="81724"/>
              </a:xfrm>
              <a:custGeom>
                <a:rect b="b" l="l" r="r" t="t"/>
                <a:pathLst>
                  <a:path extrusionOk="0" h="81724" w="19049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6009989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6059614" y="1622202"/>
                <a:ext cx="19050" cy="81724"/>
              </a:xfrm>
              <a:custGeom>
                <a:rect b="b" l="l" r="r" t="t"/>
                <a:pathLst>
                  <a:path extrusionOk="0" h="81724" w="19050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81724"/>
                    </a:lnTo>
                    <a:lnTo>
                      <a:pt x="0" y="817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5"/>
            <p:cNvGrpSpPr/>
            <p:nvPr/>
          </p:nvGrpSpPr>
          <p:grpSpPr>
            <a:xfrm>
              <a:off x="10849934" y="1590597"/>
              <a:ext cx="995593" cy="110491"/>
              <a:chOff x="6110382" y="1623726"/>
              <a:chExt cx="664083" cy="81724"/>
            </a:xfrm>
          </p:grpSpPr>
          <p:grpSp>
            <p:nvGrpSpPr>
              <p:cNvPr id="93" name="Google Shape;93;p15"/>
              <p:cNvGrpSpPr/>
              <p:nvPr/>
            </p:nvGrpSpPr>
            <p:grpSpPr>
              <a:xfrm>
                <a:off x="6110382" y="1623726"/>
                <a:ext cx="19050" cy="81724"/>
                <a:chOff x="6110382" y="1623726"/>
                <a:chExt cx="19050" cy="81724"/>
              </a:xfrm>
            </p:grpSpPr>
            <p:sp>
              <p:nvSpPr>
                <p:cNvPr id="94" name="Google Shape;94;p15"/>
                <p:cNvSpPr/>
                <p:nvPr/>
              </p:nvSpPr>
              <p:spPr>
                <a:xfrm>
                  <a:off x="6119907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6110382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" name="Google Shape;96;p15"/>
              <p:cNvGrpSpPr/>
              <p:nvPr/>
            </p:nvGrpSpPr>
            <p:grpSpPr>
              <a:xfrm>
                <a:off x="6160008" y="1623726"/>
                <a:ext cx="19050" cy="81724"/>
                <a:chOff x="6160008" y="1623726"/>
                <a:chExt cx="19050" cy="81724"/>
              </a:xfrm>
            </p:grpSpPr>
            <p:sp>
              <p:nvSpPr>
                <p:cNvPr id="97" name="Google Shape;97;p15"/>
                <p:cNvSpPr/>
                <p:nvPr/>
              </p:nvSpPr>
              <p:spPr>
                <a:xfrm>
                  <a:off x="6169533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6160008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" name="Google Shape;99;p15"/>
              <p:cNvGrpSpPr/>
              <p:nvPr/>
            </p:nvGrpSpPr>
            <p:grpSpPr>
              <a:xfrm>
                <a:off x="6209633" y="1623726"/>
                <a:ext cx="19050" cy="81724"/>
                <a:chOff x="6209633" y="1623726"/>
                <a:chExt cx="19050" cy="81724"/>
              </a:xfrm>
            </p:grpSpPr>
            <p:sp>
              <p:nvSpPr>
                <p:cNvPr id="100" name="Google Shape;100;p15"/>
                <p:cNvSpPr/>
                <p:nvPr/>
              </p:nvSpPr>
              <p:spPr>
                <a:xfrm>
                  <a:off x="6219158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6209633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2" name="Google Shape;102;p15"/>
              <p:cNvGrpSpPr/>
              <p:nvPr/>
            </p:nvGrpSpPr>
            <p:grpSpPr>
              <a:xfrm>
                <a:off x="6259258" y="1623726"/>
                <a:ext cx="19050" cy="81724"/>
                <a:chOff x="6259258" y="1623726"/>
                <a:chExt cx="19050" cy="81724"/>
              </a:xfrm>
            </p:grpSpPr>
            <p:sp>
              <p:nvSpPr>
                <p:cNvPr id="103" name="Google Shape;103;p15"/>
                <p:cNvSpPr/>
                <p:nvPr/>
              </p:nvSpPr>
              <p:spPr>
                <a:xfrm>
                  <a:off x="6268783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6259258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5" name="Google Shape;105;p15"/>
              <p:cNvGrpSpPr/>
              <p:nvPr/>
            </p:nvGrpSpPr>
            <p:grpSpPr>
              <a:xfrm>
                <a:off x="6308883" y="1623726"/>
                <a:ext cx="19050" cy="81724"/>
                <a:chOff x="6308883" y="1623726"/>
                <a:chExt cx="19050" cy="81724"/>
              </a:xfrm>
            </p:grpSpPr>
            <p:sp>
              <p:nvSpPr>
                <p:cNvPr id="106" name="Google Shape;106;p15"/>
                <p:cNvSpPr/>
                <p:nvPr/>
              </p:nvSpPr>
              <p:spPr>
                <a:xfrm>
                  <a:off x="6318408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6308883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" name="Google Shape;108;p15"/>
              <p:cNvGrpSpPr/>
              <p:nvPr/>
            </p:nvGrpSpPr>
            <p:grpSpPr>
              <a:xfrm>
                <a:off x="6358509" y="1623726"/>
                <a:ext cx="19050" cy="81724"/>
                <a:chOff x="6358509" y="1623726"/>
                <a:chExt cx="19050" cy="81724"/>
              </a:xfrm>
            </p:grpSpPr>
            <p:sp>
              <p:nvSpPr>
                <p:cNvPr id="109" name="Google Shape;109;p15"/>
                <p:cNvSpPr/>
                <p:nvPr/>
              </p:nvSpPr>
              <p:spPr>
                <a:xfrm>
                  <a:off x="6368034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6358509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1" name="Google Shape;111;p15"/>
              <p:cNvGrpSpPr/>
              <p:nvPr/>
            </p:nvGrpSpPr>
            <p:grpSpPr>
              <a:xfrm>
                <a:off x="6408039" y="1623726"/>
                <a:ext cx="19050" cy="81724"/>
                <a:chOff x="6408039" y="1623726"/>
                <a:chExt cx="19050" cy="81724"/>
              </a:xfrm>
            </p:grpSpPr>
            <p:sp>
              <p:nvSpPr>
                <p:cNvPr id="112" name="Google Shape;112;p15"/>
                <p:cNvSpPr/>
                <p:nvPr/>
              </p:nvSpPr>
              <p:spPr>
                <a:xfrm>
                  <a:off x="6417564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6408039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" name="Google Shape;114;p15"/>
              <p:cNvGrpSpPr/>
              <p:nvPr/>
            </p:nvGrpSpPr>
            <p:grpSpPr>
              <a:xfrm>
                <a:off x="6457664" y="1623726"/>
                <a:ext cx="19050" cy="81724"/>
                <a:chOff x="6457664" y="1623726"/>
                <a:chExt cx="19050" cy="81724"/>
              </a:xfrm>
            </p:grpSpPr>
            <p:sp>
              <p:nvSpPr>
                <p:cNvPr id="115" name="Google Shape;115;p15"/>
                <p:cNvSpPr/>
                <p:nvPr/>
              </p:nvSpPr>
              <p:spPr>
                <a:xfrm>
                  <a:off x="6467189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6457664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" name="Google Shape;117;p15"/>
              <p:cNvGrpSpPr/>
              <p:nvPr/>
            </p:nvGrpSpPr>
            <p:grpSpPr>
              <a:xfrm>
                <a:off x="6507289" y="1623726"/>
                <a:ext cx="19050" cy="81724"/>
                <a:chOff x="6507289" y="1623726"/>
                <a:chExt cx="19050" cy="81724"/>
              </a:xfrm>
            </p:grpSpPr>
            <p:sp>
              <p:nvSpPr>
                <p:cNvPr id="118" name="Google Shape;118;p15"/>
                <p:cNvSpPr/>
                <p:nvPr/>
              </p:nvSpPr>
              <p:spPr>
                <a:xfrm>
                  <a:off x="6516814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6507289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" name="Google Shape;120;p15"/>
              <p:cNvGrpSpPr/>
              <p:nvPr/>
            </p:nvGrpSpPr>
            <p:grpSpPr>
              <a:xfrm>
                <a:off x="6556914" y="1623726"/>
                <a:ext cx="19050" cy="81724"/>
                <a:chOff x="6556914" y="1623726"/>
                <a:chExt cx="19050" cy="81724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>
                  <a:off x="6566439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6556914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" name="Google Shape;123;p15"/>
              <p:cNvGrpSpPr/>
              <p:nvPr/>
            </p:nvGrpSpPr>
            <p:grpSpPr>
              <a:xfrm>
                <a:off x="6606540" y="1623726"/>
                <a:ext cx="19050" cy="81724"/>
                <a:chOff x="6606540" y="1623726"/>
                <a:chExt cx="19050" cy="81724"/>
              </a:xfrm>
            </p:grpSpPr>
            <p:sp>
              <p:nvSpPr>
                <p:cNvPr id="124" name="Google Shape;124;p15"/>
                <p:cNvSpPr/>
                <p:nvPr/>
              </p:nvSpPr>
              <p:spPr>
                <a:xfrm>
                  <a:off x="6616065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5"/>
                <p:cNvSpPr/>
                <p:nvPr/>
              </p:nvSpPr>
              <p:spPr>
                <a:xfrm>
                  <a:off x="6606540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656165" y="1623726"/>
                <a:ext cx="19050" cy="81724"/>
                <a:chOff x="6656165" y="1623726"/>
                <a:chExt cx="19050" cy="81724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6665690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15"/>
                <p:cNvSpPr/>
                <p:nvPr/>
              </p:nvSpPr>
              <p:spPr>
                <a:xfrm>
                  <a:off x="6656165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" name="Google Shape;129;p15"/>
              <p:cNvGrpSpPr/>
              <p:nvPr/>
            </p:nvGrpSpPr>
            <p:grpSpPr>
              <a:xfrm>
                <a:off x="6705790" y="1623726"/>
                <a:ext cx="19050" cy="81724"/>
                <a:chOff x="6705790" y="1623726"/>
                <a:chExt cx="19050" cy="81724"/>
              </a:xfrm>
            </p:grpSpPr>
            <p:sp>
              <p:nvSpPr>
                <p:cNvPr id="130" name="Google Shape;130;p15"/>
                <p:cNvSpPr/>
                <p:nvPr/>
              </p:nvSpPr>
              <p:spPr>
                <a:xfrm>
                  <a:off x="6715315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15"/>
                <p:cNvSpPr/>
                <p:nvPr/>
              </p:nvSpPr>
              <p:spPr>
                <a:xfrm>
                  <a:off x="6705790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2" name="Google Shape;132;p15"/>
              <p:cNvGrpSpPr/>
              <p:nvPr/>
            </p:nvGrpSpPr>
            <p:grpSpPr>
              <a:xfrm>
                <a:off x="6755415" y="1623726"/>
                <a:ext cx="19050" cy="81724"/>
                <a:chOff x="6755415" y="1623726"/>
                <a:chExt cx="19050" cy="81724"/>
              </a:xfrm>
            </p:grpSpPr>
            <p:sp>
              <p:nvSpPr>
                <p:cNvPr id="133" name="Google Shape;133;p15"/>
                <p:cNvSpPr/>
                <p:nvPr/>
              </p:nvSpPr>
              <p:spPr>
                <a:xfrm>
                  <a:off x="6764940" y="1623726"/>
                  <a:ext cx="9525" cy="81724"/>
                </a:xfrm>
                <a:custGeom>
                  <a:rect b="b" l="l" r="r" t="t"/>
                  <a:pathLst>
                    <a:path extrusionOk="0" h="81724" w="9525">
                      <a:moveTo>
                        <a:pt x="0" y="0"/>
                      </a:moveTo>
                      <a:lnTo>
                        <a:pt x="0" y="8172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15"/>
                <p:cNvSpPr/>
                <p:nvPr/>
              </p:nvSpPr>
              <p:spPr>
                <a:xfrm>
                  <a:off x="6755415" y="1623726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5" name="Google Shape;135;p15"/>
            <p:cNvGrpSpPr/>
            <p:nvPr/>
          </p:nvGrpSpPr>
          <p:grpSpPr>
            <a:xfrm>
              <a:off x="10230615" y="2148078"/>
              <a:ext cx="1201651" cy="385304"/>
              <a:chOff x="5697283" y="2036064"/>
              <a:chExt cx="801528" cy="284988"/>
            </a:xfrm>
          </p:grpSpPr>
          <p:grpSp>
            <p:nvGrpSpPr>
              <p:cNvPr id="136" name="Google Shape;136;p15"/>
              <p:cNvGrpSpPr/>
              <p:nvPr/>
            </p:nvGrpSpPr>
            <p:grpSpPr>
              <a:xfrm>
                <a:off x="5697283" y="2036826"/>
                <a:ext cx="801433" cy="284226"/>
                <a:chOff x="5697283" y="2036826"/>
                <a:chExt cx="801433" cy="284226"/>
              </a:xfrm>
            </p:grpSpPr>
            <p:sp>
              <p:nvSpPr>
                <p:cNvPr id="137" name="Google Shape;137;p15"/>
                <p:cNvSpPr/>
                <p:nvPr/>
              </p:nvSpPr>
              <p:spPr>
                <a:xfrm>
                  <a:off x="5697283" y="2036826"/>
                  <a:ext cx="400716" cy="142113"/>
                </a:xfrm>
                <a:custGeom>
                  <a:rect b="b" l="l" r="r" t="t"/>
                  <a:pathLst>
                    <a:path extrusionOk="0" h="142113" w="400716">
                      <a:moveTo>
                        <a:pt x="0" y="0"/>
                      </a:moveTo>
                      <a:lnTo>
                        <a:pt x="400717" y="0"/>
                      </a:lnTo>
                      <a:lnTo>
                        <a:pt x="400717" y="142113"/>
                      </a:lnTo>
                      <a:lnTo>
                        <a:pt x="0" y="14211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5"/>
                <p:cNvSpPr/>
                <p:nvPr/>
              </p:nvSpPr>
              <p:spPr>
                <a:xfrm>
                  <a:off x="5697283" y="2178939"/>
                  <a:ext cx="400716" cy="142113"/>
                </a:xfrm>
                <a:custGeom>
                  <a:rect b="b" l="l" r="r" t="t"/>
                  <a:pathLst>
                    <a:path extrusionOk="0" h="142113" w="400716">
                      <a:moveTo>
                        <a:pt x="0" y="0"/>
                      </a:moveTo>
                      <a:lnTo>
                        <a:pt x="400717" y="0"/>
                      </a:lnTo>
                      <a:lnTo>
                        <a:pt x="400717" y="142113"/>
                      </a:lnTo>
                      <a:lnTo>
                        <a:pt x="0" y="1421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15"/>
                <p:cNvSpPr/>
                <p:nvPr/>
              </p:nvSpPr>
              <p:spPr>
                <a:xfrm>
                  <a:off x="6098000" y="2178939"/>
                  <a:ext cx="400716" cy="142113"/>
                </a:xfrm>
                <a:custGeom>
                  <a:rect b="b" l="l" r="r" t="t"/>
                  <a:pathLst>
                    <a:path extrusionOk="0" h="142113" w="400716">
                      <a:moveTo>
                        <a:pt x="0" y="0"/>
                      </a:moveTo>
                      <a:lnTo>
                        <a:pt x="400717" y="0"/>
                      </a:lnTo>
                      <a:lnTo>
                        <a:pt x="400717" y="142113"/>
                      </a:lnTo>
                      <a:lnTo>
                        <a:pt x="0" y="14211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15"/>
                <p:cNvSpPr/>
                <p:nvPr/>
              </p:nvSpPr>
              <p:spPr>
                <a:xfrm>
                  <a:off x="6098000" y="2036826"/>
                  <a:ext cx="400716" cy="142113"/>
                </a:xfrm>
                <a:custGeom>
                  <a:rect b="b" l="l" r="r" t="t"/>
                  <a:pathLst>
                    <a:path extrusionOk="0" h="142113" w="400716">
                      <a:moveTo>
                        <a:pt x="0" y="0"/>
                      </a:moveTo>
                      <a:lnTo>
                        <a:pt x="400717" y="0"/>
                      </a:lnTo>
                      <a:lnTo>
                        <a:pt x="400717" y="142113"/>
                      </a:lnTo>
                      <a:lnTo>
                        <a:pt x="0" y="1421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1" name="Google Shape;141;p15"/>
              <p:cNvSpPr/>
              <p:nvPr/>
            </p:nvSpPr>
            <p:spPr>
              <a:xfrm>
                <a:off x="5776341" y="2094166"/>
                <a:ext cx="643509" cy="167830"/>
              </a:xfrm>
              <a:custGeom>
                <a:rect b="b" l="l" r="r" t="t"/>
                <a:pathLst>
                  <a:path extrusionOk="0" h="167830" w="643509">
                    <a:moveTo>
                      <a:pt x="0" y="0"/>
                    </a:moveTo>
                    <a:lnTo>
                      <a:pt x="643509" y="0"/>
                    </a:lnTo>
                    <a:lnTo>
                      <a:pt x="643509" y="167831"/>
                    </a:lnTo>
                    <a:lnTo>
                      <a:pt x="0" y="167831"/>
                    </a:lnTo>
                    <a:close/>
                  </a:path>
                </a:pathLst>
              </a:custGeom>
              <a:solidFill>
                <a:srgbClr val="17333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5697283" y="2036825"/>
                <a:ext cx="79057" cy="284226"/>
              </a:xfrm>
              <a:custGeom>
                <a:rect b="b" l="l" r="r" t="t"/>
                <a:pathLst>
                  <a:path extrusionOk="0" h="284226" w="79057">
                    <a:moveTo>
                      <a:pt x="79057" y="225171"/>
                    </a:moveTo>
                    <a:lnTo>
                      <a:pt x="0" y="284226"/>
                    </a:lnTo>
                    <a:lnTo>
                      <a:pt x="0" y="0"/>
                    </a:lnTo>
                    <a:lnTo>
                      <a:pt x="79057" y="573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6419754" y="2036064"/>
                <a:ext cx="79057" cy="284130"/>
              </a:xfrm>
              <a:custGeom>
                <a:rect b="b" l="l" r="r" t="t"/>
                <a:pathLst>
                  <a:path extrusionOk="0" h="284130" w="79057">
                    <a:moveTo>
                      <a:pt x="0" y="225171"/>
                    </a:moveTo>
                    <a:lnTo>
                      <a:pt x="79058" y="284131"/>
                    </a:lnTo>
                    <a:lnTo>
                      <a:pt x="79058" y="0"/>
                    </a:lnTo>
                    <a:lnTo>
                      <a:pt x="0" y="573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15"/>
            <p:cNvGrpSpPr/>
            <p:nvPr/>
          </p:nvGrpSpPr>
          <p:grpSpPr>
            <a:xfrm>
              <a:off x="10022416" y="5484201"/>
              <a:ext cx="1618052" cy="1373802"/>
              <a:chOff x="5558409" y="4503610"/>
              <a:chExt cx="1079277" cy="1016126"/>
            </a:xfrm>
          </p:grpSpPr>
          <p:sp>
            <p:nvSpPr>
              <p:cNvPr id="145" name="Google Shape;145;p15"/>
              <p:cNvSpPr/>
              <p:nvPr/>
            </p:nvSpPr>
            <p:spPr>
              <a:xfrm>
                <a:off x="5558409" y="4503705"/>
                <a:ext cx="1078420" cy="1016031"/>
              </a:xfrm>
              <a:custGeom>
                <a:rect b="b" l="l" r="r" t="t"/>
                <a:pathLst>
                  <a:path extrusionOk="0" h="1016031" w="1078420">
                    <a:moveTo>
                      <a:pt x="0" y="0"/>
                    </a:moveTo>
                    <a:lnTo>
                      <a:pt x="1078421" y="0"/>
                    </a:lnTo>
                    <a:lnTo>
                      <a:pt x="1078421" y="1016032"/>
                    </a:lnTo>
                    <a:lnTo>
                      <a:pt x="0" y="1016032"/>
                    </a:lnTo>
                    <a:close/>
                  </a:path>
                </a:pathLst>
              </a:custGeom>
              <a:solidFill>
                <a:srgbClr val="1833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6098476" y="4503610"/>
                <a:ext cx="539210" cy="1016031"/>
              </a:xfrm>
              <a:custGeom>
                <a:rect b="b" l="l" r="r" t="t"/>
                <a:pathLst>
                  <a:path extrusionOk="0" h="1016031" w="539210">
                    <a:moveTo>
                      <a:pt x="0" y="0"/>
                    </a:moveTo>
                    <a:lnTo>
                      <a:pt x="539210" y="0"/>
                    </a:lnTo>
                    <a:lnTo>
                      <a:pt x="539210" y="1016032"/>
                    </a:lnTo>
                    <a:lnTo>
                      <a:pt x="0" y="1016032"/>
                    </a:lnTo>
                    <a:close/>
                  </a:path>
                </a:pathLst>
              </a:custGeom>
              <a:solidFill>
                <a:srgbClr val="0A25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15"/>
            <p:cNvGrpSpPr/>
            <p:nvPr/>
          </p:nvGrpSpPr>
          <p:grpSpPr>
            <a:xfrm>
              <a:off x="10022416" y="5548074"/>
              <a:ext cx="1618052" cy="40049"/>
              <a:chOff x="5558409" y="4550854"/>
              <a:chExt cx="1079277" cy="29622"/>
            </a:xfrm>
          </p:grpSpPr>
          <p:sp>
            <p:nvSpPr>
              <p:cNvPr id="148" name="Google Shape;148;p15"/>
              <p:cNvSpPr/>
              <p:nvPr/>
            </p:nvSpPr>
            <p:spPr>
              <a:xfrm>
                <a:off x="5559266" y="4550854"/>
                <a:ext cx="1078420" cy="29622"/>
              </a:xfrm>
              <a:custGeom>
                <a:rect b="b" l="l" r="r" t="t"/>
                <a:pathLst>
                  <a:path extrusionOk="0" h="29622" w="1078420">
                    <a:moveTo>
                      <a:pt x="0" y="0"/>
                    </a:moveTo>
                    <a:lnTo>
                      <a:pt x="1078421" y="0"/>
                    </a:lnTo>
                    <a:lnTo>
                      <a:pt x="1078421" y="29623"/>
                    </a:lnTo>
                    <a:lnTo>
                      <a:pt x="0" y="29623"/>
                    </a:lnTo>
                    <a:close/>
                  </a:path>
                </a:pathLst>
              </a:custGeom>
              <a:solidFill>
                <a:srgbClr val="1833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5558409" y="4550854"/>
                <a:ext cx="539210" cy="29622"/>
              </a:xfrm>
              <a:custGeom>
                <a:rect b="b" l="l" r="r" t="t"/>
                <a:pathLst>
                  <a:path extrusionOk="0" h="29622" w="539210">
                    <a:moveTo>
                      <a:pt x="0" y="0"/>
                    </a:moveTo>
                    <a:lnTo>
                      <a:pt x="539210" y="0"/>
                    </a:lnTo>
                    <a:lnTo>
                      <a:pt x="539210" y="29623"/>
                    </a:lnTo>
                    <a:lnTo>
                      <a:pt x="0" y="29623"/>
                    </a:lnTo>
                    <a:close/>
                  </a:path>
                </a:pathLst>
              </a:custGeom>
              <a:solidFill>
                <a:srgbClr val="0A25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15"/>
            <p:cNvGrpSpPr/>
            <p:nvPr/>
          </p:nvGrpSpPr>
          <p:grpSpPr>
            <a:xfrm>
              <a:off x="10022416" y="5621607"/>
              <a:ext cx="1618052" cy="40049"/>
              <a:chOff x="5558409" y="4605242"/>
              <a:chExt cx="1079277" cy="29622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5559266" y="4605242"/>
                <a:ext cx="1078420" cy="29622"/>
              </a:xfrm>
              <a:custGeom>
                <a:rect b="b" l="l" r="r" t="t"/>
                <a:pathLst>
                  <a:path extrusionOk="0" h="29622" w="1078420">
                    <a:moveTo>
                      <a:pt x="0" y="0"/>
                    </a:moveTo>
                    <a:lnTo>
                      <a:pt x="1078421" y="0"/>
                    </a:lnTo>
                    <a:lnTo>
                      <a:pt x="1078421" y="29623"/>
                    </a:lnTo>
                    <a:lnTo>
                      <a:pt x="0" y="29623"/>
                    </a:lnTo>
                    <a:close/>
                  </a:path>
                </a:pathLst>
              </a:custGeom>
              <a:solidFill>
                <a:srgbClr val="1833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5558409" y="4605242"/>
                <a:ext cx="539210" cy="29622"/>
              </a:xfrm>
              <a:custGeom>
                <a:rect b="b" l="l" r="r" t="t"/>
                <a:pathLst>
                  <a:path extrusionOk="0" h="29622" w="539210">
                    <a:moveTo>
                      <a:pt x="0" y="0"/>
                    </a:moveTo>
                    <a:lnTo>
                      <a:pt x="539210" y="0"/>
                    </a:lnTo>
                    <a:lnTo>
                      <a:pt x="539210" y="29623"/>
                    </a:lnTo>
                    <a:lnTo>
                      <a:pt x="0" y="29623"/>
                    </a:lnTo>
                    <a:close/>
                  </a:path>
                </a:pathLst>
              </a:custGeom>
              <a:solidFill>
                <a:srgbClr val="0A25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15"/>
            <p:cNvGrpSpPr/>
            <p:nvPr/>
          </p:nvGrpSpPr>
          <p:grpSpPr>
            <a:xfrm>
              <a:off x="10056544" y="5414532"/>
              <a:ext cx="1549796" cy="41853"/>
              <a:chOff x="5581173" y="4452080"/>
              <a:chExt cx="1033749" cy="30956"/>
            </a:xfrm>
          </p:grpSpPr>
          <p:sp>
            <p:nvSpPr>
              <p:cNvPr id="154" name="Google Shape;154;p15"/>
              <p:cNvSpPr/>
              <p:nvPr/>
            </p:nvSpPr>
            <p:spPr>
              <a:xfrm>
                <a:off x="5582031" y="4452080"/>
                <a:ext cx="1032891" cy="30956"/>
              </a:xfrm>
              <a:custGeom>
                <a:rect b="b" l="l" r="r" t="t"/>
                <a:pathLst>
                  <a:path extrusionOk="0" h="30956" w="1032891">
                    <a:moveTo>
                      <a:pt x="0" y="0"/>
                    </a:moveTo>
                    <a:lnTo>
                      <a:pt x="1032891" y="0"/>
                    </a:lnTo>
                    <a:lnTo>
                      <a:pt x="1032891" y="30956"/>
                    </a:lnTo>
                    <a:lnTo>
                      <a:pt x="0" y="309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5581173" y="4452080"/>
                <a:ext cx="516445" cy="30956"/>
              </a:xfrm>
              <a:custGeom>
                <a:rect b="b" l="l" r="r" t="t"/>
                <a:pathLst>
                  <a:path extrusionOk="0" h="30956" w="516445">
                    <a:moveTo>
                      <a:pt x="0" y="30956"/>
                    </a:moveTo>
                    <a:lnTo>
                      <a:pt x="0" y="0"/>
                    </a:lnTo>
                    <a:lnTo>
                      <a:pt x="516445" y="0"/>
                    </a:lnTo>
                    <a:lnTo>
                      <a:pt x="516445" y="30956"/>
                    </a:lnTo>
                    <a:cubicBezTo>
                      <a:pt x="516445" y="30956"/>
                      <a:pt x="86582" y="30956"/>
                      <a:pt x="0" y="309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15"/>
            <p:cNvGrpSpPr/>
            <p:nvPr/>
          </p:nvGrpSpPr>
          <p:grpSpPr>
            <a:xfrm>
              <a:off x="10056544" y="2015823"/>
              <a:ext cx="1549796" cy="132254"/>
              <a:chOff x="5581173" y="1938242"/>
              <a:chExt cx="1033749" cy="97821"/>
            </a:xfrm>
          </p:grpSpPr>
          <p:sp>
            <p:nvSpPr>
              <p:cNvPr id="157" name="Google Shape;157;p15"/>
              <p:cNvSpPr/>
              <p:nvPr/>
            </p:nvSpPr>
            <p:spPr>
              <a:xfrm>
                <a:off x="5582031" y="1938242"/>
                <a:ext cx="1032891" cy="97726"/>
              </a:xfrm>
              <a:custGeom>
                <a:rect b="b" l="l" r="r" t="t"/>
                <a:pathLst>
                  <a:path extrusionOk="0" h="97726" w="1032891">
                    <a:moveTo>
                      <a:pt x="0" y="0"/>
                    </a:moveTo>
                    <a:lnTo>
                      <a:pt x="1032891" y="0"/>
                    </a:lnTo>
                    <a:lnTo>
                      <a:pt x="1032891" y="97727"/>
                    </a:lnTo>
                    <a:lnTo>
                      <a:pt x="0" y="977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5581173" y="1938242"/>
                <a:ext cx="516445" cy="97821"/>
              </a:xfrm>
              <a:custGeom>
                <a:rect b="b" l="l" r="r" t="t"/>
                <a:pathLst>
                  <a:path extrusionOk="0" h="97821" w="516445">
                    <a:moveTo>
                      <a:pt x="0" y="97822"/>
                    </a:moveTo>
                    <a:lnTo>
                      <a:pt x="0" y="0"/>
                    </a:lnTo>
                    <a:lnTo>
                      <a:pt x="516445" y="0"/>
                    </a:lnTo>
                    <a:lnTo>
                      <a:pt x="516445" y="97726"/>
                    </a:lnTo>
                    <a:cubicBezTo>
                      <a:pt x="516445" y="97822"/>
                      <a:pt x="86582" y="97822"/>
                      <a:pt x="0" y="97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15"/>
            <p:cNvGrpSpPr/>
            <p:nvPr/>
          </p:nvGrpSpPr>
          <p:grpSpPr>
            <a:xfrm>
              <a:off x="10550057" y="2585278"/>
              <a:ext cx="562770" cy="814264"/>
              <a:chOff x="5910357" y="2359437"/>
              <a:chExt cx="375380" cy="602266"/>
            </a:xfrm>
          </p:grpSpPr>
          <p:grpSp>
            <p:nvGrpSpPr>
              <p:cNvPr id="160" name="Google Shape;160;p15"/>
              <p:cNvGrpSpPr/>
              <p:nvPr/>
            </p:nvGrpSpPr>
            <p:grpSpPr>
              <a:xfrm>
                <a:off x="5910357" y="2361247"/>
                <a:ext cx="375285" cy="600456"/>
                <a:chOff x="5910357" y="2361247"/>
                <a:chExt cx="375285" cy="600456"/>
              </a:xfrm>
            </p:grpSpPr>
            <p:sp>
              <p:nvSpPr>
                <p:cNvPr id="161" name="Google Shape;161;p15"/>
                <p:cNvSpPr/>
                <p:nvPr/>
              </p:nvSpPr>
              <p:spPr>
                <a:xfrm>
                  <a:off x="5910357" y="2361247"/>
                  <a:ext cx="187642" cy="300228"/>
                </a:xfrm>
                <a:custGeom>
                  <a:rect b="b" l="l" r="r" t="t"/>
                  <a:pathLst>
                    <a:path extrusionOk="0" h="300228" w="187642">
                      <a:moveTo>
                        <a:pt x="0" y="0"/>
                      </a:moveTo>
                      <a:lnTo>
                        <a:pt x="187642" y="0"/>
                      </a:lnTo>
                      <a:lnTo>
                        <a:pt x="187642" y="300228"/>
                      </a:lnTo>
                      <a:lnTo>
                        <a:pt x="0" y="3002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>
                  <a:off x="5910357" y="2661475"/>
                  <a:ext cx="187642" cy="300228"/>
                </a:xfrm>
                <a:custGeom>
                  <a:rect b="b" l="l" r="r" t="t"/>
                  <a:pathLst>
                    <a:path extrusionOk="0" h="300228" w="187642">
                      <a:moveTo>
                        <a:pt x="0" y="0"/>
                      </a:moveTo>
                      <a:lnTo>
                        <a:pt x="187642" y="0"/>
                      </a:lnTo>
                      <a:lnTo>
                        <a:pt x="187642" y="300228"/>
                      </a:lnTo>
                      <a:lnTo>
                        <a:pt x="0" y="30022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6098000" y="2661475"/>
                  <a:ext cx="187642" cy="300228"/>
                </a:xfrm>
                <a:custGeom>
                  <a:rect b="b" l="l" r="r" t="t"/>
                  <a:pathLst>
                    <a:path extrusionOk="0" h="300228" w="187642">
                      <a:moveTo>
                        <a:pt x="0" y="0"/>
                      </a:moveTo>
                      <a:lnTo>
                        <a:pt x="187642" y="0"/>
                      </a:lnTo>
                      <a:lnTo>
                        <a:pt x="187642" y="300228"/>
                      </a:lnTo>
                      <a:lnTo>
                        <a:pt x="0" y="3002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>
                  <a:off x="6098000" y="2361247"/>
                  <a:ext cx="187642" cy="300228"/>
                </a:xfrm>
                <a:custGeom>
                  <a:rect b="b" l="l" r="r" t="t"/>
                  <a:pathLst>
                    <a:path extrusionOk="0" h="300228" w="187642">
                      <a:moveTo>
                        <a:pt x="0" y="0"/>
                      </a:moveTo>
                      <a:lnTo>
                        <a:pt x="187642" y="0"/>
                      </a:lnTo>
                      <a:lnTo>
                        <a:pt x="187642" y="300228"/>
                      </a:lnTo>
                      <a:lnTo>
                        <a:pt x="0" y="30022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5" name="Google Shape;165;p15"/>
              <p:cNvSpPr/>
              <p:nvPr/>
            </p:nvSpPr>
            <p:spPr>
              <a:xfrm>
                <a:off x="5947410" y="2393823"/>
                <a:ext cx="301370" cy="527113"/>
              </a:xfrm>
              <a:custGeom>
                <a:rect b="b" l="l" r="r" t="t"/>
                <a:pathLst>
                  <a:path extrusionOk="0" h="527113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527114"/>
                    </a:lnTo>
                    <a:lnTo>
                      <a:pt x="0" y="5271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5910357" y="2361247"/>
                <a:ext cx="37052" cy="600456"/>
              </a:xfrm>
              <a:custGeom>
                <a:rect b="b" l="l" r="r" t="t"/>
                <a:pathLst>
                  <a:path extrusionOk="0" h="600456" w="37052">
                    <a:moveTo>
                      <a:pt x="37052" y="559689"/>
                    </a:moveTo>
                    <a:lnTo>
                      <a:pt x="0" y="600456"/>
                    </a:lnTo>
                    <a:lnTo>
                      <a:pt x="0" y="0"/>
                    </a:lnTo>
                    <a:lnTo>
                      <a:pt x="37052" y="325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6248685" y="2359437"/>
                <a:ext cx="37052" cy="600456"/>
              </a:xfrm>
              <a:custGeom>
                <a:rect b="b" l="l" r="r" t="t"/>
                <a:pathLst>
                  <a:path extrusionOk="0" h="600456" w="37052">
                    <a:moveTo>
                      <a:pt x="0" y="561499"/>
                    </a:moveTo>
                    <a:lnTo>
                      <a:pt x="37052" y="600456"/>
                    </a:lnTo>
                    <a:lnTo>
                      <a:pt x="37052" y="0"/>
                    </a:lnTo>
                    <a:lnTo>
                      <a:pt x="0" y="343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5"/>
            <p:cNvGrpSpPr/>
            <p:nvPr/>
          </p:nvGrpSpPr>
          <p:grpSpPr>
            <a:xfrm>
              <a:off x="10443028" y="4081386"/>
              <a:ext cx="806386" cy="594398"/>
              <a:chOff x="5717721" y="3118847"/>
              <a:chExt cx="727195" cy="594398"/>
            </a:xfrm>
          </p:grpSpPr>
          <p:sp>
            <p:nvSpPr>
              <p:cNvPr descr="Crown with solid fill" id="169" name="Google Shape;169;p15"/>
              <p:cNvSpPr/>
              <p:nvPr/>
            </p:nvSpPr>
            <p:spPr>
              <a:xfrm>
                <a:off x="5717721" y="3118847"/>
                <a:ext cx="370258" cy="594398"/>
              </a:xfrm>
              <a:custGeom>
                <a:rect b="b" l="l" r="r" t="t"/>
                <a:pathLst>
                  <a:path extrusionOk="0" h="594398" w="370258">
                    <a:moveTo>
                      <a:pt x="83004" y="461048"/>
                    </a:moveTo>
                    <a:lnTo>
                      <a:pt x="370258" y="461048"/>
                    </a:lnTo>
                    <a:lnTo>
                      <a:pt x="370258" y="594398"/>
                    </a:lnTo>
                    <a:lnTo>
                      <a:pt x="83004" y="594398"/>
                    </a:lnTo>
                    <a:close/>
                    <a:moveTo>
                      <a:pt x="185502" y="120462"/>
                    </a:moveTo>
                    <a:lnTo>
                      <a:pt x="163747" y="142217"/>
                    </a:lnTo>
                    <a:lnTo>
                      <a:pt x="185502" y="163981"/>
                    </a:lnTo>
                    <a:lnTo>
                      <a:pt x="207257" y="142217"/>
                    </a:lnTo>
                    <a:close/>
                    <a:moveTo>
                      <a:pt x="370258" y="0"/>
                    </a:moveTo>
                    <a:lnTo>
                      <a:pt x="370258" y="65356"/>
                    </a:lnTo>
                    <a:lnTo>
                      <a:pt x="337778" y="97859"/>
                    </a:lnTo>
                    <a:lnTo>
                      <a:pt x="370258" y="130354"/>
                    </a:lnTo>
                    <a:lnTo>
                      <a:pt x="370258" y="422947"/>
                    </a:lnTo>
                    <a:lnTo>
                      <a:pt x="99196" y="422947"/>
                    </a:lnTo>
                    <a:cubicBezTo>
                      <a:pt x="90253" y="422947"/>
                      <a:pt x="83003" y="415698"/>
                      <a:pt x="83003" y="406755"/>
                    </a:cubicBezTo>
                    <a:lnTo>
                      <a:pt x="83003" y="391096"/>
                    </a:lnTo>
                    <a:cubicBezTo>
                      <a:pt x="82080" y="350241"/>
                      <a:pt x="75673" y="309696"/>
                      <a:pt x="63953" y="270547"/>
                    </a:cubicBezTo>
                    <a:cubicBezTo>
                      <a:pt x="51619" y="234804"/>
                      <a:pt x="30626" y="202669"/>
                      <a:pt x="2851" y="177012"/>
                    </a:cubicBezTo>
                    <a:cubicBezTo>
                      <a:pt x="637" y="174838"/>
                      <a:pt x="-379" y="171722"/>
                      <a:pt x="128" y="168661"/>
                    </a:cubicBezTo>
                    <a:cubicBezTo>
                      <a:pt x="987" y="163471"/>
                      <a:pt x="5890" y="159960"/>
                      <a:pt x="11080" y="160819"/>
                    </a:cubicBezTo>
                    <a:cubicBezTo>
                      <a:pt x="25269" y="163047"/>
                      <a:pt x="39202" y="166675"/>
                      <a:pt x="52676" y="171649"/>
                    </a:cubicBezTo>
                    <a:cubicBezTo>
                      <a:pt x="71231" y="179673"/>
                      <a:pt x="88013" y="191292"/>
                      <a:pt x="102053" y="205834"/>
                    </a:cubicBezTo>
                    <a:cubicBezTo>
                      <a:pt x="110859" y="214424"/>
                      <a:pt x="122232" y="219900"/>
                      <a:pt x="134438" y="221427"/>
                    </a:cubicBezTo>
                    <a:lnTo>
                      <a:pt x="176825" y="227180"/>
                    </a:lnTo>
                    <a:cubicBezTo>
                      <a:pt x="177619" y="227287"/>
                      <a:pt x="178428" y="227193"/>
                      <a:pt x="179176" y="226906"/>
                    </a:cubicBezTo>
                    <a:cubicBezTo>
                      <a:pt x="181631" y="225961"/>
                      <a:pt x="182856" y="223205"/>
                      <a:pt x="181911" y="220750"/>
                    </a:cubicBezTo>
                    <a:lnTo>
                      <a:pt x="174901" y="202481"/>
                    </a:lnTo>
                    <a:cubicBezTo>
                      <a:pt x="174091" y="200367"/>
                      <a:pt x="172840" y="198448"/>
                      <a:pt x="171234" y="196852"/>
                    </a:cubicBezTo>
                    <a:lnTo>
                      <a:pt x="128000" y="153609"/>
                    </a:lnTo>
                    <a:cubicBezTo>
                      <a:pt x="121703" y="147290"/>
                      <a:pt x="121703" y="137068"/>
                      <a:pt x="128000" y="130749"/>
                    </a:cubicBezTo>
                    <a:lnTo>
                      <a:pt x="174043" y="84705"/>
                    </a:lnTo>
                    <a:cubicBezTo>
                      <a:pt x="180362" y="78408"/>
                      <a:pt x="190585" y="78408"/>
                      <a:pt x="196903" y="84705"/>
                    </a:cubicBezTo>
                    <a:lnTo>
                      <a:pt x="242947" y="130749"/>
                    </a:lnTo>
                    <a:cubicBezTo>
                      <a:pt x="249244" y="137068"/>
                      <a:pt x="249244" y="147290"/>
                      <a:pt x="242947" y="153609"/>
                    </a:cubicBezTo>
                    <a:lnTo>
                      <a:pt x="241995" y="154561"/>
                    </a:lnTo>
                    <a:cubicBezTo>
                      <a:pt x="237523" y="159042"/>
                      <a:pt x="236072" y="165717"/>
                      <a:pt x="238280" y="171649"/>
                    </a:cubicBezTo>
                    <a:lnTo>
                      <a:pt x="260054" y="229961"/>
                    </a:lnTo>
                    <a:cubicBezTo>
                      <a:pt x="262142" y="235536"/>
                      <a:pt x="267120" y="239516"/>
                      <a:pt x="273018" y="240324"/>
                    </a:cubicBezTo>
                    <a:lnTo>
                      <a:pt x="281590" y="241486"/>
                    </a:lnTo>
                    <a:cubicBezTo>
                      <a:pt x="283649" y="241770"/>
                      <a:pt x="285653" y="240687"/>
                      <a:pt x="286543" y="238810"/>
                    </a:cubicBezTo>
                    <a:lnTo>
                      <a:pt x="321738" y="164334"/>
                    </a:lnTo>
                    <a:cubicBezTo>
                      <a:pt x="324644" y="158160"/>
                      <a:pt x="323368" y="150827"/>
                      <a:pt x="318547" y="145998"/>
                    </a:cubicBezTo>
                    <a:lnTo>
                      <a:pt x="281838" y="109279"/>
                    </a:lnTo>
                    <a:cubicBezTo>
                      <a:pt x="275541" y="102960"/>
                      <a:pt x="275541" y="92738"/>
                      <a:pt x="281838" y="86419"/>
                    </a:cubicBezTo>
                    <a:lnTo>
                      <a:pt x="366848" y="14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descr="Crown with solid fill" id="170" name="Google Shape;170;p15"/>
              <p:cNvSpPr/>
              <p:nvPr/>
            </p:nvSpPr>
            <p:spPr>
              <a:xfrm flipH="1">
                <a:off x="6074658" y="3118847"/>
                <a:ext cx="370258" cy="594398"/>
              </a:xfrm>
              <a:custGeom>
                <a:rect b="b" l="l" r="r" t="t"/>
                <a:pathLst>
                  <a:path extrusionOk="0" h="594398" w="370258">
                    <a:moveTo>
                      <a:pt x="83004" y="461048"/>
                    </a:moveTo>
                    <a:lnTo>
                      <a:pt x="370258" y="461048"/>
                    </a:lnTo>
                    <a:lnTo>
                      <a:pt x="370258" y="594398"/>
                    </a:lnTo>
                    <a:lnTo>
                      <a:pt x="83004" y="594398"/>
                    </a:lnTo>
                    <a:close/>
                    <a:moveTo>
                      <a:pt x="185502" y="120462"/>
                    </a:moveTo>
                    <a:lnTo>
                      <a:pt x="163747" y="142217"/>
                    </a:lnTo>
                    <a:lnTo>
                      <a:pt x="185502" y="163981"/>
                    </a:lnTo>
                    <a:lnTo>
                      <a:pt x="207257" y="142217"/>
                    </a:lnTo>
                    <a:close/>
                    <a:moveTo>
                      <a:pt x="370258" y="0"/>
                    </a:moveTo>
                    <a:lnTo>
                      <a:pt x="370258" y="65356"/>
                    </a:lnTo>
                    <a:lnTo>
                      <a:pt x="337778" y="97859"/>
                    </a:lnTo>
                    <a:lnTo>
                      <a:pt x="370258" y="130354"/>
                    </a:lnTo>
                    <a:lnTo>
                      <a:pt x="370258" y="422947"/>
                    </a:lnTo>
                    <a:lnTo>
                      <a:pt x="99196" y="422947"/>
                    </a:lnTo>
                    <a:cubicBezTo>
                      <a:pt x="90253" y="422947"/>
                      <a:pt x="83003" y="415698"/>
                      <a:pt x="83003" y="406755"/>
                    </a:cubicBezTo>
                    <a:lnTo>
                      <a:pt x="83003" y="391096"/>
                    </a:lnTo>
                    <a:cubicBezTo>
                      <a:pt x="82080" y="350241"/>
                      <a:pt x="75673" y="309696"/>
                      <a:pt x="63953" y="270547"/>
                    </a:cubicBezTo>
                    <a:cubicBezTo>
                      <a:pt x="51619" y="234804"/>
                      <a:pt x="30626" y="202669"/>
                      <a:pt x="2851" y="177012"/>
                    </a:cubicBezTo>
                    <a:cubicBezTo>
                      <a:pt x="637" y="174838"/>
                      <a:pt x="-379" y="171722"/>
                      <a:pt x="128" y="168661"/>
                    </a:cubicBezTo>
                    <a:cubicBezTo>
                      <a:pt x="987" y="163471"/>
                      <a:pt x="5890" y="159960"/>
                      <a:pt x="11080" y="160819"/>
                    </a:cubicBezTo>
                    <a:cubicBezTo>
                      <a:pt x="25269" y="163047"/>
                      <a:pt x="39202" y="166675"/>
                      <a:pt x="52676" y="171649"/>
                    </a:cubicBezTo>
                    <a:cubicBezTo>
                      <a:pt x="71231" y="179673"/>
                      <a:pt x="88013" y="191292"/>
                      <a:pt x="102053" y="205834"/>
                    </a:cubicBezTo>
                    <a:cubicBezTo>
                      <a:pt x="110859" y="214424"/>
                      <a:pt x="122232" y="219900"/>
                      <a:pt x="134438" y="221427"/>
                    </a:cubicBezTo>
                    <a:lnTo>
                      <a:pt x="176825" y="227180"/>
                    </a:lnTo>
                    <a:cubicBezTo>
                      <a:pt x="177619" y="227287"/>
                      <a:pt x="178428" y="227193"/>
                      <a:pt x="179176" y="226906"/>
                    </a:cubicBezTo>
                    <a:cubicBezTo>
                      <a:pt x="181631" y="225961"/>
                      <a:pt x="182856" y="223205"/>
                      <a:pt x="181911" y="220750"/>
                    </a:cubicBezTo>
                    <a:lnTo>
                      <a:pt x="174901" y="202481"/>
                    </a:lnTo>
                    <a:cubicBezTo>
                      <a:pt x="174091" y="200367"/>
                      <a:pt x="172840" y="198448"/>
                      <a:pt x="171234" y="196852"/>
                    </a:cubicBezTo>
                    <a:lnTo>
                      <a:pt x="128000" y="153609"/>
                    </a:lnTo>
                    <a:cubicBezTo>
                      <a:pt x="121703" y="147290"/>
                      <a:pt x="121703" y="137068"/>
                      <a:pt x="128000" y="130749"/>
                    </a:cubicBezTo>
                    <a:lnTo>
                      <a:pt x="174043" y="84705"/>
                    </a:lnTo>
                    <a:cubicBezTo>
                      <a:pt x="180362" y="78408"/>
                      <a:pt x="190585" y="78408"/>
                      <a:pt x="196903" y="84705"/>
                    </a:cubicBezTo>
                    <a:lnTo>
                      <a:pt x="242947" y="130749"/>
                    </a:lnTo>
                    <a:cubicBezTo>
                      <a:pt x="249244" y="137068"/>
                      <a:pt x="249244" y="147290"/>
                      <a:pt x="242947" y="153609"/>
                    </a:cubicBezTo>
                    <a:lnTo>
                      <a:pt x="241995" y="154561"/>
                    </a:lnTo>
                    <a:cubicBezTo>
                      <a:pt x="237523" y="159042"/>
                      <a:pt x="236072" y="165717"/>
                      <a:pt x="238280" y="171649"/>
                    </a:cubicBezTo>
                    <a:lnTo>
                      <a:pt x="260054" y="229961"/>
                    </a:lnTo>
                    <a:cubicBezTo>
                      <a:pt x="262142" y="235536"/>
                      <a:pt x="267120" y="239516"/>
                      <a:pt x="273018" y="240324"/>
                    </a:cubicBezTo>
                    <a:lnTo>
                      <a:pt x="281590" y="241486"/>
                    </a:lnTo>
                    <a:cubicBezTo>
                      <a:pt x="283649" y="241770"/>
                      <a:pt x="285653" y="240687"/>
                      <a:pt x="286543" y="238810"/>
                    </a:cubicBezTo>
                    <a:lnTo>
                      <a:pt x="321738" y="164334"/>
                    </a:lnTo>
                    <a:cubicBezTo>
                      <a:pt x="324644" y="158160"/>
                      <a:pt x="323368" y="150827"/>
                      <a:pt x="318547" y="145998"/>
                    </a:cubicBezTo>
                    <a:lnTo>
                      <a:pt x="281838" y="109279"/>
                    </a:lnTo>
                    <a:cubicBezTo>
                      <a:pt x="275541" y="102960"/>
                      <a:pt x="275541" y="92738"/>
                      <a:pt x="281838" y="86419"/>
                    </a:cubicBezTo>
                    <a:lnTo>
                      <a:pt x="366848" y="14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4" name="Google Shape;174;p1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5" type="title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6" name="Google Shape;176;p15"/>
          <p:cNvSpPr txBox="1"/>
          <p:nvPr>
            <p:ph idx="6" type="title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7" name="Google Shape;177;p15"/>
          <p:cNvSpPr txBox="1"/>
          <p:nvPr>
            <p:ph idx="7" type="title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8" name="Google Shape;178;p15"/>
          <p:cNvSpPr txBox="1"/>
          <p:nvPr>
            <p:ph idx="8" type="title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79" name="Google Shape;179;p15"/>
          <p:cNvGrpSpPr/>
          <p:nvPr/>
        </p:nvGrpSpPr>
        <p:grpSpPr>
          <a:xfrm>
            <a:off x="9673954" y="2330612"/>
            <a:ext cx="1065677" cy="326130"/>
            <a:chOff x="6551993" y="1927595"/>
            <a:chExt cx="2643703" cy="2139960"/>
          </a:xfrm>
        </p:grpSpPr>
        <p:grpSp>
          <p:nvGrpSpPr>
            <p:cNvPr id="180" name="Google Shape;180;p15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181" name="Google Shape;181;p15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183;p15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15"/>
          <p:cNvGrpSpPr/>
          <p:nvPr/>
        </p:nvGrpSpPr>
        <p:grpSpPr>
          <a:xfrm rot="-1458097">
            <a:off x="8671339" y="3177453"/>
            <a:ext cx="1065729" cy="658087"/>
            <a:chOff x="6551993" y="1927595"/>
            <a:chExt cx="2643703" cy="2139960"/>
          </a:xfrm>
        </p:grpSpPr>
        <p:grpSp>
          <p:nvGrpSpPr>
            <p:cNvPr id="187" name="Google Shape;187;p15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188" name="Google Shape;188;p15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Google Shape;190;p15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15"/>
          <p:cNvGrpSpPr/>
          <p:nvPr/>
        </p:nvGrpSpPr>
        <p:grpSpPr>
          <a:xfrm flipH="1" rot="577851">
            <a:off x="8620594" y="2420995"/>
            <a:ext cx="842258" cy="520008"/>
            <a:chOff x="6551993" y="1927595"/>
            <a:chExt cx="2643703" cy="2139960"/>
          </a:xfrm>
        </p:grpSpPr>
        <p:grpSp>
          <p:nvGrpSpPr>
            <p:cNvPr id="194" name="Google Shape;194;p15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195" name="Google Shape;195;p15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Google Shape;197;p15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15"/>
          <p:cNvGrpSpPr/>
          <p:nvPr/>
        </p:nvGrpSpPr>
        <p:grpSpPr>
          <a:xfrm rot="-2961975">
            <a:off x="8893305" y="4070134"/>
            <a:ext cx="1063211" cy="363345"/>
            <a:chOff x="6551993" y="1927595"/>
            <a:chExt cx="2643703" cy="2139960"/>
          </a:xfrm>
        </p:grpSpPr>
        <p:grpSp>
          <p:nvGrpSpPr>
            <p:cNvPr id="201" name="Google Shape;201;p15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202" name="Google Shape;202;p15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" name="Google Shape;204;p15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5"/>
          <p:cNvSpPr/>
          <p:nvPr/>
        </p:nvSpPr>
        <p:spPr>
          <a:xfrm>
            <a:off x="10612400" y="2632800"/>
            <a:ext cx="437740" cy="695789"/>
          </a:xfrm>
          <a:custGeom>
            <a:rect b="b" l="l" r="r" t="t"/>
            <a:pathLst>
              <a:path extrusionOk="0" h="527113" w="301370">
                <a:moveTo>
                  <a:pt x="0" y="0"/>
                </a:moveTo>
                <a:lnTo>
                  <a:pt x="301371" y="0"/>
                </a:lnTo>
                <a:lnTo>
                  <a:pt x="301371" y="527114"/>
                </a:lnTo>
                <a:lnTo>
                  <a:pt x="0" y="527114"/>
                </a:lnTo>
                <a:close/>
              </a:path>
            </a:pathLst>
          </a:custGeom>
          <a:solidFill>
            <a:srgbClr val="FFFFFF">
              <a:alpha val="4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5"/>
          <p:cNvPicPr preferRelativeResize="0"/>
          <p:nvPr/>
        </p:nvPicPr>
        <p:blipFill rotWithShape="1">
          <a:blip r:embed="rId2">
            <a:alphaModFix/>
          </a:blip>
          <a:srcRect b="0" l="60626" r="0" t="0"/>
          <a:stretch/>
        </p:blipFill>
        <p:spPr>
          <a:xfrm>
            <a:off x="10833053" y="4958850"/>
            <a:ext cx="381575" cy="3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0" l="0" r="38469" t="0"/>
          <a:stretch/>
        </p:blipFill>
        <p:spPr>
          <a:xfrm>
            <a:off x="10232112" y="4958850"/>
            <a:ext cx="596300" cy="31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15"/>
          <p:cNvGrpSpPr/>
          <p:nvPr/>
        </p:nvGrpSpPr>
        <p:grpSpPr>
          <a:xfrm flipH="1" rot="-790671">
            <a:off x="8783601" y="4884791"/>
            <a:ext cx="1065717" cy="658031"/>
            <a:chOff x="6551993" y="1927595"/>
            <a:chExt cx="2643703" cy="2139960"/>
          </a:xfrm>
        </p:grpSpPr>
        <p:grpSp>
          <p:nvGrpSpPr>
            <p:cNvPr id="211" name="Google Shape;211;p15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212" name="Google Shape;212;p15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15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/>
          <p:nvPr/>
        </p:nvSpPr>
        <p:spPr>
          <a:xfrm rot="-3794831">
            <a:off x="7859974" y="1774529"/>
            <a:ext cx="7325667" cy="3980087"/>
          </a:xfrm>
          <a:custGeom>
            <a:rect b="b" l="l" r="r" t="t"/>
            <a:pathLst>
              <a:path extrusionOk="0" h="3980087" w="7325667">
                <a:moveTo>
                  <a:pt x="3147241" y="2762487"/>
                </a:moveTo>
                <a:cubicBezTo>
                  <a:pt x="3178370" y="2820930"/>
                  <a:pt x="3207397" y="2880345"/>
                  <a:pt x="3234299" y="2940547"/>
                </a:cubicBezTo>
                <a:lnTo>
                  <a:pt x="3239336" y="2952943"/>
                </a:lnTo>
                <a:lnTo>
                  <a:pt x="1201769" y="3980087"/>
                </a:lnTo>
                <a:lnTo>
                  <a:pt x="0" y="1596113"/>
                </a:lnTo>
                <a:lnTo>
                  <a:pt x="118744" y="1545233"/>
                </a:lnTo>
                <a:cubicBezTo>
                  <a:pt x="412267" y="1430139"/>
                  <a:pt x="725818" y="1361950"/>
                  <a:pt x="1053296" y="1374605"/>
                </a:cubicBezTo>
                <a:cubicBezTo>
                  <a:pt x="1720811" y="1393812"/>
                  <a:pt x="2396747" y="1766510"/>
                  <a:pt x="2853868" y="2319133"/>
                </a:cubicBezTo>
                <a:cubicBezTo>
                  <a:pt x="2966281" y="2457699"/>
                  <a:pt x="3064231" y="2606639"/>
                  <a:pt x="3147241" y="2762487"/>
                </a:cubicBezTo>
                <a:close/>
                <a:moveTo>
                  <a:pt x="6885467" y="19777"/>
                </a:moveTo>
                <a:lnTo>
                  <a:pt x="7325667" y="893011"/>
                </a:lnTo>
                <a:lnTo>
                  <a:pt x="6048253" y="1536959"/>
                </a:lnTo>
                <a:lnTo>
                  <a:pt x="6008367" y="1523862"/>
                </a:lnTo>
                <a:cubicBezTo>
                  <a:pt x="5980783" y="1511775"/>
                  <a:pt x="5954566" y="1496418"/>
                  <a:pt x="5931084" y="1476162"/>
                </a:cubicBezTo>
                <a:cubicBezTo>
                  <a:pt x="5863355" y="1408188"/>
                  <a:pt x="5816358" y="1270986"/>
                  <a:pt x="5890669" y="1186008"/>
                </a:cubicBezTo>
                <a:cubicBezTo>
                  <a:pt x="5913595" y="1158583"/>
                  <a:pt x="5945297" y="1142911"/>
                  <a:pt x="5974773" y="1127201"/>
                </a:cubicBezTo>
                <a:cubicBezTo>
                  <a:pt x="6040340" y="1094526"/>
                  <a:pt x="6105874" y="1064476"/>
                  <a:pt x="6163778" y="1016130"/>
                </a:cubicBezTo>
                <a:cubicBezTo>
                  <a:pt x="6220600" y="967783"/>
                  <a:pt x="6269759" y="898516"/>
                  <a:pt x="6283940" y="817496"/>
                </a:cubicBezTo>
                <a:cubicBezTo>
                  <a:pt x="6300348" y="718179"/>
                  <a:pt x="6264290" y="617530"/>
                  <a:pt x="6258820" y="516919"/>
                </a:cubicBezTo>
                <a:cubicBezTo>
                  <a:pt x="6251189" y="349628"/>
                  <a:pt x="6333099" y="188879"/>
                  <a:pt x="6448905" y="98690"/>
                </a:cubicBezTo>
                <a:cubicBezTo>
                  <a:pt x="6536023" y="30872"/>
                  <a:pt x="6641054" y="0"/>
                  <a:pt x="6746348" y="0"/>
                </a:cubicBezTo>
                <a:cubicBezTo>
                  <a:pt x="6781031" y="0"/>
                  <a:pt x="6815747" y="3370"/>
                  <a:pt x="6849840" y="9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/>
          <p:nvPr/>
        </p:nvSpPr>
        <p:spPr>
          <a:xfrm rot="-741852">
            <a:off x="5608689" y="1353625"/>
            <a:ext cx="6184236" cy="4397708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16"/>
          <p:cNvGrpSpPr/>
          <p:nvPr/>
        </p:nvGrpSpPr>
        <p:grpSpPr>
          <a:xfrm rot="-741869">
            <a:off x="10035497" y="958129"/>
            <a:ext cx="1324380" cy="1514349"/>
            <a:chOff x="9204036" y="1284493"/>
            <a:chExt cx="2465995" cy="2819717"/>
          </a:xfrm>
        </p:grpSpPr>
        <p:sp>
          <p:nvSpPr>
            <p:cNvPr id="221" name="Google Shape;221;p16"/>
            <p:cNvSpPr/>
            <p:nvPr/>
          </p:nvSpPr>
          <p:spPr>
            <a:xfrm rot="-447735">
              <a:off x="9361292" y="1413353"/>
              <a:ext cx="2151483" cy="2561996"/>
            </a:xfrm>
            <a:custGeom>
              <a:rect b="b" l="l" r="r" t="t"/>
              <a:pathLst>
                <a:path extrusionOk="0" h="2559494" w="2149382">
                  <a:moveTo>
                    <a:pt x="328642" y="60"/>
                  </a:moveTo>
                  <a:lnTo>
                    <a:pt x="325317" y="23333"/>
                  </a:lnTo>
                  <a:cubicBezTo>
                    <a:pt x="357456" y="28809"/>
                    <a:pt x="379751" y="58796"/>
                    <a:pt x="375057" y="91326"/>
                  </a:cubicBezTo>
                  <a:cubicBezTo>
                    <a:pt x="370429" y="123856"/>
                    <a:pt x="340702" y="146216"/>
                    <a:pt x="308238" y="142500"/>
                  </a:cubicBezTo>
                  <a:lnTo>
                    <a:pt x="299893" y="201302"/>
                  </a:lnTo>
                  <a:cubicBezTo>
                    <a:pt x="332032" y="206778"/>
                    <a:pt x="354327" y="236765"/>
                    <a:pt x="349633" y="269295"/>
                  </a:cubicBezTo>
                  <a:cubicBezTo>
                    <a:pt x="345005" y="301825"/>
                    <a:pt x="315278" y="324185"/>
                    <a:pt x="282813" y="320404"/>
                  </a:cubicBezTo>
                  <a:lnTo>
                    <a:pt x="274730" y="377250"/>
                  </a:lnTo>
                  <a:cubicBezTo>
                    <a:pt x="306934" y="382726"/>
                    <a:pt x="329164" y="412518"/>
                    <a:pt x="324535" y="445048"/>
                  </a:cubicBezTo>
                  <a:cubicBezTo>
                    <a:pt x="319907" y="477578"/>
                    <a:pt x="290115" y="500133"/>
                    <a:pt x="257715" y="496352"/>
                  </a:cubicBezTo>
                  <a:lnTo>
                    <a:pt x="249306" y="555154"/>
                  </a:lnTo>
                  <a:cubicBezTo>
                    <a:pt x="281510" y="560630"/>
                    <a:pt x="303739" y="590487"/>
                    <a:pt x="299111" y="623017"/>
                  </a:cubicBezTo>
                  <a:cubicBezTo>
                    <a:pt x="294482" y="655547"/>
                    <a:pt x="264756" y="677907"/>
                    <a:pt x="232291" y="674191"/>
                  </a:cubicBezTo>
                  <a:lnTo>
                    <a:pt x="223882" y="732992"/>
                  </a:lnTo>
                  <a:cubicBezTo>
                    <a:pt x="256085" y="738468"/>
                    <a:pt x="278315" y="768456"/>
                    <a:pt x="273687" y="800986"/>
                  </a:cubicBezTo>
                  <a:cubicBezTo>
                    <a:pt x="269058" y="833516"/>
                    <a:pt x="239332" y="855876"/>
                    <a:pt x="206867" y="852095"/>
                  </a:cubicBezTo>
                  <a:lnTo>
                    <a:pt x="198457" y="910962"/>
                  </a:lnTo>
                  <a:cubicBezTo>
                    <a:pt x="230661" y="916438"/>
                    <a:pt x="252956" y="946229"/>
                    <a:pt x="248263" y="978759"/>
                  </a:cubicBezTo>
                  <a:cubicBezTo>
                    <a:pt x="243634" y="1011289"/>
                    <a:pt x="213907" y="1033845"/>
                    <a:pt x="181443" y="1030064"/>
                  </a:cubicBezTo>
                  <a:lnTo>
                    <a:pt x="173033" y="1088865"/>
                  </a:lnTo>
                  <a:cubicBezTo>
                    <a:pt x="205237" y="1094341"/>
                    <a:pt x="227532" y="1124198"/>
                    <a:pt x="222838" y="1156728"/>
                  </a:cubicBezTo>
                  <a:cubicBezTo>
                    <a:pt x="218210" y="1189258"/>
                    <a:pt x="188483" y="1211618"/>
                    <a:pt x="156084" y="1207902"/>
                  </a:cubicBezTo>
                  <a:lnTo>
                    <a:pt x="147674" y="1266704"/>
                  </a:lnTo>
                  <a:cubicBezTo>
                    <a:pt x="179813" y="1272180"/>
                    <a:pt x="202108" y="1302167"/>
                    <a:pt x="197414" y="1334697"/>
                  </a:cubicBezTo>
                  <a:cubicBezTo>
                    <a:pt x="192786" y="1367162"/>
                    <a:pt x="163059" y="1389587"/>
                    <a:pt x="130595" y="1385806"/>
                  </a:cubicBezTo>
                  <a:lnTo>
                    <a:pt x="122250" y="1444673"/>
                  </a:lnTo>
                  <a:cubicBezTo>
                    <a:pt x="154389" y="1450149"/>
                    <a:pt x="176684" y="1479941"/>
                    <a:pt x="172055" y="1512471"/>
                  </a:cubicBezTo>
                  <a:cubicBezTo>
                    <a:pt x="167362" y="1545001"/>
                    <a:pt x="137635" y="1567556"/>
                    <a:pt x="105170" y="1563775"/>
                  </a:cubicBezTo>
                  <a:lnTo>
                    <a:pt x="96826" y="1622577"/>
                  </a:lnTo>
                  <a:cubicBezTo>
                    <a:pt x="128965" y="1628053"/>
                    <a:pt x="151260" y="1657910"/>
                    <a:pt x="146631" y="1690440"/>
                  </a:cubicBezTo>
                  <a:cubicBezTo>
                    <a:pt x="141938" y="1722969"/>
                    <a:pt x="112211" y="1745330"/>
                    <a:pt x="79811" y="1741549"/>
                  </a:cubicBezTo>
                  <a:lnTo>
                    <a:pt x="71793" y="1797547"/>
                  </a:lnTo>
                  <a:cubicBezTo>
                    <a:pt x="103997" y="1803023"/>
                    <a:pt x="126227" y="1833010"/>
                    <a:pt x="121598" y="1865540"/>
                  </a:cubicBezTo>
                  <a:cubicBezTo>
                    <a:pt x="116970" y="1898005"/>
                    <a:pt x="87243" y="1920431"/>
                    <a:pt x="54778" y="1916649"/>
                  </a:cubicBezTo>
                  <a:lnTo>
                    <a:pt x="46695" y="1973495"/>
                  </a:lnTo>
                  <a:cubicBezTo>
                    <a:pt x="78834" y="1978971"/>
                    <a:pt x="101129" y="2008763"/>
                    <a:pt x="96500" y="2041293"/>
                  </a:cubicBezTo>
                  <a:cubicBezTo>
                    <a:pt x="91806" y="2073823"/>
                    <a:pt x="62080" y="2096379"/>
                    <a:pt x="29615" y="2092597"/>
                  </a:cubicBezTo>
                  <a:lnTo>
                    <a:pt x="21271" y="2151399"/>
                  </a:lnTo>
                  <a:cubicBezTo>
                    <a:pt x="53409" y="2156875"/>
                    <a:pt x="75704" y="2186732"/>
                    <a:pt x="71076" y="2219262"/>
                  </a:cubicBezTo>
                  <a:cubicBezTo>
                    <a:pt x="66382" y="2251792"/>
                    <a:pt x="36656" y="2274152"/>
                    <a:pt x="4256" y="2270371"/>
                  </a:cubicBezTo>
                  <a:lnTo>
                    <a:pt x="84" y="2299381"/>
                  </a:lnTo>
                  <a:lnTo>
                    <a:pt x="55691" y="2307334"/>
                  </a:lnTo>
                  <a:cubicBezTo>
                    <a:pt x="66252" y="2282887"/>
                    <a:pt x="91285" y="2266851"/>
                    <a:pt x="118860" y="2270762"/>
                  </a:cubicBezTo>
                  <a:cubicBezTo>
                    <a:pt x="146501" y="2274739"/>
                    <a:pt x="166188" y="2297164"/>
                    <a:pt x="169448" y="2323566"/>
                  </a:cubicBezTo>
                  <a:lnTo>
                    <a:pt x="233660" y="2332758"/>
                  </a:lnTo>
                  <a:cubicBezTo>
                    <a:pt x="244221" y="2308312"/>
                    <a:pt x="269254" y="2292275"/>
                    <a:pt x="296829" y="2296187"/>
                  </a:cubicBezTo>
                  <a:cubicBezTo>
                    <a:pt x="324470" y="2300163"/>
                    <a:pt x="344027" y="2322523"/>
                    <a:pt x="347286" y="2348990"/>
                  </a:cubicBezTo>
                  <a:lnTo>
                    <a:pt x="409413" y="2357856"/>
                  </a:lnTo>
                  <a:cubicBezTo>
                    <a:pt x="420039" y="2333410"/>
                    <a:pt x="445137" y="2317373"/>
                    <a:pt x="472777" y="2321350"/>
                  </a:cubicBezTo>
                  <a:cubicBezTo>
                    <a:pt x="500418" y="2325326"/>
                    <a:pt x="519910" y="2347686"/>
                    <a:pt x="523169" y="2374154"/>
                  </a:cubicBezTo>
                  <a:lnTo>
                    <a:pt x="587382" y="2383280"/>
                  </a:lnTo>
                  <a:cubicBezTo>
                    <a:pt x="597942" y="2358834"/>
                    <a:pt x="622975" y="2342797"/>
                    <a:pt x="650551" y="2346774"/>
                  </a:cubicBezTo>
                  <a:cubicBezTo>
                    <a:pt x="678191" y="2350685"/>
                    <a:pt x="697879" y="2373111"/>
                    <a:pt x="701138" y="2399578"/>
                  </a:cubicBezTo>
                  <a:lnTo>
                    <a:pt x="765351" y="2408704"/>
                  </a:lnTo>
                  <a:cubicBezTo>
                    <a:pt x="775911" y="2384258"/>
                    <a:pt x="800944" y="2368222"/>
                    <a:pt x="828520" y="2372198"/>
                  </a:cubicBezTo>
                  <a:cubicBezTo>
                    <a:pt x="856160" y="2376109"/>
                    <a:pt x="875652" y="2398535"/>
                    <a:pt x="878912" y="2424937"/>
                  </a:cubicBezTo>
                  <a:lnTo>
                    <a:pt x="943124" y="2434129"/>
                  </a:lnTo>
                  <a:cubicBezTo>
                    <a:pt x="953750" y="2409682"/>
                    <a:pt x="978848" y="2393645"/>
                    <a:pt x="1006489" y="2397622"/>
                  </a:cubicBezTo>
                  <a:cubicBezTo>
                    <a:pt x="1034129" y="2401534"/>
                    <a:pt x="1053621" y="2423959"/>
                    <a:pt x="1056881" y="2450361"/>
                  </a:cubicBezTo>
                  <a:lnTo>
                    <a:pt x="1121093" y="2459553"/>
                  </a:lnTo>
                  <a:cubicBezTo>
                    <a:pt x="1131654" y="2435107"/>
                    <a:pt x="1156687" y="2419070"/>
                    <a:pt x="1184262" y="2422981"/>
                  </a:cubicBezTo>
                  <a:cubicBezTo>
                    <a:pt x="1211903" y="2426958"/>
                    <a:pt x="1231590" y="2449383"/>
                    <a:pt x="1234850" y="2475785"/>
                  </a:cubicBezTo>
                  <a:lnTo>
                    <a:pt x="1299062" y="2484977"/>
                  </a:lnTo>
                  <a:cubicBezTo>
                    <a:pt x="1309623" y="2460531"/>
                    <a:pt x="1334656" y="2444494"/>
                    <a:pt x="1362231" y="2448405"/>
                  </a:cubicBezTo>
                  <a:cubicBezTo>
                    <a:pt x="1389872" y="2452382"/>
                    <a:pt x="1409494" y="2474807"/>
                    <a:pt x="1412819" y="2501209"/>
                  </a:cubicBezTo>
                  <a:lnTo>
                    <a:pt x="1476836" y="2510401"/>
                  </a:lnTo>
                  <a:cubicBezTo>
                    <a:pt x="1487461" y="2485890"/>
                    <a:pt x="1512560" y="2469918"/>
                    <a:pt x="1540200" y="2473830"/>
                  </a:cubicBezTo>
                  <a:cubicBezTo>
                    <a:pt x="1567841" y="2477806"/>
                    <a:pt x="1587333" y="2500166"/>
                    <a:pt x="1590592" y="2526633"/>
                  </a:cubicBezTo>
                  <a:lnTo>
                    <a:pt x="1654804" y="2535825"/>
                  </a:lnTo>
                  <a:cubicBezTo>
                    <a:pt x="1665365" y="2511314"/>
                    <a:pt x="1690398" y="2495342"/>
                    <a:pt x="1717974" y="2499253"/>
                  </a:cubicBezTo>
                  <a:cubicBezTo>
                    <a:pt x="1745614" y="2503230"/>
                    <a:pt x="1765237" y="2525590"/>
                    <a:pt x="1768561" y="2552058"/>
                  </a:cubicBezTo>
                  <a:lnTo>
                    <a:pt x="1820974" y="2559554"/>
                  </a:lnTo>
                  <a:lnTo>
                    <a:pt x="1825407" y="2528720"/>
                  </a:lnTo>
                  <a:cubicBezTo>
                    <a:pt x="1798614" y="2519397"/>
                    <a:pt x="1780752" y="2493191"/>
                    <a:pt x="1784924" y="2464116"/>
                  </a:cubicBezTo>
                  <a:cubicBezTo>
                    <a:pt x="1789096" y="2434976"/>
                    <a:pt x="1813542" y="2414897"/>
                    <a:pt x="1841835" y="2413463"/>
                  </a:cubicBezTo>
                  <a:lnTo>
                    <a:pt x="1850766" y="2350881"/>
                  </a:lnTo>
                  <a:cubicBezTo>
                    <a:pt x="1824038" y="2341559"/>
                    <a:pt x="1806176" y="2315287"/>
                    <a:pt x="1810348" y="2286147"/>
                  </a:cubicBezTo>
                  <a:cubicBezTo>
                    <a:pt x="1814520" y="2257007"/>
                    <a:pt x="1838967" y="2236929"/>
                    <a:pt x="1867259" y="2235494"/>
                  </a:cubicBezTo>
                  <a:lnTo>
                    <a:pt x="1875929" y="2174998"/>
                  </a:lnTo>
                  <a:cubicBezTo>
                    <a:pt x="1849136" y="2165676"/>
                    <a:pt x="1831274" y="2139469"/>
                    <a:pt x="1835446" y="2110395"/>
                  </a:cubicBezTo>
                  <a:cubicBezTo>
                    <a:pt x="1839618" y="2081254"/>
                    <a:pt x="1864130" y="2060980"/>
                    <a:pt x="1892422" y="2059546"/>
                  </a:cubicBezTo>
                  <a:lnTo>
                    <a:pt x="1900962" y="1999897"/>
                  </a:lnTo>
                  <a:cubicBezTo>
                    <a:pt x="1874169" y="1990575"/>
                    <a:pt x="1856307" y="1964434"/>
                    <a:pt x="1860479" y="1935294"/>
                  </a:cubicBezTo>
                  <a:cubicBezTo>
                    <a:pt x="1864651" y="1906154"/>
                    <a:pt x="1889098" y="1886075"/>
                    <a:pt x="1917390" y="1884641"/>
                  </a:cubicBezTo>
                  <a:lnTo>
                    <a:pt x="1926321" y="1822058"/>
                  </a:lnTo>
                  <a:cubicBezTo>
                    <a:pt x="1899593" y="1812736"/>
                    <a:pt x="1881731" y="1786465"/>
                    <a:pt x="1885903" y="1757325"/>
                  </a:cubicBezTo>
                  <a:cubicBezTo>
                    <a:pt x="1890076" y="1728185"/>
                    <a:pt x="1914522" y="1708106"/>
                    <a:pt x="1942814" y="1706672"/>
                  </a:cubicBezTo>
                  <a:lnTo>
                    <a:pt x="1951745" y="1644155"/>
                  </a:lnTo>
                  <a:cubicBezTo>
                    <a:pt x="1925018" y="1634833"/>
                    <a:pt x="1907156" y="1608626"/>
                    <a:pt x="1911327" y="1579551"/>
                  </a:cubicBezTo>
                  <a:cubicBezTo>
                    <a:pt x="1915434" y="1550411"/>
                    <a:pt x="1939946" y="1530137"/>
                    <a:pt x="1968239" y="1528703"/>
                  </a:cubicBezTo>
                  <a:lnTo>
                    <a:pt x="1977170" y="1466186"/>
                  </a:lnTo>
                  <a:cubicBezTo>
                    <a:pt x="1950441" y="1456864"/>
                    <a:pt x="1932579" y="1430722"/>
                    <a:pt x="1936752" y="1401582"/>
                  </a:cubicBezTo>
                  <a:cubicBezTo>
                    <a:pt x="1940859" y="1372442"/>
                    <a:pt x="1965370" y="1352364"/>
                    <a:pt x="1993663" y="1350930"/>
                  </a:cubicBezTo>
                  <a:lnTo>
                    <a:pt x="2002594" y="1288412"/>
                  </a:lnTo>
                  <a:cubicBezTo>
                    <a:pt x="1975866" y="1279025"/>
                    <a:pt x="1958004" y="1252753"/>
                    <a:pt x="1962176" y="1223613"/>
                  </a:cubicBezTo>
                  <a:cubicBezTo>
                    <a:pt x="1966283" y="1194539"/>
                    <a:pt x="1990794" y="1174395"/>
                    <a:pt x="2019087" y="1172961"/>
                  </a:cubicBezTo>
                  <a:lnTo>
                    <a:pt x="2028018" y="1110443"/>
                  </a:lnTo>
                  <a:cubicBezTo>
                    <a:pt x="2001290" y="1101121"/>
                    <a:pt x="1983363" y="1074915"/>
                    <a:pt x="1987535" y="1045840"/>
                  </a:cubicBezTo>
                  <a:cubicBezTo>
                    <a:pt x="1991707" y="1016700"/>
                    <a:pt x="2016218" y="996426"/>
                    <a:pt x="2044511" y="994992"/>
                  </a:cubicBezTo>
                  <a:lnTo>
                    <a:pt x="2053442" y="932474"/>
                  </a:lnTo>
                  <a:cubicBezTo>
                    <a:pt x="2026714" y="923152"/>
                    <a:pt x="2008787" y="897011"/>
                    <a:pt x="2012959" y="867871"/>
                  </a:cubicBezTo>
                  <a:cubicBezTo>
                    <a:pt x="2017131" y="838731"/>
                    <a:pt x="2041643" y="818652"/>
                    <a:pt x="2069935" y="817218"/>
                  </a:cubicBezTo>
                  <a:lnTo>
                    <a:pt x="2078866" y="754701"/>
                  </a:lnTo>
                  <a:cubicBezTo>
                    <a:pt x="2052073" y="745313"/>
                    <a:pt x="2034276" y="719042"/>
                    <a:pt x="2038383" y="689902"/>
                  </a:cubicBezTo>
                  <a:cubicBezTo>
                    <a:pt x="2042555" y="660827"/>
                    <a:pt x="2067067" y="640683"/>
                    <a:pt x="2095359" y="639249"/>
                  </a:cubicBezTo>
                  <a:lnTo>
                    <a:pt x="2103965" y="578753"/>
                  </a:lnTo>
                  <a:cubicBezTo>
                    <a:pt x="2077236" y="569430"/>
                    <a:pt x="2059374" y="543289"/>
                    <a:pt x="2063547" y="514149"/>
                  </a:cubicBezTo>
                  <a:cubicBezTo>
                    <a:pt x="2067654" y="485009"/>
                    <a:pt x="2092165" y="464800"/>
                    <a:pt x="2120457" y="463301"/>
                  </a:cubicBezTo>
                  <a:lnTo>
                    <a:pt x="2129388" y="400784"/>
                  </a:lnTo>
                  <a:cubicBezTo>
                    <a:pt x="2102661" y="391462"/>
                    <a:pt x="2084799" y="365320"/>
                    <a:pt x="2088970" y="336180"/>
                  </a:cubicBezTo>
                  <a:cubicBezTo>
                    <a:pt x="2093077" y="307040"/>
                    <a:pt x="2117589" y="286831"/>
                    <a:pt x="2145882" y="285332"/>
                  </a:cubicBezTo>
                  <a:lnTo>
                    <a:pt x="2149467" y="260234"/>
                  </a:lnTo>
                  <a:lnTo>
                    <a:pt x="2100770" y="253258"/>
                  </a:lnTo>
                  <a:cubicBezTo>
                    <a:pt x="2094838" y="284876"/>
                    <a:pt x="2065242" y="306845"/>
                    <a:pt x="2033103" y="302216"/>
                  </a:cubicBezTo>
                  <a:cubicBezTo>
                    <a:pt x="2000899" y="297653"/>
                    <a:pt x="1978865" y="268317"/>
                    <a:pt x="1981994" y="236309"/>
                  </a:cubicBezTo>
                  <a:lnTo>
                    <a:pt x="1922801" y="227834"/>
                  </a:lnTo>
                  <a:cubicBezTo>
                    <a:pt x="1916869" y="259452"/>
                    <a:pt x="1887468" y="281421"/>
                    <a:pt x="1855329" y="276857"/>
                  </a:cubicBezTo>
                  <a:cubicBezTo>
                    <a:pt x="1823125" y="272229"/>
                    <a:pt x="1800895" y="242893"/>
                    <a:pt x="1804025" y="210885"/>
                  </a:cubicBezTo>
                  <a:lnTo>
                    <a:pt x="1744897" y="202410"/>
                  </a:lnTo>
                  <a:cubicBezTo>
                    <a:pt x="1738900" y="234027"/>
                    <a:pt x="1709499" y="255996"/>
                    <a:pt x="1677360" y="251433"/>
                  </a:cubicBezTo>
                  <a:cubicBezTo>
                    <a:pt x="1645156" y="246805"/>
                    <a:pt x="1623057" y="217469"/>
                    <a:pt x="1626251" y="185461"/>
                  </a:cubicBezTo>
                  <a:lnTo>
                    <a:pt x="1567058" y="177051"/>
                  </a:lnTo>
                  <a:cubicBezTo>
                    <a:pt x="1561126" y="208668"/>
                    <a:pt x="1531530" y="230572"/>
                    <a:pt x="1499391" y="226009"/>
                  </a:cubicBezTo>
                  <a:cubicBezTo>
                    <a:pt x="1467187" y="221381"/>
                    <a:pt x="1445153" y="192045"/>
                    <a:pt x="1448282" y="160037"/>
                  </a:cubicBezTo>
                  <a:lnTo>
                    <a:pt x="1389090" y="151562"/>
                  </a:lnTo>
                  <a:cubicBezTo>
                    <a:pt x="1383157" y="183244"/>
                    <a:pt x="1353757" y="205148"/>
                    <a:pt x="1321618" y="200585"/>
                  </a:cubicBezTo>
                  <a:cubicBezTo>
                    <a:pt x="1289414" y="196021"/>
                    <a:pt x="1267184" y="166621"/>
                    <a:pt x="1270313" y="134612"/>
                  </a:cubicBezTo>
                  <a:lnTo>
                    <a:pt x="1211186" y="126138"/>
                  </a:lnTo>
                  <a:cubicBezTo>
                    <a:pt x="1205188" y="157820"/>
                    <a:pt x="1175787" y="179724"/>
                    <a:pt x="1143649" y="175161"/>
                  </a:cubicBezTo>
                  <a:cubicBezTo>
                    <a:pt x="1111445" y="170532"/>
                    <a:pt x="1089346" y="141262"/>
                    <a:pt x="1092540" y="109188"/>
                  </a:cubicBezTo>
                  <a:lnTo>
                    <a:pt x="1033347" y="100779"/>
                  </a:lnTo>
                  <a:cubicBezTo>
                    <a:pt x="1027415" y="132396"/>
                    <a:pt x="997819" y="154300"/>
                    <a:pt x="965680" y="149736"/>
                  </a:cubicBezTo>
                  <a:cubicBezTo>
                    <a:pt x="933476" y="145108"/>
                    <a:pt x="911442" y="115838"/>
                    <a:pt x="914571" y="83764"/>
                  </a:cubicBezTo>
                  <a:lnTo>
                    <a:pt x="855443" y="75355"/>
                  </a:lnTo>
                  <a:cubicBezTo>
                    <a:pt x="849446" y="106972"/>
                    <a:pt x="820045" y="128941"/>
                    <a:pt x="787906" y="124312"/>
                  </a:cubicBezTo>
                  <a:cubicBezTo>
                    <a:pt x="755702" y="119749"/>
                    <a:pt x="733473" y="90414"/>
                    <a:pt x="736602" y="58340"/>
                  </a:cubicBezTo>
                  <a:lnTo>
                    <a:pt x="679495" y="50191"/>
                  </a:lnTo>
                  <a:cubicBezTo>
                    <a:pt x="673563" y="81808"/>
                    <a:pt x="644097" y="103777"/>
                    <a:pt x="611958" y="99214"/>
                  </a:cubicBezTo>
                  <a:cubicBezTo>
                    <a:pt x="579754" y="94586"/>
                    <a:pt x="557525" y="65250"/>
                    <a:pt x="560654" y="33242"/>
                  </a:cubicBezTo>
                  <a:lnTo>
                    <a:pt x="501657" y="24832"/>
                  </a:lnTo>
                  <a:cubicBezTo>
                    <a:pt x="495724" y="56449"/>
                    <a:pt x="466128" y="78353"/>
                    <a:pt x="433989" y="73790"/>
                  </a:cubicBezTo>
                  <a:cubicBezTo>
                    <a:pt x="401785" y="69162"/>
                    <a:pt x="379751" y="39826"/>
                    <a:pt x="382880" y="7818"/>
                  </a:cubicBezTo>
                  <a:lnTo>
                    <a:pt x="328642" y="6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12700" rotWithShape="0" algn="tl" dir="2700000" dist="127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 rot="42970">
              <a:off x="9631547" y="1657825"/>
              <a:ext cx="1613516" cy="2081227"/>
            </a:xfrm>
            <a:custGeom>
              <a:rect b="b" l="l" r="r" t="t"/>
              <a:pathLst>
                <a:path extrusionOk="0" h="2081064" w="1613390">
                  <a:moveTo>
                    <a:pt x="23" y="128"/>
                  </a:moveTo>
                  <a:lnTo>
                    <a:pt x="1613413" y="128"/>
                  </a:lnTo>
                  <a:lnTo>
                    <a:pt x="1613413" y="2081193"/>
                  </a:lnTo>
                  <a:lnTo>
                    <a:pt x="23" y="208119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6"/>
          <p:cNvSpPr/>
          <p:nvPr/>
        </p:nvSpPr>
        <p:spPr>
          <a:xfrm rot="-745557">
            <a:off x="9217219" y="1708685"/>
            <a:ext cx="990644" cy="671836"/>
          </a:xfrm>
          <a:custGeom>
            <a:rect b="b" l="l" r="r" t="t"/>
            <a:pathLst>
              <a:path extrusionOk="0" h="1482707" w="2186300">
                <a:moveTo>
                  <a:pt x="1706976" y="345"/>
                </a:moveTo>
                <a:cubicBezTo>
                  <a:pt x="1665515" y="-1220"/>
                  <a:pt x="1619882" y="3539"/>
                  <a:pt x="1572945" y="17750"/>
                </a:cubicBezTo>
                <a:cubicBezTo>
                  <a:pt x="1504235" y="38676"/>
                  <a:pt x="1438328" y="97869"/>
                  <a:pt x="1370334" y="168014"/>
                </a:cubicBezTo>
                <a:cubicBezTo>
                  <a:pt x="1355276" y="183594"/>
                  <a:pt x="1340151" y="199696"/>
                  <a:pt x="1324832" y="215994"/>
                </a:cubicBezTo>
                <a:cubicBezTo>
                  <a:pt x="1316096" y="225316"/>
                  <a:pt x="1307491" y="234051"/>
                  <a:pt x="1298625" y="243439"/>
                </a:cubicBezTo>
                <a:lnTo>
                  <a:pt x="1420857" y="207910"/>
                </a:lnTo>
                <a:cubicBezTo>
                  <a:pt x="1417337" y="211365"/>
                  <a:pt x="1414403" y="215016"/>
                  <a:pt x="1410883" y="218536"/>
                </a:cubicBezTo>
                <a:lnTo>
                  <a:pt x="1439566" y="209800"/>
                </a:lnTo>
                <a:cubicBezTo>
                  <a:pt x="1495369" y="155432"/>
                  <a:pt x="1550259" y="111755"/>
                  <a:pt x="1607235" y="94479"/>
                </a:cubicBezTo>
                <a:cubicBezTo>
                  <a:pt x="1701174" y="65926"/>
                  <a:pt x="1786247" y="76617"/>
                  <a:pt x="1848504" y="94479"/>
                </a:cubicBezTo>
                <a:lnTo>
                  <a:pt x="1934555" y="69511"/>
                </a:lnTo>
                <a:cubicBezTo>
                  <a:pt x="1934555" y="69511"/>
                  <a:pt x="1923994" y="67882"/>
                  <a:pt x="1912716" y="65795"/>
                </a:cubicBezTo>
                <a:lnTo>
                  <a:pt x="1921452" y="62666"/>
                </a:lnTo>
                <a:cubicBezTo>
                  <a:pt x="1921452" y="62666"/>
                  <a:pt x="1831359" y="5038"/>
                  <a:pt x="1706976" y="345"/>
                </a:cubicBezTo>
                <a:close/>
                <a:moveTo>
                  <a:pt x="1410883" y="218536"/>
                </a:moveTo>
                <a:lnTo>
                  <a:pt x="1290542" y="252826"/>
                </a:lnTo>
                <a:cubicBezTo>
                  <a:pt x="1195951" y="353023"/>
                  <a:pt x="1093798" y="453937"/>
                  <a:pt x="971984" y="490965"/>
                </a:cubicBezTo>
                <a:cubicBezTo>
                  <a:pt x="839993" y="531057"/>
                  <a:pt x="729672" y="485033"/>
                  <a:pt x="601678" y="447940"/>
                </a:cubicBezTo>
                <a:lnTo>
                  <a:pt x="473253" y="484120"/>
                </a:lnTo>
                <a:cubicBezTo>
                  <a:pt x="674547" y="507850"/>
                  <a:pt x="812516" y="615674"/>
                  <a:pt x="993210" y="560784"/>
                </a:cubicBezTo>
                <a:cubicBezTo>
                  <a:pt x="1158401" y="510588"/>
                  <a:pt x="1287413" y="342397"/>
                  <a:pt x="1410883" y="218536"/>
                </a:cubicBezTo>
                <a:close/>
                <a:moveTo>
                  <a:pt x="473253" y="484120"/>
                </a:moveTo>
                <a:cubicBezTo>
                  <a:pt x="472510" y="483990"/>
                  <a:pt x="471506" y="484186"/>
                  <a:pt x="470763" y="484120"/>
                </a:cubicBezTo>
                <a:lnTo>
                  <a:pt x="598562" y="446701"/>
                </a:lnTo>
                <a:cubicBezTo>
                  <a:pt x="575152" y="439856"/>
                  <a:pt x="551123" y="434185"/>
                  <a:pt x="526246" y="428579"/>
                </a:cubicBezTo>
                <a:cubicBezTo>
                  <a:pt x="518456" y="426884"/>
                  <a:pt x="510523" y="425124"/>
                  <a:pt x="502556" y="423624"/>
                </a:cubicBezTo>
                <a:cubicBezTo>
                  <a:pt x="415893" y="406870"/>
                  <a:pt x="318225" y="402176"/>
                  <a:pt x="198953" y="434837"/>
                </a:cubicBezTo>
                <a:cubicBezTo>
                  <a:pt x="105346" y="460456"/>
                  <a:pt x="47256" y="500548"/>
                  <a:pt x="84" y="545204"/>
                </a:cubicBezTo>
                <a:lnTo>
                  <a:pt x="17542" y="615609"/>
                </a:lnTo>
                <a:lnTo>
                  <a:pt x="44348" y="608177"/>
                </a:lnTo>
                <a:cubicBezTo>
                  <a:pt x="89818" y="568868"/>
                  <a:pt x="148300" y="534773"/>
                  <a:pt x="233243" y="511500"/>
                </a:cubicBezTo>
                <a:cubicBezTo>
                  <a:pt x="316295" y="488814"/>
                  <a:pt x="388330" y="484837"/>
                  <a:pt x="453931" y="489727"/>
                </a:cubicBezTo>
                <a:lnTo>
                  <a:pt x="473253" y="484120"/>
                </a:lnTo>
                <a:close/>
                <a:moveTo>
                  <a:pt x="1790550" y="277142"/>
                </a:moveTo>
                <a:cubicBezTo>
                  <a:pt x="1749024" y="275577"/>
                  <a:pt x="1704043" y="279684"/>
                  <a:pt x="1657106" y="293961"/>
                </a:cubicBezTo>
                <a:cubicBezTo>
                  <a:pt x="1588395" y="314822"/>
                  <a:pt x="1522488" y="374080"/>
                  <a:pt x="1454495" y="444224"/>
                </a:cubicBezTo>
                <a:cubicBezTo>
                  <a:pt x="1439436" y="459739"/>
                  <a:pt x="1424312" y="476428"/>
                  <a:pt x="1408992" y="492791"/>
                </a:cubicBezTo>
                <a:cubicBezTo>
                  <a:pt x="1400257" y="502113"/>
                  <a:pt x="1391652" y="510848"/>
                  <a:pt x="1382786" y="520236"/>
                </a:cubicBezTo>
                <a:lnTo>
                  <a:pt x="1505017" y="484707"/>
                </a:lnTo>
                <a:cubicBezTo>
                  <a:pt x="1501497" y="488162"/>
                  <a:pt x="1497912" y="491161"/>
                  <a:pt x="1494391" y="494681"/>
                </a:cubicBezTo>
                <a:lnTo>
                  <a:pt x="1523075" y="486598"/>
                </a:lnTo>
                <a:cubicBezTo>
                  <a:pt x="1578943" y="432229"/>
                  <a:pt x="1634420" y="387965"/>
                  <a:pt x="1691396" y="370624"/>
                </a:cubicBezTo>
                <a:cubicBezTo>
                  <a:pt x="1785335" y="342071"/>
                  <a:pt x="1870408" y="352762"/>
                  <a:pt x="1932664" y="370624"/>
                </a:cubicBezTo>
                <a:lnTo>
                  <a:pt x="2018715" y="346309"/>
                </a:lnTo>
                <a:cubicBezTo>
                  <a:pt x="2018715" y="346309"/>
                  <a:pt x="2008154" y="344092"/>
                  <a:pt x="1996877" y="341941"/>
                </a:cubicBezTo>
                <a:lnTo>
                  <a:pt x="2005612" y="339464"/>
                </a:lnTo>
                <a:cubicBezTo>
                  <a:pt x="2005612" y="339464"/>
                  <a:pt x="1914933" y="281836"/>
                  <a:pt x="1790550" y="277142"/>
                </a:cubicBezTo>
                <a:close/>
                <a:moveTo>
                  <a:pt x="1494391" y="494681"/>
                </a:moveTo>
                <a:lnTo>
                  <a:pt x="1374050" y="528971"/>
                </a:lnTo>
                <a:cubicBezTo>
                  <a:pt x="1279459" y="629234"/>
                  <a:pt x="1177958" y="730083"/>
                  <a:pt x="1056118" y="767111"/>
                </a:cubicBezTo>
                <a:cubicBezTo>
                  <a:pt x="924154" y="807203"/>
                  <a:pt x="813833" y="761244"/>
                  <a:pt x="685838" y="724085"/>
                </a:cubicBezTo>
                <a:lnTo>
                  <a:pt x="556795" y="760918"/>
                </a:lnTo>
                <a:cubicBezTo>
                  <a:pt x="758082" y="784647"/>
                  <a:pt x="896676" y="892471"/>
                  <a:pt x="1077370" y="837581"/>
                </a:cubicBezTo>
                <a:cubicBezTo>
                  <a:pt x="1242562" y="787385"/>
                  <a:pt x="1370921" y="618608"/>
                  <a:pt x="1494391" y="494681"/>
                </a:cubicBezTo>
                <a:close/>
                <a:moveTo>
                  <a:pt x="556827" y="760918"/>
                </a:moveTo>
                <a:cubicBezTo>
                  <a:pt x="556084" y="760787"/>
                  <a:pt x="555699" y="760331"/>
                  <a:pt x="554956" y="760266"/>
                </a:cubicBezTo>
                <a:lnTo>
                  <a:pt x="682755" y="723499"/>
                </a:lnTo>
                <a:cubicBezTo>
                  <a:pt x="659345" y="716654"/>
                  <a:pt x="634690" y="710330"/>
                  <a:pt x="609814" y="704789"/>
                </a:cubicBezTo>
                <a:cubicBezTo>
                  <a:pt x="602023" y="703029"/>
                  <a:pt x="594090" y="701334"/>
                  <a:pt x="586124" y="699769"/>
                </a:cubicBezTo>
                <a:cubicBezTo>
                  <a:pt x="499460" y="683016"/>
                  <a:pt x="402418" y="678974"/>
                  <a:pt x="283146" y="711634"/>
                </a:cubicBezTo>
                <a:cubicBezTo>
                  <a:pt x="181743" y="739405"/>
                  <a:pt x="120379" y="783343"/>
                  <a:pt x="71813" y="832562"/>
                </a:cubicBezTo>
                <a:lnTo>
                  <a:pt x="89264" y="901794"/>
                </a:lnTo>
                <a:cubicBezTo>
                  <a:pt x="91748" y="899251"/>
                  <a:pt x="92934" y="896122"/>
                  <a:pt x="95503" y="893645"/>
                </a:cubicBezTo>
                <a:lnTo>
                  <a:pt x="127915" y="884323"/>
                </a:lnTo>
                <a:cubicBezTo>
                  <a:pt x="173385" y="845013"/>
                  <a:pt x="232493" y="811570"/>
                  <a:pt x="317436" y="788298"/>
                </a:cubicBezTo>
                <a:cubicBezTo>
                  <a:pt x="400482" y="765611"/>
                  <a:pt x="472523" y="761048"/>
                  <a:pt x="538124" y="765872"/>
                </a:cubicBezTo>
                <a:lnTo>
                  <a:pt x="556827" y="760918"/>
                </a:lnTo>
                <a:close/>
                <a:moveTo>
                  <a:pt x="1874710" y="553287"/>
                </a:moveTo>
                <a:cubicBezTo>
                  <a:pt x="1833184" y="551723"/>
                  <a:pt x="1788203" y="555830"/>
                  <a:pt x="1741266" y="570106"/>
                </a:cubicBezTo>
                <a:cubicBezTo>
                  <a:pt x="1672556" y="591032"/>
                  <a:pt x="1606649" y="650225"/>
                  <a:pt x="1538655" y="720369"/>
                </a:cubicBezTo>
                <a:cubicBezTo>
                  <a:pt x="1523596" y="735950"/>
                  <a:pt x="1507886" y="752639"/>
                  <a:pt x="1492501" y="769001"/>
                </a:cubicBezTo>
                <a:cubicBezTo>
                  <a:pt x="1483830" y="778258"/>
                  <a:pt x="1475160" y="787059"/>
                  <a:pt x="1466359" y="796446"/>
                </a:cubicBezTo>
                <a:lnTo>
                  <a:pt x="1589178" y="760918"/>
                </a:lnTo>
                <a:cubicBezTo>
                  <a:pt x="1585657" y="764308"/>
                  <a:pt x="1582072" y="767306"/>
                  <a:pt x="1578552" y="770892"/>
                </a:cubicBezTo>
                <a:lnTo>
                  <a:pt x="1607235" y="762743"/>
                </a:lnTo>
                <a:cubicBezTo>
                  <a:pt x="1663103" y="708440"/>
                  <a:pt x="1717993" y="664110"/>
                  <a:pt x="1774904" y="646770"/>
                </a:cubicBezTo>
                <a:cubicBezTo>
                  <a:pt x="1868908" y="618282"/>
                  <a:pt x="1954568" y="628908"/>
                  <a:pt x="2016825" y="646770"/>
                </a:cubicBezTo>
                <a:lnTo>
                  <a:pt x="2102224" y="622519"/>
                </a:lnTo>
                <a:cubicBezTo>
                  <a:pt x="2102224" y="622519"/>
                  <a:pt x="2092315" y="620238"/>
                  <a:pt x="2081037" y="618151"/>
                </a:cubicBezTo>
                <a:lnTo>
                  <a:pt x="2089773" y="615609"/>
                </a:lnTo>
                <a:cubicBezTo>
                  <a:pt x="2089773" y="615609"/>
                  <a:pt x="1999093" y="557981"/>
                  <a:pt x="1874710" y="553287"/>
                </a:cubicBezTo>
                <a:close/>
                <a:moveTo>
                  <a:pt x="1578552" y="770892"/>
                </a:moveTo>
                <a:lnTo>
                  <a:pt x="1458211" y="805117"/>
                </a:lnTo>
                <a:cubicBezTo>
                  <a:pt x="1363620" y="905379"/>
                  <a:pt x="1261532" y="1006293"/>
                  <a:pt x="1139692" y="1043321"/>
                </a:cubicBezTo>
                <a:cubicBezTo>
                  <a:pt x="1007682" y="1083413"/>
                  <a:pt x="897993" y="1037389"/>
                  <a:pt x="769999" y="1000296"/>
                </a:cubicBezTo>
                <a:lnTo>
                  <a:pt x="640948" y="1037063"/>
                </a:lnTo>
                <a:cubicBezTo>
                  <a:pt x="842242" y="1060857"/>
                  <a:pt x="980237" y="1168617"/>
                  <a:pt x="1160879" y="1113727"/>
                </a:cubicBezTo>
                <a:cubicBezTo>
                  <a:pt x="1326070" y="1063530"/>
                  <a:pt x="1455082" y="894753"/>
                  <a:pt x="1578552" y="770892"/>
                </a:cubicBezTo>
                <a:close/>
                <a:moveTo>
                  <a:pt x="640922" y="1037063"/>
                </a:moveTo>
                <a:cubicBezTo>
                  <a:pt x="640186" y="1036998"/>
                  <a:pt x="639175" y="1037128"/>
                  <a:pt x="638432" y="1037063"/>
                </a:cubicBezTo>
                <a:lnTo>
                  <a:pt x="766857" y="999644"/>
                </a:lnTo>
                <a:cubicBezTo>
                  <a:pt x="743447" y="992864"/>
                  <a:pt x="718792" y="986541"/>
                  <a:pt x="693915" y="980935"/>
                </a:cubicBezTo>
                <a:cubicBezTo>
                  <a:pt x="686125" y="979240"/>
                  <a:pt x="678192" y="978131"/>
                  <a:pt x="670225" y="976566"/>
                </a:cubicBezTo>
                <a:cubicBezTo>
                  <a:pt x="583562" y="959813"/>
                  <a:pt x="486520" y="955184"/>
                  <a:pt x="367248" y="987779"/>
                </a:cubicBezTo>
                <a:cubicBezTo>
                  <a:pt x="258589" y="1017571"/>
                  <a:pt x="193255" y="1064964"/>
                  <a:pt x="143444" y="1118746"/>
                </a:cubicBezTo>
                <a:lnTo>
                  <a:pt x="161521" y="1192281"/>
                </a:lnTo>
                <a:cubicBezTo>
                  <a:pt x="168020" y="1185175"/>
                  <a:pt x="172486" y="1177352"/>
                  <a:pt x="179605" y="1170442"/>
                </a:cubicBezTo>
                <a:lnTo>
                  <a:pt x="212017" y="1161120"/>
                </a:lnTo>
                <a:cubicBezTo>
                  <a:pt x="257487" y="1121810"/>
                  <a:pt x="315976" y="1087716"/>
                  <a:pt x="400912" y="1064508"/>
                </a:cubicBezTo>
                <a:cubicBezTo>
                  <a:pt x="483964" y="1041757"/>
                  <a:pt x="555999" y="1037845"/>
                  <a:pt x="621600" y="1042669"/>
                </a:cubicBezTo>
                <a:lnTo>
                  <a:pt x="640922" y="1037063"/>
                </a:lnTo>
                <a:close/>
                <a:moveTo>
                  <a:pt x="1958871" y="829432"/>
                </a:moveTo>
                <a:cubicBezTo>
                  <a:pt x="1917345" y="827868"/>
                  <a:pt x="1871777" y="832627"/>
                  <a:pt x="1824775" y="846904"/>
                </a:cubicBezTo>
                <a:cubicBezTo>
                  <a:pt x="1756064" y="867764"/>
                  <a:pt x="1690809" y="927022"/>
                  <a:pt x="1622816" y="997167"/>
                </a:cubicBezTo>
                <a:cubicBezTo>
                  <a:pt x="1607757" y="1012747"/>
                  <a:pt x="1592046" y="1028784"/>
                  <a:pt x="1576661" y="1045147"/>
                </a:cubicBezTo>
                <a:cubicBezTo>
                  <a:pt x="1567991" y="1054469"/>
                  <a:pt x="1559321" y="1063204"/>
                  <a:pt x="1550520" y="1072592"/>
                </a:cubicBezTo>
                <a:lnTo>
                  <a:pt x="1673338" y="1037063"/>
                </a:lnTo>
                <a:cubicBezTo>
                  <a:pt x="1669818" y="1040518"/>
                  <a:pt x="1666232" y="1044104"/>
                  <a:pt x="1662712" y="1047624"/>
                </a:cubicBezTo>
                <a:lnTo>
                  <a:pt x="1691396" y="1038953"/>
                </a:lnTo>
                <a:cubicBezTo>
                  <a:pt x="1747264" y="984585"/>
                  <a:pt x="1802154" y="940908"/>
                  <a:pt x="1859065" y="923567"/>
                </a:cubicBezTo>
                <a:cubicBezTo>
                  <a:pt x="1953069" y="895079"/>
                  <a:pt x="2038142" y="905705"/>
                  <a:pt x="2100333" y="923567"/>
                </a:cubicBezTo>
                <a:lnTo>
                  <a:pt x="2186384" y="898665"/>
                </a:lnTo>
                <a:cubicBezTo>
                  <a:pt x="2186384" y="898665"/>
                  <a:pt x="2175889" y="897035"/>
                  <a:pt x="2164546" y="894949"/>
                </a:cubicBezTo>
                <a:lnTo>
                  <a:pt x="2173281" y="891819"/>
                </a:lnTo>
                <a:cubicBezTo>
                  <a:pt x="2173281" y="891819"/>
                  <a:pt x="2083254" y="834192"/>
                  <a:pt x="1958871" y="829432"/>
                </a:cubicBezTo>
                <a:close/>
                <a:moveTo>
                  <a:pt x="1662712" y="1047624"/>
                </a:moveTo>
                <a:lnTo>
                  <a:pt x="1542371" y="1081914"/>
                </a:lnTo>
                <a:cubicBezTo>
                  <a:pt x="1447780" y="1182176"/>
                  <a:pt x="1345693" y="1283091"/>
                  <a:pt x="1223852" y="1320053"/>
                </a:cubicBezTo>
                <a:cubicBezTo>
                  <a:pt x="1091842" y="1360211"/>
                  <a:pt x="982127" y="1314186"/>
                  <a:pt x="854159" y="1277093"/>
                </a:cubicBezTo>
                <a:lnTo>
                  <a:pt x="725109" y="1313208"/>
                </a:lnTo>
                <a:cubicBezTo>
                  <a:pt x="926403" y="1337003"/>
                  <a:pt x="1064397" y="1444827"/>
                  <a:pt x="1245039" y="1389937"/>
                </a:cubicBezTo>
                <a:cubicBezTo>
                  <a:pt x="1410231" y="1339741"/>
                  <a:pt x="1539242" y="1171550"/>
                  <a:pt x="1662712" y="1047624"/>
                </a:cubicBezTo>
                <a:close/>
                <a:moveTo>
                  <a:pt x="725083" y="1313208"/>
                </a:moveTo>
                <a:cubicBezTo>
                  <a:pt x="724346" y="1313143"/>
                  <a:pt x="723336" y="1313339"/>
                  <a:pt x="722593" y="1313208"/>
                </a:cubicBezTo>
                <a:lnTo>
                  <a:pt x="850391" y="1275789"/>
                </a:lnTo>
                <a:cubicBezTo>
                  <a:pt x="826981" y="1269010"/>
                  <a:pt x="802952" y="1263338"/>
                  <a:pt x="778076" y="1257732"/>
                </a:cubicBezTo>
                <a:cubicBezTo>
                  <a:pt x="770286" y="1256037"/>
                  <a:pt x="762352" y="1254277"/>
                  <a:pt x="754386" y="1252777"/>
                </a:cubicBezTo>
                <a:cubicBezTo>
                  <a:pt x="667722" y="1235958"/>
                  <a:pt x="570061" y="1231330"/>
                  <a:pt x="450789" y="1263990"/>
                </a:cubicBezTo>
                <a:cubicBezTo>
                  <a:pt x="338382" y="1294759"/>
                  <a:pt x="271744" y="1344434"/>
                  <a:pt x="221372" y="1400498"/>
                </a:cubicBezTo>
                <a:cubicBezTo>
                  <a:pt x="219260" y="1402845"/>
                  <a:pt x="217141" y="1404996"/>
                  <a:pt x="215140" y="1407343"/>
                </a:cubicBezTo>
                <a:lnTo>
                  <a:pt x="234462" y="1482768"/>
                </a:lnTo>
                <a:cubicBezTo>
                  <a:pt x="244580" y="1470903"/>
                  <a:pt x="252070" y="1457931"/>
                  <a:pt x="263763" y="1446653"/>
                </a:cubicBezTo>
                <a:lnTo>
                  <a:pt x="296180" y="1437265"/>
                </a:lnTo>
                <a:cubicBezTo>
                  <a:pt x="341646" y="1397956"/>
                  <a:pt x="400139" y="1363926"/>
                  <a:pt x="485075" y="1340654"/>
                </a:cubicBezTo>
                <a:cubicBezTo>
                  <a:pt x="568127" y="1317902"/>
                  <a:pt x="640162" y="1313991"/>
                  <a:pt x="705763" y="1318815"/>
                </a:cubicBezTo>
                <a:lnTo>
                  <a:pt x="725085" y="1313208"/>
                </a:lnTo>
                <a:close/>
              </a:path>
            </a:pathLst>
          </a:custGeom>
          <a:solidFill>
            <a:srgbClr val="000000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16"/>
          <p:cNvGrpSpPr/>
          <p:nvPr/>
        </p:nvGrpSpPr>
        <p:grpSpPr>
          <a:xfrm rot="-741565">
            <a:off x="9724810" y="1063346"/>
            <a:ext cx="1124666" cy="1467013"/>
            <a:chOff x="5637109" y="2191514"/>
            <a:chExt cx="2143612" cy="2796122"/>
          </a:xfrm>
        </p:grpSpPr>
        <p:grpSp>
          <p:nvGrpSpPr>
            <p:cNvPr id="225" name="Google Shape;225;p16"/>
            <p:cNvGrpSpPr/>
            <p:nvPr/>
          </p:nvGrpSpPr>
          <p:grpSpPr>
            <a:xfrm>
              <a:off x="5637109" y="2191514"/>
              <a:ext cx="2143612" cy="2796122"/>
              <a:chOff x="5637109" y="2191514"/>
              <a:chExt cx="2143612" cy="2796122"/>
            </a:xfrm>
          </p:grpSpPr>
          <p:sp>
            <p:nvSpPr>
              <p:cNvPr id="226" name="Google Shape;226;p16"/>
              <p:cNvSpPr/>
              <p:nvPr/>
            </p:nvSpPr>
            <p:spPr>
              <a:xfrm>
                <a:off x="5870944" y="2751072"/>
                <a:ext cx="1675943" cy="1675943"/>
              </a:xfrm>
              <a:custGeom>
                <a:rect b="b" l="l" r="r" t="t"/>
                <a:pathLst>
                  <a:path extrusionOk="0" h="1675943" w="1675943">
                    <a:moveTo>
                      <a:pt x="956539" y="8585"/>
                    </a:moveTo>
                    <a:cubicBezTo>
                      <a:pt x="498709" y="-56865"/>
                      <a:pt x="73995" y="261653"/>
                      <a:pt x="8609" y="719549"/>
                    </a:cubicBezTo>
                    <a:cubicBezTo>
                      <a:pt x="-56841" y="1177379"/>
                      <a:pt x="261677" y="1602092"/>
                      <a:pt x="719573" y="1667478"/>
                    </a:cubicBezTo>
                    <a:cubicBezTo>
                      <a:pt x="1177403" y="1732929"/>
                      <a:pt x="1602117" y="1414410"/>
                      <a:pt x="1667502" y="956515"/>
                    </a:cubicBezTo>
                    <a:cubicBezTo>
                      <a:pt x="1732953" y="498685"/>
                      <a:pt x="1414434" y="73971"/>
                      <a:pt x="956539" y="8585"/>
                    </a:cubicBezTo>
                    <a:close/>
                    <a:moveTo>
                      <a:pt x="953279" y="31663"/>
                    </a:moveTo>
                    <a:cubicBezTo>
                      <a:pt x="1398332" y="95223"/>
                      <a:pt x="1708050" y="508137"/>
                      <a:pt x="1644425" y="953255"/>
                    </a:cubicBezTo>
                    <a:cubicBezTo>
                      <a:pt x="1580864" y="1398308"/>
                      <a:pt x="1167950" y="1708026"/>
                      <a:pt x="722832" y="1644401"/>
                    </a:cubicBezTo>
                    <a:cubicBezTo>
                      <a:pt x="277779" y="1580840"/>
                      <a:pt x="-31939" y="1167926"/>
                      <a:pt x="31687" y="722808"/>
                    </a:cubicBezTo>
                    <a:cubicBezTo>
                      <a:pt x="95247" y="277755"/>
                      <a:pt x="508161" y="-31963"/>
                      <a:pt x="953279" y="31663"/>
                    </a:cubicBezTo>
                    <a:close/>
                  </a:path>
                </a:pathLst>
              </a:custGeom>
              <a:solidFill>
                <a:srgbClr val="000000">
                  <a:alpha val="3333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5637109" y="2517238"/>
                <a:ext cx="2143612" cy="2143611"/>
              </a:xfrm>
              <a:custGeom>
                <a:rect b="b" l="l" r="r" t="t"/>
                <a:pathLst>
                  <a:path extrusionOk="0" h="2143611" w="2143612">
                    <a:moveTo>
                      <a:pt x="1223394" y="10960"/>
                    </a:moveTo>
                    <a:cubicBezTo>
                      <a:pt x="637791" y="-72744"/>
                      <a:pt x="94627" y="334759"/>
                      <a:pt x="10988" y="920362"/>
                    </a:cubicBezTo>
                    <a:cubicBezTo>
                      <a:pt x="-72716" y="1506030"/>
                      <a:pt x="334592" y="2049129"/>
                      <a:pt x="920260" y="2132768"/>
                    </a:cubicBezTo>
                    <a:cubicBezTo>
                      <a:pt x="1505862" y="2216472"/>
                      <a:pt x="2049157" y="1809164"/>
                      <a:pt x="2132796" y="1223561"/>
                    </a:cubicBezTo>
                    <a:cubicBezTo>
                      <a:pt x="2216500" y="637893"/>
                      <a:pt x="1809062" y="94599"/>
                      <a:pt x="1223394" y="10960"/>
                    </a:cubicBezTo>
                    <a:close/>
                    <a:moveTo>
                      <a:pt x="1220134" y="34037"/>
                    </a:moveTo>
                    <a:cubicBezTo>
                      <a:pt x="1792960" y="115851"/>
                      <a:pt x="2191402" y="647346"/>
                      <a:pt x="2109588" y="1220236"/>
                    </a:cubicBezTo>
                    <a:cubicBezTo>
                      <a:pt x="2027709" y="1793062"/>
                      <a:pt x="1496410" y="2191569"/>
                      <a:pt x="923519" y="2109690"/>
                    </a:cubicBezTo>
                    <a:cubicBezTo>
                      <a:pt x="350694" y="2027877"/>
                      <a:pt x="-47814" y="1496512"/>
                      <a:pt x="34065" y="923687"/>
                    </a:cubicBezTo>
                    <a:cubicBezTo>
                      <a:pt x="115879" y="350796"/>
                      <a:pt x="647243" y="-47842"/>
                      <a:pt x="1220134" y="34037"/>
                    </a:cubicBezTo>
                    <a:close/>
                  </a:path>
                </a:pathLst>
              </a:custGeom>
              <a:solidFill>
                <a:srgbClr val="000000">
                  <a:alpha val="3333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8" name="Google Shape;228;p16"/>
              <p:cNvGrpSpPr/>
              <p:nvPr/>
            </p:nvGrpSpPr>
            <p:grpSpPr>
              <a:xfrm rot="-2276354">
                <a:off x="6335118" y="2383918"/>
                <a:ext cx="919933" cy="855459"/>
                <a:chOff x="5781651" y="3138498"/>
                <a:chExt cx="625662" cy="581812"/>
              </a:xfrm>
            </p:grpSpPr>
            <p:sp>
              <p:nvSpPr>
                <p:cNvPr id="229" name="Google Shape;229;p16"/>
                <p:cNvSpPr/>
                <p:nvPr/>
              </p:nvSpPr>
              <p:spPr>
                <a:xfrm>
                  <a:off x="5781651" y="3138498"/>
                  <a:ext cx="54055" cy="81929"/>
                </a:xfrm>
                <a:custGeom>
                  <a:rect b="b" l="l" r="r" t="t"/>
                  <a:pathLst>
                    <a:path extrusionOk="0" h="81929" w="54055">
                      <a:moveTo>
                        <a:pt x="44506" y="4656"/>
                      </a:moveTo>
                      <a:cubicBezTo>
                        <a:pt x="40981" y="2370"/>
                        <a:pt x="36695" y="846"/>
                        <a:pt x="31837" y="275"/>
                      </a:cubicBezTo>
                      <a:cubicBezTo>
                        <a:pt x="24694" y="-583"/>
                        <a:pt x="18693" y="560"/>
                        <a:pt x="13930" y="3799"/>
                      </a:cubicBezTo>
                      <a:cubicBezTo>
                        <a:pt x="9073" y="7037"/>
                        <a:pt x="6310" y="11895"/>
                        <a:pt x="5453" y="18372"/>
                      </a:cubicBezTo>
                      <a:cubicBezTo>
                        <a:pt x="4882" y="22563"/>
                        <a:pt x="5453" y="26278"/>
                        <a:pt x="6977" y="29516"/>
                      </a:cubicBezTo>
                      <a:cubicBezTo>
                        <a:pt x="8596" y="32755"/>
                        <a:pt x="10597" y="35422"/>
                        <a:pt x="13168" y="37708"/>
                      </a:cubicBezTo>
                      <a:cubicBezTo>
                        <a:pt x="15740" y="39994"/>
                        <a:pt x="19169" y="42566"/>
                        <a:pt x="23455" y="45518"/>
                      </a:cubicBezTo>
                      <a:cubicBezTo>
                        <a:pt x="27170" y="48090"/>
                        <a:pt x="29932" y="50186"/>
                        <a:pt x="31742" y="51710"/>
                      </a:cubicBezTo>
                      <a:cubicBezTo>
                        <a:pt x="33552" y="53234"/>
                        <a:pt x="34790" y="54758"/>
                        <a:pt x="35743" y="56377"/>
                      </a:cubicBezTo>
                      <a:cubicBezTo>
                        <a:pt x="36600" y="57996"/>
                        <a:pt x="36886" y="59806"/>
                        <a:pt x="36695" y="61806"/>
                      </a:cubicBezTo>
                      <a:cubicBezTo>
                        <a:pt x="36314" y="64759"/>
                        <a:pt x="35076" y="67045"/>
                        <a:pt x="32980" y="68569"/>
                      </a:cubicBezTo>
                      <a:cubicBezTo>
                        <a:pt x="30885" y="70188"/>
                        <a:pt x="28027" y="70760"/>
                        <a:pt x="24408" y="70283"/>
                      </a:cubicBezTo>
                      <a:cubicBezTo>
                        <a:pt x="20503" y="69807"/>
                        <a:pt x="17645" y="68378"/>
                        <a:pt x="15645" y="66092"/>
                      </a:cubicBezTo>
                      <a:cubicBezTo>
                        <a:pt x="13645" y="63806"/>
                        <a:pt x="12787" y="60949"/>
                        <a:pt x="13264" y="57710"/>
                      </a:cubicBezTo>
                      <a:lnTo>
                        <a:pt x="13549" y="55424"/>
                      </a:lnTo>
                      <a:cubicBezTo>
                        <a:pt x="13645" y="55043"/>
                        <a:pt x="13549" y="54758"/>
                        <a:pt x="13264" y="54377"/>
                      </a:cubicBezTo>
                      <a:cubicBezTo>
                        <a:pt x="13073" y="54091"/>
                        <a:pt x="12692" y="53900"/>
                        <a:pt x="12311" y="53900"/>
                      </a:cubicBezTo>
                      <a:lnTo>
                        <a:pt x="2119" y="52662"/>
                      </a:lnTo>
                      <a:cubicBezTo>
                        <a:pt x="1738" y="52567"/>
                        <a:pt x="1357" y="52662"/>
                        <a:pt x="1072" y="52948"/>
                      </a:cubicBezTo>
                      <a:cubicBezTo>
                        <a:pt x="786" y="53138"/>
                        <a:pt x="595" y="53519"/>
                        <a:pt x="595" y="53900"/>
                      </a:cubicBezTo>
                      <a:lnTo>
                        <a:pt x="214" y="56853"/>
                      </a:lnTo>
                      <a:cubicBezTo>
                        <a:pt x="-357" y="61139"/>
                        <a:pt x="214" y="65045"/>
                        <a:pt x="1929" y="68664"/>
                      </a:cubicBezTo>
                      <a:cubicBezTo>
                        <a:pt x="3643" y="72284"/>
                        <a:pt x="6215" y="75141"/>
                        <a:pt x="9739" y="77332"/>
                      </a:cubicBezTo>
                      <a:cubicBezTo>
                        <a:pt x="13359" y="79523"/>
                        <a:pt x="17550" y="80951"/>
                        <a:pt x="22598" y="81618"/>
                      </a:cubicBezTo>
                      <a:cubicBezTo>
                        <a:pt x="30123" y="82571"/>
                        <a:pt x="36314" y="81332"/>
                        <a:pt x="41267" y="77999"/>
                      </a:cubicBezTo>
                      <a:cubicBezTo>
                        <a:pt x="46220" y="74570"/>
                        <a:pt x="49078" y="69521"/>
                        <a:pt x="49935" y="62854"/>
                      </a:cubicBezTo>
                      <a:cubicBezTo>
                        <a:pt x="50411" y="58853"/>
                        <a:pt x="49935" y="55329"/>
                        <a:pt x="48506" y="52376"/>
                      </a:cubicBezTo>
                      <a:cubicBezTo>
                        <a:pt x="47077" y="49424"/>
                        <a:pt x="45172" y="46852"/>
                        <a:pt x="42791" y="44852"/>
                      </a:cubicBezTo>
                      <a:cubicBezTo>
                        <a:pt x="40505" y="42756"/>
                        <a:pt x="36790" y="39899"/>
                        <a:pt x="31742" y="36089"/>
                      </a:cubicBezTo>
                      <a:cubicBezTo>
                        <a:pt x="27932" y="33517"/>
                        <a:pt x="25075" y="31517"/>
                        <a:pt x="23265" y="29993"/>
                      </a:cubicBezTo>
                      <a:cubicBezTo>
                        <a:pt x="21360" y="28373"/>
                        <a:pt x="20026" y="26849"/>
                        <a:pt x="19264" y="25325"/>
                      </a:cubicBezTo>
                      <a:cubicBezTo>
                        <a:pt x="18407" y="23801"/>
                        <a:pt x="18121" y="21992"/>
                        <a:pt x="18407" y="19896"/>
                      </a:cubicBezTo>
                      <a:cubicBezTo>
                        <a:pt x="18788" y="16848"/>
                        <a:pt x="20026" y="14657"/>
                        <a:pt x="22122" y="13133"/>
                      </a:cubicBezTo>
                      <a:cubicBezTo>
                        <a:pt x="24217" y="11609"/>
                        <a:pt x="26884" y="11133"/>
                        <a:pt x="30123" y="11514"/>
                      </a:cubicBezTo>
                      <a:cubicBezTo>
                        <a:pt x="33838" y="11990"/>
                        <a:pt x="36600" y="13419"/>
                        <a:pt x="38600" y="15800"/>
                      </a:cubicBezTo>
                      <a:cubicBezTo>
                        <a:pt x="40505" y="18182"/>
                        <a:pt x="41267" y="21039"/>
                        <a:pt x="40886" y="24278"/>
                      </a:cubicBezTo>
                      <a:lnTo>
                        <a:pt x="40600" y="26468"/>
                      </a:lnTo>
                      <a:cubicBezTo>
                        <a:pt x="40600" y="26849"/>
                        <a:pt x="40600" y="27230"/>
                        <a:pt x="40886" y="27516"/>
                      </a:cubicBezTo>
                      <a:cubicBezTo>
                        <a:pt x="41077" y="27802"/>
                        <a:pt x="41458" y="27992"/>
                        <a:pt x="41839" y="27992"/>
                      </a:cubicBezTo>
                      <a:lnTo>
                        <a:pt x="52030" y="29231"/>
                      </a:lnTo>
                      <a:cubicBezTo>
                        <a:pt x="52411" y="29231"/>
                        <a:pt x="52792" y="29231"/>
                        <a:pt x="53078" y="28945"/>
                      </a:cubicBezTo>
                      <a:cubicBezTo>
                        <a:pt x="53364" y="28754"/>
                        <a:pt x="53554" y="28373"/>
                        <a:pt x="53554" y="27992"/>
                      </a:cubicBezTo>
                      <a:lnTo>
                        <a:pt x="53840" y="25706"/>
                      </a:lnTo>
                      <a:cubicBezTo>
                        <a:pt x="54412" y="21325"/>
                        <a:pt x="53840" y="17324"/>
                        <a:pt x="52221" y="13610"/>
                      </a:cubicBezTo>
                      <a:cubicBezTo>
                        <a:pt x="50602" y="9990"/>
                        <a:pt x="48030" y="7037"/>
                        <a:pt x="44506" y="465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16"/>
                <p:cNvSpPr/>
                <p:nvPr/>
              </p:nvSpPr>
              <p:spPr>
                <a:xfrm>
                  <a:off x="5838978" y="3146260"/>
                  <a:ext cx="47471" cy="87609"/>
                </a:xfrm>
                <a:custGeom>
                  <a:rect b="b" l="l" r="r" t="t"/>
                  <a:pathLst>
                    <a:path extrusionOk="0" h="87609" w="47471">
                      <a:moveTo>
                        <a:pt x="46424" y="76428"/>
                      </a:moveTo>
                      <a:lnTo>
                        <a:pt x="15658" y="69665"/>
                      </a:lnTo>
                      <a:cubicBezTo>
                        <a:pt x="15277" y="69570"/>
                        <a:pt x="15182" y="69379"/>
                        <a:pt x="15277" y="68998"/>
                      </a:cubicBezTo>
                      <a:lnTo>
                        <a:pt x="29565" y="3943"/>
                      </a:lnTo>
                      <a:cubicBezTo>
                        <a:pt x="29660" y="3562"/>
                        <a:pt x="29565" y="3181"/>
                        <a:pt x="29374" y="2895"/>
                      </a:cubicBezTo>
                      <a:cubicBezTo>
                        <a:pt x="29089" y="2514"/>
                        <a:pt x="28803" y="2323"/>
                        <a:pt x="28517" y="2228"/>
                      </a:cubicBezTo>
                      <a:lnTo>
                        <a:pt x="18230" y="37"/>
                      </a:lnTo>
                      <a:cubicBezTo>
                        <a:pt x="17849" y="-58"/>
                        <a:pt x="17468" y="37"/>
                        <a:pt x="17182" y="228"/>
                      </a:cubicBezTo>
                      <a:cubicBezTo>
                        <a:pt x="16897" y="418"/>
                        <a:pt x="16611" y="704"/>
                        <a:pt x="16611" y="1085"/>
                      </a:cubicBezTo>
                      <a:lnTo>
                        <a:pt x="37" y="76523"/>
                      </a:lnTo>
                      <a:cubicBezTo>
                        <a:pt x="-58" y="76904"/>
                        <a:pt x="37" y="77285"/>
                        <a:pt x="228" y="77571"/>
                      </a:cubicBezTo>
                      <a:cubicBezTo>
                        <a:pt x="418" y="77857"/>
                        <a:pt x="704" y="78047"/>
                        <a:pt x="1085" y="78142"/>
                      </a:cubicBezTo>
                      <a:lnTo>
                        <a:pt x="43948" y="87572"/>
                      </a:lnTo>
                      <a:cubicBezTo>
                        <a:pt x="44329" y="87667"/>
                        <a:pt x="44710" y="87572"/>
                        <a:pt x="44995" y="87382"/>
                      </a:cubicBezTo>
                      <a:cubicBezTo>
                        <a:pt x="45281" y="87191"/>
                        <a:pt x="45472" y="86905"/>
                        <a:pt x="45567" y="86524"/>
                      </a:cubicBezTo>
                      <a:lnTo>
                        <a:pt x="47472" y="78047"/>
                      </a:lnTo>
                      <a:cubicBezTo>
                        <a:pt x="47472" y="77666"/>
                        <a:pt x="47472" y="77285"/>
                        <a:pt x="47281" y="76999"/>
                      </a:cubicBezTo>
                      <a:cubicBezTo>
                        <a:pt x="47091" y="76714"/>
                        <a:pt x="46710" y="76428"/>
                        <a:pt x="46424" y="7642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16"/>
                <p:cNvSpPr/>
                <p:nvPr/>
              </p:nvSpPr>
              <p:spPr>
                <a:xfrm>
                  <a:off x="5892578" y="3160331"/>
                  <a:ext cx="34510" cy="79944"/>
                </a:xfrm>
                <a:custGeom>
                  <a:rect b="b" l="l" r="r" t="t"/>
                  <a:pathLst>
                    <a:path extrusionOk="0" h="79944" w="34510">
                      <a:moveTo>
                        <a:pt x="34353" y="3682"/>
                      </a:moveTo>
                      <a:cubicBezTo>
                        <a:pt x="34162" y="3396"/>
                        <a:pt x="33876" y="3111"/>
                        <a:pt x="33495" y="3015"/>
                      </a:cubicBezTo>
                      <a:lnTo>
                        <a:pt x="23399" y="63"/>
                      </a:lnTo>
                      <a:cubicBezTo>
                        <a:pt x="23018" y="-33"/>
                        <a:pt x="22732" y="-33"/>
                        <a:pt x="22351" y="158"/>
                      </a:cubicBezTo>
                      <a:cubicBezTo>
                        <a:pt x="21970" y="348"/>
                        <a:pt x="21780" y="634"/>
                        <a:pt x="21684" y="1015"/>
                      </a:cubicBezTo>
                      <a:lnTo>
                        <a:pt x="63" y="75215"/>
                      </a:lnTo>
                      <a:cubicBezTo>
                        <a:pt x="-33" y="75596"/>
                        <a:pt x="-33" y="75882"/>
                        <a:pt x="158" y="76263"/>
                      </a:cubicBezTo>
                      <a:cubicBezTo>
                        <a:pt x="348" y="76548"/>
                        <a:pt x="634" y="76834"/>
                        <a:pt x="1015" y="76929"/>
                      </a:cubicBezTo>
                      <a:lnTo>
                        <a:pt x="11112" y="79882"/>
                      </a:lnTo>
                      <a:cubicBezTo>
                        <a:pt x="11493" y="79977"/>
                        <a:pt x="11778" y="79977"/>
                        <a:pt x="12159" y="79787"/>
                      </a:cubicBezTo>
                      <a:cubicBezTo>
                        <a:pt x="12445" y="79596"/>
                        <a:pt x="12731" y="79311"/>
                        <a:pt x="12826" y="78930"/>
                      </a:cubicBezTo>
                      <a:lnTo>
                        <a:pt x="34448" y="4730"/>
                      </a:lnTo>
                      <a:cubicBezTo>
                        <a:pt x="34543" y="4349"/>
                        <a:pt x="34543" y="3968"/>
                        <a:pt x="34353" y="368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16"/>
                <p:cNvSpPr/>
                <p:nvPr/>
              </p:nvSpPr>
              <p:spPr>
                <a:xfrm>
                  <a:off x="5918192" y="3169467"/>
                  <a:ext cx="67623" cy="85336"/>
                </a:xfrm>
                <a:custGeom>
                  <a:rect b="b" l="l" r="r" t="t"/>
                  <a:pathLst>
                    <a:path extrusionOk="0" h="85336" w="67623">
                      <a:moveTo>
                        <a:pt x="65413" y="20360"/>
                      </a:moveTo>
                      <a:cubicBezTo>
                        <a:pt x="62651" y="14930"/>
                        <a:pt x="57793" y="10930"/>
                        <a:pt x="50935" y="8358"/>
                      </a:cubicBezTo>
                      <a:lnTo>
                        <a:pt x="28742" y="71"/>
                      </a:lnTo>
                      <a:cubicBezTo>
                        <a:pt x="28361" y="-24"/>
                        <a:pt x="28075" y="-24"/>
                        <a:pt x="27694" y="71"/>
                      </a:cubicBezTo>
                      <a:cubicBezTo>
                        <a:pt x="27313" y="262"/>
                        <a:pt x="27122" y="452"/>
                        <a:pt x="26932" y="833"/>
                      </a:cubicBezTo>
                      <a:lnTo>
                        <a:pt x="71" y="73223"/>
                      </a:lnTo>
                      <a:cubicBezTo>
                        <a:pt x="-24" y="73604"/>
                        <a:pt x="-24" y="73890"/>
                        <a:pt x="71" y="74271"/>
                      </a:cubicBezTo>
                      <a:cubicBezTo>
                        <a:pt x="167" y="74652"/>
                        <a:pt x="452" y="74843"/>
                        <a:pt x="833" y="74938"/>
                      </a:cubicBezTo>
                      <a:lnTo>
                        <a:pt x="23027" y="83320"/>
                      </a:lnTo>
                      <a:cubicBezTo>
                        <a:pt x="29980" y="85892"/>
                        <a:pt x="36266" y="85987"/>
                        <a:pt x="41791" y="83701"/>
                      </a:cubicBezTo>
                      <a:cubicBezTo>
                        <a:pt x="47411" y="81415"/>
                        <a:pt x="51411" y="77033"/>
                        <a:pt x="53792" y="70556"/>
                      </a:cubicBezTo>
                      <a:lnTo>
                        <a:pt x="65889" y="37981"/>
                      </a:lnTo>
                      <a:cubicBezTo>
                        <a:pt x="68366" y="31599"/>
                        <a:pt x="68175" y="25694"/>
                        <a:pt x="65413" y="20360"/>
                      </a:cubicBezTo>
                      <a:close/>
                      <a:moveTo>
                        <a:pt x="53030" y="34838"/>
                      </a:moveTo>
                      <a:lnTo>
                        <a:pt x="41981" y="64651"/>
                      </a:lnTo>
                      <a:cubicBezTo>
                        <a:pt x="40457" y="68270"/>
                        <a:pt x="38457" y="70747"/>
                        <a:pt x="35790" y="72176"/>
                      </a:cubicBezTo>
                      <a:cubicBezTo>
                        <a:pt x="33123" y="73604"/>
                        <a:pt x="30266" y="73700"/>
                        <a:pt x="27218" y="72557"/>
                      </a:cubicBezTo>
                      <a:lnTo>
                        <a:pt x="16550" y="68747"/>
                      </a:lnTo>
                      <a:cubicBezTo>
                        <a:pt x="16169" y="68651"/>
                        <a:pt x="16073" y="68366"/>
                        <a:pt x="16169" y="67985"/>
                      </a:cubicBezTo>
                      <a:lnTo>
                        <a:pt x="35695" y="15502"/>
                      </a:lnTo>
                      <a:cubicBezTo>
                        <a:pt x="35790" y="15121"/>
                        <a:pt x="36076" y="15026"/>
                        <a:pt x="36457" y="15121"/>
                      </a:cubicBezTo>
                      <a:lnTo>
                        <a:pt x="47030" y="19026"/>
                      </a:lnTo>
                      <a:cubicBezTo>
                        <a:pt x="50173" y="20169"/>
                        <a:pt x="52268" y="22169"/>
                        <a:pt x="53411" y="25027"/>
                      </a:cubicBezTo>
                      <a:cubicBezTo>
                        <a:pt x="54554" y="27884"/>
                        <a:pt x="54364" y="31218"/>
                        <a:pt x="53030" y="348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>
                  <a:off x="5974303" y="3194240"/>
                  <a:ext cx="76229" cy="91565"/>
                </a:xfrm>
                <a:custGeom>
                  <a:rect b="b" l="l" r="r" t="t"/>
                  <a:pathLst>
                    <a:path extrusionOk="0" h="91565" w="76229">
                      <a:moveTo>
                        <a:pt x="32067" y="36162"/>
                      </a:moveTo>
                      <a:cubicBezTo>
                        <a:pt x="31686" y="35972"/>
                        <a:pt x="31590" y="35781"/>
                        <a:pt x="31781" y="35400"/>
                      </a:cubicBezTo>
                      <a:lnTo>
                        <a:pt x="41115" y="16065"/>
                      </a:lnTo>
                      <a:cubicBezTo>
                        <a:pt x="41306" y="15684"/>
                        <a:pt x="41496" y="15588"/>
                        <a:pt x="41877" y="15779"/>
                      </a:cubicBezTo>
                      <a:lnTo>
                        <a:pt x="70452" y="29685"/>
                      </a:lnTo>
                      <a:cubicBezTo>
                        <a:pt x="70833" y="29876"/>
                        <a:pt x="71119" y="29876"/>
                        <a:pt x="71500" y="29781"/>
                      </a:cubicBezTo>
                      <a:cubicBezTo>
                        <a:pt x="71881" y="29685"/>
                        <a:pt x="72072" y="29400"/>
                        <a:pt x="72262" y="29114"/>
                      </a:cubicBezTo>
                      <a:lnTo>
                        <a:pt x="76072" y="21303"/>
                      </a:lnTo>
                      <a:cubicBezTo>
                        <a:pt x="76263" y="20922"/>
                        <a:pt x="76263" y="20637"/>
                        <a:pt x="76167" y="20256"/>
                      </a:cubicBezTo>
                      <a:cubicBezTo>
                        <a:pt x="76072" y="19875"/>
                        <a:pt x="75786" y="19684"/>
                        <a:pt x="75501" y="19494"/>
                      </a:cubicBezTo>
                      <a:lnTo>
                        <a:pt x="35686" y="158"/>
                      </a:lnTo>
                      <a:cubicBezTo>
                        <a:pt x="35305" y="-33"/>
                        <a:pt x="35019" y="-33"/>
                        <a:pt x="34638" y="63"/>
                      </a:cubicBezTo>
                      <a:cubicBezTo>
                        <a:pt x="34257" y="158"/>
                        <a:pt x="34067" y="444"/>
                        <a:pt x="33876" y="729"/>
                      </a:cubicBezTo>
                      <a:lnTo>
                        <a:pt x="158" y="70262"/>
                      </a:lnTo>
                      <a:cubicBezTo>
                        <a:pt x="-33" y="70643"/>
                        <a:pt x="-33" y="70929"/>
                        <a:pt x="63" y="71310"/>
                      </a:cubicBezTo>
                      <a:cubicBezTo>
                        <a:pt x="158" y="71691"/>
                        <a:pt x="444" y="71881"/>
                        <a:pt x="729" y="72072"/>
                      </a:cubicBezTo>
                      <a:lnTo>
                        <a:pt x="40544" y="91407"/>
                      </a:lnTo>
                      <a:cubicBezTo>
                        <a:pt x="40925" y="91598"/>
                        <a:pt x="41211" y="91598"/>
                        <a:pt x="41592" y="91503"/>
                      </a:cubicBezTo>
                      <a:cubicBezTo>
                        <a:pt x="41973" y="91407"/>
                        <a:pt x="42163" y="91122"/>
                        <a:pt x="42354" y="90836"/>
                      </a:cubicBezTo>
                      <a:lnTo>
                        <a:pt x="46164" y="83025"/>
                      </a:lnTo>
                      <a:cubicBezTo>
                        <a:pt x="46354" y="82644"/>
                        <a:pt x="46354" y="82359"/>
                        <a:pt x="46259" y="81978"/>
                      </a:cubicBezTo>
                      <a:cubicBezTo>
                        <a:pt x="46164" y="81597"/>
                        <a:pt x="45878" y="81406"/>
                        <a:pt x="45592" y="81216"/>
                      </a:cubicBezTo>
                      <a:lnTo>
                        <a:pt x="17017" y="67309"/>
                      </a:lnTo>
                      <a:cubicBezTo>
                        <a:pt x="16636" y="67119"/>
                        <a:pt x="16636" y="66928"/>
                        <a:pt x="16731" y="66547"/>
                      </a:cubicBezTo>
                      <a:lnTo>
                        <a:pt x="26352" y="46830"/>
                      </a:lnTo>
                      <a:cubicBezTo>
                        <a:pt x="26542" y="46449"/>
                        <a:pt x="26733" y="46354"/>
                        <a:pt x="27114" y="46545"/>
                      </a:cubicBezTo>
                      <a:lnTo>
                        <a:pt x="45402" y="55403"/>
                      </a:lnTo>
                      <a:cubicBezTo>
                        <a:pt x="45783" y="55593"/>
                        <a:pt x="46068" y="55593"/>
                        <a:pt x="46449" y="55498"/>
                      </a:cubicBezTo>
                      <a:cubicBezTo>
                        <a:pt x="46830" y="55403"/>
                        <a:pt x="47021" y="55117"/>
                        <a:pt x="47211" y="54831"/>
                      </a:cubicBezTo>
                      <a:lnTo>
                        <a:pt x="51021" y="47021"/>
                      </a:lnTo>
                      <a:cubicBezTo>
                        <a:pt x="51212" y="46640"/>
                        <a:pt x="51212" y="46354"/>
                        <a:pt x="51117" y="45973"/>
                      </a:cubicBezTo>
                      <a:cubicBezTo>
                        <a:pt x="51021" y="45592"/>
                        <a:pt x="50736" y="45402"/>
                        <a:pt x="50450" y="45211"/>
                      </a:cubicBezTo>
                      <a:lnTo>
                        <a:pt x="32067" y="36162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16"/>
                <p:cNvSpPr/>
                <p:nvPr/>
              </p:nvSpPr>
              <p:spPr>
                <a:xfrm>
                  <a:off x="6029700" y="3228391"/>
                  <a:ext cx="68585" cy="79496"/>
                </a:xfrm>
                <a:custGeom>
                  <a:rect b="b" l="l" r="r" t="t"/>
                  <a:pathLst>
                    <a:path extrusionOk="0" h="79496" w="68585">
                      <a:moveTo>
                        <a:pt x="49250" y="58971"/>
                      </a:moveTo>
                      <a:cubicBezTo>
                        <a:pt x="49155" y="55637"/>
                        <a:pt x="48488" y="52589"/>
                        <a:pt x="47155" y="49732"/>
                      </a:cubicBezTo>
                      <a:cubicBezTo>
                        <a:pt x="45821" y="46874"/>
                        <a:pt x="43630" y="42683"/>
                        <a:pt x="40582" y="37159"/>
                      </a:cubicBezTo>
                      <a:cubicBezTo>
                        <a:pt x="38106" y="33253"/>
                        <a:pt x="36391" y="30205"/>
                        <a:pt x="35344" y="28110"/>
                      </a:cubicBezTo>
                      <a:cubicBezTo>
                        <a:pt x="34296" y="25919"/>
                        <a:pt x="33724" y="24014"/>
                        <a:pt x="33629" y="22204"/>
                      </a:cubicBezTo>
                      <a:cubicBezTo>
                        <a:pt x="33534" y="20490"/>
                        <a:pt x="34010" y="18680"/>
                        <a:pt x="35058" y="16966"/>
                      </a:cubicBezTo>
                      <a:cubicBezTo>
                        <a:pt x="36677" y="14394"/>
                        <a:pt x="38677" y="12775"/>
                        <a:pt x="41249" y="12298"/>
                      </a:cubicBezTo>
                      <a:cubicBezTo>
                        <a:pt x="43726" y="11822"/>
                        <a:pt x="46393" y="12394"/>
                        <a:pt x="49250" y="14108"/>
                      </a:cubicBezTo>
                      <a:cubicBezTo>
                        <a:pt x="52393" y="16013"/>
                        <a:pt x="54394" y="18490"/>
                        <a:pt x="55251" y="21442"/>
                      </a:cubicBezTo>
                      <a:cubicBezTo>
                        <a:pt x="56013" y="24395"/>
                        <a:pt x="55537" y="27253"/>
                        <a:pt x="53917" y="30110"/>
                      </a:cubicBezTo>
                      <a:lnTo>
                        <a:pt x="52774" y="31920"/>
                      </a:lnTo>
                      <a:cubicBezTo>
                        <a:pt x="52584" y="32206"/>
                        <a:pt x="52489" y="32587"/>
                        <a:pt x="52584" y="32968"/>
                      </a:cubicBezTo>
                      <a:cubicBezTo>
                        <a:pt x="52679" y="33349"/>
                        <a:pt x="52870" y="33634"/>
                        <a:pt x="53251" y="33825"/>
                      </a:cubicBezTo>
                      <a:lnTo>
                        <a:pt x="62014" y="39159"/>
                      </a:lnTo>
                      <a:cubicBezTo>
                        <a:pt x="62299" y="39349"/>
                        <a:pt x="62680" y="39445"/>
                        <a:pt x="63061" y="39349"/>
                      </a:cubicBezTo>
                      <a:cubicBezTo>
                        <a:pt x="63442" y="39254"/>
                        <a:pt x="63728" y="39064"/>
                        <a:pt x="63919" y="38683"/>
                      </a:cubicBezTo>
                      <a:lnTo>
                        <a:pt x="65157" y="36587"/>
                      </a:lnTo>
                      <a:cubicBezTo>
                        <a:pt x="67443" y="32777"/>
                        <a:pt x="68586" y="28872"/>
                        <a:pt x="68586" y="24967"/>
                      </a:cubicBezTo>
                      <a:cubicBezTo>
                        <a:pt x="68586" y="20966"/>
                        <a:pt x="67443" y="17156"/>
                        <a:pt x="65157" y="13632"/>
                      </a:cubicBezTo>
                      <a:cubicBezTo>
                        <a:pt x="62871" y="10108"/>
                        <a:pt x="59632" y="6964"/>
                        <a:pt x="55346" y="4393"/>
                      </a:cubicBezTo>
                      <a:cubicBezTo>
                        <a:pt x="49250" y="678"/>
                        <a:pt x="43345" y="-656"/>
                        <a:pt x="37534" y="297"/>
                      </a:cubicBezTo>
                      <a:cubicBezTo>
                        <a:pt x="31819" y="1249"/>
                        <a:pt x="27247" y="4583"/>
                        <a:pt x="23818" y="10203"/>
                      </a:cubicBezTo>
                      <a:cubicBezTo>
                        <a:pt x="21628" y="13822"/>
                        <a:pt x="20580" y="17442"/>
                        <a:pt x="20675" y="20966"/>
                      </a:cubicBezTo>
                      <a:cubicBezTo>
                        <a:pt x="20770" y="24490"/>
                        <a:pt x="21532" y="27824"/>
                        <a:pt x="22961" y="30967"/>
                      </a:cubicBezTo>
                      <a:cubicBezTo>
                        <a:pt x="24390" y="34015"/>
                        <a:pt x="26485" y="37825"/>
                        <a:pt x="29152" y="42302"/>
                      </a:cubicBezTo>
                      <a:cubicBezTo>
                        <a:pt x="31534" y="46207"/>
                        <a:pt x="33153" y="49255"/>
                        <a:pt x="34201" y="51351"/>
                      </a:cubicBezTo>
                      <a:cubicBezTo>
                        <a:pt x="35248" y="53446"/>
                        <a:pt x="35820" y="55351"/>
                        <a:pt x="35915" y="57256"/>
                      </a:cubicBezTo>
                      <a:cubicBezTo>
                        <a:pt x="36106" y="59066"/>
                        <a:pt x="35629" y="60876"/>
                        <a:pt x="34486" y="62590"/>
                      </a:cubicBezTo>
                      <a:cubicBezTo>
                        <a:pt x="32962" y="65162"/>
                        <a:pt x="30867" y="66686"/>
                        <a:pt x="28295" y="67258"/>
                      </a:cubicBezTo>
                      <a:cubicBezTo>
                        <a:pt x="25723" y="67829"/>
                        <a:pt x="22866" y="67162"/>
                        <a:pt x="19818" y="65353"/>
                      </a:cubicBezTo>
                      <a:cubicBezTo>
                        <a:pt x="16484" y="63352"/>
                        <a:pt x="14389" y="60876"/>
                        <a:pt x="13531" y="57923"/>
                      </a:cubicBezTo>
                      <a:cubicBezTo>
                        <a:pt x="12674" y="54970"/>
                        <a:pt x="13055" y="52113"/>
                        <a:pt x="14770" y="49351"/>
                      </a:cubicBezTo>
                      <a:lnTo>
                        <a:pt x="15913" y="47350"/>
                      </a:lnTo>
                      <a:cubicBezTo>
                        <a:pt x="16103" y="47065"/>
                        <a:pt x="16198" y="46684"/>
                        <a:pt x="16103" y="46303"/>
                      </a:cubicBezTo>
                      <a:cubicBezTo>
                        <a:pt x="16008" y="45922"/>
                        <a:pt x="15817" y="45636"/>
                        <a:pt x="15436" y="45445"/>
                      </a:cubicBezTo>
                      <a:lnTo>
                        <a:pt x="6673" y="40111"/>
                      </a:lnTo>
                      <a:cubicBezTo>
                        <a:pt x="6388" y="39921"/>
                        <a:pt x="6007" y="39826"/>
                        <a:pt x="5626" y="39921"/>
                      </a:cubicBezTo>
                      <a:cubicBezTo>
                        <a:pt x="5245" y="40016"/>
                        <a:pt x="4959" y="40207"/>
                        <a:pt x="4768" y="40588"/>
                      </a:cubicBezTo>
                      <a:lnTo>
                        <a:pt x="3244" y="43159"/>
                      </a:lnTo>
                      <a:cubicBezTo>
                        <a:pt x="958" y="46874"/>
                        <a:pt x="-89" y="50684"/>
                        <a:pt x="6" y="54589"/>
                      </a:cubicBezTo>
                      <a:cubicBezTo>
                        <a:pt x="101" y="58495"/>
                        <a:pt x="1244" y="62209"/>
                        <a:pt x="3625" y="65734"/>
                      </a:cubicBezTo>
                      <a:cubicBezTo>
                        <a:pt x="6007" y="69258"/>
                        <a:pt x="9245" y="72306"/>
                        <a:pt x="13531" y="74878"/>
                      </a:cubicBezTo>
                      <a:cubicBezTo>
                        <a:pt x="20008" y="78783"/>
                        <a:pt x="26200" y="80212"/>
                        <a:pt x="32010" y="79164"/>
                      </a:cubicBezTo>
                      <a:cubicBezTo>
                        <a:pt x="37915" y="78116"/>
                        <a:pt x="42583" y="74687"/>
                        <a:pt x="46107" y="68972"/>
                      </a:cubicBezTo>
                      <a:cubicBezTo>
                        <a:pt x="48393" y="65638"/>
                        <a:pt x="49345" y="62305"/>
                        <a:pt x="49250" y="58971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16"/>
                <p:cNvSpPr/>
                <p:nvPr/>
              </p:nvSpPr>
              <p:spPr>
                <a:xfrm>
                  <a:off x="6073520" y="3257454"/>
                  <a:ext cx="93154" cy="97535"/>
                </a:xfrm>
                <a:custGeom>
                  <a:rect b="b" l="l" r="r" t="t"/>
                  <a:pathLst>
                    <a:path extrusionOk="0" h="97535" w="93154">
                      <a:moveTo>
                        <a:pt x="93154" y="34290"/>
                      </a:moveTo>
                      <a:cubicBezTo>
                        <a:pt x="93059" y="33909"/>
                        <a:pt x="92964" y="33623"/>
                        <a:pt x="92583" y="33433"/>
                      </a:cubicBezTo>
                      <a:lnTo>
                        <a:pt x="84106" y="27051"/>
                      </a:lnTo>
                      <a:cubicBezTo>
                        <a:pt x="83534" y="26575"/>
                        <a:pt x="82868" y="26480"/>
                        <a:pt x="82296" y="26765"/>
                      </a:cubicBezTo>
                      <a:lnTo>
                        <a:pt x="56102" y="36862"/>
                      </a:lnTo>
                      <a:cubicBezTo>
                        <a:pt x="55626" y="37052"/>
                        <a:pt x="55435" y="36957"/>
                        <a:pt x="55531" y="36481"/>
                      </a:cubicBezTo>
                      <a:lnTo>
                        <a:pt x="58007" y="8382"/>
                      </a:lnTo>
                      <a:cubicBezTo>
                        <a:pt x="58103" y="7715"/>
                        <a:pt x="57912" y="7144"/>
                        <a:pt x="57245" y="6667"/>
                      </a:cubicBezTo>
                      <a:lnTo>
                        <a:pt x="48863" y="286"/>
                      </a:lnTo>
                      <a:cubicBezTo>
                        <a:pt x="48578" y="95"/>
                        <a:pt x="48197" y="0"/>
                        <a:pt x="47816" y="0"/>
                      </a:cubicBezTo>
                      <a:cubicBezTo>
                        <a:pt x="47434" y="0"/>
                        <a:pt x="47149" y="191"/>
                        <a:pt x="46958" y="572"/>
                      </a:cubicBezTo>
                      <a:lnTo>
                        <a:pt x="286" y="62103"/>
                      </a:lnTo>
                      <a:cubicBezTo>
                        <a:pt x="95" y="62389"/>
                        <a:pt x="0" y="62770"/>
                        <a:pt x="0" y="63151"/>
                      </a:cubicBezTo>
                      <a:cubicBezTo>
                        <a:pt x="0" y="63532"/>
                        <a:pt x="191" y="63818"/>
                        <a:pt x="572" y="64103"/>
                      </a:cubicBezTo>
                      <a:lnTo>
                        <a:pt x="8954" y="70485"/>
                      </a:lnTo>
                      <a:cubicBezTo>
                        <a:pt x="9239" y="70676"/>
                        <a:pt x="9620" y="70771"/>
                        <a:pt x="10001" y="70771"/>
                      </a:cubicBezTo>
                      <a:cubicBezTo>
                        <a:pt x="10382" y="70676"/>
                        <a:pt x="10668" y="70580"/>
                        <a:pt x="10954" y="70199"/>
                      </a:cubicBezTo>
                      <a:lnTo>
                        <a:pt x="43625" y="27146"/>
                      </a:lnTo>
                      <a:cubicBezTo>
                        <a:pt x="43815" y="26861"/>
                        <a:pt x="44005" y="26765"/>
                        <a:pt x="44101" y="26861"/>
                      </a:cubicBezTo>
                      <a:cubicBezTo>
                        <a:pt x="44196" y="26956"/>
                        <a:pt x="44291" y="27051"/>
                        <a:pt x="44291" y="27337"/>
                      </a:cubicBezTo>
                      <a:lnTo>
                        <a:pt x="41910" y="50483"/>
                      </a:lnTo>
                      <a:cubicBezTo>
                        <a:pt x="41815" y="51149"/>
                        <a:pt x="42005" y="51721"/>
                        <a:pt x="42672" y="52197"/>
                      </a:cubicBezTo>
                      <a:lnTo>
                        <a:pt x="44387" y="53531"/>
                      </a:lnTo>
                      <a:cubicBezTo>
                        <a:pt x="44958" y="54007"/>
                        <a:pt x="45625" y="54102"/>
                        <a:pt x="46196" y="53721"/>
                      </a:cubicBezTo>
                      <a:lnTo>
                        <a:pt x="67913" y="45148"/>
                      </a:lnTo>
                      <a:cubicBezTo>
                        <a:pt x="68199" y="45053"/>
                        <a:pt x="68390" y="45053"/>
                        <a:pt x="68485" y="45244"/>
                      </a:cubicBezTo>
                      <a:cubicBezTo>
                        <a:pt x="68580" y="45339"/>
                        <a:pt x="68580" y="45530"/>
                        <a:pt x="68390" y="45815"/>
                      </a:cubicBezTo>
                      <a:lnTo>
                        <a:pt x="35624" y="88964"/>
                      </a:lnTo>
                      <a:cubicBezTo>
                        <a:pt x="35433" y="89249"/>
                        <a:pt x="35338" y="89630"/>
                        <a:pt x="35338" y="90011"/>
                      </a:cubicBezTo>
                      <a:cubicBezTo>
                        <a:pt x="35338" y="90392"/>
                        <a:pt x="35528" y="90678"/>
                        <a:pt x="35909" y="90869"/>
                      </a:cubicBezTo>
                      <a:lnTo>
                        <a:pt x="44291" y="97250"/>
                      </a:lnTo>
                      <a:cubicBezTo>
                        <a:pt x="44577" y="97441"/>
                        <a:pt x="44958" y="97536"/>
                        <a:pt x="45339" y="97536"/>
                      </a:cubicBezTo>
                      <a:cubicBezTo>
                        <a:pt x="45720" y="97441"/>
                        <a:pt x="46006" y="97345"/>
                        <a:pt x="46292" y="96965"/>
                      </a:cubicBezTo>
                      <a:lnTo>
                        <a:pt x="92964" y="35433"/>
                      </a:lnTo>
                      <a:cubicBezTo>
                        <a:pt x="93059" y="35052"/>
                        <a:pt x="93154" y="34671"/>
                        <a:pt x="93154" y="3429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16"/>
                <p:cNvSpPr/>
                <p:nvPr/>
              </p:nvSpPr>
              <p:spPr>
                <a:xfrm>
                  <a:off x="6124915" y="3316852"/>
                  <a:ext cx="80940" cy="82775"/>
                </a:xfrm>
                <a:custGeom>
                  <a:rect b="b" l="l" r="r" t="t"/>
                  <a:pathLst>
                    <a:path extrusionOk="0" h="82775" w="80940">
                      <a:moveTo>
                        <a:pt x="80336" y="9468"/>
                      </a:moveTo>
                      <a:lnTo>
                        <a:pt x="70811" y="514"/>
                      </a:lnTo>
                      <a:cubicBezTo>
                        <a:pt x="70240" y="-57"/>
                        <a:pt x="69573" y="-152"/>
                        <a:pt x="68906" y="229"/>
                      </a:cubicBezTo>
                      <a:lnTo>
                        <a:pt x="707" y="42329"/>
                      </a:lnTo>
                      <a:cubicBezTo>
                        <a:pt x="-150" y="42901"/>
                        <a:pt x="-245" y="43472"/>
                        <a:pt x="517" y="44234"/>
                      </a:cubicBezTo>
                      <a:lnTo>
                        <a:pt x="8422" y="51664"/>
                      </a:lnTo>
                      <a:cubicBezTo>
                        <a:pt x="8994" y="52235"/>
                        <a:pt x="9661" y="52330"/>
                        <a:pt x="10327" y="51949"/>
                      </a:cubicBezTo>
                      <a:lnTo>
                        <a:pt x="20805" y="44996"/>
                      </a:lnTo>
                      <a:cubicBezTo>
                        <a:pt x="21091" y="44806"/>
                        <a:pt x="21281" y="44806"/>
                        <a:pt x="21567" y="45091"/>
                      </a:cubicBezTo>
                      <a:lnTo>
                        <a:pt x="38712" y="61189"/>
                      </a:lnTo>
                      <a:cubicBezTo>
                        <a:pt x="38902" y="61379"/>
                        <a:pt x="38998" y="61665"/>
                        <a:pt x="38807" y="61951"/>
                      </a:cubicBezTo>
                      <a:lnTo>
                        <a:pt x="32616" y="72904"/>
                      </a:lnTo>
                      <a:cubicBezTo>
                        <a:pt x="32235" y="73571"/>
                        <a:pt x="32425" y="74238"/>
                        <a:pt x="32997" y="74809"/>
                      </a:cubicBezTo>
                      <a:lnTo>
                        <a:pt x="40998" y="82334"/>
                      </a:lnTo>
                      <a:cubicBezTo>
                        <a:pt x="41569" y="82906"/>
                        <a:pt x="42141" y="82906"/>
                        <a:pt x="42617" y="82429"/>
                      </a:cubicBezTo>
                      <a:lnTo>
                        <a:pt x="42808" y="82048"/>
                      </a:lnTo>
                      <a:lnTo>
                        <a:pt x="80717" y="11468"/>
                      </a:lnTo>
                      <a:cubicBezTo>
                        <a:pt x="81098" y="10706"/>
                        <a:pt x="81003" y="10039"/>
                        <a:pt x="80336" y="9468"/>
                      </a:cubicBezTo>
                      <a:close/>
                      <a:moveTo>
                        <a:pt x="44808" y="51664"/>
                      </a:moveTo>
                      <a:cubicBezTo>
                        <a:pt x="44713" y="51854"/>
                        <a:pt x="44522" y="51949"/>
                        <a:pt x="44332" y="51949"/>
                      </a:cubicBezTo>
                      <a:cubicBezTo>
                        <a:pt x="44141" y="51949"/>
                        <a:pt x="43951" y="51854"/>
                        <a:pt x="43855" y="51759"/>
                      </a:cubicBezTo>
                      <a:lnTo>
                        <a:pt x="30711" y="39376"/>
                      </a:lnTo>
                      <a:cubicBezTo>
                        <a:pt x="30616" y="39281"/>
                        <a:pt x="30520" y="39091"/>
                        <a:pt x="30520" y="38900"/>
                      </a:cubicBezTo>
                      <a:cubicBezTo>
                        <a:pt x="30520" y="38710"/>
                        <a:pt x="30616" y="38519"/>
                        <a:pt x="30806" y="38424"/>
                      </a:cubicBezTo>
                      <a:lnTo>
                        <a:pt x="63191" y="17374"/>
                      </a:lnTo>
                      <a:cubicBezTo>
                        <a:pt x="63382" y="17278"/>
                        <a:pt x="63572" y="17278"/>
                        <a:pt x="63667" y="17374"/>
                      </a:cubicBezTo>
                      <a:cubicBezTo>
                        <a:pt x="63763" y="17469"/>
                        <a:pt x="63763" y="17659"/>
                        <a:pt x="63667" y="17850"/>
                      </a:cubicBezTo>
                      <a:lnTo>
                        <a:pt x="44808" y="51664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16"/>
                <p:cNvSpPr/>
                <p:nvPr/>
              </p:nvSpPr>
              <p:spPr>
                <a:xfrm>
                  <a:off x="6172866" y="3354132"/>
                  <a:ext cx="93916" cy="91154"/>
                </a:xfrm>
                <a:custGeom>
                  <a:rect b="b" l="l" r="r" t="t"/>
                  <a:pathLst>
                    <a:path extrusionOk="0" h="91154" w="93916">
                      <a:moveTo>
                        <a:pt x="93917" y="39338"/>
                      </a:moveTo>
                      <a:cubicBezTo>
                        <a:pt x="93917" y="38957"/>
                        <a:pt x="93821" y="38672"/>
                        <a:pt x="93536" y="38386"/>
                      </a:cubicBezTo>
                      <a:lnTo>
                        <a:pt x="86677" y="30385"/>
                      </a:lnTo>
                      <a:cubicBezTo>
                        <a:pt x="86392" y="30099"/>
                        <a:pt x="86106" y="29909"/>
                        <a:pt x="85725" y="29909"/>
                      </a:cubicBezTo>
                      <a:cubicBezTo>
                        <a:pt x="85344" y="29909"/>
                        <a:pt x="85058" y="30004"/>
                        <a:pt x="84773" y="30290"/>
                      </a:cubicBezTo>
                      <a:lnTo>
                        <a:pt x="46387" y="63627"/>
                      </a:lnTo>
                      <a:cubicBezTo>
                        <a:pt x="46196" y="63818"/>
                        <a:pt x="46006" y="63913"/>
                        <a:pt x="45815" y="63818"/>
                      </a:cubicBezTo>
                      <a:cubicBezTo>
                        <a:pt x="45720" y="63722"/>
                        <a:pt x="45625" y="63532"/>
                        <a:pt x="45720" y="63246"/>
                      </a:cubicBezTo>
                      <a:lnTo>
                        <a:pt x="68294" y="10668"/>
                      </a:lnTo>
                      <a:cubicBezTo>
                        <a:pt x="68580" y="10001"/>
                        <a:pt x="68485" y="9335"/>
                        <a:pt x="68008" y="8763"/>
                      </a:cubicBezTo>
                      <a:lnTo>
                        <a:pt x="60865" y="476"/>
                      </a:lnTo>
                      <a:cubicBezTo>
                        <a:pt x="60579" y="191"/>
                        <a:pt x="60293" y="0"/>
                        <a:pt x="59912" y="0"/>
                      </a:cubicBezTo>
                      <a:cubicBezTo>
                        <a:pt x="59531" y="0"/>
                        <a:pt x="59246" y="95"/>
                        <a:pt x="58960" y="286"/>
                      </a:cubicBezTo>
                      <a:lnTo>
                        <a:pt x="476" y="50768"/>
                      </a:lnTo>
                      <a:cubicBezTo>
                        <a:pt x="191" y="51054"/>
                        <a:pt x="0" y="51340"/>
                        <a:pt x="0" y="51721"/>
                      </a:cubicBezTo>
                      <a:cubicBezTo>
                        <a:pt x="0" y="52102"/>
                        <a:pt x="95" y="52388"/>
                        <a:pt x="381" y="52673"/>
                      </a:cubicBezTo>
                      <a:lnTo>
                        <a:pt x="7239" y="60674"/>
                      </a:lnTo>
                      <a:cubicBezTo>
                        <a:pt x="7525" y="60960"/>
                        <a:pt x="7810" y="61151"/>
                        <a:pt x="8192" y="61151"/>
                      </a:cubicBezTo>
                      <a:cubicBezTo>
                        <a:pt x="8573" y="61151"/>
                        <a:pt x="8858" y="61055"/>
                        <a:pt x="9144" y="60865"/>
                      </a:cubicBezTo>
                      <a:lnTo>
                        <a:pt x="47434" y="27718"/>
                      </a:lnTo>
                      <a:cubicBezTo>
                        <a:pt x="47625" y="27527"/>
                        <a:pt x="47816" y="27432"/>
                        <a:pt x="48006" y="27527"/>
                      </a:cubicBezTo>
                      <a:cubicBezTo>
                        <a:pt x="48101" y="27623"/>
                        <a:pt x="48197" y="27813"/>
                        <a:pt x="48101" y="28099"/>
                      </a:cubicBezTo>
                      <a:lnTo>
                        <a:pt x="25622" y="80391"/>
                      </a:lnTo>
                      <a:cubicBezTo>
                        <a:pt x="25336" y="81153"/>
                        <a:pt x="25432" y="81725"/>
                        <a:pt x="25908" y="82296"/>
                      </a:cubicBezTo>
                      <a:lnTo>
                        <a:pt x="33147" y="90678"/>
                      </a:lnTo>
                      <a:cubicBezTo>
                        <a:pt x="33433" y="90964"/>
                        <a:pt x="33719" y="91154"/>
                        <a:pt x="34100" y="91154"/>
                      </a:cubicBezTo>
                      <a:cubicBezTo>
                        <a:pt x="34480" y="91154"/>
                        <a:pt x="34766" y="91059"/>
                        <a:pt x="35052" y="90773"/>
                      </a:cubicBezTo>
                      <a:lnTo>
                        <a:pt x="93536" y="40291"/>
                      </a:lnTo>
                      <a:cubicBezTo>
                        <a:pt x="93726" y="40005"/>
                        <a:pt x="93821" y="39719"/>
                        <a:pt x="93917" y="393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16"/>
                <p:cNvSpPr/>
                <p:nvPr/>
              </p:nvSpPr>
              <p:spPr>
                <a:xfrm>
                  <a:off x="6214741" y="3409342"/>
                  <a:ext cx="71223" cy="57316"/>
                </a:xfrm>
                <a:custGeom>
                  <a:rect b="b" l="l" r="r" t="t"/>
                  <a:pathLst>
                    <a:path extrusionOk="0" h="57316" w="71223">
                      <a:moveTo>
                        <a:pt x="71187" y="10132"/>
                      </a:moveTo>
                      <a:cubicBezTo>
                        <a:pt x="71283" y="9751"/>
                        <a:pt x="71187" y="9465"/>
                        <a:pt x="70902" y="9084"/>
                      </a:cubicBezTo>
                      <a:lnTo>
                        <a:pt x="64615" y="607"/>
                      </a:lnTo>
                      <a:cubicBezTo>
                        <a:pt x="64425" y="321"/>
                        <a:pt x="64044" y="131"/>
                        <a:pt x="63758" y="36"/>
                      </a:cubicBezTo>
                      <a:cubicBezTo>
                        <a:pt x="63377" y="-60"/>
                        <a:pt x="62996" y="36"/>
                        <a:pt x="62710" y="321"/>
                      </a:cubicBezTo>
                      <a:lnTo>
                        <a:pt x="607" y="46327"/>
                      </a:lnTo>
                      <a:cubicBezTo>
                        <a:pt x="321" y="46518"/>
                        <a:pt x="131" y="46899"/>
                        <a:pt x="36" y="47184"/>
                      </a:cubicBezTo>
                      <a:cubicBezTo>
                        <a:pt x="-60" y="47470"/>
                        <a:pt x="36" y="47851"/>
                        <a:pt x="321" y="48232"/>
                      </a:cubicBezTo>
                      <a:lnTo>
                        <a:pt x="6608" y="56709"/>
                      </a:lnTo>
                      <a:cubicBezTo>
                        <a:pt x="6798" y="56995"/>
                        <a:pt x="7084" y="57186"/>
                        <a:pt x="7465" y="57281"/>
                      </a:cubicBezTo>
                      <a:cubicBezTo>
                        <a:pt x="7846" y="57376"/>
                        <a:pt x="8132" y="57281"/>
                        <a:pt x="8513" y="56995"/>
                      </a:cubicBezTo>
                      <a:lnTo>
                        <a:pt x="70616" y="10989"/>
                      </a:lnTo>
                      <a:cubicBezTo>
                        <a:pt x="70997" y="10799"/>
                        <a:pt x="71187" y="10418"/>
                        <a:pt x="71187" y="1013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16"/>
                <p:cNvSpPr/>
                <p:nvPr/>
              </p:nvSpPr>
              <p:spPr>
                <a:xfrm>
                  <a:off x="6228051" y="3448848"/>
                  <a:ext cx="86423" cy="73404"/>
                </a:xfrm>
                <a:custGeom>
                  <a:rect b="b" l="l" r="r" t="t"/>
                  <a:pathLst>
                    <a:path extrusionOk="0" h="73404" w="86423">
                      <a:moveTo>
                        <a:pt x="86166" y="11869"/>
                      </a:moveTo>
                      <a:lnTo>
                        <a:pt x="79213" y="820"/>
                      </a:lnTo>
                      <a:cubicBezTo>
                        <a:pt x="78737" y="153"/>
                        <a:pt x="78165" y="-133"/>
                        <a:pt x="77403" y="58"/>
                      </a:cubicBezTo>
                      <a:lnTo>
                        <a:pt x="918" y="23966"/>
                      </a:lnTo>
                      <a:cubicBezTo>
                        <a:pt x="-35" y="24347"/>
                        <a:pt x="-225" y="24918"/>
                        <a:pt x="251" y="25775"/>
                      </a:cubicBezTo>
                      <a:lnTo>
                        <a:pt x="6061" y="34919"/>
                      </a:lnTo>
                      <a:cubicBezTo>
                        <a:pt x="6537" y="35586"/>
                        <a:pt x="7109" y="35872"/>
                        <a:pt x="7871" y="35681"/>
                      </a:cubicBezTo>
                      <a:lnTo>
                        <a:pt x="19682" y="31586"/>
                      </a:lnTo>
                      <a:cubicBezTo>
                        <a:pt x="19968" y="31490"/>
                        <a:pt x="20253" y="31586"/>
                        <a:pt x="20349" y="31776"/>
                      </a:cubicBezTo>
                      <a:lnTo>
                        <a:pt x="32922" y="51683"/>
                      </a:lnTo>
                      <a:cubicBezTo>
                        <a:pt x="33112" y="51969"/>
                        <a:pt x="33017" y="52160"/>
                        <a:pt x="32826" y="52445"/>
                      </a:cubicBezTo>
                      <a:lnTo>
                        <a:pt x="24063" y="61494"/>
                      </a:lnTo>
                      <a:cubicBezTo>
                        <a:pt x="23587" y="62066"/>
                        <a:pt x="23492" y="62732"/>
                        <a:pt x="23968" y="63494"/>
                      </a:cubicBezTo>
                      <a:lnTo>
                        <a:pt x="29874" y="72734"/>
                      </a:lnTo>
                      <a:cubicBezTo>
                        <a:pt x="30350" y="73400"/>
                        <a:pt x="30826" y="73591"/>
                        <a:pt x="31398" y="73210"/>
                      </a:cubicBezTo>
                      <a:lnTo>
                        <a:pt x="31683" y="72829"/>
                      </a:lnTo>
                      <a:lnTo>
                        <a:pt x="85881" y="13774"/>
                      </a:lnTo>
                      <a:cubicBezTo>
                        <a:pt x="86547" y="13202"/>
                        <a:pt x="86547" y="12536"/>
                        <a:pt x="86166" y="11869"/>
                      </a:cubicBezTo>
                      <a:close/>
                      <a:moveTo>
                        <a:pt x="67878" y="15869"/>
                      </a:moveTo>
                      <a:lnTo>
                        <a:pt x="41208" y="43873"/>
                      </a:lnTo>
                      <a:cubicBezTo>
                        <a:pt x="41018" y="44063"/>
                        <a:pt x="40923" y="44159"/>
                        <a:pt x="40732" y="44063"/>
                      </a:cubicBezTo>
                      <a:cubicBezTo>
                        <a:pt x="40542" y="43968"/>
                        <a:pt x="40446" y="43873"/>
                        <a:pt x="40351" y="43778"/>
                      </a:cubicBezTo>
                      <a:lnTo>
                        <a:pt x="30636" y="28538"/>
                      </a:lnTo>
                      <a:cubicBezTo>
                        <a:pt x="30540" y="28442"/>
                        <a:pt x="30540" y="28252"/>
                        <a:pt x="30540" y="28061"/>
                      </a:cubicBezTo>
                      <a:cubicBezTo>
                        <a:pt x="30540" y="27871"/>
                        <a:pt x="30636" y="27776"/>
                        <a:pt x="30921" y="27680"/>
                      </a:cubicBezTo>
                      <a:lnTo>
                        <a:pt x="67497" y="15298"/>
                      </a:lnTo>
                      <a:cubicBezTo>
                        <a:pt x="67688" y="15203"/>
                        <a:pt x="67878" y="15298"/>
                        <a:pt x="67974" y="15393"/>
                      </a:cubicBezTo>
                      <a:cubicBezTo>
                        <a:pt x="68069" y="15488"/>
                        <a:pt x="67974" y="15679"/>
                        <a:pt x="67878" y="15869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16"/>
                <p:cNvSpPr/>
                <p:nvPr/>
              </p:nvSpPr>
              <p:spPr>
                <a:xfrm>
                  <a:off x="6263994" y="3523895"/>
                  <a:ext cx="16477" cy="16382"/>
                </a:xfrm>
                <a:custGeom>
                  <a:rect b="b" l="l" r="r" t="t"/>
                  <a:pathLst>
                    <a:path extrusionOk="0" h="16382" w="16477">
                      <a:moveTo>
                        <a:pt x="10599" y="354"/>
                      </a:moveTo>
                      <a:cubicBezTo>
                        <a:pt x="8504" y="-313"/>
                        <a:pt x="6503" y="-27"/>
                        <a:pt x="4408" y="1116"/>
                      </a:cubicBezTo>
                      <a:cubicBezTo>
                        <a:pt x="2312" y="2259"/>
                        <a:pt x="979" y="3783"/>
                        <a:pt x="312" y="5879"/>
                      </a:cubicBezTo>
                      <a:cubicBezTo>
                        <a:pt x="-259" y="7974"/>
                        <a:pt x="-69" y="9974"/>
                        <a:pt x="1074" y="12070"/>
                      </a:cubicBezTo>
                      <a:cubicBezTo>
                        <a:pt x="2122" y="14070"/>
                        <a:pt x="3741" y="15404"/>
                        <a:pt x="5837" y="16071"/>
                      </a:cubicBezTo>
                      <a:cubicBezTo>
                        <a:pt x="7932" y="16642"/>
                        <a:pt x="9932" y="16451"/>
                        <a:pt x="12028" y="15308"/>
                      </a:cubicBezTo>
                      <a:cubicBezTo>
                        <a:pt x="14123" y="14165"/>
                        <a:pt x="15457" y="12641"/>
                        <a:pt x="16124" y="10546"/>
                      </a:cubicBezTo>
                      <a:cubicBezTo>
                        <a:pt x="16790" y="8546"/>
                        <a:pt x="16505" y="6450"/>
                        <a:pt x="15362" y="4355"/>
                      </a:cubicBezTo>
                      <a:cubicBezTo>
                        <a:pt x="14219" y="2354"/>
                        <a:pt x="12695" y="926"/>
                        <a:pt x="10599" y="354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16"/>
                <p:cNvSpPr/>
                <p:nvPr/>
              </p:nvSpPr>
              <p:spPr>
                <a:xfrm>
                  <a:off x="6281207" y="3526059"/>
                  <a:ext cx="80089" cy="64586"/>
                </a:xfrm>
                <a:custGeom>
                  <a:rect b="b" l="l" r="r" t="t"/>
                  <a:pathLst>
                    <a:path extrusionOk="0" h="64586" w="80089">
                      <a:moveTo>
                        <a:pt x="34820" y="62103"/>
                      </a:moveTo>
                      <a:cubicBezTo>
                        <a:pt x="35201" y="61912"/>
                        <a:pt x="35391" y="61722"/>
                        <a:pt x="35582" y="61341"/>
                      </a:cubicBezTo>
                      <a:cubicBezTo>
                        <a:pt x="35772" y="60960"/>
                        <a:pt x="35677" y="60674"/>
                        <a:pt x="35582" y="60293"/>
                      </a:cubicBezTo>
                      <a:lnTo>
                        <a:pt x="31676" y="50387"/>
                      </a:lnTo>
                      <a:cubicBezTo>
                        <a:pt x="31295" y="49530"/>
                        <a:pt x="30724" y="49339"/>
                        <a:pt x="29962" y="49625"/>
                      </a:cubicBezTo>
                      <a:lnTo>
                        <a:pt x="28628" y="50197"/>
                      </a:lnTo>
                      <a:cubicBezTo>
                        <a:pt x="25390" y="51626"/>
                        <a:pt x="22247" y="51816"/>
                        <a:pt x="19389" y="50768"/>
                      </a:cubicBezTo>
                      <a:cubicBezTo>
                        <a:pt x="16532" y="49720"/>
                        <a:pt x="14341" y="47530"/>
                        <a:pt x="12912" y="44291"/>
                      </a:cubicBezTo>
                      <a:cubicBezTo>
                        <a:pt x="11483" y="41053"/>
                        <a:pt x="11293" y="37909"/>
                        <a:pt x="12341" y="35052"/>
                      </a:cubicBezTo>
                      <a:cubicBezTo>
                        <a:pt x="13388" y="32194"/>
                        <a:pt x="15579" y="30004"/>
                        <a:pt x="18913" y="28575"/>
                      </a:cubicBezTo>
                      <a:lnTo>
                        <a:pt x="50917" y="14192"/>
                      </a:lnTo>
                      <a:cubicBezTo>
                        <a:pt x="54155" y="12763"/>
                        <a:pt x="57299" y="12573"/>
                        <a:pt x="60156" y="13621"/>
                      </a:cubicBezTo>
                      <a:cubicBezTo>
                        <a:pt x="63014" y="14668"/>
                        <a:pt x="65204" y="16859"/>
                        <a:pt x="66728" y="20098"/>
                      </a:cubicBezTo>
                      <a:cubicBezTo>
                        <a:pt x="68157" y="23336"/>
                        <a:pt x="68348" y="26289"/>
                        <a:pt x="67205" y="29242"/>
                      </a:cubicBezTo>
                      <a:cubicBezTo>
                        <a:pt x="66062" y="32099"/>
                        <a:pt x="63871" y="34290"/>
                        <a:pt x="60632" y="35814"/>
                      </a:cubicBezTo>
                      <a:lnTo>
                        <a:pt x="59394" y="36385"/>
                      </a:lnTo>
                      <a:cubicBezTo>
                        <a:pt x="58537" y="36766"/>
                        <a:pt x="58346" y="37338"/>
                        <a:pt x="58727" y="38195"/>
                      </a:cubicBezTo>
                      <a:lnTo>
                        <a:pt x="63490" y="47720"/>
                      </a:lnTo>
                      <a:cubicBezTo>
                        <a:pt x="63680" y="48101"/>
                        <a:pt x="63871" y="48292"/>
                        <a:pt x="64347" y="48387"/>
                      </a:cubicBezTo>
                      <a:cubicBezTo>
                        <a:pt x="64728" y="48482"/>
                        <a:pt x="65109" y="48482"/>
                        <a:pt x="65490" y="48292"/>
                      </a:cubicBezTo>
                      <a:lnTo>
                        <a:pt x="66157" y="48006"/>
                      </a:lnTo>
                      <a:cubicBezTo>
                        <a:pt x="70443" y="46101"/>
                        <a:pt x="73777" y="43434"/>
                        <a:pt x="76158" y="40100"/>
                      </a:cubicBezTo>
                      <a:cubicBezTo>
                        <a:pt x="78539" y="36766"/>
                        <a:pt x="79778" y="32957"/>
                        <a:pt x="80063" y="28670"/>
                      </a:cubicBezTo>
                      <a:cubicBezTo>
                        <a:pt x="80254" y="24384"/>
                        <a:pt x="79397" y="20003"/>
                        <a:pt x="77301" y="15526"/>
                      </a:cubicBezTo>
                      <a:cubicBezTo>
                        <a:pt x="75301" y="11049"/>
                        <a:pt x="72539" y="7430"/>
                        <a:pt x="69205" y="4762"/>
                      </a:cubicBezTo>
                      <a:cubicBezTo>
                        <a:pt x="65871" y="2095"/>
                        <a:pt x="62061" y="571"/>
                        <a:pt x="57870" y="95"/>
                      </a:cubicBezTo>
                      <a:cubicBezTo>
                        <a:pt x="53679" y="-286"/>
                        <a:pt x="49488" y="476"/>
                        <a:pt x="45107" y="2381"/>
                      </a:cubicBezTo>
                      <a:lnTo>
                        <a:pt x="14436" y="16192"/>
                      </a:lnTo>
                      <a:cubicBezTo>
                        <a:pt x="10055" y="18193"/>
                        <a:pt x="6626" y="20860"/>
                        <a:pt x="4149" y="24289"/>
                      </a:cubicBezTo>
                      <a:cubicBezTo>
                        <a:pt x="1673" y="27718"/>
                        <a:pt x="339" y="31528"/>
                        <a:pt x="53" y="35814"/>
                      </a:cubicBezTo>
                      <a:cubicBezTo>
                        <a:pt x="-232" y="40100"/>
                        <a:pt x="625" y="44482"/>
                        <a:pt x="2720" y="49054"/>
                      </a:cubicBezTo>
                      <a:cubicBezTo>
                        <a:pt x="4721" y="53531"/>
                        <a:pt x="7388" y="57150"/>
                        <a:pt x="10721" y="59817"/>
                      </a:cubicBezTo>
                      <a:cubicBezTo>
                        <a:pt x="14055" y="62484"/>
                        <a:pt x="17770" y="64008"/>
                        <a:pt x="21961" y="64484"/>
                      </a:cubicBezTo>
                      <a:cubicBezTo>
                        <a:pt x="26152" y="64865"/>
                        <a:pt x="30343" y="64199"/>
                        <a:pt x="34629" y="62198"/>
                      </a:cubicBezTo>
                      <a:lnTo>
                        <a:pt x="34820" y="6210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16"/>
                <p:cNvSpPr/>
                <p:nvPr/>
              </p:nvSpPr>
              <p:spPr>
                <a:xfrm>
                  <a:off x="6303290" y="3586352"/>
                  <a:ext cx="81100" cy="61690"/>
                </a:xfrm>
                <a:custGeom>
                  <a:rect b="b" l="l" r="r" t="t"/>
                  <a:pathLst>
                    <a:path extrusionOk="0" h="61690" w="81100">
                      <a:moveTo>
                        <a:pt x="33502" y="60103"/>
                      </a:moveTo>
                      <a:lnTo>
                        <a:pt x="64077" y="49816"/>
                      </a:lnTo>
                      <a:cubicBezTo>
                        <a:pt x="68744" y="48292"/>
                        <a:pt x="72459" y="45911"/>
                        <a:pt x="75316" y="42672"/>
                      </a:cubicBezTo>
                      <a:cubicBezTo>
                        <a:pt x="78174" y="39433"/>
                        <a:pt x="79984" y="35719"/>
                        <a:pt x="80746" y="31337"/>
                      </a:cubicBezTo>
                      <a:cubicBezTo>
                        <a:pt x="81508" y="26956"/>
                        <a:pt x="81031" y="22479"/>
                        <a:pt x="79412" y="17621"/>
                      </a:cubicBezTo>
                      <a:cubicBezTo>
                        <a:pt x="77793" y="12859"/>
                        <a:pt x="75412" y="8953"/>
                        <a:pt x="72268" y="6001"/>
                      </a:cubicBezTo>
                      <a:cubicBezTo>
                        <a:pt x="69125" y="3048"/>
                        <a:pt x="65410" y="1143"/>
                        <a:pt x="61124" y="381"/>
                      </a:cubicBezTo>
                      <a:cubicBezTo>
                        <a:pt x="56838" y="-381"/>
                        <a:pt x="52456" y="0"/>
                        <a:pt x="47789" y="1524"/>
                      </a:cubicBezTo>
                      <a:lnTo>
                        <a:pt x="17214" y="11811"/>
                      </a:lnTo>
                      <a:cubicBezTo>
                        <a:pt x="12547" y="13430"/>
                        <a:pt x="8737" y="15812"/>
                        <a:pt x="5784" y="18955"/>
                      </a:cubicBezTo>
                      <a:cubicBezTo>
                        <a:pt x="2831" y="22098"/>
                        <a:pt x="1021" y="25908"/>
                        <a:pt x="355" y="30194"/>
                      </a:cubicBezTo>
                      <a:cubicBezTo>
                        <a:pt x="-407" y="34480"/>
                        <a:pt x="69" y="39052"/>
                        <a:pt x="1688" y="43815"/>
                      </a:cubicBezTo>
                      <a:cubicBezTo>
                        <a:pt x="3307" y="48673"/>
                        <a:pt x="5689" y="52578"/>
                        <a:pt x="8927" y="55531"/>
                      </a:cubicBezTo>
                      <a:cubicBezTo>
                        <a:pt x="12166" y="58483"/>
                        <a:pt x="15785" y="60389"/>
                        <a:pt x="20071" y="61246"/>
                      </a:cubicBezTo>
                      <a:cubicBezTo>
                        <a:pt x="24262" y="62103"/>
                        <a:pt x="28739" y="61722"/>
                        <a:pt x="33502" y="60103"/>
                      </a:cubicBezTo>
                      <a:close/>
                      <a:moveTo>
                        <a:pt x="12547" y="40196"/>
                      </a:moveTo>
                      <a:cubicBezTo>
                        <a:pt x="11404" y="36767"/>
                        <a:pt x="11594" y="33528"/>
                        <a:pt x="13118" y="30671"/>
                      </a:cubicBezTo>
                      <a:cubicBezTo>
                        <a:pt x="14642" y="27813"/>
                        <a:pt x="17309" y="25813"/>
                        <a:pt x="20929" y="24574"/>
                      </a:cubicBezTo>
                      <a:lnTo>
                        <a:pt x="52361" y="14002"/>
                      </a:lnTo>
                      <a:cubicBezTo>
                        <a:pt x="56076" y="12764"/>
                        <a:pt x="59410" y="12859"/>
                        <a:pt x="62362" y="14097"/>
                      </a:cubicBezTo>
                      <a:cubicBezTo>
                        <a:pt x="65315" y="15430"/>
                        <a:pt x="67411" y="17812"/>
                        <a:pt x="68554" y="21336"/>
                      </a:cubicBezTo>
                      <a:cubicBezTo>
                        <a:pt x="69697" y="24860"/>
                        <a:pt x="69601" y="28099"/>
                        <a:pt x="67982" y="30956"/>
                      </a:cubicBezTo>
                      <a:cubicBezTo>
                        <a:pt x="66458" y="33814"/>
                        <a:pt x="63791" y="35909"/>
                        <a:pt x="60076" y="37147"/>
                      </a:cubicBezTo>
                      <a:lnTo>
                        <a:pt x="28644" y="47720"/>
                      </a:lnTo>
                      <a:cubicBezTo>
                        <a:pt x="25024" y="48958"/>
                        <a:pt x="21691" y="48863"/>
                        <a:pt x="18738" y="47530"/>
                      </a:cubicBezTo>
                      <a:cubicBezTo>
                        <a:pt x="15785" y="46196"/>
                        <a:pt x="13690" y="43720"/>
                        <a:pt x="12547" y="4019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16"/>
                <p:cNvSpPr/>
                <p:nvPr/>
              </p:nvSpPr>
              <p:spPr>
                <a:xfrm>
                  <a:off x="6317418" y="3647560"/>
                  <a:ext cx="89895" cy="72750"/>
                </a:xfrm>
                <a:custGeom>
                  <a:rect b="b" l="l" r="r" t="t"/>
                  <a:pathLst>
                    <a:path extrusionOk="0" h="72750" w="89895">
                      <a:moveTo>
                        <a:pt x="87667" y="44043"/>
                      </a:moveTo>
                      <a:cubicBezTo>
                        <a:pt x="87477" y="43281"/>
                        <a:pt x="87096" y="42805"/>
                        <a:pt x="86429" y="42709"/>
                      </a:cubicBezTo>
                      <a:lnTo>
                        <a:pt x="59950" y="33470"/>
                      </a:lnTo>
                      <a:cubicBezTo>
                        <a:pt x="59473" y="33375"/>
                        <a:pt x="59378" y="33089"/>
                        <a:pt x="59759" y="32803"/>
                      </a:cubicBezTo>
                      <a:lnTo>
                        <a:pt x="79857" y="13087"/>
                      </a:lnTo>
                      <a:cubicBezTo>
                        <a:pt x="80428" y="12706"/>
                        <a:pt x="80524" y="12039"/>
                        <a:pt x="80428" y="11372"/>
                      </a:cubicBezTo>
                      <a:lnTo>
                        <a:pt x="78142" y="1085"/>
                      </a:lnTo>
                      <a:cubicBezTo>
                        <a:pt x="78047" y="704"/>
                        <a:pt x="77857" y="418"/>
                        <a:pt x="77571" y="228"/>
                      </a:cubicBezTo>
                      <a:cubicBezTo>
                        <a:pt x="77285" y="37"/>
                        <a:pt x="76904" y="-58"/>
                        <a:pt x="76523" y="37"/>
                      </a:cubicBezTo>
                      <a:lnTo>
                        <a:pt x="1085" y="16611"/>
                      </a:lnTo>
                      <a:cubicBezTo>
                        <a:pt x="704" y="16706"/>
                        <a:pt x="418" y="16897"/>
                        <a:pt x="228" y="17182"/>
                      </a:cubicBezTo>
                      <a:cubicBezTo>
                        <a:pt x="37" y="17468"/>
                        <a:pt x="-58" y="17849"/>
                        <a:pt x="37" y="18230"/>
                      </a:cubicBezTo>
                      <a:lnTo>
                        <a:pt x="2323" y="28517"/>
                      </a:lnTo>
                      <a:cubicBezTo>
                        <a:pt x="2419" y="28898"/>
                        <a:pt x="2609" y="29184"/>
                        <a:pt x="2895" y="29374"/>
                      </a:cubicBezTo>
                      <a:cubicBezTo>
                        <a:pt x="3181" y="29565"/>
                        <a:pt x="3562" y="29660"/>
                        <a:pt x="3943" y="29565"/>
                      </a:cubicBezTo>
                      <a:lnTo>
                        <a:pt x="56711" y="17944"/>
                      </a:lnTo>
                      <a:cubicBezTo>
                        <a:pt x="56997" y="17849"/>
                        <a:pt x="57187" y="17944"/>
                        <a:pt x="57283" y="18040"/>
                      </a:cubicBezTo>
                      <a:cubicBezTo>
                        <a:pt x="57378" y="18230"/>
                        <a:pt x="57283" y="18325"/>
                        <a:pt x="57092" y="18516"/>
                      </a:cubicBezTo>
                      <a:lnTo>
                        <a:pt x="40233" y="34613"/>
                      </a:lnTo>
                      <a:cubicBezTo>
                        <a:pt x="39661" y="34994"/>
                        <a:pt x="39566" y="35661"/>
                        <a:pt x="39661" y="36423"/>
                      </a:cubicBezTo>
                      <a:lnTo>
                        <a:pt x="40138" y="38518"/>
                      </a:lnTo>
                      <a:cubicBezTo>
                        <a:pt x="40328" y="39280"/>
                        <a:pt x="40709" y="39757"/>
                        <a:pt x="41376" y="39852"/>
                      </a:cubicBezTo>
                      <a:lnTo>
                        <a:pt x="63474" y="47377"/>
                      </a:lnTo>
                      <a:cubicBezTo>
                        <a:pt x="63760" y="47472"/>
                        <a:pt x="63855" y="47567"/>
                        <a:pt x="63855" y="47758"/>
                      </a:cubicBezTo>
                      <a:cubicBezTo>
                        <a:pt x="63855" y="47948"/>
                        <a:pt x="63664" y="48043"/>
                        <a:pt x="63379" y="48139"/>
                      </a:cubicBezTo>
                      <a:lnTo>
                        <a:pt x="10515" y="59759"/>
                      </a:lnTo>
                      <a:cubicBezTo>
                        <a:pt x="10134" y="59854"/>
                        <a:pt x="9848" y="60045"/>
                        <a:pt x="9658" y="60331"/>
                      </a:cubicBezTo>
                      <a:cubicBezTo>
                        <a:pt x="9467" y="60616"/>
                        <a:pt x="9372" y="60997"/>
                        <a:pt x="9467" y="61378"/>
                      </a:cubicBezTo>
                      <a:lnTo>
                        <a:pt x="11753" y="71665"/>
                      </a:lnTo>
                      <a:cubicBezTo>
                        <a:pt x="11848" y="72046"/>
                        <a:pt x="12039" y="72332"/>
                        <a:pt x="12325" y="72523"/>
                      </a:cubicBezTo>
                      <a:cubicBezTo>
                        <a:pt x="12610" y="72713"/>
                        <a:pt x="12991" y="72808"/>
                        <a:pt x="13372" y="72713"/>
                      </a:cubicBezTo>
                      <a:lnTo>
                        <a:pt x="88810" y="56140"/>
                      </a:lnTo>
                      <a:cubicBezTo>
                        <a:pt x="89191" y="56044"/>
                        <a:pt x="89477" y="55854"/>
                        <a:pt x="89668" y="55568"/>
                      </a:cubicBezTo>
                      <a:cubicBezTo>
                        <a:pt x="89858" y="55282"/>
                        <a:pt x="89953" y="54901"/>
                        <a:pt x="89858" y="54520"/>
                      </a:cubicBezTo>
                      <a:lnTo>
                        <a:pt x="87667" y="4404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" name="Google Shape;244;p16"/>
              <p:cNvGrpSpPr/>
              <p:nvPr/>
            </p:nvGrpSpPr>
            <p:grpSpPr>
              <a:xfrm rot="8013194">
                <a:off x="6331224" y="3931838"/>
                <a:ext cx="919930" cy="855457"/>
                <a:chOff x="5781651" y="3138498"/>
                <a:chExt cx="625662" cy="581812"/>
              </a:xfrm>
            </p:grpSpPr>
            <p:sp>
              <p:nvSpPr>
                <p:cNvPr id="245" name="Google Shape;245;p16"/>
                <p:cNvSpPr/>
                <p:nvPr/>
              </p:nvSpPr>
              <p:spPr>
                <a:xfrm>
                  <a:off x="5781651" y="3138498"/>
                  <a:ext cx="54055" cy="81929"/>
                </a:xfrm>
                <a:custGeom>
                  <a:rect b="b" l="l" r="r" t="t"/>
                  <a:pathLst>
                    <a:path extrusionOk="0" h="81929" w="54055">
                      <a:moveTo>
                        <a:pt x="44506" y="4656"/>
                      </a:moveTo>
                      <a:cubicBezTo>
                        <a:pt x="40981" y="2370"/>
                        <a:pt x="36695" y="846"/>
                        <a:pt x="31837" y="275"/>
                      </a:cubicBezTo>
                      <a:cubicBezTo>
                        <a:pt x="24694" y="-583"/>
                        <a:pt x="18693" y="560"/>
                        <a:pt x="13930" y="3799"/>
                      </a:cubicBezTo>
                      <a:cubicBezTo>
                        <a:pt x="9073" y="7037"/>
                        <a:pt x="6310" y="11895"/>
                        <a:pt x="5453" y="18372"/>
                      </a:cubicBezTo>
                      <a:cubicBezTo>
                        <a:pt x="4882" y="22563"/>
                        <a:pt x="5453" y="26278"/>
                        <a:pt x="6977" y="29516"/>
                      </a:cubicBezTo>
                      <a:cubicBezTo>
                        <a:pt x="8596" y="32755"/>
                        <a:pt x="10597" y="35422"/>
                        <a:pt x="13168" y="37708"/>
                      </a:cubicBezTo>
                      <a:cubicBezTo>
                        <a:pt x="15740" y="39994"/>
                        <a:pt x="19169" y="42566"/>
                        <a:pt x="23455" y="45518"/>
                      </a:cubicBezTo>
                      <a:cubicBezTo>
                        <a:pt x="27170" y="48090"/>
                        <a:pt x="29932" y="50186"/>
                        <a:pt x="31742" y="51710"/>
                      </a:cubicBezTo>
                      <a:cubicBezTo>
                        <a:pt x="33552" y="53234"/>
                        <a:pt x="34790" y="54758"/>
                        <a:pt x="35743" y="56377"/>
                      </a:cubicBezTo>
                      <a:cubicBezTo>
                        <a:pt x="36600" y="57996"/>
                        <a:pt x="36886" y="59806"/>
                        <a:pt x="36695" y="61806"/>
                      </a:cubicBezTo>
                      <a:cubicBezTo>
                        <a:pt x="36314" y="64759"/>
                        <a:pt x="35076" y="67045"/>
                        <a:pt x="32980" y="68569"/>
                      </a:cubicBezTo>
                      <a:cubicBezTo>
                        <a:pt x="30885" y="70188"/>
                        <a:pt x="28027" y="70760"/>
                        <a:pt x="24408" y="70283"/>
                      </a:cubicBezTo>
                      <a:cubicBezTo>
                        <a:pt x="20503" y="69807"/>
                        <a:pt x="17645" y="68378"/>
                        <a:pt x="15645" y="66092"/>
                      </a:cubicBezTo>
                      <a:cubicBezTo>
                        <a:pt x="13645" y="63806"/>
                        <a:pt x="12787" y="60949"/>
                        <a:pt x="13264" y="57710"/>
                      </a:cubicBezTo>
                      <a:lnTo>
                        <a:pt x="13549" y="55424"/>
                      </a:lnTo>
                      <a:cubicBezTo>
                        <a:pt x="13645" y="55043"/>
                        <a:pt x="13549" y="54758"/>
                        <a:pt x="13264" y="54377"/>
                      </a:cubicBezTo>
                      <a:cubicBezTo>
                        <a:pt x="13073" y="54091"/>
                        <a:pt x="12692" y="53900"/>
                        <a:pt x="12311" y="53900"/>
                      </a:cubicBezTo>
                      <a:lnTo>
                        <a:pt x="2119" y="52662"/>
                      </a:lnTo>
                      <a:cubicBezTo>
                        <a:pt x="1738" y="52567"/>
                        <a:pt x="1357" y="52662"/>
                        <a:pt x="1072" y="52948"/>
                      </a:cubicBezTo>
                      <a:cubicBezTo>
                        <a:pt x="786" y="53138"/>
                        <a:pt x="595" y="53519"/>
                        <a:pt x="595" y="53900"/>
                      </a:cubicBezTo>
                      <a:lnTo>
                        <a:pt x="214" y="56853"/>
                      </a:lnTo>
                      <a:cubicBezTo>
                        <a:pt x="-357" y="61139"/>
                        <a:pt x="214" y="65045"/>
                        <a:pt x="1929" y="68664"/>
                      </a:cubicBezTo>
                      <a:cubicBezTo>
                        <a:pt x="3643" y="72284"/>
                        <a:pt x="6215" y="75141"/>
                        <a:pt x="9739" y="77332"/>
                      </a:cubicBezTo>
                      <a:cubicBezTo>
                        <a:pt x="13359" y="79523"/>
                        <a:pt x="17550" y="80951"/>
                        <a:pt x="22598" y="81618"/>
                      </a:cubicBezTo>
                      <a:cubicBezTo>
                        <a:pt x="30123" y="82571"/>
                        <a:pt x="36314" y="81332"/>
                        <a:pt x="41267" y="77999"/>
                      </a:cubicBezTo>
                      <a:cubicBezTo>
                        <a:pt x="46220" y="74570"/>
                        <a:pt x="49078" y="69521"/>
                        <a:pt x="49935" y="62854"/>
                      </a:cubicBezTo>
                      <a:cubicBezTo>
                        <a:pt x="50411" y="58853"/>
                        <a:pt x="49935" y="55329"/>
                        <a:pt x="48506" y="52376"/>
                      </a:cubicBezTo>
                      <a:cubicBezTo>
                        <a:pt x="47077" y="49424"/>
                        <a:pt x="45172" y="46852"/>
                        <a:pt x="42791" y="44852"/>
                      </a:cubicBezTo>
                      <a:cubicBezTo>
                        <a:pt x="40505" y="42756"/>
                        <a:pt x="36790" y="39899"/>
                        <a:pt x="31742" y="36089"/>
                      </a:cubicBezTo>
                      <a:cubicBezTo>
                        <a:pt x="27932" y="33517"/>
                        <a:pt x="25075" y="31517"/>
                        <a:pt x="23265" y="29993"/>
                      </a:cubicBezTo>
                      <a:cubicBezTo>
                        <a:pt x="21360" y="28373"/>
                        <a:pt x="20026" y="26849"/>
                        <a:pt x="19264" y="25325"/>
                      </a:cubicBezTo>
                      <a:cubicBezTo>
                        <a:pt x="18407" y="23801"/>
                        <a:pt x="18121" y="21992"/>
                        <a:pt x="18407" y="19896"/>
                      </a:cubicBezTo>
                      <a:cubicBezTo>
                        <a:pt x="18788" y="16848"/>
                        <a:pt x="20026" y="14657"/>
                        <a:pt x="22122" y="13133"/>
                      </a:cubicBezTo>
                      <a:cubicBezTo>
                        <a:pt x="24217" y="11609"/>
                        <a:pt x="26884" y="11133"/>
                        <a:pt x="30123" y="11514"/>
                      </a:cubicBezTo>
                      <a:cubicBezTo>
                        <a:pt x="33838" y="11990"/>
                        <a:pt x="36600" y="13419"/>
                        <a:pt x="38600" y="15800"/>
                      </a:cubicBezTo>
                      <a:cubicBezTo>
                        <a:pt x="40505" y="18182"/>
                        <a:pt x="41267" y="21039"/>
                        <a:pt x="40886" y="24278"/>
                      </a:cubicBezTo>
                      <a:lnTo>
                        <a:pt x="40600" y="26468"/>
                      </a:lnTo>
                      <a:cubicBezTo>
                        <a:pt x="40600" y="26849"/>
                        <a:pt x="40600" y="27230"/>
                        <a:pt x="40886" y="27516"/>
                      </a:cubicBezTo>
                      <a:cubicBezTo>
                        <a:pt x="41077" y="27802"/>
                        <a:pt x="41458" y="27992"/>
                        <a:pt x="41839" y="27992"/>
                      </a:cubicBezTo>
                      <a:lnTo>
                        <a:pt x="52030" y="29231"/>
                      </a:lnTo>
                      <a:cubicBezTo>
                        <a:pt x="52411" y="29231"/>
                        <a:pt x="52792" y="29231"/>
                        <a:pt x="53078" y="28945"/>
                      </a:cubicBezTo>
                      <a:cubicBezTo>
                        <a:pt x="53364" y="28754"/>
                        <a:pt x="53554" y="28373"/>
                        <a:pt x="53554" y="27992"/>
                      </a:cubicBezTo>
                      <a:lnTo>
                        <a:pt x="53840" y="25706"/>
                      </a:lnTo>
                      <a:cubicBezTo>
                        <a:pt x="54412" y="21325"/>
                        <a:pt x="53840" y="17324"/>
                        <a:pt x="52221" y="13610"/>
                      </a:cubicBezTo>
                      <a:cubicBezTo>
                        <a:pt x="50602" y="9990"/>
                        <a:pt x="48030" y="7037"/>
                        <a:pt x="44506" y="465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16"/>
                <p:cNvSpPr/>
                <p:nvPr/>
              </p:nvSpPr>
              <p:spPr>
                <a:xfrm>
                  <a:off x="5838978" y="3146260"/>
                  <a:ext cx="47471" cy="87609"/>
                </a:xfrm>
                <a:custGeom>
                  <a:rect b="b" l="l" r="r" t="t"/>
                  <a:pathLst>
                    <a:path extrusionOk="0" h="87609" w="47471">
                      <a:moveTo>
                        <a:pt x="46424" y="76428"/>
                      </a:moveTo>
                      <a:lnTo>
                        <a:pt x="15658" y="69665"/>
                      </a:lnTo>
                      <a:cubicBezTo>
                        <a:pt x="15277" y="69570"/>
                        <a:pt x="15182" y="69379"/>
                        <a:pt x="15277" y="68998"/>
                      </a:cubicBezTo>
                      <a:lnTo>
                        <a:pt x="29565" y="3943"/>
                      </a:lnTo>
                      <a:cubicBezTo>
                        <a:pt x="29660" y="3562"/>
                        <a:pt x="29565" y="3181"/>
                        <a:pt x="29374" y="2895"/>
                      </a:cubicBezTo>
                      <a:cubicBezTo>
                        <a:pt x="29089" y="2514"/>
                        <a:pt x="28803" y="2323"/>
                        <a:pt x="28517" y="2228"/>
                      </a:cubicBezTo>
                      <a:lnTo>
                        <a:pt x="18230" y="37"/>
                      </a:lnTo>
                      <a:cubicBezTo>
                        <a:pt x="17849" y="-58"/>
                        <a:pt x="17468" y="37"/>
                        <a:pt x="17182" y="228"/>
                      </a:cubicBezTo>
                      <a:cubicBezTo>
                        <a:pt x="16897" y="418"/>
                        <a:pt x="16611" y="704"/>
                        <a:pt x="16611" y="1085"/>
                      </a:cubicBezTo>
                      <a:lnTo>
                        <a:pt x="37" y="76523"/>
                      </a:lnTo>
                      <a:cubicBezTo>
                        <a:pt x="-58" y="76904"/>
                        <a:pt x="37" y="77285"/>
                        <a:pt x="228" y="77571"/>
                      </a:cubicBezTo>
                      <a:cubicBezTo>
                        <a:pt x="418" y="77857"/>
                        <a:pt x="704" y="78047"/>
                        <a:pt x="1085" y="78142"/>
                      </a:cubicBezTo>
                      <a:lnTo>
                        <a:pt x="43948" y="87572"/>
                      </a:lnTo>
                      <a:cubicBezTo>
                        <a:pt x="44329" y="87667"/>
                        <a:pt x="44710" y="87572"/>
                        <a:pt x="44995" y="87382"/>
                      </a:cubicBezTo>
                      <a:cubicBezTo>
                        <a:pt x="45281" y="87191"/>
                        <a:pt x="45472" y="86905"/>
                        <a:pt x="45567" y="86524"/>
                      </a:cubicBezTo>
                      <a:lnTo>
                        <a:pt x="47472" y="78047"/>
                      </a:lnTo>
                      <a:cubicBezTo>
                        <a:pt x="47472" y="77666"/>
                        <a:pt x="47472" y="77285"/>
                        <a:pt x="47281" y="76999"/>
                      </a:cubicBezTo>
                      <a:cubicBezTo>
                        <a:pt x="47091" y="76714"/>
                        <a:pt x="46710" y="76428"/>
                        <a:pt x="46424" y="7642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16"/>
                <p:cNvSpPr/>
                <p:nvPr/>
              </p:nvSpPr>
              <p:spPr>
                <a:xfrm>
                  <a:off x="5892578" y="3160331"/>
                  <a:ext cx="34510" cy="79944"/>
                </a:xfrm>
                <a:custGeom>
                  <a:rect b="b" l="l" r="r" t="t"/>
                  <a:pathLst>
                    <a:path extrusionOk="0" h="79944" w="34510">
                      <a:moveTo>
                        <a:pt x="34353" y="3682"/>
                      </a:moveTo>
                      <a:cubicBezTo>
                        <a:pt x="34162" y="3396"/>
                        <a:pt x="33876" y="3111"/>
                        <a:pt x="33495" y="3015"/>
                      </a:cubicBezTo>
                      <a:lnTo>
                        <a:pt x="23399" y="63"/>
                      </a:lnTo>
                      <a:cubicBezTo>
                        <a:pt x="23018" y="-33"/>
                        <a:pt x="22732" y="-33"/>
                        <a:pt x="22351" y="158"/>
                      </a:cubicBezTo>
                      <a:cubicBezTo>
                        <a:pt x="21970" y="348"/>
                        <a:pt x="21780" y="634"/>
                        <a:pt x="21684" y="1015"/>
                      </a:cubicBezTo>
                      <a:lnTo>
                        <a:pt x="63" y="75215"/>
                      </a:lnTo>
                      <a:cubicBezTo>
                        <a:pt x="-33" y="75596"/>
                        <a:pt x="-33" y="75882"/>
                        <a:pt x="158" y="76263"/>
                      </a:cubicBezTo>
                      <a:cubicBezTo>
                        <a:pt x="348" y="76548"/>
                        <a:pt x="634" y="76834"/>
                        <a:pt x="1015" y="76929"/>
                      </a:cubicBezTo>
                      <a:lnTo>
                        <a:pt x="11112" y="79882"/>
                      </a:lnTo>
                      <a:cubicBezTo>
                        <a:pt x="11493" y="79977"/>
                        <a:pt x="11778" y="79977"/>
                        <a:pt x="12159" y="79787"/>
                      </a:cubicBezTo>
                      <a:cubicBezTo>
                        <a:pt x="12445" y="79596"/>
                        <a:pt x="12731" y="79311"/>
                        <a:pt x="12826" y="78930"/>
                      </a:cubicBezTo>
                      <a:lnTo>
                        <a:pt x="34448" y="4730"/>
                      </a:lnTo>
                      <a:cubicBezTo>
                        <a:pt x="34543" y="4349"/>
                        <a:pt x="34543" y="3968"/>
                        <a:pt x="34353" y="368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16"/>
                <p:cNvSpPr/>
                <p:nvPr/>
              </p:nvSpPr>
              <p:spPr>
                <a:xfrm>
                  <a:off x="5918192" y="3169467"/>
                  <a:ext cx="67623" cy="85336"/>
                </a:xfrm>
                <a:custGeom>
                  <a:rect b="b" l="l" r="r" t="t"/>
                  <a:pathLst>
                    <a:path extrusionOk="0" h="85336" w="67623">
                      <a:moveTo>
                        <a:pt x="65413" y="20360"/>
                      </a:moveTo>
                      <a:cubicBezTo>
                        <a:pt x="62651" y="14930"/>
                        <a:pt x="57793" y="10930"/>
                        <a:pt x="50935" y="8358"/>
                      </a:cubicBezTo>
                      <a:lnTo>
                        <a:pt x="28742" y="71"/>
                      </a:lnTo>
                      <a:cubicBezTo>
                        <a:pt x="28361" y="-24"/>
                        <a:pt x="28075" y="-24"/>
                        <a:pt x="27694" y="71"/>
                      </a:cubicBezTo>
                      <a:cubicBezTo>
                        <a:pt x="27313" y="262"/>
                        <a:pt x="27122" y="452"/>
                        <a:pt x="26932" y="833"/>
                      </a:cubicBezTo>
                      <a:lnTo>
                        <a:pt x="71" y="73223"/>
                      </a:lnTo>
                      <a:cubicBezTo>
                        <a:pt x="-24" y="73604"/>
                        <a:pt x="-24" y="73890"/>
                        <a:pt x="71" y="74271"/>
                      </a:cubicBezTo>
                      <a:cubicBezTo>
                        <a:pt x="167" y="74652"/>
                        <a:pt x="452" y="74843"/>
                        <a:pt x="833" y="74938"/>
                      </a:cubicBezTo>
                      <a:lnTo>
                        <a:pt x="23027" y="83320"/>
                      </a:lnTo>
                      <a:cubicBezTo>
                        <a:pt x="29980" y="85892"/>
                        <a:pt x="36266" y="85987"/>
                        <a:pt x="41791" y="83701"/>
                      </a:cubicBezTo>
                      <a:cubicBezTo>
                        <a:pt x="47411" y="81415"/>
                        <a:pt x="51411" y="77033"/>
                        <a:pt x="53792" y="70556"/>
                      </a:cubicBezTo>
                      <a:lnTo>
                        <a:pt x="65889" y="37981"/>
                      </a:lnTo>
                      <a:cubicBezTo>
                        <a:pt x="68366" y="31599"/>
                        <a:pt x="68175" y="25694"/>
                        <a:pt x="65413" y="20360"/>
                      </a:cubicBezTo>
                      <a:close/>
                      <a:moveTo>
                        <a:pt x="53030" y="34838"/>
                      </a:moveTo>
                      <a:lnTo>
                        <a:pt x="41981" y="64651"/>
                      </a:lnTo>
                      <a:cubicBezTo>
                        <a:pt x="40457" y="68270"/>
                        <a:pt x="38457" y="70747"/>
                        <a:pt x="35790" y="72176"/>
                      </a:cubicBezTo>
                      <a:cubicBezTo>
                        <a:pt x="33123" y="73604"/>
                        <a:pt x="30266" y="73700"/>
                        <a:pt x="27218" y="72557"/>
                      </a:cubicBezTo>
                      <a:lnTo>
                        <a:pt x="16550" y="68747"/>
                      </a:lnTo>
                      <a:cubicBezTo>
                        <a:pt x="16169" y="68651"/>
                        <a:pt x="16073" y="68366"/>
                        <a:pt x="16169" y="67985"/>
                      </a:cubicBezTo>
                      <a:lnTo>
                        <a:pt x="35695" y="15502"/>
                      </a:lnTo>
                      <a:cubicBezTo>
                        <a:pt x="35790" y="15121"/>
                        <a:pt x="36076" y="15026"/>
                        <a:pt x="36457" y="15121"/>
                      </a:cubicBezTo>
                      <a:lnTo>
                        <a:pt x="47030" y="19026"/>
                      </a:lnTo>
                      <a:cubicBezTo>
                        <a:pt x="50173" y="20169"/>
                        <a:pt x="52268" y="22169"/>
                        <a:pt x="53411" y="25027"/>
                      </a:cubicBezTo>
                      <a:cubicBezTo>
                        <a:pt x="54554" y="27884"/>
                        <a:pt x="54364" y="31218"/>
                        <a:pt x="53030" y="348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16"/>
                <p:cNvSpPr/>
                <p:nvPr/>
              </p:nvSpPr>
              <p:spPr>
                <a:xfrm>
                  <a:off x="5974303" y="3194240"/>
                  <a:ext cx="76229" cy="91565"/>
                </a:xfrm>
                <a:custGeom>
                  <a:rect b="b" l="l" r="r" t="t"/>
                  <a:pathLst>
                    <a:path extrusionOk="0" h="91565" w="76229">
                      <a:moveTo>
                        <a:pt x="32067" y="36162"/>
                      </a:moveTo>
                      <a:cubicBezTo>
                        <a:pt x="31686" y="35972"/>
                        <a:pt x="31590" y="35781"/>
                        <a:pt x="31781" y="35400"/>
                      </a:cubicBezTo>
                      <a:lnTo>
                        <a:pt x="41115" y="16065"/>
                      </a:lnTo>
                      <a:cubicBezTo>
                        <a:pt x="41306" y="15684"/>
                        <a:pt x="41496" y="15588"/>
                        <a:pt x="41877" y="15779"/>
                      </a:cubicBezTo>
                      <a:lnTo>
                        <a:pt x="70452" y="29685"/>
                      </a:lnTo>
                      <a:cubicBezTo>
                        <a:pt x="70833" y="29876"/>
                        <a:pt x="71119" y="29876"/>
                        <a:pt x="71500" y="29781"/>
                      </a:cubicBezTo>
                      <a:cubicBezTo>
                        <a:pt x="71881" y="29685"/>
                        <a:pt x="72072" y="29400"/>
                        <a:pt x="72262" y="29114"/>
                      </a:cubicBezTo>
                      <a:lnTo>
                        <a:pt x="76072" y="21303"/>
                      </a:lnTo>
                      <a:cubicBezTo>
                        <a:pt x="76263" y="20922"/>
                        <a:pt x="76263" y="20637"/>
                        <a:pt x="76167" y="20256"/>
                      </a:cubicBezTo>
                      <a:cubicBezTo>
                        <a:pt x="76072" y="19875"/>
                        <a:pt x="75786" y="19684"/>
                        <a:pt x="75501" y="19494"/>
                      </a:cubicBezTo>
                      <a:lnTo>
                        <a:pt x="35686" y="158"/>
                      </a:lnTo>
                      <a:cubicBezTo>
                        <a:pt x="35305" y="-33"/>
                        <a:pt x="35019" y="-33"/>
                        <a:pt x="34638" y="63"/>
                      </a:cubicBezTo>
                      <a:cubicBezTo>
                        <a:pt x="34257" y="158"/>
                        <a:pt x="34067" y="444"/>
                        <a:pt x="33876" y="729"/>
                      </a:cubicBezTo>
                      <a:lnTo>
                        <a:pt x="158" y="70262"/>
                      </a:lnTo>
                      <a:cubicBezTo>
                        <a:pt x="-33" y="70643"/>
                        <a:pt x="-33" y="70929"/>
                        <a:pt x="63" y="71310"/>
                      </a:cubicBezTo>
                      <a:cubicBezTo>
                        <a:pt x="158" y="71691"/>
                        <a:pt x="444" y="71881"/>
                        <a:pt x="729" y="72072"/>
                      </a:cubicBezTo>
                      <a:lnTo>
                        <a:pt x="40544" y="91407"/>
                      </a:lnTo>
                      <a:cubicBezTo>
                        <a:pt x="40925" y="91598"/>
                        <a:pt x="41211" y="91598"/>
                        <a:pt x="41592" y="91503"/>
                      </a:cubicBezTo>
                      <a:cubicBezTo>
                        <a:pt x="41973" y="91407"/>
                        <a:pt x="42163" y="91122"/>
                        <a:pt x="42354" y="90836"/>
                      </a:cubicBezTo>
                      <a:lnTo>
                        <a:pt x="46164" y="83025"/>
                      </a:lnTo>
                      <a:cubicBezTo>
                        <a:pt x="46354" y="82644"/>
                        <a:pt x="46354" y="82359"/>
                        <a:pt x="46259" y="81978"/>
                      </a:cubicBezTo>
                      <a:cubicBezTo>
                        <a:pt x="46164" y="81597"/>
                        <a:pt x="45878" y="81406"/>
                        <a:pt x="45592" y="81216"/>
                      </a:cubicBezTo>
                      <a:lnTo>
                        <a:pt x="17017" y="67309"/>
                      </a:lnTo>
                      <a:cubicBezTo>
                        <a:pt x="16636" y="67119"/>
                        <a:pt x="16636" y="66928"/>
                        <a:pt x="16731" y="66547"/>
                      </a:cubicBezTo>
                      <a:lnTo>
                        <a:pt x="26352" y="46830"/>
                      </a:lnTo>
                      <a:cubicBezTo>
                        <a:pt x="26542" y="46449"/>
                        <a:pt x="26733" y="46354"/>
                        <a:pt x="27114" y="46545"/>
                      </a:cubicBezTo>
                      <a:lnTo>
                        <a:pt x="45402" y="55403"/>
                      </a:lnTo>
                      <a:cubicBezTo>
                        <a:pt x="45783" y="55593"/>
                        <a:pt x="46068" y="55593"/>
                        <a:pt x="46449" y="55498"/>
                      </a:cubicBezTo>
                      <a:cubicBezTo>
                        <a:pt x="46830" y="55403"/>
                        <a:pt x="47021" y="55117"/>
                        <a:pt x="47211" y="54831"/>
                      </a:cubicBezTo>
                      <a:lnTo>
                        <a:pt x="51021" y="47021"/>
                      </a:lnTo>
                      <a:cubicBezTo>
                        <a:pt x="51212" y="46640"/>
                        <a:pt x="51212" y="46354"/>
                        <a:pt x="51117" y="45973"/>
                      </a:cubicBezTo>
                      <a:cubicBezTo>
                        <a:pt x="51021" y="45592"/>
                        <a:pt x="50736" y="45402"/>
                        <a:pt x="50450" y="45211"/>
                      </a:cubicBezTo>
                      <a:lnTo>
                        <a:pt x="32067" y="36162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16"/>
                <p:cNvSpPr/>
                <p:nvPr/>
              </p:nvSpPr>
              <p:spPr>
                <a:xfrm>
                  <a:off x="6029700" y="3228391"/>
                  <a:ext cx="68585" cy="79496"/>
                </a:xfrm>
                <a:custGeom>
                  <a:rect b="b" l="l" r="r" t="t"/>
                  <a:pathLst>
                    <a:path extrusionOk="0" h="79496" w="68585">
                      <a:moveTo>
                        <a:pt x="49250" y="58971"/>
                      </a:moveTo>
                      <a:cubicBezTo>
                        <a:pt x="49155" y="55637"/>
                        <a:pt x="48488" y="52589"/>
                        <a:pt x="47155" y="49732"/>
                      </a:cubicBezTo>
                      <a:cubicBezTo>
                        <a:pt x="45821" y="46874"/>
                        <a:pt x="43630" y="42683"/>
                        <a:pt x="40582" y="37159"/>
                      </a:cubicBezTo>
                      <a:cubicBezTo>
                        <a:pt x="38106" y="33253"/>
                        <a:pt x="36391" y="30205"/>
                        <a:pt x="35344" y="28110"/>
                      </a:cubicBezTo>
                      <a:cubicBezTo>
                        <a:pt x="34296" y="25919"/>
                        <a:pt x="33724" y="24014"/>
                        <a:pt x="33629" y="22204"/>
                      </a:cubicBezTo>
                      <a:cubicBezTo>
                        <a:pt x="33534" y="20490"/>
                        <a:pt x="34010" y="18680"/>
                        <a:pt x="35058" y="16966"/>
                      </a:cubicBezTo>
                      <a:cubicBezTo>
                        <a:pt x="36677" y="14394"/>
                        <a:pt x="38677" y="12775"/>
                        <a:pt x="41249" y="12298"/>
                      </a:cubicBezTo>
                      <a:cubicBezTo>
                        <a:pt x="43726" y="11822"/>
                        <a:pt x="46393" y="12394"/>
                        <a:pt x="49250" y="14108"/>
                      </a:cubicBezTo>
                      <a:cubicBezTo>
                        <a:pt x="52393" y="16013"/>
                        <a:pt x="54394" y="18490"/>
                        <a:pt x="55251" y="21442"/>
                      </a:cubicBezTo>
                      <a:cubicBezTo>
                        <a:pt x="56013" y="24395"/>
                        <a:pt x="55537" y="27253"/>
                        <a:pt x="53917" y="30110"/>
                      </a:cubicBezTo>
                      <a:lnTo>
                        <a:pt x="52774" y="31920"/>
                      </a:lnTo>
                      <a:cubicBezTo>
                        <a:pt x="52584" y="32206"/>
                        <a:pt x="52489" y="32587"/>
                        <a:pt x="52584" y="32968"/>
                      </a:cubicBezTo>
                      <a:cubicBezTo>
                        <a:pt x="52679" y="33349"/>
                        <a:pt x="52870" y="33634"/>
                        <a:pt x="53251" y="33825"/>
                      </a:cubicBezTo>
                      <a:lnTo>
                        <a:pt x="62014" y="39159"/>
                      </a:lnTo>
                      <a:cubicBezTo>
                        <a:pt x="62299" y="39349"/>
                        <a:pt x="62680" y="39445"/>
                        <a:pt x="63061" y="39349"/>
                      </a:cubicBezTo>
                      <a:cubicBezTo>
                        <a:pt x="63442" y="39254"/>
                        <a:pt x="63728" y="39064"/>
                        <a:pt x="63919" y="38683"/>
                      </a:cubicBezTo>
                      <a:lnTo>
                        <a:pt x="65157" y="36587"/>
                      </a:lnTo>
                      <a:cubicBezTo>
                        <a:pt x="67443" y="32777"/>
                        <a:pt x="68586" y="28872"/>
                        <a:pt x="68586" y="24967"/>
                      </a:cubicBezTo>
                      <a:cubicBezTo>
                        <a:pt x="68586" y="20966"/>
                        <a:pt x="67443" y="17156"/>
                        <a:pt x="65157" y="13632"/>
                      </a:cubicBezTo>
                      <a:cubicBezTo>
                        <a:pt x="62871" y="10108"/>
                        <a:pt x="59632" y="6964"/>
                        <a:pt x="55346" y="4393"/>
                      </a:cubicBezTo>
                      <a:cubicBezTo>
                        <a:pt x="49250" y="678"/>
                        <a:pt x="43345" y="-656"/>
                        <a:pt x="37534" y="297"/>
                      </a:cubicBezTo>
                      <a:cubicBezTo>
                        <a:pt x="31819" y="1249"/>
                        <a:pt x="27247" y="4583"/>
                        <a:pt x="23818" y="10203"/>
                      </a:cubicBezTo>
                      <a:cubicBezTo>
                        <a:pt x="21628" y="13822"/>
                        <a:pt x="20580" y="17442"/>
                        <a:pt x="20675" y="20966"/>
                      </a:cubicBezTo>
                      <a:cubicBezTo>
                        <a:pt x="20770" y="24490"/>
                        <a:pt x="21532" y="27824"/>
                        <a:pt x="22961" y="30967"/>
                      </a:cubicBezTo>
                      <a:cubicBezTo>
                        <a:pt x="24390" y="34015"/>
                        <a:pt x="26485" y="37825"/>
                        <a:pt x="29152" y="42302"/>
                      </a:cubicBezTo>
                      <a:cubicBezTo>
                        <a:pt x="31534" y="46207"/>
                        <a:pt x="33153" y="49255"/>
                        <a:pt x="34201" y="51351"/>
                      </a:cubicBezTo>
                      <a:cubicBezTo>
                        <a:pt x="35248" y="53446"/>
                        <a:pt x="35820" y="55351"/>
                        <a:pt x="35915" y="57256"/>
                      </a:cubicBezTo>
                      <a:cubicBezTo>
                        <a:pt x="36106" y="59066"/>
                        <a:pt x="35629" y="60876"/>
                        <a:pt x="34486" y="62590"/>
                      </a:cubicBezTo>
                      <a:cubicBezTo>
                        <a:pt x="32962" y="65162"/>
                        <a:pt x="30867" y="66686"/>
                        <a:pt x="28295" y="67258"/>
                      </a:cubicBezTo>
                      <a:cubicBezTo>
                        <a:pt x="25723" y="67829"/>
                        <a:pt x="22866" y="67162"/>
                        <a:pt x="19818" y="65353"/>
                      </a:cubicBezTo>
                      <a:cubicBezTo>
                        <a:pt x="16484" y="63352"/>
                        <a:pt x="14389" y="60876"/>
                        <a:pt x="13531" y="57923"/>
                      </a:cubicBezTo>
                      <a:cubicBezTo>
                        <a:pt x="12674" y="54970"/>
                        <a:pt x="13055" y="52113"/>
                        <a:pt x="14770" y="49351"/>
                      </a:cubicBezTo>
                      <a:lnTo>
                        <a:pt x="15913" y="47350"/>
                      </a:lnTo>
                      <a:cubicBezTo>
                        <a:pt x="16103" y="47065"/>
                        <a:pt x="16198" y="46684"/>
                        <a:pt x="16103" y="46303"/>
                      </a:cubicBezTo>
                      <a:cubicBezTo>
                        <a:pt x="16008" y="45922"/>
                        <a:pt x="15817" y="45636"/>
                        <a:pt x="15436" y="45445"/>
                      </a:cubicBezTo>
                      <a:lnTo>
                        <a:pt x="6673" y="40111"/>
                      </a:lnTo>
                      <a:cubicBezTo>
                        <a:pt x="6388" y="39921"/>
                        <a:pt x="6007" y="39826"/>
                        <a:pt x="5626" y="39921"/>
                      </a:cubicBezTo>
                      <a:cubicBezTo>
                        <a:pt x="5245" y="40016"/>
                        <a:pt x="4959" y="40207"/>
                        <a:pt x="4768" y="40588"/>
                      </a:cubicBezTo>
                      <a:lnTo>
                        <a:pt x="3244" y="43159"/>
                      </a:lnTo>
                      <a:cubicBezTo>
                        <a:pt x="958" y="46874"/>
                        <a:pt x="-89" y="50684"/>
                        <a:pt x="6" y="54589"/>
                      </a:cubicBezTo>
                      <a:cubicBezTo>
                        <a:pt x="101" y="58495"/>
                        <a:pt x="1244" y="62209"/>
                        <a:pt x="3625" y="65734"/>
                      </a:cubicBezTo>
                      <a:cubicBezTo>
                        <a:pt x="6007" y="69258"/>
                        <a:pt x="9245" y="72306"/>
                        <a:pt x="13531" y="74878"/>
                      </a:cubicBezTo>
                      <a:cubicBezTo>
                        <a:pt x="20008" y="78783"/>
                        <a:pt x="26200" y="80212"/>
                        <a:pt x="32010" y="79164"/>
                      </a:cubicBezTo>
                      <a:cubicBezTo>
                        <a:pt x="37915" y="78116"/>
                        <a:pt x="42583" y="74687"/>
                        <a:pt x="46107" y="68972"/>
                      </a:cubicBezTo>
                      <a:cubicBezTo>
                        <a:pt x="48393" y="65638"/>
                        <a:pt x="49345" y="62305"/>
                        <a:pt x="49250" y="58971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16"/>
                <p:cNvSpPr/>
                <p:nvPr/>
              </p:nvSpPr>
              <p:spPr>
                <a:xfrm>
                  <a:off x="6073520" y="3257454"/>
                  <a:ext cx="93154" cy="97535"/>
                </a:xfrm>
                <a:custGeom>
                  <a:rect b="b" l="l" r="r" t="t"/>
                  <a:pathLst>
                    <a:path extrusionOk="0" h="97535" w="93154">
                      <a:moveTo>
                        <a:pt x="93154" y="34290"/>
                      </a:moveTo>
                      <a:cubicBezTo>
                        <a:pt x="93059" y="33909"/>
                        <a:pt x="92964" y="33623"/>
                        <a:pt x="92583" y="33433"/>
                      </a:cubicBezTo>
                      <a:lnTo>
                        <a:pt x="84106" y="27051"/>
                      </a:lnTo>
                      <a:cubicBezTo>
                        <a:pt x="83534" y="26575"/>
                        <a:pt x="82868" y="26480"/>
                        <a:pt x="82296" y="26765"/>
                      </a:cubicBezTo>
                      <a:lnTo>
                        <a:pt x="56102" y="36862"/>
                      </a:lnTo>
                      <a:cubicBezTo>
                        <a:pt x="55626" y="37052"/>
                        <a:pt x="55435" y="36957"/>
                        <a:pt x="55531" y="36481"/>
                      </a:cubicBezTo>
                      <a:lnTo>
                        <a:pt x="58007" y="8382"/>
                      </a:lnTo>
                      <a:cubicBezTo>
                        <a:pt x="58103" y="7715"/>
                        <a:pt x="57912" y="7144"/>
                        <a:pt x="57245" y="6667"/>
                      </a:cubicBezTo>
                      <a:lnTo>
                        <a:pt x="48863" y="286"/>
                      </a:lnTo>
                      <a:cubicBezTo>
                        <a:pt x="48578" y="95"/>
                        <a:pt x="48197" y="0"/>
                        <a:pt x="47816" y="0"/>
                      </a:cubicBezTo>
                      <a:cubicBezTo>
                        <a:pt x="47434" y="0"/>
                        <a:pt x="47149" y="191"/>
                        <a:pt x="46958" y="572"/>
                      </a:cubicBezTo>
                      <a:lnTo>
                        <a:pt x="286" y="62103"/>
                      </a:lnTo>
                      <a:cubicBezTo>
                        <a:pt x="95" y="62389"/>
                        <a:pt x="0" y="62770"/>
                        <a:pt x="0" y="63151"/>
                      </a:cubicBezTo>
                      <a:cubicBezTo>
                        <a:pt x="0" y="63532"/>
                        <a:pt x="191" y="63818"/>
                        <a:pt x="572" y="64103"/>
                      </a:cubicBezTo>
                      <a:lnTo>
                        <a:pt x="8954" y="70485"/>
                      </a:lnTo>
                      <a:cubicBezTo>
                        <a:pt x="9239" y="70676"/>
                        <a:pt x="9620" y="70771"/>
                        <a:pt x="10001" y="70771"/>
                      </a:cubicBezTo>
                      <a:cubicBezTo>
                        <a:pt x="10382" y="70676"/>
                        <a:pt x="10668" y="70580"/>
                        <a:pt x="10954" y="70199"/>
                      </a:cubicBezTo>
                      <a:lnTo>
                        <a:pt x="43625" y="27146"/>
                      </a:lnTo>
                      <a:cubicBezTo>
                        <a:pt x="43815" y="26861"/>
                        <a:pt x="44005" y="26765"/>
                        <a:pt x="44101" y="26861"/>
                      </a:cubicBezTo>
                      <a:cubicBezTo>
                        <a:pt x="44196" y="26956"/>
                        <a:pt x="44291" y="27051"/>
                        <a:pt x="44291" y="27337"/>
                      </a:cubicBezTo>
                      <a:lnTo>
                        <a:pt x="41910" y="50483"/>
                      </a:lnTo>
                      <a:cubicBezTo>
                        <a:pt x="41815" y="51149"/>
                        <a:pt x="42005" y="51721"/>
                        <a:pt x="42672" y="52197"/>
                      </a:cubicBezTo>
                      <a:lnTo>
                        <a:pt x="44387" y="53531"/>
                      </a:lnTo>
                      <a:cubicBezTo>
                        <a:pt x="44958" y="54007"/>
                        <a:pt x="45625" y="54102"/>
                        <a:pt x="46196" y="53721"/>
                      </a:cubicBezTo>
                      <a:lnTo>
                        <a:pt x="67913" y="45148"/>
                      </a:lnTo>
                      <a:cubicBezTo>
                        <a:pt x="68199" y="45053"/>
                        <a:pt x="68390" y="45053"/>
                        <a:pt x="68485" y="45244"/>
                      </a:cubicBezTo>
                      <a:cubicBezTo>
                        <a:pt x="68580" y="45339"/>
                        <a:pt x="68580" y="45530"/>
                        <a:pt x="68390" y="45815"/>
                      </a:cubicBezTo>
                      <a:lnTo>
                        <a:pt x="35624" y="88964"/>
                      </a:lnTo>
                      <a:cubicBezTo>
                        <a:pt x="35433" y="89249"/>
                        <a:pt x="35338" y="89630"/>
                        <a:pt x="35338" y="90011"/>
                      </a:cubicBezTo>
                      <a:cubicBezTo>
                        <a:pt x="35338" y="90392"/>
                        <a:pt x="35528" y="90678"/>
                        <a:pt x="35909" y="90869"/>
                      </a:cubicBezTo>
                      <a:lnTo>
                        <a:pt x="44291" y="97250"/>
                      </a:lnTo>
                      <a:cubicBezTo>
                        <a:pt x="44577" y="97441"/>
                        <a:pt x="44958" y="97536"/>
                        <a:pt x="45339" y="97536"/>
                      </a:cubicBezTo>
                      <a:cubicBezTo>
                        <a:pt x="45720" y="97441"/>
                        <a:pt x="46006" y="97345"/>
                        <a:pt x="46292" y="96965"/>
                      </a:cubicBezTo>
                      <a:lnTo>
                        <a:pt x="92964" y="35433"/>
                      </a:lnTo>
                      <a:cubicBezTo>
                        <a:pt x="93059" y="35052"/>
                        <a:pt x="93154" y="34671"/>
                        <a:pt x="93154" y="3429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16"/>
                <p:cNvSpPr/>
                <p:nvPr/>
              </p:nvSpPr>
              <p:spPr>
                <a:xfrm>
                  <a:off x="6124915" y="3316852"/>
                  <a:ext cx="80940" cy="82775"/>
                </a:xfrm>
                <a:custGeom>
                  <a:rect b="b" l="l" r="r" t="t"/>
                  <a:pathLst>
                    <a:path extrusionOk="0" h="82775" w="80940">
                      <a:moveTo>
                        <a:pt x="80336" y="9468"/>
                      </a:moveTo>
                      <a:lnTo>
                        <a:pt x="70811" y="514"/>
                      </a:lnTo>
                      <a:cubicBezTo>
                        <a:pt x="70240" y="-57"/>
                        <a:pt x="69573" y="-152"/>
                        <a:pt x="68906" y="229"/>
                      </a:cubicBezTo>
                      <a:lnTo>
                        <a:pt x="707" y="42329"/>
                      </a:lnTo>
                      <a:cubicBezTo>
                        <a:pt x="-150" y="42901"/>
                        <a:pt x="-245" y="43472"/>
                        <a:pt x="517" y="44234"/>
                      </a:cubicBezTo>
                      <a:lnTo>
                        <a:pt x="8422" y="51664"/>
                      </a:lnTo>
                      <a:cubicBezTo>
                        <a:pt x="8994" y="52235"/>
                        <a:pt x="9661" y="52330"/>
                        <a:pt x="10327" y="51949"/>
                      </a:cubicBezTo>
                      <a:lnTo>
                        <a:pt x="20805" y="44996"/>
                      </a:lnTo>
                      <a:cubicBezTo>
                        <a:pt x="21091" y="44806"/>
                        <a:pt x="21281" y="44806"/>
                        <a:pt x="21567" y="45091"/>
                      </a:cubicBezTo>
                      <a:lnTo>
                        <a:pt x="38712" y="61189"/>
                      </a:lnTo>
                      <a:cubicBezTo>
                        <a:pt x="38902" y="61379"/>
                        <a:pt x="38998" y="61665"/>
                        <a:pt x="38807" y="61951"/>
                      </a:cubicBezTo>
                      <a:lnTo>
                        <a:pt x="32616" y="72904"/>
                      </a:lnTo>
                      <a:cubicBezTo>
                        <a:pt x="32235" y="73571"/>
                        <a:pt x="32425" y="74238"/>
                        <a:pt x="32997" y="74809"/>
                      </a:cubicBezTo>
                      <a:lnTo>
                        <a:pt x="40998" y="82334"/>
                      </a:lnTo>
                      <a:cubicBezTo>
                        <a:pt x="41569" y="82906"/>
                        <a:pt x="42141" y="82906"/>
                        <a:pt x="42617" y="82429"/>
                      </a:cubicBezTo>
                      <a:lnTo>
                        <a:pt x="42808" y="82048"/>
                      </a:lnTo>
                      <a:lnTo>
                        <a:pt x="80717" y="11468"/>
                      </a:lnTo>
                      <a:cubicBezTo>
                        <a:pt x="81098" y="10706"/>
                        <a:pt x="81003" y="10039"/>
                        <a:pt x="80336" y="9468"/>
                      </a:cubicBezTo>
                      <a:close/>
                      <a:moveTo>
                        <a:pt x="44808" y="51664"/>
                      </a:moveTo>
                      <a:cubicBezTo>
                        <a:pt x="44713" y="51854"/>
                        <a:pt x="44522" y="51949"/>
                        <a:pt x="44332" y="51949"/>
                      </a:cubicBezTo>
                      <a:cubicBezTo>
                        <a:pt x="44141" y="51949"/>
                        <a:pt x="43951" y="51854"/>
                        <a:pt x="43855" y="51759"/>
                      </a:cubicBezTo>
                      <a:lnTo>
                        <a:pt x="30711" y="39376"/>
                      </a:lnTo>
                      <a:cubicBezTo>
                        <a:pt x="30616" y="39281"/>
                        <a:pt x="30520" y="39091"/>
                        <a:pt x="30520" y="38900"/>
                      </a:cubicBezTo>
                      <a:cubicBezTo>
                        <a:pt x="30520" y="38710"/>
                        <a:pt x="30616" y="38519"/>
                        <a:pt x="30806" y="38424"/>
                      </a:cubicBezTo>
                      <a:lnTo>
                        <a:pt x="63191" y="17374"/>
                      </a:lnTo>
                      <a:cubicBezTo>
                        <a:pt x="63382" y="17278"/>
                        <a:pt x="63572" y="17278"/>
                        <a:pt x="63667" y="17374"/>
                      </a:cubicBezTo>
                      <a:cubicBezTo>
                        <a:pt x="63763" y="17469"/>
                        <a:pt x="63763" y="17659"/>
                        <a:pt x="63667" y="17850"/>
                      </a:cubicBezTo>
                      <a:lnTo>
                        <a:pt x="44808" y="51664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16"/>
                <p:cNvSpPr/>
                <p:nvPr/>
              </p:nvSpPr>
              <p:spPr>
                <a:xfrm>
                  <a:off x="6172866" y="3354132"/>
                  <a:ext cx="93916" cy="91154"/>
                </a:xfrm>
                <a:custGeom>
                  <a:rect b="b" l="l" r="r" t="t"/>
                  <a:pathLst>
                    <a:path extrusionOk="0" h="91154" w="93916">
                      <a:moveTo>
                        <a:pt x="93917" y="39338"/>
                      </a:moveTo>
                      <a:cubicBezTo>
                        <a:pt x="93917" y="38957"/>
                        <a:pt x="93821" y="38672"/>
                        <a:pt x="93536" y="38386"/>
                      </a:cubicBezTo>
                      <a:lnTo>
                        <a:pt x="86677" y="30385"/>
                      </a:lnTo>
                      <a:cubicBezTo>
                        <a:pt x="86392" y="30099"/>
                        <a:pt x="86106" y="29909"/>
                        <a:pt x="85725" y="29909"/>
                      </a:cubicBezTo>
                      <a:cubicBezTo>
                        <a:pt x="85344" y="29909"/>
                        <a:pt x="85058" y="30004"/>
                        <a:pt x="84773" y="30290"/>
                      </a:cubicBezTo>
                      <a:lnTo>
                        <a:pt x="46387" y="63627"/>
                      </a:lnTo>
                      <a:cubicBezTo>
                        <a:pt x="46196" y="63818"/>
                        <a:pt x="46006" y="63913"/>
                        <a:pt x="45815" y="63818"/>
                      </a:cubicBezTo>
                      <a:cubicBezTo>
                        <a:pt x="45720" y="63722"/>
                        <a:pt x="45625" y="63532"/>
                        <a:pt x="45720" y="63246"/>
                      </a:cubicBezTo>
                      <a:lnTo>
                        <a:pt x="68294" y="10668"/>
                      </a:lnTo>
                      <a:cubicBezTo>
                        <a:pt x="68580" y="10001"/>
                        <a:pt x="68485" y="9335"/>
                        <a:pt x="68008" y="8763"/>
                      </a:cubicBezTo>
                      <a:lnTo>
                        <a:pt x="60865" y="476"/>
                      </a:lnTo>
                      <a:cubicBezTo>
                        <a:pt x="60579" y="191"/>
                        <a:pt x="60293" y="0"/>
                        <a:pt x="59912" y="0"/>
                      </a:cubicBezTo>
                      <a:cubicBezTo>
                        <a:pt x="59531" y="0"/>
                        <a:pt x="59246" y="95"/>
                        <a:pt x="58960" y="286"/>
                      </a:cubicBezTo>
                      <a:lnTo>
                        <a:pt x="476" y="50768"/>
                      </a:lnTo>
                      <a:cubicBezTo>
                        <a:pt x="191" y="51054"/>
                        <a:pt x="0" y="51340"/>
                        <a:pt x="0" y="51721"/>
                      </a:cubicBezTo>
                      <a:cubicBezTo>
                        <a:pt x="0" y="52102"/>
                        <a:pt x="95" y="52388"/>
                        <a:pt x="381" y="52673"/>
                      </a:cubicBezTo>
                      <a:lnTo>
                        <a:pt x="7239" y="60674"/>
                      </a:lnTo>
                      <a:cubicBezTo>
                        <a:pt x="7525" y="60960"/>
                        <a:pt x="7810" y="61151"/>
                        <a:pt x="8192" y="61151"/>
                      </a:cubicBezTo>
                      <a:cubicBezTo>
                        <a:pt x="8573" y="61151"/>
                        <a:pt x="8858" y="61055"/>
                        <a:pt x="9144" y="60865"/>
                      </a:cubicBezTo>
                      <a:lnTo>
                        <a:pt x="47434" y="27718"/>
                      </a:lnTo>
                      <a:cubicBezTo>
                        <a:pt x="47625" y="27527"/>
                        <a:pt x="47816" y="27432"/>
                        <a:pt x="48006" y="27527"/>
                      </a:cubicBezTo>
                      <a:cubicBezTo>
                        <a:pt x="48101" y="27623"/>
                        <a:pt x="48197" y="27813"/>
                        <a:pt x="48101" y="28099"/>
                      </a:cubicBezTo>
                      <a:lnTo>
                        <a:pt x="25622" y="80391"/>
                      </a:lnTo>
                      <a:cubicBezTo>
                        <a:pt x="25336" y="81153"/>
                        <a:pt x="25432" y="81725"/>
                        <a:pt x="25908" y="82296"/>
                      </a:cubicBezTo>
                      <a:lnTo>
                        <a:pt x="33147" y="90678"/>
                      </a:lnTo>
                      <a:cubicBezTo>
                        <a:pt x="33433" y="90964"/>
                        <a:pt x="33719" y="91154"/>
                        <a:pt x="34100" y="91154"/>
                      </a:cubicBezTo>
                      <a:cubicBezTo>
                        <a:pt x="34480" y="91154"/>
                        <a:pt x="34766" y="91059"/>
                        <a:pt x="35052" y="90773"/>
                      </a:cubicBezTo>
                      <a:lnTo>
                        <a:pt x="93536" y="40291"/>
                      </a:lnTo>
                      <a:cubicBezTo>
                        <a:pt x="93726" y="40005"/>
                        <a:pt x="93821" y="39719"/>
                        <a:pt x="93917" y="393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16"/>
                <p:cNvSpPr/>
                <p:nvPr/>
              </p:nvSpPr>
              <p:spPr>
                <a:xfrm>
                  <a:off x="6214741" y="3409342"/>
                  <a:ext cx="71223" cy="57316"/>
                </a:xfrm>
                <a:custGeom>
                  <a:rect b="b" l="l" r="r" t="t"/>
                  <a:pathLst>
                    <a:path extrusionOk="0" h="57316" w="71223">
                      <a:moveTo>
                        <a:pt x="71187" y="10132"/>
                      </a:moveTo>
                      <a:cubicBezTo>
                        <a:pt x="71283" y="9751"/>
                        <a:pt x="71187" y="9465"/>
                        <a:pt x="70902" y="9084"/>
                      </a:cubicBezTo>
                      <a:lnTo>
                        <a:pt x="64615" y="607"/>
                      </a:lnTo>
                      <a:cubicBezTo>
                        <a:pt x="64425" y="321"/>
                        <a:pt x="64044" y="131"/>
                        <a:pt x="63758" y="36"/>
                      </a:cubicBezTo>
                      <a:cubicBezTo>
                        <a:pt x="63377" y="-60"/>
                        <a:pt x="62996" y="36"/>
                        <a:pt x="62710" y="321"/>
                      </a:cubicBezTo>
                      <a:lnTo>
                        <a:pt x="607" y="46327"/>
                      </a:lnTo>
                      <a:cubicBezTo>
                        <a:pt x="321" y="46518"/>
                        <a:pt x="131" y="46899"/>
                        <a:pt x="36" y="47184"/>
                      </a:cubicBezTo>
                      <a:cubicBezTo>
                        <a:pt x="-60" y="47470"/>
                        <a:pt x="36" y="47851"/>
                        <a:pt x="321" y="48232"/>
                      </a:cubicBezTo>
                      <a:lnTo>
                        <a:pt x="6608" y="56709"/>
                      </a:lnTo>
                      <a:cubicBezTo>
                        <a:pt x="6798" y="56995"/>
                        <a:pt x="7084" y="57186"/>
                        <a:pt x="7465" y="57281"/>
                      </a:cubicBezTo>
                      <a:cubicBezTo>
                        <a:pt x="7846" y="57376"/>
                        <a:pt x="8132" y="57281"/>
                        <a:pt x="8513" y="56995"/>
                      </a:cubicBezTo>
                      <a:lnTo>
                        <a:pt x="70616" y="10989"/>
                      </a:lnTo>
                      <a:cubicBezTo>
                        <a:pt x="70997" y="10799"/>
                        <a:pt x="71187" y="10418"/>
                        <a:pt x="71187" y="1013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16"/>
                <p:cNvSpPr/>
                <p:nvPr/>
              </p:nvSpPr>
              <p:spPr>
                <a:xfrm>
                  <a:off x="6228051" y="3448848"/>
                  <a:ext cx="86423" cy="73404"/>
                </a:xfrm>
                <a:custGeom>
                  <a:rect b="b" l="l" r="r" t="t"/>
                  <a:pathLst>
                    <a:path extrusionOk="0" h="73404" w="86423">
                      <a:moveTo>
                        <a:pt x="86166" y="11869"/>
                      </a:moveTo>
                      <a:lnTo>
                        <a:pt x="79213" y="820"/>
                      </a:lnTo>
                      <a:cubicBezTo>
                        <a:pt x="78737" y="153"/>
                        <a:pt x="78165" y="-133"/>
                        <a:pt x="77403" y="58"/>
                      </a:cubicBezTo>
                      <a:lnTo>
                        <a:pt x="918" y="23966"/>
                      </a:lnTo>
                      <a:cubicBezTo>
                        <a:pt x="-35" y="24347"/>
                        <a:pt x="-225" y="24918"/>
                        <a:pt x="251" y="25775"/>
                      </a:cubicBezTo>
                      <a:lnTo>
                        <a:pt x="6061" y="34919"/>
                      </a:lnTo>
                      <a:cubicBezTo>
                        <a:pt x="6537" y="35586"/>
                        <a:pt x="7109" y="35872"/>
                        <a:pt x="7871" y="35681"/>
                      </a:cubicBezTo>
                      <a:lnTo>
                        <a:pt x="19682" y="31586"/>
                      </a:lnTo>
                      <a:cubicBezTo>
                        <a:pt x="19968" y="31490"/>
                        <a:pt x="20253" y="31586"/>
                        <a:pt x="20349" y="31776"/>
                      </a:cubicBezTo>
                      <a:lnTo>
                        <a:pt x="32922" y="51683"/>
                      </a:lnTo>
                      <a:cubicBezTo>
                        <a:pt x="33112" y="51969"/>
                        <a:pt x="33017" y="52160"/>
                        <a:pt x="32826" y="52445"/>
                      </a:cubicBezTo>
                      <a:lnTo>
                        <a:pt x="24063" y="61494"/>
                      </a:lnTo>
                      <a:cubicBezTo>
                        <a:pt x="23587" y="62066"/>
                        <a:pt x="23492" y="62732"/>
                        <a:pt x="23968" y="63494"/>
                      </a:cubicBezTo>
                      <a:lnTo>
                        <a:pt x="29874" y="72734"/>
                      </a:lnTo>
                      <a:cubicBezTo>
                        <a:pt x="30350" y="73400"/>
                        <a:pt x="30826" y="73591"/>
                        <a:pt x="31398" y="73210"/>
                      </a:cubicBezTo>
                      <a:lnTo>
                        <a:pt x="31683" y="72829"/>
                      </a:lnTo>
                      <a:lnTo>
                        <a:pt x="85881" y="13774"/>
                      </a:lnTo>
                      <a:cubicBezTo>
                        <a:pt x="86547" y="13202"/>
                        <a:pt x="86547" y="12536"/>
                        <a:pt x="86166" y="11869"/>
                      </a:cubicBezTo>
                      <a:close/>
                      <a:moveTo>
                        <a:pt x="67878" y="15869"/>
                      </a:moveTo>
                      <a:lnTo>
                        <a:pt x="41208" y="43873"/>
                      </a:lnTo>
                      <a:cubicBezTo>
                        <a:pt x="41018" y="44063"/>
                        <a:pt x="40923" y="44159"/>
                        <a:pt x="40732" y="44063"/>
                      </a:cubicBezTo>
                      <a:cubicBezTo>
                        <a:pt x="40542" y="43968"/>
                        <a:pt x="40446" y="43873"/>
                        <a:pt x="40351" y="43778"/>
                      </a:cubicBezTo>
                      <a:lnTo>
                        <a:pt x="30636" y="28538"/>
                      </a:lnTo>
                      <a:cubicBezTo>
                        <a:pt x="30540" y="28442"/>
                        <a:pt x="30540" y="28252"/>
                        <a:pt x="30540" y="28061"/>
                      </a:cubicBezTo>
                      <a:cubicBezTo>
                        <a:pt x="30540" y="27871"/>
                        <a:pt x="30636" y="27776"/>
                        <a:pt x="30921" y="27680"/>
                      </a:cubicBezTo>
                      <a:lnTo>
                        <a:pt x="67497" y="15298"/>
                      </a:lnTo>
                      <a:cubicBezTo>
                        <a:pt x="67688" y="15203"/>
                        <a:pt x="67878" y="15298"/>
                        <a:pt x="67974" y="15393"/>
                      </a:cubicBezTo>
                      <a:cubicBezTo>
                        <a:pt x="68069" y="15488"/>
                        <a:pt x="67974" y="15679"/>
                        <a:pt x="67878" y="15869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16"/>
                <p:cNvSpPr/>
                <p:nvPr/>
              </p:nvSpPr>
              <p:spPr>
                <a:xfrm>
                  <a:off x="6263994" y="3523895"/>
                  <a:ext cx="16477" cy="16382"/>
                </a:xfrm>
                <a:custGeom>
                  <a:rect b="b" l="l" r="r" t="t"/>
                  <a:pathLst>
                    <a:path extrusionOk="0" h="16382" w="16477">
                      <a:moveTo>
                        <a:pt x="10599" y="354"/>
                      </a:moveTo>
                      <a:cubicBezTo>
                        <a:pt x="8504" y="-313"/>
                        <a:pt x="6503" y="-27"/>
                        <a:pt x="4408" y="1116"/>
                      </a:cubicBezTo>
                      <a:cubicBezTo>
                        <a:pt x="2312" y="2259"/>
                        <a:pt x="979" y="3783"/>
                        <a:pt x="312" y="5879"/>
                      </a:cubicBezTo>
                      <a:cubicBezTo>
                        <a:pt x="-259" y="7974"/>
                        <a:pt x="-69" y="9974"/>
                        <a:pt x="1074" y="12070"/>
                      </a:cubicBezTo>
                      <a:cubicBezTo>
                        <a:pt x="2122" y="14070"/>
                        <a:pt x="3741" y="15404"/>
                        <a:pt x="5837" y="16071"/>
                      </a:cubicBezTo>
                      <a:cubicBezTo>
                        <a:pt x="7932" y="16642"/>
                        <a:pt x="9932" y="16451"/>
                        <a:pt x="12028" y="15308"/>
                      </a:cubicBezTo>
                      <a:cubicBezTo>
                        <a:pt x="14123" y="14165"/>
                        <a:pt x="15457" y="12641"/>
                        <a:pt x="16124" y="10546"/>
                      </a:cubicBezTo>
                      <a:cubicBezTo>
                        <a:pt x="16790" y="8546"/>
                        <a:pt x="16505" y="6450"/>
                        <a:pt x="15362" y="4355"/>
                      </a:cubicBezTo>
                      <a:cubicBezTo>
                        <a:pt x="14219" y="2354"/>
                        <a:pt x="12695" y="926"/>
                        <a:pt x="10599" y="354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16"/>
                <p:cNvSpPr/>
                <p:nvPr/>
              </p:nvSpPr>
              <p:spPr>
                <a:xfrm>
                  <a:off x="6281207" y="3526059"/>
                  <a:ext cx="80089" cy="64586"/>
                </a:xfrm>
                <a:custGeom>
                  <a:rect b="b" l="l" r="r" t="t"/>
                  <a:pathLst>
                    <a:path extrusionOk="0" h="64586" w="80089">
                      <a:moveTo>
                        <a:pt x="34820" y="62103"/>
                      </a:moveTo>
                      <a:cubicBezTo>
                        <a:pt x="35201" y="61912"/>
                        <a:pt x="35391" y="61722"/>
                        <a:pt x="35582" y="61341"/>
                      </a:cubicBezTo>
                      <a:cubicBezTo>
                        <a:pt x="35772" y="60960"/>
                        <a:pt x="35677" y="60674"/>
                        <a:pt x="35582" y="60293"/>
                      </a:cubicBezTo>
                      <a:lnTo>
                        <a:pt x="31676" y="50387"/>
                      </a:lnTo>
                      <a:cubicBezTo>
                        <a:pt x="31295" y="49530"/>
                        <a:pt x="30724" y="49339"/>
                        <a:pt x="29962" y="49625"/>
                      </a:cubicBezTo>
                      <a:lnTo>
                        <a:pt x="28628" y="50197"/>
                      </a:lnTo>
                      <a:cubicBezTo>
                        <a:pt x="25390" y="51626"/>
                        <a:pt x="22247" y="51816"/>
                        <a:pt x="19389" y="50768"/>
                      </a:cubicBezTo>
                      <a:cubicBezTo>
                        <a:pt x="16532" y="49720"/>
                        <a:pt x="14341" y="47530"/>
                        <a:pt x="12912" y="44291"/>
                      </a:cubicBezTo>
                      <a:cubicBezTo>
                        <a:pt x="11483" y="41053"/>
                        <a:pt x="11293" y="37909"/>
                        <a:pt x="12341" y="35052"/>
                      </a:cubicBezTo>
                      <a:cubicBezTo>
                        <a:pt x="13388" y="32194"/>
                        <a:pt x="15579" y="30004"/>
                        <a:pt x="18913" y="28575"/>
                      </a:cubicBezTo>
                      <a:lnTo>
                        <a:pt x="50917" y="14192"/>
                      </a:lnTo>
                      <a:cubicBezTo>
                        <a:pt x="54155" y="12763"/>
                        <a:pt x="57299" y="12573"/>
                        <a:pt x="60156" y="13621"/>
                      </a:cubicBezTo>
                      <a:cubicBezTo>
                        <a:pt x="63014" y="14668"/>
                        <a:pt x="65204" y="16859"/>
                        <a:pt x="66728" y="20098"/>
                      </a:cubicBezTo>
                      <a:cubicBezTo>
                        <a:pt x="68157" y="23336"/>
                        <a:pt x="68348" y="26289"/>
                        <a:pt x="67205" y="29242"/>
                      </a:cubicBezTo>
                      <a:cubicBezTo>
                        <a:pt x="66062" y="32099"/>
                        <a:pt x="63871" y="34290"/>
                        <a:pt x="60632" y="35814"/>
                      </a:cubicBezTo>
                      <a:lnTo>
                        <a:pt x="59394" y="36385"/>
                      </a:lnTo>
                      <a:cubicBezTo>
                        <a:pt x="58537" y="36766"/>
                        <a:pt x="58346" y="37338"/>
                        <a:pt x="58727" y="38195"/>
                      </a:cubicBezTo>
                      <a:lnTo>
                        <a:pt x="63490" y="47720"/>
                      </a:lnTo>
                      <a:cubicBezTo>
                        <a:pt x="63680" y="48101"/>
                        <a:pt x="63871" y="48292"/>
                        <a:pt x="64347" y="48387"/>
                      </a:cubicBezTo>
                      <a:cubicBezTo>
                        <a:pt x="64728" y="48482"/>
                        <a:pt x="65109" y="48482"/>
                        <a:pt x="65490" y="48292"/>
                      </a:cubicBezTo>
                      <a:lnTo>
                        <a:pt x="66157" y="48006"/>
                      </a:lnTo>
                      <a:cubicBezTo>
                        <a:pt x="70443" y="46101"/>
                        <a:pt x="73777" y="43434"/>
                        <a:pt x="76158" y="40100"/>
                      </a:cubicBezTo>
                      <a:cubicBezTo>
                        <a:pt x="78539" y="36766"/>
                        <a:pt x="79778" y="32957"/>
                        <a:pt x="80063" y="28670"/>
                      </a:cubicBezTo>
                      <a:cubicBezTo>
                        <a:pt x="80254" y="24384"/>
                        <a:pt x="79397" y="20003"/>
                        <a:pt x="77301" y="15526"/>
                      </a:cubicBezTo>
                      <a:cubicBezTo>
                        <a:pt x="75301" y="11049"/>
                        <a:pt x="72539" y="7430"/>
                        <a:pt x="69205" y="4762"/>
                      </a:cubicBezTo>
                      <a:cubicBezTo>
                        <a:pt x="65871" y="2095"/>
                        <a:pt x="62061" y="571"/>
                        <a:pt x="57870" y="95"/>
                      </a:cubicBezTo>
                      <a:cubicBezTo>
                        <a:pt x="53679" y="-286"/>
                        <a:pt x="49488" y="476"/>
                        <a:pt x="45107" y="2381"/>
                      </a:cubicBezTo>
                      <a:lnTo>
                        <a:pt x="14436" y="16192"/>
                      </a:lnTo>
                      <a:cubicBezTo>
                        <a:pt x="10055" y="18193"/>
                        <a:pt x="6626" y="20860"/>
                        <a:pt x="4149" y="24289"/>
                      </a:cubicBezTo>
                      <a:cubicBezTo>
                        <a:pt x="1673" y="27718"/>
                        <a:pt x="339" y="31528"/>
                        <a:pt x="53" y="35814"/>
                      </a:cubicBezTo>
                      <a:cubicBezTo>
                        <a:pt x="-232" y="40100"/>
                        <a:pt x="625" y="44482"/>
                        <a:pt x="2720" y="49054"/>
                      </a:cubicBezTo>
                      <a:cubicBezTo>
                        <a:pt x="4721" y="53531"/>
                        <a:pt x="7388" y="57150"/>
                        <a:pt x="10721" y="59817"/>
                      </a:cubicBezTo>
                      <a:cubicBezTo>
                        <a:pt x="14055" y="62484"/>
                        <a:pt x="17770" y="64008"/>
                        <a:pt x="21961" y="64484"/>
                      </a:cubicBezTo>
                      <a:cubicBezTo>
                        <a:pt x="26152" y="64865"/>
                        <a:pt x="30343" y="64199"/>
                        <a:pt x="34629" y="62198"/>
                      </a:cubicBezTo>
                      <a:lnTo>
                        <a:pt x="34820" y="6210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16"/>
                <p:cNvSpPr/>
                <p:nvPr/>
              </p:nvSpPr>
              <p:spPr>
                <a:xfrm>
                  <a:off x="6303290" y="3586352"/>
                  <a:ext cx="81100" cy="61690"/>
                </a:xfrm>
                <a:custGeom>
                  <a:rect b="b" l="l" r="r" t="t"/>
                  <a:pathLst>
                    <a:path extrusionOk="0" h="61690" w="81100">
                      <a:moveTo>
                        <a:pt x="33502" y="60103"/>
                      </a:moveTo>
                      <a:lnTo>
                        <a:pt x="64077" y="49816"/>
                      </a:lnTo>
                      <a:cubicBezTo>
                        <a:pt x="68744" y="48292"/>
                        <a:pt x="72459" y="45911"/>
                        <a:pt x="75316" y="42672"/>
                      </a:cubicBezTo>
                      <a:cubicBezTo>
                        <a:pt x="78174" y="39433"/>
                        <a:pt x="79984" y="35719"/>
                        <a:pt x="80746" y="31337"/>
                      </a:cubicBezTo>
                      <a:cubicBezTo>
                        <a:pt x="81508" y="26956"/>
                        <a:pt x="81031" y="22479"/>
                        <a:pt x="79412" y="17621"/>
                      </a:cubicBezTo>
                      <a:cubicBezTo>
                        <a:pt x="77793" y="12859"/>
                        <a:pt x="75412" y="8953"/>
                        <a:pt x="72268" y="6001"/>
                      </a:cubicBezTo>
                      <a:cubicBezTo>
                        <a:pt x="69125" y="3048"/>
                        <a:pt x="65410" y="1143"/>
                        <a:pt x="61124" y="381"/>
                      </a:cubicBezTo>
                      <a:cubicBezTo>
                        <a:pt x="56838" y="-381"/>
                        <a:pt x="52456" y="0"/>
                        <a:pt x="47789" y="1524"/>
                      </a:cubicBezTo>
                      <a:lnTo>
                        <a:pt x="17214" y="11811"/>
                      </a:lnTo>
                      <a:cubicBezTo>
                        <a:pt x="12547" y="13430"/>
                        <a:pt x="8737" y="15812"/>
                        <a:pt x="5784" y="18955"/>
                      </a:cubicBezTo>
                      <a:cubicBezTo>
                        <a:pt x="2831" y="22098"/>
                        <a:pt x="1021" y="25908"/>
                        <a:pt x="355" y="30194"/>
                      </a:cubicBezTo>
                      <a:cubicBezTo>
                        <a:pt x="-407" y="34480"/>
                        <a:pt x="69" y="39052"/>
                        <a:pt x="1688" y="43815"/>
                      </a:cubicBezTo>
                      <a:cubicBezTo>
                        <a:pt x="3307" y="48673"/>
                        <a:pt x="5689" y="52578"/>
                        <a:pt x="8927" y="55531"/>
                      </a:cubicBezTo>
                      <a:cubicBezTo>
                        <a:pt x="12166" y="58483"/>
                        <a:pt x="15785" y="60389"/>
                        <a:pt x="20071" y="61246"/>
                      </a:cubicBezTo>
                      <a:cubicBezTo>
                        <a:pt x="24262" y="62103"/>
                        <a:pt x="28739" y="61722"/>
                        <a:pt x="33502" y="60103"/>
                      </a:cubicBezTo>
                      <a:close/>
                      <a:moveTo>
                        <a:pt x="12547" y="40196"/>
                      </a:moveTo>
                      <a:cubicBezTo>
                        <a:pt x="11404" y="36767"/>
                        <a:pt x="11594" y="33528"/>
                        <a:pt x="13118" y="30671"/>
                      </a:cubicBezTo>
                      <a:cubicBezTo>
                        <a:pt x="14642" y="27813"/>
                        <a:pt x="17309" y="25813"/>
                        <a:pt x="20929" y="24574"/>
                      </a:cubicBezTo>
                      <a:lnTo>
                        <a:pt x="52361" y="14002"/>
                      </a:lnTo>
                      <a:cubicBezTo>
                        <a:pt x="56076" y="12764"/>
                        <a:pt x="59410" y="12859"/>
                        <a:pt x="62362" y="14097"/>
                      </a:cubicBezTo>
                      <a:cubicBezTo>
                        <a:pt x="65315" y="15430"/>
                        <a:pt x="67411" y="17812"/>
                        <a:pt x="68554" y="21336"/>
                      </a:cubicBezTo>
                      <a:cubicBezTo>
                        <a:pt x="69697" y="24860"/>
                        <a:pt x="69601" y="28099"/>
                        <a:pt x="67982" y="30956"/>
                      </a:cubicBezTo>
                      <a:cubicBezTo>
                        <a:pt x="66458" y="33814"/>
                        <a:pt x="63791" y="35909"/>
                        <a:pt x="60076" y="37147"/>
                      </a:cubicBezTo>
                      <a:lnTo>
                        <a:pt x="28644" y="47720"/>
                      </a:lnTo>
                      <a:cubicBezTo>
                        <a:pt x="25024" y="48958"/>
                        <a:pt x="21691" y="48863"/>
                        <a:pt x="18738" y="47530"/>
                      </a:cubicBezTo>
                      <a:cubicBezTo>
                        <a:pt x="15785" y="46196"/>
                        <a:pt x="13690" y="43720"/>
                        <a:pt x="12547" y="4019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16"/>
                <p:cNvSpPr/>
                <p:nvPr/>
              </p:nvSpPr>
              <p:spPr>
                <a:xfrm>
                  <a:off x="6317418" y="3647560"/>
                  <a:ext cx="89895" cy="72750"/>
                </a:xfrm>
                <a:custGeom>
                  <a:rect b="b" l="l" r="r" t="t"/>
                  <a:pathLst>
                    <a:path extrusionOk="0" h="72750" w="89895">
                      <a:moveTo>
                        <a:pt x="87667" y="44043"/>
                      </a:moveTo>
                      <a:cubicBezTo>
                        <a:pt x="87477" y="43281"/>
                        <a:pt x="87096" y="42805"/>
                        <a:pt x="86429" y="42709"/>
                      </a:cubicBezTo>
                      <a:lnTo>
                        <a:pt x="59950" y="33470"/>
                      </a:lnTo>
                      <a:cubicBezTo>
                        <a:pt x="59473" y="33375"/>
                        <a:pt x="59378" y="33089"/>
                        <a:pt x="59759" y="32803"/>
                      </a:cubicBezTo>
                      <a:lnTo>
                        <a:pt x="79857" y="13087"/>
                      </a:lnTo>
                      <a:cubicBezTo>
                        <a:pt x="80428" y="12706"/>
                        <a:pt x="80524" y="12039"/>
                        <a:pt x="80428" y="11372"/>
                      </a:cubicBezTo>
                      <a:lnTo>
                        <a:pt x="78142" y="1085"/>
                      </a:lnTo>
                      <a:cubicBezTo>
                        <a:pt x="78047" y="704"/>
                        <a:pt x="77857" y="418"/>
                        <a:pt x="77571" y="228"/>
                      </a:cubicBezTo>
                      <a:cubicBezTo>
                        <a:pt x="77285" y="37"/>
                        <a:pt x="76904" y="-58"/>
                        <a:pt x="76523" y="37"/>
                      </a:cubicBezTo>
                      <a:lnTo>
                        <a:pt x="1085" y="16611"/>
                      </a:lnTo>
                      <a:cubicBezTo>
                        <a:pt x="704" y="16706"/>
                        <a:pt x="418" y="16897"/>
                        <a:pt x="228" y="17182"/>
                      </a:cubicBezTo>
                      <a:cubicBezTo>
                        <a:pt x="37" y="17468"/>
                        <a:pt x="-58" y="17849"/>
                        <a:pt x="37" y="18230"/>
                      </a:cubicBezTo>
                      <a:lnTo>
                        <a:pt x="2323" y="28517"/>
                      </a:lnTo>
                      <a:cubicBezTo>
                        <a:pt x="2419" y="28898"/>
                        <a:pt x="2609" y="29184"/>
                        <a:pt x="2895" y="29374"/>
                      </a:cubicBezTo>
                      <a:cubicBezTo>
                        <a:pt x="3181" y="29565"/>
                        <a:pt x="3562" y="29660"/>
                        <a:pt x="3943" y="29565"/>
                      </a:cubicBezTo>
                      <a:lnTo>
                        <a:pt x="56711" y="17944"/>
                      </a:lnTo>
                      <a:cubicBezTo>
                        <a:pt x="56997" y="17849"/>
                        <a:pt x="57187" y="17944"/>
                        <a:pt x="57283" y="18040"/>
                      </a:cubicBezTo>
                      <a:cubicBezTo>
                        <a:pt x="57378" y="18230"/>
                        <a:pt x="57283" y="18325"/>
                        <a:pt x="57092" y="18516"/>
                      </a:cubicBezTo>
                      <a:lnTo>
                        <a:pt x="40233" y="34613"/>
                      </a:lnTo>
                      <a:cubicBezTo>
                        <a:pt x="39661" y="34994"/>
                        <a:pt x="39566" y="35661"/>
                        <a:pt x="39661" y="36423"/>
                      </a:cubicBezTo>
                      <a:lnTo>
                        <a:pt x="40138" y="38518"/>
                      </a:lnTo>
                      <a:cubicBezTo>
                        <a:pt x="40328" y="39280"/>
                        <a:pt x="40709" y="39757"/>
                        <a:pt x="41376" y="39852"/>
                      </a:cubicBezTo>
                      <a:lnTo>
                        <a:pt x="63474" y="47377"/>
                      </a:lnTo>
                      <a:cubicBezTo>
                        <a:pt x="63760" y="47472"/>
                        <a:pt x="63855" y="47567"/>
                        <a:pt x="63855" y="47758"/>
                      </a:cubicBezTo>
                      <a:cubicBezTo>
                        <a:pt x="63855" y="47948"/>
                        <a:pt x="63664" y="48043"/>
                        <a:pt x="63379" y="48139"/>
                      </a:cubicBezTo>
                      <a:lnTo>
                        <a:pt x="10515" y="59759"/>
                      </a:lnTo>
                      <a:cubicBezTo>
                        <a:pt x="10134" y="59854"/>
                        <a:pt x="9848" y="60045"/>
                        <a:pt x="9658" y="60331"/>
                      </a:cubicBezTo>
                      <a:cubicBezTo>
                        <a:pt x="9467" y="60616"/>
                        <a:pt x="9372" y="60997"/>
                        <a:pt x="9467" y="61378"/>
                      </a:cubicBezTo>
                      <a:lnTo>
                        <a:pt x="11753" y="71665"/>
                      </a:lnTo>
                      <a:cubicBezTo>
                        <a:pt x="11848" y="72046"/>
                        <a:pt x="12039" y="72332"/>
                        <a:pt x="12325" y="72523"/>
                      </a:cubicBezTo>
                      <a:cubicBezTo>
                        <a:pt x="12610" y="72713"/>
                        <a:pt x="12991" y="72808"/>
                        <a:pt x="13372" y="72713"/>
                      </a:cubicBezTo>
                      <a:lnTo>
                        <a:pt x="88810" y="56140"/>
                      </a:lnTo>
                      <a:cubicBezTo>
                        <a:pt x="89191" y="56044"/>
                        <a:pt x="89477" y="55854"/>
                        <a:pt x="89668" y="55568"/>
                      </a:cubicBezTo>
                      <a:cubicBezTo>
                        <a:pt x="89858" y="55282"/>
                        <a:pt x="89953" y="54901"/>
                        <a:pt x="89858" y="54520"/>
                      </a:cubicBezTo>
                      <a:lnTo>
                        <a:pt x="87667" y="4404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0" name="Google Shape;260;p16"/>
            <p:cNvSpPr/>
            <p:nvPr/>
          </p:nvSpPr>
          <p:spPr>
            <a:xfrm>
              <a:off x="6093451" y="3223369"/>
              <a:ext cx="1269436" cy="691467"/>
            </a:xfrm>
            <a:custGeom>
              <a:rect b="b" l="l" r="r" t="t"/>
              <a:pathLst>
                <a:path extrusionOk="0" h="495675" w="909990">
                  <a:moveTo>
                    <a:pt x="11644" y="443807"/>
                  </a:moveTo>
                  <a:cubicBezTo>
                    <a:pt x="4972" y="428433"/>
                    <a:pt x="1201" y="415284"/>
                    <a:pt x="234" y="404551"/>
                  </a:cubicBezTo>
                  <a:cubicBezTo>
                    <a:pt x="-636" y="393818"/>
                    <a:pt x="911" y="384536"/>
                    <a:pt x="4972" y="376704"/>
                  </a:cubicBezTo>
                  <a:cubicBezTo>
                    <a:pt x="9033" y="368872"/>
                    <a:pt x="15801" y="362974"/>
                    <a:pt x="25277" y="358817"/>
                  </a:cubicBezTo>
                  <a:cubicBezTo>
                    <a:pt x="32239" y="355819"/>
                    <a:pt x="39007" y="354562"/>
                    <a:pt x="45485" y="355046"/>
                  </a:cubicBezTo>
                  <a:cubicBezTo>
                    <a:pt x="51964" y="355529"/>
                    <a:pt x="58055" y="357753"/>
                    <a:pt x="63856" y="361524"/>
                  </a:cubicBezTo>
                  <a:cubicBezTo>
                    <a:pt x="69561" y="365295"/>
                    <a:pt x="75072" y="370613"/>
                    <a:pt x="80390" y="377381"/>
                  </a:cubicBezTo>
                  <a:cubicBezTo>
                    <a:pt x="85612" y="384149"/>
                    <a:pt x="91026" y="394012"/>
                    <a:pt x="96634" y="406872"/>
                  </a:cubicBezTo>
                  <a:cubicBezTo>
                    <a:pt x="103306" y="422149"/>
                    <a:pt x="107077" y="435202"/>
                    <a:pt x="107947" y="445934"/>
                  </a:cubicBezTo>
                  <a:cubicBezTo>
                    <a:pt x="108914" y="456667"/>
                    <a:pt x="107367" y="465949"/>
                    <a:pt x="103306" y="473781"/>
                  </a:cubicBezTo>
                  <a:cubicBezTo>
                    <a:pt x="99245" y="481613"/>
                    <a:pt x="92477" y="487608"/>
                    <a:pt x="82904" y="491765"/>
                  </a:cubicBezTo>
                  <a:cubicBezTo>
                    <a:pt x="70335" y="497180"/>
                    <a:pt x="58538" y="496987"/>
                    <a:pt x="47419" y="491089"/>
                  </a:cubicBezTo>
                  <a:cubicBezTo>
                    <a:pt x="34173" y="484030"/>
                    <a:pt x="22280" y="468270"/>
                    <a:pt x="11644" y="443807"/>
                  </a:cubicBezTo>
                  <a:lnTo>
                    <a:pt x="11644" y="443807"/>
                  </a:lnTo>
                  <a:close/>
                  <a:moveTo>
                    <a:pt x="28081" y="436652"/>
                  </a:moveTo>
                  <a:cubicBezTo>
                    <a:pt x="37363" y="458021"/>
                    <a:pt x="46065" y="471170"/>
                    <a:pt x="54091" y="476102"/>
                  </a:cubicBezTo>
                  <a:cubicBezTo>
                    <a:pt x="62213" y="481033"/>
                    <a:pt x="69851" y="481903"/>
                    <a:pt x="77200" y="478712"/>
                  </a:cubicBezTo>
                  <a:cubicBezTo>
                    <a:pt x="84548" y="475521"/>
                    <a:pt x="89189" y="469333"/>
                    <a:pt x="91123" y="460051"/>
                  </a:cubicBezTo>
                  <a:cubicBezTo>
                    <a:pt x="93057" y="450769"/>
                    <a:pt x="89383" y="435492"/>
                    <a:pt x="80100" y="414123"/>
                  </a:cubicBezTo>
                  <a:cubicBezTo>
                    <a:pt x="70818" y="392658"/>
                    <a:pt x="62116" y="379508"/>
                    <a:pt x="54091" y="374577"/>
                  </a:cubicBezTo>
                  <a:cubicBezTo>
                    <a:pt x="46065" y="369743"/>
                    <a:pt x="38234" y="368872"/>
                    <a:pt x="30788" y="372063"/>
                  </a:cubicBezTo>
                  <a:cubicBezTo>
                    <a:pt x="23440" y="375254"/>
                    <a:pt x="18896" y="380862"/>
                    <a:pt x="17252" y="388984"/>
                  </a:cubicBezTo>
                  <a:cubicBezTo>
                    <a:pt x="15221" y="399426"/>
                    <a:pt x="18799" y="415284"/>
                    <a:pt x="28081" y="436652"/>
                  </a:cubicBezTo>
                  <a:lnTo>
                    <a:pt x="28081" y="436652"/>
                  </a:lnTo>
                  <a:close/>
                  <a:moveTo>
                    <a:pt x="125835" y="430077"/>
                  </a:moveTo>
                  <a:lnTo>
                    <a:pt x="141982" y="421375"/>
                  </a:lnTo>
                  <a:cubicBezTo>
                    <a:pt x="146816" y="429014"/>
                    <a:pt x="152328" y="433945"/>
                    <a:pt x="158613" y="436072"/>
                  </a:cubicBezTo>
                  <a:cubicBezTo>
                    <a:pt x="164897" y="438199"/>
                    <a:pt x="171279" y="437909"/>
                    <a:pt x="177661" y="435105"/>
                  </a:cubicBezTo>
                  <a:cubicBezTo>
                    <a:pt x="185396" y="431721"/>
                    <a:pt x="190617" y="426016"/>
                    <a:pt x="193421" y="417894"/>
                  </a:cubicBezTo>
                  <a:cubicBezTo>
                    <a:pt x="196225" y="409772"/>
                    <a:pt x="195548" y="400877"/>
                    <a:pt x="191391" y="391304"/>
                  </a:cubicBezTo>
                  <a:cubicBezTo>
                    <a:pt x="187426" y="382216"/>
                    <a:pt x="181722" y="376124"/>
                    <a:pt x="174373" y="373030"/>
                  </a:cubicBezTo>
                  <a:cubicBezTo>
                    <a:pt x="166928" y="369936"/>
                    <a:pt x="159096" y="370226"/>
                    <a:pt x="150781" y="373804"/>
                  </a:cubicBezTo>
                  <a:cubicBezTo>
                    <a:pt x="145656" y="376027"/>
                    <a:pt x="141498" y="379218"/>
                    <a:pt x="138308" y="383376"/>
                  </a:cubicBezTo>
                  <a:cubicBezTo>
                    <a:pt x="135214" y="387534"/>
                    <a:pt x="133183" y="391981"/>
                    <a:pt x="132506" y="396719"/>
                  </a:cubicBezTo>
                  <a:lnTo>
                    <a:pt x="116649" y="401264"/>
                  </a:lnTo>
                  <a:lnTo>
                    <a:pt x="100309" y="328843"/>
                  </a:lnTo>
                  <a:lnTo>
                    <a:pt x="165091" y="300803"/>
                  </a:lnTo>
                  <a:lnTo>
                    <a:pt x="171762" y="316080"/>
                  </a:lnTo>
                  <a:lnTo>
                    <a:pt x="119743" y="338608"/>
                  </a:lnTo>
                  <a:lnTo>
                    <a:pt x="127865" y="376704"/>
                  </a:lnTo>
                  <a:cubicBezTo>
                    <a:pt x="133280" y="367905"/>
                    <a:pt x="140338" y="361621"/>
                    <a:pt x="148944" y="357850"/>
                  </a:cubicBezTo>
                  <a:cubicBezTo>
                    <a:pt x="160353" y="352919"/>
                    <a:pt x="171666" y="352725"/>
                    <a:pt x="182882" y="357173"/>
                  </a:cubicBezTo>
                  <a:cubicBezTo>
                    <a:pt x="194098" y="361621"/>
                    <a:pt x="202413" y="370129"/>
                    <a:pt x="207828" y="382506"/>
                  </a:cubicBezTo>
                  <a:cubicBezTo>
                    <a:pt x="212952" y="394302"/>
                    <a:pt x="213919" y="406001"/>
                    <a:pt x="210729" y="417507"/>
                  </a:cubicBezTo>
                  <a:cubicBezTo>
                    <a:pt x="206958" y="431721"/>
                    <a:pt x="197869" y="441873"/>
                    <a:pt x="183365" y="448158"/>
                  </a:cubicBezTo>
                  <a:cubicBezTo>
                    <a:pt x="171472" y="453283"/>
                    <a:pt x="160353" y="454153"/>
                    <a:pt x="150007" y="450769"/>
                  </a:cubicBezTo>
                  <a:cubicBezTo>
                    <a:pt x="139758" y="447578"/>
                    <a:pt x="131636" y="440616"/>
                    <a:pt x="125835" y="430077"/>
                  </a:cubicBezTo>
                  <a:lnTo>
                    <a:pt x="125835" y="430077"/>
                  </a:lnTo>
                  <a:close/>
                  <a:moveTo>
                    <a:pt x="250758" y="416541"/>
                  </a:moveTo>
                  <a:lnTo>
                    <a:pt x="242830" y="398363"/>
                  </a:lnTo>
                  <a:lnTo>
                    <a:pt x="261104" y="390338"/>
                  </a:lnTo>
                  <a:lnTo>
                    <a:pt x="269033" y="408515"/>
                  </a:lnTo>
                  <a:lnTo>
                    <a:pt x="250758" y="416541"/>
                  </a:lnTo>
                  <a:lnTo>
                    <a:pt x="250758" y="416541"/>
                  </a:lnTo>
                  <a:close/>
                  <a:moveTo>
                    <a:pt x="353153" y="372160"/>
                  </a:moveTo>
                  <a:lnTo>
                    <a:pt x="337199" y="379121"/>
                  </a:lnTo>
                  <a:lnTo>
                    <a:pt x="293012" y="277114"/>
                  </a:lnTo>
                  <a:cubicBezTo>
                    <a:pt x="290788" y="282431"/>
                    <a:pt x="287307" y="288330"/>
                    <a:pt x="282666" y="294711"/>
                  </a:cubicBezTo>
                  <a:cubicBezTo>
                    <a:pt x="278025" y="301093"/>
                    <a:pt x="273577" y="306314"/>
                    <a:pt x="269419" y="310278"/>
                  </a:cubicBezTo>
                  <a:lnTo>
                    <a:pt x="262748" y="294808"/>
                  </a:lnTo>
                  <a:cubicBezTo>
                    <a:pt x="269903" y="286686"/>
                    <a:pt x="275511" y="278274"/>
                    <a:pt x="279572" y="269378"/>
                  </a:cubicBezTo>
                  <a:cubicBezTo>
                    <a:pt x="283633" y="260483"/>
                    <a:pt x="285857" y="252651"/>
                    <a:pt x="286243" y="245786"/>
                  </a:cubicBezTo>
                  <a:lnTo>
                    <a:pt x="296589" y="241338"/>
                  </a:lnTo>
                  <a:lnTo>
                    <a:pt x="353153" y="372160"/>
                  </a:lnTo>
                  <a:lnTo>
                    <a:pt x="353153" y="372160"/>
                  </a:lnTo>
                  <a:close/>
                  <a:moveTo>
                    <a:pt x="471405" y="302640"/>
                  </a:moveTo>
                  <a:lnTo>
                    <a:pt x="478076" y="318013"/>
                  </a:lnTo>
                  <a:lnTo>
                    <a:pt x="391926" y="355336"/>
                  </a:lnTo>
                  <a:cubicBezTo>
                    <a:pt x="390185" y="351565"/>
                    <a:pt x="389122" y="347601"/>
                    <a:pt x="389025" y="343443"/>
                  </a:cubicBezTo>
                  <a:cubicBezTo>
                    <a:pt x="388638" y="336578"/>
                    <a:pt x="389702" y="329326"/>
                    <a:pt x="392022" y="321591"/>
                  </a:cubicBezTo>
                  <a:cubicBezTo>
                    <a:pt x="394343" y="313856"/>
                    <a:pt x="398501" y="304187"/>
                    <a:pt x="404399" y="292777"/>
                  </a:cubicBezTo>
                  <a:cubicBezTo>
                    <a:pt x="413487" y="274986"/>
                    <a:pt x="419095" y="261643"/>
                    <a:pt x="421126" y="252748"/>
                  </a:cubicBezTo>
                  <a:cubicBezTo>
                    <a:pt x="423156" y="243852"/>
                    <a:pt x="422866" y="236310"/>
                    <a:pt x="420256" y="230219"/>
                  </a:cubicBezTo>
                  <a:cubicBezTo>
                    <a:pt x="417548" y="223837"/>
                    <a:pt x="412907" y="219486"/>
                    <a:pt x="406526" y="217166"/>
                  </a:cubicBezTo>
                  <a:cubicBezTo>
                    <a:pt x="400144" y="214748"/>
                    <a:pt x="393279" y="215135"/>
                    <a:pt x="385931" y="218326"/>
                  </a:cubicBezTo>
                  <a:cubicBezTo>
                    <a:pt x="378196" y="221710"/>
                    <a:pt x="373071" y="226641"/>
                    <a:pt x="370460" y="233313"/>
                  </a:cubicBezTo>
                  <a:cubicBezTo>
                    <a:pt x="367850" y="239985"/>
                    <a:pt x="368237" y="247333"/>
                    <a:pt x="371717" y="255552"/>
                  </a:cubicBezTo>
                  <a:lnTo>
                    <a:pt x="354507" y="260966"/>
                  </a:lnTo>
                  <a:cubicBezTo>
                    <a:pt x="350349" y="248203"/>
                    <a:pt x="350542" y="236987"/>
                    <a:pt x="355087" y="227415"/>
                  </a:cubicBezTo>
                  <a:cubicBezTo>
                    <a:pt x="359631" y="217843"/>
                    <a:pt x="368140" y="210301"/>
                    <a:pt x="380516" y="204983"/>
                  </a:cubicBezTo>
                  <a:cubicBezTo>
                    <a:pt x="392989" y="199568"/>
                    <a:pt x="404399" y="198698"/>
                    <a:pt x="414744" y="202469"/>
                  </a:cubicBezTo>
                  <a:cubicBezTo>
                    <a:pt x="424994" y="206240"/>
                    <a:pt x="432439" y="213298"/>
                    <a:pt x="436886" y="223547"/>
                  </a:cubicBezTo>
                  <a:cubicBezTo>
                    <a:pt x="439110" y="228769"/>
                    <a:pt x="440271" y="234377"/>
                    <a:pt x="440367" y="240275"/>
                  </a:cubicBezTo>
                  <a:cubicBezTo>
                    <a:pt x="440464" y="246269"/>
                    <a:pt x="439207" y="253038"/>
                    <a:pt x="436596" y="260773"/>
                  </a:cubicBezTo>
                  <a:cubicBezTo>
                    <a:pt x="434082" y="268508"/>
                    <a:pt x="429151" y="279724"/>
                    <a:pt x="421900" y="294421"/>
                  </a:cubicBezTo>
                  <a:cubicBezTo>
                    <a:pt x="415808" y="306604"/>
                    <a:pt x="412037" y="314823"/>
                    <a:pt x="410490" y="318787"/>
                  </a:cubicBezTo>
                  <a:cubicBezTo>
                    <a:pt x="409040" y="322848"/>
                    <a:pt x="407976" y="326716"/>
                    <a:pt x="407493" y="330390"/>
                  </a:cubicBezTo>
                  <a:lnTo>
                    <a:pt x="471405" y="302640"/>
                  </a:lnTo>
                  <a:close/>
                  <a:moveTo>
                    <a:pt x="504183" y="306701"/>
                  </a:moveTo>
                  <a:lnTo>
                    <a:pt x="496254" y="288523"/>
                  </a:lnTo>
                  <a:lnTo>
                    <a:pt x="514432" y="280594"/>
                  </a:lnTo>
                  <a:lnTo>
                    <a:pt x="522360" y="298772"/>
                  </a:lnTo>
                  <a:lnTo>
                    <a:pt x="504183" y="306701"/>
                  </a:lnTo>
                  <a:lnTo>
                    <a:pt x="504183" y="306701"/>
                  </a:lnTo>
                  <a:close/>
                  <a:moveTo>
                    <a:pt x="623692" y="236600"/>
                  </a:moveTo>
                  <a:lnTo>
                    <a:pt x="630363" y="251974"/>
                  </a:lnTo>
                  <a:lnTo>
                    <a:pt x="544212" y="289296"/>
                  </a:lnTo>
                  <a:cubicBezTo>
                    <a:pt x="542472" y="285526"/>
                    <a:pt x="541408" y="281561"/>
                    <a:pt x="541312" y="277404"/>
                  </a:cubicBezTo>
                  <a:cubicBezTo>
                    <a:pt x="540925" y="270539"/>
                    <a:pt x="541988" y="263287"/>
                    <a:pt x="544309" y="255552"/>
                  </a:cubicBezTo>
                  <a:cubicBezTo>
                    <a:pt x="546630" y="247816"/>
                    <a:pt x="550787" y="238147"/>
                    <a:pt x="556685" y="226738"/>
                  </a:cubicBezTo>
                  <a:cubicBezTo>
                    <a:pt x="565774" y="208947"/>
                    <a:pt x="571382" y="195604"/>
                    <a:pt x="573413" y="186708"/>
                  </a:cubicBezTo>
                  <a:cubicBezTo>
                    <a:pt x="575443" y="177813"/>
                    <a:pt x="575153" y="170271"/>
                    <a:pt x="572543" y="164180"/>
                  </a:cubicBezTo>
                  <a:cubicBezTo>
                    <a:pt x="569835" y="157798"/>
                    <a:pt x="565194" y="153447"/>
                    <a:pt x="558813" y="151126"/>
                  </a:cubicBezTo>
                  <a:cubicBezTo>
                    <a:pt x="552431" y="148806"/>
                    <a:pt x="545566" y="149096"/>
                    <a:pt x="538218" y="152287"/>
                  </a:cubicBezTo>
                  <a:cubicBezTo>
                    <a:pt x="530482" y="155671"/>
                    <a:pt x="525358" y="160602"/>
                    <a:pt x="522747" y="167274"/>
                  </a:cubicBezTo>
                  <a:cubicBezTo>
                    <a:pt x="520137" y="173945"/>
                    <a:pt x="520523" y="181294"/>
                    <a:pt x="524004" y="189512"/>
                  </a:cubicBezTo>
                  <a:lnTo>
                    <a:pt x="506793" y="194927"/>
                  </a:lnTo>
                  <a:cubicBezTo>
                    <a:pt x="502636" y="182164"/>
                    <a:pt x="502829" y="170948"/>
                    <a:pt x="507373" y="161376"/>
                  </a:cubicBezTo>
                  <a:cubicBezTo>
                    <a:pt x="511918" y="151803"/>
                    <a:pt x="520427" y="144261"/>
                    <a:pt x="532803" y="138944"/>
                  </a:cubicBezTo>
                  <a:cubicBezTo>
                    <a:pt x="545276" y="133529"/>
                    <a:pt x="556685" y="132659"/>
                    <a:pt x="567031" y="136526"/>
                  </a:cubicBezTo>
                  <a:cubicBezTo>
                    <a:pt x="577280" y="140297"/>
                    <a:pt x="584725" y="147356"/>
                    <a:pt x="589173" y="157605"/>
                  </a:cubicBezTo>
                  <a:cubicBezTo>
                    <a:pt x="591397" y="162826"/>
                    <a:pt x="592557" y="168434"/>
                    <a:pt x="592654" y="174332"/>
                  </a:cubicBezTo>
                  <a:cubicBezTo>
                    <a:pt x="592751" y="180327"/>
                    <a:pt x="591494" y="187095"/>
                    <a:pt x="588883" y="194830"/>
                  </a:cubicBezTo>
                  <a:cubicBezTo>
                    <a:pt x="586369" y="202566"/>
                    <a:pt x="581438" y="213782"/>
                    <a:pt x="574186" y="228478"/>
                  </a:cubicBezTo>
                  <a:cubicBezTo>
                    <a:pt x="568095" y="240661"/>
                    <a:pt x="564324" y="248880"/>
                    <a:pt x="562777" y="252844"/>
                  </a:cubicBezTo>
                  <a:cubicBezTo>
                    <a:pt x="561326" y="256905"/>
                    <a:pt x="560263" y="260773"/>
                    <a:pt x="559779" y="264447"/>
                  </a:cubicBezTo>
                  <a:lnTo>
                    <a:pt x="623692" y="236600"/>
                  </a:lnTo>
                  <a:close/>
                  <a:moveTo>
                    <a:pt x="619534" y="180327"/>
                  </a:moveTo>
                  <a:cubicBezTo>
                    <a:pt x="612862" y="164953"/>
                    <a:pt x="609091" y="151803"/>
                    <a:pt x="608124" y="141071"/>
                  </a:cubicBezTo>
                  <a:cubicBezTo>
                    <a:pt x="607254" y="130338"/>
                    <a:pt x="608801" y="121056"/>
                    <a:pt x="612862" y="113224"/>
                  </a:cubicBezTo>
                  <a:cubicBezTo>
                    <a:pt x="616923" y="105392"/>
                    <a:pt x="623692" y="99494"/>
                    <a:pt x="633167" y="95336"/>
                  </a:cubicBezTo>
                  <a:cubicBezTo>
                    <a:pt x="640129" y="92339"/>
                    <a:pt x="646897" y="91082"/>
                    <a:pt x="653375" y="91565"/>
                  </a:cubicBezTo>
                  <a:cubicBezTo>
                    <a:pt x="659854" y="92049"/>
                    <a:pt x="665945" y="94273"/>
                    <a:pt x="671746" y="98044"/>
                  </a:cubicBezTo>
                  <a:cubicBezTo>
                    <a:pt x="677451" y="101815"/>
                    <a:pt x="682962" y="107133"/>
                    <a:pt x="688280" y="113901"/>
                  </a:cubicBezTo>
                  <a:cubicBezTo>
                    <a:pt x="693502" y="120669"/>
                    <a:pt x="698916" y="130532"/>
                    <a:pt x="704524" y="143391"/>
                  </a:cubicBezTo>
                  <a:cubicBezTo>
                    <a:pt x="711196" y="158668"/>
                    <a:pt x="714967" y="171721"/>
                    <a:pt x="715837" y="182454"/>
                  </a:cubicBezTo>
                  <a:cubicBezTo>
                    <a:pt x="716804" y="193187"/>
                    <a:pt x="715257" y="202469"/>
                    <a:pt x="711196" y="210301"/>
                  </a:cubicBezTo>
                  <a:cubicBezTo>
                    <a:pt x="707135" y="218133"/>
                    <a:pt x="700367" y="224127"/>
                    <a:pt x="690794" y="228285"/>
                  </a:cubicBezTo>
                  <a:cubicBezTo>
                    <a:pt x="678225" y="233700"/>
                    <a:pt x="666429" y="233506"/>
                    <a:pt x="655309" y="227608"/>
                  </a:cubicBezTo>
                  <a:cubicBezTo>
                    <a:pt x="642063" y="220647"/>
                    <a:pt x="630170" y="204789"/>
                    <a:pt x="619534" y="180327"/>
                  </a:cubicBezTo>
                  <a:lnTo>
                    <a:pt x="619534" y="180327"/>
                  </a:lnTo>
                  <a:close/>
                  <a:moveTo>
                    <a:pt x="635971" y="173268"/>
                  </a:moveTo>
                  <a:cubicBezTo>
                    <a:pt x="645253" y="194637"/>
                    <a:pt x="653955" y="207787"/>
                    <a:pt x="661981" y="212718"/>
                  </a:cubicBezTo>
                  <a:cubicBezTo>
                    <a:pt x="670006" y="217649"/>
                    <a:pt x="677741" y="218519"/>
                    <a:pt x="685090" y="215329"/>
                  </a:cubicBezTo>
                  <a:cubicBezTo>
                    <a:pt x="692438" y="212138"/>
                    <a:pt x="697079" y="205950"/>
                    <a:pt x="699013" y="196667"/>
                  </a:cubicBezTo>
                  <a:cubicBezTo>
                    <a:pt x="700947" y="187385"/>
                    <a:pt x="697273" y="172108"/>
                    <a:pt x="687990" y="150740"/>
                  </a:cubicBezTo>
                  <a:cubicBezTo>
                    <a:pt x="678805" y="129178"/>
                    <a:pt x="670103" y="116028"/>
                    <a:pt x="662077" y="111194"/>
                  </a:cubicBezTo>
                  <a:cubicBezTo>
                    <a:pt x="654052" y="106359"/>
                    <a:pt x="646220" y="105489"/>
                    <a:pt x="638775" y="108680"/>
                  </a:cubicBezTo>
                  <a:cubicBezTo>
                    <a:pt x="631427" y="111870"/>
                    <a:pt x="626882" y="117478"/>
                    <a:pt x="625239" y="125600"/>
                  </a:cubicBezTo>
                  <a:cubicBezTo>
                    <a:pt x="623111" y="135946"/>
                    <a:pt x="626689" y="151803"/>
                    <a:pt x="635971" y="173268"/>
                  </a:cubicBezTo>
                  <a:lnTo>
                    <a:pt x="635971" y="173268"/>
                  </a:lnTo>
                  <a:close/>
                  <a:moveTo>
                    <a:pt x="825967" y="148999"/>
                  </a:moveTo>
                  <a:lnTo>
                    <a:pt x="832639" y="164373"/>
                  </a:lnTo>
                  <a:lnTo>
                    <a:pt x="746488" y="201695"/>
                  </a:lnTo>
                  <a:cubicBezTo>
                    <a:pt x="744747" y="197924"/>
                    <a:pt x="743684" y="193960"/>
                    <a:pt x="743587" y="189802"/>
                  </a:cubicBezTo>
                  <a:cubicBezTo>
                    <a:pt x="743200" y="182937"/>
                    <a:pt x="744264" y="175686"/>
                    <a:pt x="746585" y="167951"/>
                  </a:cubicBezTo>
                  <a:cubicBezTo>
                    <a:pt x="748905" y="160215"/>
                    <a:pt x="753063" y="150546"/>
                    <a:pt x="758961" y="139137"/>
                  </a:cubicBezTo>
                  <a:cubicBezTo>
                    <a:pt x="768050" y="121346"/>
                    <a:pt x="773658" y="108003"/>
                    <a:pt x="775688" y="99107"/>
                  </a:cubicBezTo>
                  <a:cubicBezTo>
                    <a:pt x="777719" y="90212"/>
                    <a:pt x="777429" y="82670"/>
                    <a:pt x="774818" y="76578"/>
                  </a:cubicBezTo>
                  <a:cubicBezTo>
                    <a:pt x="772111" y="70197"/>
                    <a:pt x="767470" y="65846"/>
                    <a:pt x="761088" y="63525"/>
                  </a:cubicBezTo>
                  <a:cubicBezTo>
                    <a:pt x="754707" y="61108"/>
                    <a:pt x="747841" y="61495"/>
                    <a:pt x="740493" y="64686"/>
                  </a:cubicBezTo>
                  <a:cubicBezTo>
                    <a:pt x="732758" y="68070"/>
                    <a:pt x="727633" y="73001"/>
                    <a:pt x="725023" y="79673"/>
                  </a:cubicBezTo>
                  <a:cubicBezTo>
                    <a:pt x="722412" y="86344"/>
                    <a:pt x="722799" y="93693"/>
                    <a:pt x="726280" y="101911"/>
                  </a:cubicBezTo>
                  <a:lnTo>
                    <a:pt x="709069" y="107326"/>
                  </a:lnTo>
                  <a:cubicBezTo>
                    <a:pt x="704911" y="94563"/>
                    <a:pt x="705105" y="83347"/>
                    <a:pt x="709649" y="73774"/>
                  </a:cubicBezTo>
                  <a:cubicBezTo>
                    <a:pt x="714193" y="64202"/>
                    <a:pt x="722702" y="56660"/>
                    <a:pt x="735078" y="51342"/>
                  </a:cubicBezTo>
                  <a:cubicBezTo>
                    <a:pt x="747551" y="45928"/>
                    <a:pt x="758961" y="45058"/>
                    <a:pt x="769307" y="48925"/>
                  </a:cubicBezTo>
                  <a:cubicBezTo>
                    <a:pt x="779556" y="52696"/>
                    <a:pt x="787001" y="59754"/>
                    <a:pt x="791449" y="70004"/>
                  </a:cubicBezTo>
                  <a:cubicBezTo>
                    <a:pt x="793673" y="75225"/>
                    <a:pt x="794833" y="80833"/>
                    <a:pt x="794930" y="86731"/>
                  </a:cubicBezTo>
                  <a:cubicBezTo>
                    <a:pt x="795026" y="92629"/>
                    <a:pt x="793769" y="99494"/>
                    <a:pt x="791159" y="107229"/>
                  </a:cubicBezTo>
                  <a:cubicBezTo>
                    <a:pt x="788645" y="114964"/>
                    <a:pt x="783714" y="126180"/>
                    <a:pt x="776462" y="140877"/>
                  </a:cubicBezTo>
                  <a:cubicBezTo>
                    <a:pt x="770370" y="153060"/>
                    <a:pt x="766599" y="161279"/>
                    <a:pt x="765052" y="165243"/>
                  </a:cubicBezTo>
                  <a:cubicBezTo>
                    <a:pt x="763602" y="169304"/>
                    <a:pt x="762538" y="173172"/>
                    <a:pt x="762055" y="176846"/>
                  </a:cubicBezTo>
                  <a:lnTo>
                    <a:pt x="825967" y="148999"/>
                  </a:lnTo>
                  <a:close/>
                  <a:moveTo>
                    <a:pt x="909991" y="130822"/>
                  </a:moveTo>
                  <a:lnTo>
                    <a:pt x="894037" y="137783"/>
                  </a:lnTo>
                  <a:lnTo>
                    <a:pt x="849753" y="35872"/>
                  </a:lnTo>
                  <a:cubicBezTo>
                    <a:pt x="847529" y="41190"/>
                    <a:pt x="844048" y="47088"/>
                    <a:pt x="839407" y="53470"/>
                  </a:cubicBezTo>
                  <a:cubicBezTo>
                    <a:pt x="834766" y="59851"/>
                    <a:pt x="830318" y="65072"/>
                    <a:pt x="826160" y="69037"/>
                  </a:cubicBezTo>
                  <a:lnTo>
                    <a:pt x="819489" y="53566"/>
                  </a:lnTo>
                  <a:cubicBezTo>
                    <a:pt x="826644" y="45444"/>
                    <a:pt x="832252" y="37032"/>
                    <a:pt x="836313" y="28137"/>
                  </a:cubicBezTo>
                  <a:cubicBezTo>
                    <a:pt x="840374" y="19241"/>
                    <a:pt x="842598" y="11409"/>
                    <a:pt x="842984" y="4544"/>
                  </a:cubicBezTo>
                  <a:lnTo>
                    <a:pt x="853234" y="0"/>
                  </a:lnTo>
                  <a:lnTo>
                    <a:pt x="909991" y="130822"/>
                  </a:lnTo>
                  <a:lnTo>
                    <a:pt x="909991" y="13082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6"/>
          <p:cNvSpPr/>
          <p:nvPr/>
        </p:nvSpPr>
        <p:spPr>
          <a:xfrm>
            <a:off x="-1" y="0"/>
            <a:ext cx="8710800" cy="6858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 txBox="1"/>
          <p:nvPr>
            <p:ph type="title"/>
          </p:nvPr>
        </p:nvSpPr>
        <p:spPr>
          <a:xfrm>
            <a:off x="532125" y="395575"/>
            <a:ext cx="43263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63" name="Google Shape;263;p16"/>
          <p:cNvSpPr txBox="1"/>
          <p:nvPr>
            <p:ph idx="1" type="body"/>
          </p:nvPr>
        </p:nvSpPr>
        <p:spPr>
          <a:xfrm>
            <a:off x="689725" y="2965625"/>
            <a:ext cx="7049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4" name="Google Shape;264;p16"/>
          <p:cNvSpPr txBox="1"/>
          <p:nvPr>
            <p:ph idx="2" type="title"/>
          </p:nvPr>
        </p:nvSpPr>
        <p:spPr>
          <a:xfrm>
            <a:off x="689725" y="2041175"/>
            <a:ext cx="7049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4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/>
          <p:nvPr/>
        </p:nvSpPr>
        <p:spPr>
          <a:xfrm rot="6855430">
            <a:off x="7164909" y="-597521"/>
            <a:ext cx="4499208" cy="6898315"/>
          </a:xfrm>
          <a:custGeom>
            <a:rect b="b" l="l" r="r" t="t"/>
            <a:pathLst>
              <a:path extrusionOk="0" h="6898315" w="4499208">
                <a:moveTo>
                  <a:pt x="498637" y="6504565"/>
                </a:moveTo>
                <a:lnTo>
                  <a:pt x="0" y="5397999"/>
                </a:lnTo>
                <a:lnTo>
                  <a:pt x="2809" y="5372062"/>
                </a:lnTo>
                <a:cubicBezTo>
                  <a:pt x="88461" y="4848264"/>
                  <a:pt x="425657" y="4294697"/>
                  <a:pt x="672207" y="3878786"/>
                </a:cubicBezTo>
                <a:cubicBezTo>
                  <a:pt x="1245163" y="2799761"/>
                  <a:pt x="300398" y="2245153"/>
                  <a:pt x="273498" y="1364470"/>
                </a:cubicBezTo>
                <a:lnTo>
                  <a:pt x="274389" y="1292768"/>
                </a:lnTo>
                <a:lnTo>
                  <a:pt x="3143269" y="0"/>
                </a:lnTo>
                <a:lnTo>
                  <a:pt x="3270868" y="25633"/>
                </a:lnTo>
                <a:cubicBezTo>
                  <a:pt x="4130237" y="263875"/>
                  <a:pt x="4892589" y="1446201"/>
                  <a:pt x="4274199" y="2394287"/>
                </a:cubicBezTo>
                <a:cubicBezTo>
                  <a:pt x="4126665" y="2600980"/>
                  <a:pt x="3922665" y="2742306"/>
                  <a:pt x="3827171" y="2986978"/>
                </a:cubicBezTo>
                <a:cubicBezTo>
                  <a:pt x="3566837" y="4156060"/>
                  <a:pt x="5129097" y="4645404"/>
                  <a:pt x="4083210" y="6059158"/>
                </a:cubicBezTo>
                <a:cubicBezTo>
                  <a:pt x="3541598" y="6632451"/>
                  <a:pt x="2787269" y="6898315"/>
                  <a:pt x="2033590" y="6898315"/>
                </a:cubicBezTo>
                <a:cubicBezTo>
                  <a:pt x="1535887" y="6898315"/>
                  <a:pt x="1038582" y="6782374"/>
                  <a:pt x="603121" y="65621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17"/>
          <p:cNvGrpSpPr/>
          <p:nvPr/>
        </p:nvGrpSpPr>
        <p:grpSpPr>
          <a:xfrm rot="-379614">
            <a:off x="601539" y="730628"/>
            <a:ext cx="9106115" cy="5642647"/>
            <a:chOff x="854242" y="649704"/>
            <a:chExt cx="9106200" cy="5642700"/>
          </a:xfrm>
        </p:grpSpPr>
        <p:sp>
          <p:nvSpPr>
            <p:cNvPr id="269" name="Google Shape;269;p17"/>
            <p:cNvSpPr/>
            <p:nvPr/>
          </p:nvSpPr>
          <p:spPr>
            <a:xfrm>
              <a:off x="854242" y="649704"/>
              <a:ext cx="9106200" cy="56427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outerShdw blurRad="127000" rotWithShape="0" algn="l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1310550" y="932446"/>
              <a:ext cx="8193600" cy="5077200"/>
            </a:xfrm>
            <a:prstGeom prst="rect">
              <a:avLst/>
            </a:prstGeom>
            <a:noFill/>
            <a:ln cap="flat" cmpd="sng" w="31750">
              <a:solidFill>
                <a:srgbClr val="B9B9B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1" name="Google Shape;271;p17"/>
            <p:cNvCxnSpPr/>
            <p:nvPr/>
          </p:nvCxnSpPr>
          <p:spPr>
            <a:xfrm flipH="1">
              <a:off x="5390202" y="1179095"/>
              <a:ext cx="17100" cy="4644000"/>
            </a:xfrm>
            <a:prstGeom prst="straightConnector1">
              <a:avLst/>
            </a:prstGeom>
            <a:noFill/>
            <a:ln cap="flat" cmpd="sng" w="31750">
              <a:solidFill>
                <a:srgbClr val="B9B9B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2" name="Google Shape;272;p17"/>
            <p:cNvGrpSpPr/>
            <p:nvPr/>
          </p:nvGrpSpPr>
          <p:grpSpPr>
            <a:xfrm rot="-82582">
              <a:off x="8081838" y="972056"/>
              <a:ext cx="1324375" cy="1514343"/>
              <a:chOff x="9204036" y="1284493"/>
              <a:chExt cx="2465995" cy="2819717"/>
            </a:xfrm>
          </p:grpSpPr>
          <p:sp>
            <p:nvSpPr>
              <p:cNvPr id="273" name="Google Shape;273;p17"/>
              <p:cNvSpPr/>
              <p:nvPr/>
            </p:nvSpPr>
            <p:spPr>
              <a:xfrm rot="-447735">
                <a:off x="9361292" y="1413353"/>
                <a:ext cx="2151483" cy="2561996"/>
              </a:xfrm>
              <a:custGeom>
                <a:rect b="b" l="l" r="r" t="t"/>
                <a:pathLst>
                  <a:path extrusionOk="0" h="2559494" w="2149382">
                    <a:moveTo>
                      <a:pt x="328642" y="60"/>
                    </a:moveTo>
                    <a:lnTo>
                      <a:pt x="325317" y="23333"/>
                    </a:lnTo>
                    <a:cubicBezTo>
                      <a:pt x="357456" y="28809"/>
                      <a:pt x="379751" y="58796"/>
                      <a:pt x="375057" y="91326"/>
                    </a:cubicBezTo>
                    <a:cubicBezTo>
                      <a:pt x="370429" y="123856"/>
                      <a:pt x="340702" y="146216"/>
                      <a:pt x="308238" y="142500"/>
                    </a:cubicBezTo>
                    <a:lnTo>
                      <a:pt x="299893" y="201302"/>
                    </a:lnTo>
                    <a:cubicBezTo>
                      <a:pt x="332032" y="206778"/>
                      <a:pt x="354327" y="236765"/>
                      <a:pt x="349633" y="269295"/>
                    </a:cubicBezTo>
                    <a:cubicBezTo>
                      <a:pt x="345005" y="301825"/>
                      <a:pt x="315278" y="324185"/>
                      <a:pt x="282813" y="320404"/>
                    </a:cubicBezTo>
                    <a:lnTo>
                      <a:pt x="274730" y="377250"/>
                    </a:lnTo>
                    <a:cubicBezTo>
                      <a:pt x="306934" y="382726"/>
                      <a:pt x="329164" y="412518"/>
                      <a:pt x="324535" y="445048"/>
                    </a:cubicBezTo>
                    <a:cubicBezTo>
                      <a:pt x="319907" y="477578"/>
                      <a:pt x="290115" y="500133"/>
                      <a:pt x="257715" y="496352"/>
                    </a:cubicBezTo>
                    <a:lnTo>
                      <a:pt x="249306" y="555154"/>
                    </a:lnTo>
                    <a:cubicBezTo>
                      <a:pt x="281510" y="560630"/>
                      <a:pt x="303739" y="590487"/>
                      <a:pt x="299111" y="623017"/>
                    </a:cubicBezTo>
                    <a:cubicBezTo>
                      <a:pt x="294482" y="655547"/>
                      <a:pt x="264756" y="677907"/>
                      <a:pt x="232291" y="674191"/>
                    </a:cubicBezTo>
                    <a:lnTo>
                      <a:pt x="223882" y="732992"/>
                    </a:lnTo>
                    <a:cubicBezTo>
                      <a:pt x="256085" y="738468"/>
                      <a:pt x="278315" y="768456"/>
                      <a:pt x="273687" y="800986"/>
                    </a:cubicBezTo>
                    <a:cubicBezTo>
                      <a:pt x="269058" y="833516"/>
                      <a:pt x="239332" y="855876"/>
                      <a:pt x="206867" y="852095"/>
                    </a:cubicBezTo>
                    <a:lnTo>
                      <a:pt x="198457" y="910962"/>
                    </a:lnTo>
                    <a:cubicBezTo>
                      <a:pt x="230661" y="916438"/>
                      <a:pt x="252956" y="946229"/>
                      <a:pt x="248263" y="978759"/>
                    </a:cubicBezTo>
                    <a:cubicBezTo>
                      <a:pt x="243634" y="1011289"/>
                      <a:pt x="213907" y="1033845"/>
                      <a:pt x="181443" y="1030064"/>
                    </a:cubicBezTo>
                    <a:lnTo>
                      <a:pt x="173033" y="1088865"/>
                    </a:lnTo>
                    <a:cubicBezTo>
                      <a:pt x="205237" y="1094341"/>
                      <a:pt x="227532" y="1124198"/>
                      <a:pt x="222838" y="1156728"/>
                    </a:cubicBezTo>
                    <a:cubicBezTo>
                      <a:pt x="218210" y="1189258"/>
                      <a:pt x="188483" y="1211618"/>
                      <a:pt x="156084" y="1207902"/>
                    </a:cubicBezTo>
                    <a:lnTo>
                      <a:pt x="147674" y="1266704"/>
                    </a:lnTo>
                    <a:cubicBezTo>
                      <a:pt x="179813" y="1272180"/>
                      <a:pt x="202108" y="1302167"/>
                      <a:pt x="197414" y="1334697"/>
                    </a:cubicBezTo>
                    <a:cubicBezTo>
                      <a:pt x="192786" y="1367162"/>
                      <a:pt x="163059" y="1389587"/>
                      <a:pt x="130595" y="1385806"/>
                    </a:cubicBezTo>
                    <a:lnTo>
                      <a:pt x="122250" y="1444673"/>
                    </a:lnTo>
                    <a:cubicBezTo>
                      <a:pt x="154389" y="1450149"/>
                      <a:pt x="176684" y="1479941"/>
                      <a:pt x="172055" y="1512471"/>
                    </a:cubicBezTo>
                    <a:cubicBezTo>
                      <a:pt x="167362" y="1545001"/>
                      <a:pt x="137635" y="1567556"/>
                      <a:pt x="105170" y="1563775"/>
                    </a:cubicBezTo>
                    <a:lnTo>
                      <a:pt x="96826" y="1622577"/>
                    </a:lnTo>
                    <a:cubicBezTo>
                      <a:pt x="128965" y="1628053"/>
                      <a:pt x="151260" y="1657910"/>
                      <a:pt x="146631" y="1690440"/>
                    </a:cubicBezTo>
                    <a:cubicBezTo>
                      <a:pt x="141938" y="1722969"/>
                      <a:pt x="112211" y="1745330"/>
                      <a:pt x="79811" y="1741549"/>
                    </a:cubicBezTo>
                    <a:lnTo>
                      <a:pt x="71793" y="1797547"/>
                    </a:lnTo>
                    <a:cubicBezTo>
                      <a:pt x="103997" y="1803023"/>
                      <a:pt x="126227" y="1833010"/>
                      <a:pt x="121598" y="1865540"/>
                    </a:cubicBezTo>
                    <a:cubicBezTo>
                      <a:pt x="116970" y="1898005"/>
                      <a:pt x="87243" y="1920431"/>
                      <a:pt x="54778" y="1916649"/>
                    </a:cubicBezTo>
                    <a:lnTo>
                      <a:pt x="46695" y="1973495"/>
                    </a:lnTo>
                    <a:cubicBezTo>
                      <a:pt x="78834" y="1978971"/>
                      <a:pt x="101129" y="2008763"/>
                      <a:pt x="96500" y="2041293"/>
                    </a:cubicBezTo>
                    <a:cubicBezTo>
                      <a:pt x="91806" y="2073823"/>
                      <a:pt x="62080" y="2096379"/>
                      <a:pt x="29615" y="2092597"/>
                    </a:cubicBezTo>
                    <a:lnTo>
                      <a:pt x="21271" y="2151399"/>
                    </a:lnTo>
                    <a:cubicBezTo>
                      <a:pt x="53409" y="2156875"/>
                      <a:pt x="75704" y="2186732"/>
                      <a:pt x="71076" y="2219262"/>
                    </a:cubicBezTo>
                    <a:cubicBezTo>
                      <a:pt x="66382" y="2251792"/>
                      <a:pt x="36656" y="2274152"/>
                      <a:pt x="4256" y="2270371"/>
                    </a:cubicBezTo>
                    <a:lnTo>
                      <a:pt x="84" y="2299381"/>
                    </a:lnTo>
                    <a:lnTo>
                      <a:pt x="55691" y="2307334"/>
                    </a:lnTo>
                    <a:cubicBezTo>
                      <a:pt x="66252" y="2282887"/>
                      <a:pt x="91285" y="2266851"/>
                      <a:pt x="118860" y="2270762"/>
                    </a:cubicBezTo>
                    <a:cubicBezTo>
                      <a:pt x="146501" y="2274739"/>
                      <a:pt x="166188" y="2297164"/>
                      <a:pt x="169448" y="2323566"/>
                    </a:cubicBezTo>
                    <a:lnTo>
                      <a:pt x="233660" y="2332758"/>
                    </a:lnTo>
                    <a:cubicBezTo>
                      <a:pt x="244221" y="2308312"/>
                      <a:pt x="269254" y="2292275"/>
                      <a:pt x="296829" y="2296187"/>
                    </a:cubicBezTo>
                    <a:cubicBezTo>
                      <a:pt x="324470" y="2300163"/>
                      <a:pt x="344027" y="2322523"/>
                      <a:pt x="347286" y="2348990"/>
                    </a:cubicBezTo>
                    <a:lnTo>
                      <a:pt x="409413" y="2357856"/>
                    </a:lnTo>
                    <a:cubicBezTo>
                      <a:pt x="420039" y="2333410"/>
                      <a:pt x="445137" y="2317373"/>
                      <a:pt x="472777" y="2321350"/>
                    </a:cubicBezTo>
                    <a:cubicBezTo>
                      <a:pt x="500418" y="2325326"/>
                      <a:pt x="519910" y="2347686"/>
                      <a:pt x="523169" y="2374154"/>
                    </a:cubicBezTo>
                    <a:lnTo>
                      <a:pt x="587382" y="2383280"/>
                    </a:lnTo>
                    <a:cubicBezTo>
                      <a:pt x="597942" y="2358834"/>
                      <a:pt x="622975" y="2342797"/>
                      <a:pt x="650551" y="2346774"/>
                    </a:cubicBezTo>
                    <a:cubicBezTo>
                      <a:pt x="678191" y="2350685"/>
                      <a:pt x="697879" y="2373111"/>
                      <a:pt x="701138" y="2399578"/>
                    </a:cubicBezTo>
                    <a:lnTo>
                      <a:pt x="765351" y="2408704"/>
                    </a:lnTo>
                    <a:cubicBezTo>
                      <a:pt x="775911" y="2384258"/>
                      <a:pt x="800944" y="2368222"/>
                      <a:pt x="828520" y="2372198"/>
                    </a:cubicBezTo>
                    <a:cubicBezTo>
                      <a:pt x="856160" y="2376109"/>
                      <a:pt x="875652" y="2398535"/>
                      <a:pt x="878912" y="2424937"/>
                    </a:cubicBezTo>
                    <a:lnTo>
                      <a:pt x="943124" y="2434129"/>
                    </a:lnTo>
                    <a:cubicBezTo>
                      <a:pt x="953750" y="2409682"/>
                      <a:pt x="978848" y="2393645"/>
                      <a:pt x="1006489" y="2397622"/>
                    </a:cubicBezTo>
                    <a:cubicBezTo>
                      <a:pt x="1034129" y="2401534"/>
                      <a:pt x="1053621" y="2423959"/>
                      <a:pt x="1056881" y="2450361"/>
                    </a:cubicBezTo>
                    <a:lnTo>
                      <a:pt x="1121093" y="2459553"/>
                    </a:lnTo>
                    <a:cubicBezTo>
                      <a:pt x="1131654" y="2435107"/>
                      <a:pt x="1156687" y="2419070"/>
                      <a:pt x="1184262" y="2422981"/>
                    </a:cubicBezTo>
                    <a:cubicBezTo>
                      <a:pt x="1211903" y="2426958"/>
                      <a:pt x="1231590" y="2449383"/>
                      <a:pt x="1234850" y="2475785"/>
                    </a:cubicBezTo>
                    <a:lnTo>
                      <a:pt x="1299062" y="2484977"/>
                    </a:lnTo>
                    <a:cubicBezTo>
                      <a:pt x="1309623" y="2460531"/>
                      <a:pt x="1334656" y="2444494"/>
                      <a:pt x="1362231" y="2448405"/>
                    </a:cubicBezTo>
                    <a:cubicBezTo>
                      <a:pt x="1389872" y="2452382"/>
                      <a:pt x="1409494" y="2474807"/>
                      <a:pt x="1412819" y="2501209"/>
                    </a:cubicBezTo>
                    <a:lnTo>
                      <a:pt x="1476836" y="2510401"/>
                    </a:lnTo>
                    <a:cubicBezTo>
                      <a:pt x="1487461" y="2485890"/>
                      <a:pt x="1512560" y="2469918"/>
                      <a:pt x="1540200" y="2473830"/>
                    </a:cubicBezTo>
                    <a:cubicBezTo>
                      <a:pt x="1567841" y="2477806"/>
                      <a:pt x="1587333" y="2500166"/>
                      <a:pt x="1590592" y="2526633"/>
                    </a:cubicBezTo>
                    <a:lnTo>
                      <a:pt x="1654804" y="2535825"/>
                    </a:lnTo>
                    <a:cubicBezTo>
                      <a:pt x="1665365" y="2511314"/>
                      <a:pt x="1690398" y="2495342"/>
                      <a:pt x="1717974" y="2499253"/>
                    </a:cubicBezTo>
                    <a:cubicBezTo>
                      <a:pt x="1745614" y="2503230"/>
                      <a:pt x="1765237" y="2525590"/>
                      <a:pt x="1768561" y="2552058"/>
                    </a:cubicBezTo>
                    <a:lnTo>
                      <a:pt x="1820974" y="2559554"/>
                    </a:lnTo>
                    <a:lnTo>
                      <a:pt x="1825407" y="2528720"/>
                    </a:lnTo>
                    <a:cubicBezTo>
                      <a:pt x="1798614" y="2519397"/>
                      <a:pt x="1780752" y="2493191"/>
                      <a:pt x="1784924" y="2464116"/>
                    </a:cubicBezTo>
                    <a:cubicBezTo>
                      <a:pt x="1789096" y="2434976"/>
                      <a:pt x="1813542" y="2414897"/>
                      <a:pt x="1841835" y="2413463"/>
                    </a:cubicBezTo>
                    <a:lnTo>
                      <a:pt x="1850766" y="2350881"/>
                    </a:lnTo>
                    <a:cubicBezTo>
                      <a:pt x="1824038" y="2341559"/>
                      <a:pt x="1806176" y="2315287"/>
                      <a:pt x="1810348" y="2286147"/>
                    </a:cubicBezTo>
                    <a:cubicBezTo>
                      <a:pt x="1814520" y="2257007"/>
                      <a:pt x="1838967" y="2236929"/>
                      <a:pt x="1867259" y="2235494"/>
                    </a:cubicBezTo>
                    <a:lnTo>
                      <a:pt x="1875929" y="2174998"/>
                    </a:lnTo>
                    <a:cubicBezTo>
                      <a:pt x="1849136" y="2165676"/>
                      <a:pt x="1831274" y="2139469"/>
                      <a:pt x="1835446" y="2110395"/>
                    </a:cubicBezTo>
                    <a:cubicBezTo>
                      <a:pt x="1839618" y="2081254"/>
                      <a:pt x="1864130" y="2060980"/>
                      <a:pt x="1892422" y="2059546"/>
                    </a:cubicBezTo>
                    <a:lnTo>
                      <a:pt x="1900962" y="1999897"/>
                    </a:lnTo>
                    <a:cubicBezTo>
                      <a:pt x="1874169" y="1990575"/>
                      <a:pt x="1856307" y="1964434"/>
                      <a:pt x="1860479" y="1935294"/>
                    </a:cubicBezTo>
                    <a:cubicBezTo>
                      <a:pt x="1864651" y="1906154"/>
                      <a:pt x="1889098" y="1886075"/>
                      <a:pt x="1917390" y="1884641"/>
                    </a:cubicBezTo>
                    <a:lnTo>
                      <a:pt x="1926321" y="1822058"/>
                    </a:lnTo>
                    <a:cubicBezTo>
                      <a:pt x="1899593" y="1812736"/>
                      <a:pt x="1881731" y="1786465"/>
                      <a:pt x="1885903" y="1757325"/>
                    </a:cubicBezTo>
                    <a:cubicBezTo>
                      <a:pt x="1890076" y="1728185"/>
                      <a:pt x="1914522" y="1708106"/>
                      <a:pt x="1942814" y="1706672"/>
                    </a:cubicBezTo>
                    <a:lnTo>
                      <a:pt x="1951745" y="1644155"/>
                    </a:lnTo>
                    <a:cubicBezTo>
                      <a:pt x="1925018" y="1634833"/>
                      <a:pt x="1907156" y="1608626"/>
                      <a:pt x="1911327" y="1579551"/>
                    </a:cubicBezTo>
                    <a:cubicBezTo>
                      <a:pt x="1915434" y="1550411"/>
                      <a:pt x="1939946" y="1530137"/>
                      <a:pt x="1968239" y="1528703"/>
                    </a:cubicBezTo>
                    <a:lnTo>
                      <a:pt x="1977170" y="1466186"/>
                    </a:lnTo>
                    <a:cubicBezTo>
                      <a:pt x="1950441" y="1456864"/>
                      <a:pt x="1932579" y="1430722"/>
                      <a:pt x="1936752" y="1401582"/>
                    </a:cubicBezTo>
                    <a:cubicBezTo>
                      <a:pt x="1940859" y="1372442"/>
                      <a:pt x="1965370" y="1352364"/>
                      <a:pt x="1993663" y="1350930"/>
                    </a:cubicBezTo>
                    <a:lnTo>
                      <a:pt x="2002594" y="1288412"/>
                    </a:lnTo>
                    <a:cubicBezTo>
                      <a:pt x="1975866" y="1279025"/>
                      <a:pt x="1958004" y="1252753"/>
                      <a:pt x="1962176" y="1223613"/>
                    </a:cubicBezTo>
                    <a:cubicBezTo>
                      <a:pt x="1966283" y="1194539"/>
                      <a:pt x="1990794" y="1174395"/>
                      <a:pt x="2019087" y="1172961"/>
                    </a:cubicBezTo>
                    <a:lnTo>
                      <a:pt x="2028018" y="1110443"/>
                    </a:lnTo>
                    <a:cubicBezTo>
                      <a:pt x="2001290" y="1101121"/>
                      <a:pt x="1983363" y="1074915"/>
                      <a:pt x="1987535" y="1045840"/>
                    </a:cubicBezTo>
                    <a:cubicBezTo>
                      <a:pt x="1991707" y="1016700"/>
                      <a:pt x="2016218" y="996426"/>
                      <a:pt x="2044511" y="994992"/>
                    </a:cubicBezTo>
                    <a:lnTo>
                      <a:pt x="2053442" y="932474"/>
                    </a:lnTo>
                    <a:cubicBezTo>
                      <a:pt x="2026714" y="923152"/>
                      <a:pt x="2008787" y="897011"/>
                      <a:pt x="2012959" y="867871"/>
                    </a:cubicBezTo>
                    <a:cubicBezTo>
                      <a:pt x="2017131" y="838731"/>
                      <a:pt x="2041643" y="818652"/>
                      <a:pt x="2069935" y="817218"/>
                    </a:cubicBezTo>
                    <a:lnTo>
                      <a:pt x="2078866" y="754701"/>
                    </a:lnTo>
                    <a:cubicBezTo>
                      <a:pt x="2052073" y="745313"/>
                      <a:pt x="2034276" y="719042"/>
                      <a:pt x="2038383" y="689902"/>
                    </a:cubicBezTo>
                    <a:cubicBezTo>
                      <a:pt x="2042555" y="660827"/>
                      <a:pt x="2067067" y="640683"/>
                      <a:pt x="2095359" y="639249"/>
                    </a:cubicBezTo>
                    <a:lnTo>
                      <a:pt x="2103965" y="578753"/>
                    </a:lnTo>
                    <a:cubicBezTo>
                      <a:pt x="2077236" y="569430"/>
                      <a:pt x="2059374" y="543289"/>
                      <a:pt x="2063547" y="514149"/>
                    </a:cubicBezTo>
                    <a:cubicBezTo>
                      <a:pt x="2067654" y="485009"/>
                      <a:pt x="2092165" y="464800"/>
                      <a:pt x="2120457" y="463301"/>
                    </a:cubicBezTo>
                    <a:lnTo>
                      <a:pt x="2129388" y="400784"/>
                    </a:lnTo>
                    <a:cubicBezTo>
                      <a:pt x="2102661" y="391462"/>
                      <a:pt x="2084799" y="365320"/>
                      <a:pt x="2088970" y="336180"/>
                    </a:cubicBezTo>
                    <a:cubicBezTo>
                      <a:pt x="2093077" y="307040"/>
                      <a:pt x="2117589" y="286831"/>
                      <a:pt x="2145882" y="285332"/>
                    </a:cubicBezTo>
                    <a:lnTo>
                      <a:pt x="2149467" y="260234"/>
                    </a:lnTo>
                    <a:lnTo>
                      <a:pt x="2100770" y="253258"/>
                    </a:lnTo>
                    <a:cubicBezTo>
                      <a:pt x="2094838" y="284876"/>
                      <a:pt x="2065242" y="306845"/>
                      <a:pt x="2033103" y="302216"/>
                    </a:cubicBezTo>
                    <a:cubicBezTo>
                      <a:pt x="2000899" y="297653"/>
                      <a:pt x="1978865" y="268317"/>
                      <a:pt x="1981994" y="236309"/>
                    </a:cubicBezTo>
                    <a:lnTo>
                      <a:pt x="1922801" y="227834"/>
                    </a:lnTo>
                    <a:cubicBezTo>
                      <a:pt x="1916869" y="259452"/>
                      <a:pt x="1887468" y="281421"/>
                      <a:pt x="1855329" y="276857"/>
                    </a:cubicBezTo>
                    <a:cubicBezTo>
                      <a:pt x="1823125" y="272229"/>
                      <a:pt x="1800895" y="242893"/>
                      <a:pt x="1804025" y="210885"/>
                    </a:cubicBezTo>
                    <a:lnTo>
                      <a:pt x="1744897" y="202410"/>
                    </a:lnTo>
                    <a:cubicBezTo>
                      <a:pt x="1738900" y="234027"/>
                      <a:pt x="1709499" y="255996"/>
                      <a:pt x="1677360" y="251433"/>
                    </a:cubicBezTo>
                    <a:cubicBezTo>
                      <a:pt x="1645156" y="246805"/>
                      <a:pt x="1623057" y="217469"/>
                      <a:pt x="1626251" y="185461"/>
                    </a:cubicBezTo>
                    <a:lnTo>
                      <a:pt x="1567058" y="177051"/>
                    </a:lnTo>
                    <a:cubicBezTo>
                      <a:pt x="1561126" y="208668"/>
                      <a:pt x="1531530" y="230572"/>
                      <a:pt x="1499391" y="226009"/>
                    </a:cubicBezTo>
                    <a:cubicBezTo>
                      <a:pt x="1467187" y="221381"/>
                      <a:pt x="1445153" y="192045"/>
                      <a:pt x="1448282" y="160037"/>
                    </a:cubicBezTo>
                    <a:lnTo>
                      <a:pt x="1389090" y="151562"/>
                    </a:lnTo>
                    <a:cubicBezTo>
                      <a:pt x="1383157" y="183244"/>
                      <a:pt x="1353757" y="205148"/>
                      <a:pt x="1321618" y="200585"/>
                    </a:cubicBezTo>
                    <a:cubicBezTo>
                      <a:pt x="1289414" y="196021"/>
                      <a:pt x="1267184" y="166621"/>
                      <a:pt x="1270313" y="134612"/>
                    </a:cubicBezTo>
                    <a:lnTo>
                      <a:pt x="1211186" y="126138"/>
                    </a:lnTo>
                    <a:cubicBezTo>
                      <a:pt x="1205188" y="157820"/>
                      <a:pt x="1175787" y="179724"/>
                      <a:pt x="1143649" y="175161"/>
                    </a:cubicBezTo>
                    <a:cubicBezTo>
                      <a:pt x="1111445" y="170532"/>
                      <a:pt x="1089346" y="141262"/>
                      <a:pt x="1092540" y="109188"/>
                    </a:cubicBezTo>
                    <a:lnTo>
                      <a:pt x="1033347" y="100779"/>
                    </a:lnTo>
                    <a:cubicBezTo>
                      <a:pt x="1027415" y="132396"/>
                      <a:pt x="997819" y="154300"/>
                      <a:pt x="965680" y="149736"/>
                    </a:cubicBezTo>
                    <a:cubicBezTo>
                      <a:pt x="933476" y="145108"/>
                      <a:pt x="911442" y="115838"/>
                      <a:pt x="914571" y="83764"/>
                    </a:cubicBezTo>
                    <a:lnTo>
                      <a:pt x="855443" y="75355"/>
                    </a:lnTo>
                    <a:cubicBezTo>
                      <a:pt x="849446" y="106972"/>
                      <a:pt x="820045" y="128941"/>
                      <a:pt x="787906" y="124312"/>
                    </a:cubicBezTo>
                    <a:cubicBezTo>
                      <a:pt x="755702" y="119749"/>
                      <a:pt x="733473" y="90414"/>
                      <a:pt x="736602" y="58340"/>
                    </a:cubicBezTo>
                    <a:lnTo>
                      <a:pt x="679495" y="50191"/>
                    </a:lnTo>
                    <a:cubicBezTo>
                      <a:pt x="673563" y="81808"/>
                      <a:pt x="644097" y="103777"/>
                      <a:pt x="611958" y="99214"/>
                    </a:cubicBezTo>
                    <a:cubicBezTo>
                      <a:pt x="579754" y="94586"/>
                      <a:pt x="557525" y="65250"/>
                      <a:pt x="560654" y="33242"/>
                    </a:cubicBezTo>
                    <a:lnTo>
                      <a:pt x="501657" y="24832"/>
                    </a:lnTo>
                    <a:cubicBezTo>
                      <a:pt x="495724" y="56449"/>
                      <a:pt x="466128" y="78353"/>
                      <a:pt x="433989" y="73790"/>
                    </a:cubicBezTo>
                    <a:cubicBezTo>
                      <a:pt x="401785" y="69162"/>
                      <a:pt x="379751" y="39826"/>
                      <a:pt x="382880" y="7818"/>
                    </a:cubicBezTo>
                    <a:lnTo>
                      <a:pt x="328642" y="6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ffectLst>
                <a:outerShdw blurRad="12700" rotWithShape="0" algn="tl" dir="2700000" dist="127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 rot="42970">
                <a:off x="9631547" y="1657825"/>
                <a:ext cx="1613516" cy="2081227"/>
              </a:xfrm>
              <a:custGeom>
                <a:rect b="b" l="l" r="r" t="t"/>
                <a:pathLst>
                  <a:path extrusionOk="0" h="2081064" w="1613390">
                    <a:moveTo>
                      <a:pt x="23" y="128"/>
                    </a:moveTo>
                    <a:lnTo>
                      <a:pt x="1613413" y="128"/>
                    </a:lnTo>
                    <a:lnTo>
                      <a:pt x="1613413" y="2081193"/>
                    </a:lnTo>
                    <a:lnTo>
                      <a:pt x="23" y="2081193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" name="Google Shape;275;p17"/>
            <p:cNvSpPr/>
            <p:nvPr/>
          </p:nvSpPr>
          <p:spPr>
            <a:xfrm rot="928949">
              <a:off x="6755326" y="1384860"/>
              <a:ext cx="1208042" cy="569263"/>
            </a:xfrm>
            <a:custGeom>
              <a:rect b="b" l="l" r="r" t="t"/>
              <a:pathLst>
                <a:path extrusionOk="0" h="1482707" w="2186300">
                  <a:moveTo>
                    <a:pt x="1706976" y="345"/>
                  </a:moveTo>
                  <a:cubicBezTo>
                    <a:pt x="1665515" y="-1220"/>
                    <a:pt x="1619882" y="3539"/>
                    <a:pt x="1572945" y="17750"/>
                  </a:cubicBezTo>
                  <a:cubicBezTo>
                    <a:pt x="1504235" y="38676"/>
                    <a:pt x="1438328" y="97869"/>
                    <a:pt x="1370334" y="168014"/>
                  </a:cubicBezTo>
                  <a:cubicBezTo>
                    <a:pt x="1355276" y="183594"/>
                    <a:pt x="1340151" y="199696"/>
                    <a:pt x="1324832" y="215994"/>
                  </a:cubicBezTo>
                  <a:cubicBezTo>
                    <a:pt x="1316096" y="225316"/>
                    <a:pt x="1307491" y="234051"/>
                    <a:pt x="1298625" y="243439"/>
                  </a:cubicBezTo>
                  <a:lnTo>
                    <a:pt x="1420857" y="207910"/>
                  </a:lnTo>
                  <a:cubicBezTo>
                    <a:pt x="1417337" y="211365"/>
                    <a:pt x="1414403" y="215016"/>
                    <a:pt x="1410883" y="218536"/>
                  </a:cubicBezTo>
                  <a:lnTo>
                    <a:pt x="1439566" y="209800"/>
                  </a:lnTo>
                  <a:cubicBezTo>
                    <a:pt x="1495369" y="155432"/>
                    <a:pt x="1550259" y="111755"/>
                    <a:pt x="1607235" y="94479"/>
                  </a:cubicBezTo>
                  <a:cubicBezTo>
                    <a:pt x="1701174" y="65926"/>
                    <a:pt x="1786247" y="76617"/>
                    <a:pt x="1848504" y="94479"/>
                  </a:cubicBezTo>
                  <a:lnTo>
                    <a:pt x="1934555" y="69511"/>
                  </a:lnTo>
                  <a:cubicBezTo>
                    <a:pt x="1934555" y="69511"/>
                    <a:pt x="1923994" y="67882"/>
                    <a:pt x="1912716" y="65795"/>
                  </a:cubicBezTo>
                  <a:lnTo>
                    <a:pt x="1921452" y="62666"/>
                  </a:lnTo>
                  <a:cubicBezTo>
                    <a:pt x="1921452" y="62666"/>
                    <a:pt x="1831359" y="5038"/>
                    <a:pt x="1706976" y="345"/>
                  </a:cubicBezTo>
                  <a:close/>
                  <a:moveTo>
                    <a:pt x="1410883" y="218536"/>
                  </a:moveTo>
                  <a:lnTo>
                    <a:pt x="1290542" y="252826"/>
                  </a:lnTo>
                  <a:cubicBezTo>
                    <a:pt x="1195951" y="353023"/>
                    <a:pt x="1093798" y="453937"/>
                    <a:pt x="971984" y="490965"/>
                  </a:cubicBezTo>
                  <a:cubicBezTo>
                    <a:pt x="839993" y="531057"/>
                    <a:pt x="729672" y="485033"/>
                    <a:pt x="601678" y="447940"/>
                  </a:cubicBezTo>
                  <a:lnTo>
                    <a:pt x="473253" y="484120"/>
                  </a:lnTo>
                  <a:cubicBezTo>
                    <a:pt x="674547" y="507850"/>
                    <a:pt x="812516" y="615674"/>
                    <a:pt x="993210" y="560784"/>
                  </a:cubicBezTo>
                  <a:cubicBezTo>
                    <a:pt x="1158401" y="510588"/>
                    <a:pt x="1287413" y="342397"/>
                    <a:pt x="1410883" y="218536"/>
                  </a:cubicBezTo>
                  <a:close/>
                  <a:moveTo>
                    <a:pt x="473253" y="484120"/>
                  </a:moveTo>
                  <a:cubicBezTo>
                    <a:pt x="472510" y="483990"/>
                    <a:pt x="471506" y="484186"/>
                    <a:pt x="470763" y="484120"/>
                  </a:cubicBezTo>
                  <a:lnTo>
                    <a:pt x="598562" y="446701"/>
                  </a:lnTo>
                  <a:cubicBezTo>
                    <a:pt x="575152" y="439856"/>
                    <a:pt x="551123" y="434185"/>
                    <a:pt x="526246" y="428579"/>
                  </a:cubicBezTo>
                  <a:cubicBezTo>
                    <a:pt x="518456" y="426884"/>
                    <a:pt x="510523" y="425124"/>
                    <a:pt x="502556" y="423624"/>
                  </a:cubicBezTo>
                  <a:cubicBezTo>
                    <a:pt x="415893" y="406870"/>
                    <a:pt x="318225" y="402176"/>
                    <a:pt x="198953" y="434837"/>
                  </a:cubicBezTo>
                  <a:cubicBezTo>
                    <a:pt x="105346" y="460456"/>
                    <a:pt x="47256" y="500548"/>
                    <a:pt x="84" y="545204"/>
                  </a:cubicBezTo>
                  <a:lnTo>
                    <a:pt x="17542" y="615609"/>
                  </a:lnTo>
                  <a:lnTo>
                    <a:pt x="44348" y="608177"/>
                  </a:lnTo>
                  <a:cubicBezTo>
                    <a:pt x="89818" y="568868"/>
                    <a:pt x="148300" y="534773"/>
                    <a:pt x="233243" y="511500"/>
                  </a:cubicBezTo>
                  <a:cubicBezTo>
                    <a:pt x="316295" y="488814"/>
                    <a:pt x="388330" y="484837"/>
                    <a:pt x="453931" y="489727"/>
                  </a:cubicBezTo>
                  <a:lnTo>
                    <a:pt x="473253" y="484120"/>
                  </a:lnTo>
                  <a:close/>
                  <a:moveTo>
                    <a:pt x="1790550" y="277142"/>
                  </a:moveTo>
                  <a:cubicBezTo>
                    <a:pt x="1749024" y="275577"/>
                    <a:pt x="1704043" y="279684"/>
                    <a:pt x="1657106" y="293961"/>
                  </a:cubicBezTo>
                  <a:cubicBezTo>
                    <a:pt x="1588395" y="314822"/>
                    <a:pt x="1522488" y="374080"/>
                    <a:pt x="1454495" y="444224"/>
                  </a:cubicBezTo>
                  <a:cubicBezTo>
                    <a:pt x="1439436" y="459739"/>
                    <a:pt x="1424312" y="476428"/>
                    <a:pt x="1408992" y="492791"/>
                  </a:cubicBezTo>
                  <a:cubicBezTo>
                    <a:pt x="1400257" y="502113"/>
                    <a:pt x="1391652" y="510848"/>
                    <a:pt x="1382786" y="520236"/>
                  </a:cubicBezTo>
                  <a:lnTo>
                    <a:pt x="1505017" y="484707"/>
                  </a:lnTo>
                  <a:cubicBezTo>
                    <a:pt x="1501497" y="488162"/>
                    <a:pt x="1497912" y="491161"/>
                    <a:pt x="1494391" y="494681"/>
                  </a:cubicBezTo>
                  <a:lnTo>
                    <a:pt x="1523075" y="486598"/>
                  </a:lnTo>
                  <a:cubicBezTo>
                    <a:pt x="1578943" y="432229"/>
                    <a:pt x="1634420" y="387965"/>
                    <a:pt x="1691396" y="370624"/>
                  </a:cubicBezTo>
                  <a:cubicBezTo>
                    <a:pt x="1785335" y="342071"/>
                    <a:pt x="1870408" y="352762"/>
                    <a:pt x="1932664" y="370624"/>
                  </a:cubicBezTo>
                  <a:lnTo>
                    <a:pt x="2018715" y="346309"/>
                  </a:lnTo>
                  <a:cubicBezTo>
                    <a:pt x="2018715" y="346309"/>
                    <a:pt x="2008154" y="344092"/>
                    <a:pt x="1996877" y="341941"/>
                  </a:cubicBezTo>
                  <a:lnTo>
                    <a:pt x="2005612" y="339464"/>
                  </a:lnTo>
                  <a:cubicBezTo>
                    <a:pt x="2005612" y="339464"/>
                    <a:pt x="1914933" y="281836"/>
                    <a:pt x="1790550" y="277142"/>
                  </a:cubicBezTo>
                  <a:close/>
                  <a:moveTo>
                    <a:pt x="1494391" y="494681"/>
                  </a:moveTo>
                  <a:lnTo>
                    <a:pt x="1374050" y="528971"/>
                  </a:lnTo>
                  <a:cubicBezTo>
                    <a:pt x="1279459" y="629234"/>
                    <a:pt x="1177958" y="730083"/>
                    <a:pt x="1056118" y="767111"/>
                  </a:cubicBezTo>
                  <a:cubicBezTo>
                    <a:pt x="924154" y="807203"/>
                    <a:pt x="813833" y="761244"/>
                    <a:pt x="685838" y="724085"/>
                  </a:cubicBezTo>
                  <a:lnTo>
                    <a:pt x="556795" y="760918"/>
                  </a:lnTo>
                  <a:cubicBezTo>
                    <a:pt x="758082" y="784647"/>
                    <a:pt x="896676" y="892471"/>
                    <a:pt x="1077370" y="837581"/>
                  </a:cubicBezTo>
                  <a:cubicBezTo>
                    <a:pt x="1242562" y="787385"/>
                    <a:pt x="1370921" y="618608"/>
                    <a:pt x="1494391" y="494681"/>
                  </a:cubicBezTo>
                  <a:close/>
                  <a:moveTo>
                    <a:pt x="556827" y="760918"/>
                  </a:moveTo>
                  <a:cubicBezTo>
                    <a:pt x="556084" y="760787"/>
                    <a:pt x="555699" y="760331"/>
                    <a:pt x="554956" y="760266"/>
                  </a:cubicBezTo>
                  <a:lnTo>
                    <a:pt x="682755" y="723499"/>
                  </a:lnTo>
                  <a:cubicBezTo>
                    <a:pt x="659345" y="716654"/>
                    <a:pt x="634690" y="710330"/>
                    <a:pt x="609814" y="704789"/>
                  </a:cubicBezTo>
                  <a:cubicBezTo>
                    <a:pt x="602023" y="703029"/>
                    <a:pt x="594090" y="701334"/>
                    <a:pt x="586124" y="699769"/>
                  </a:cubicBezTo>
                  <a:cubicBezTo>
                    <a:pt x="499460" y="683016"/>
                    <a:pt x="402418" y="678974"/>
                    <a:pt x="283146" y="711634"/>
                  </a:cubicBezTo>
                  <a:cubicBezTo>
                    <a:pt x="181743" y="739405"/>
                    <a:pt x="120379" y="783343"/>
                    <a:pt x="71813" y="832562"/>
                  </a:cubicBezTo>
                  <a:lnTo>
                    <a:pt x="89264" y="901794"/>
                  </a:lnTo>
                  <a:cubicBezTo>
                    <a:pt x="91748" y="899251"/>
                    <a:pt x="92934" y="896122"/>
                    <a:pt x="95503" y="893645"/>
                  </a:cubicBezTo>
                  <a:lnTo>
                    <a:pt x="127915" y="884323"/>
                  </a:lnTo>
                  <a:cubicBezTo>
                    <a:pt x="173385" y="845013"/>
                    <a:pt x="232493" y="811570"/>
                    <a:pt x="317436" y="788298"/>
                  </a:cubicBezTo>
                  <a:cubicBezTo>
                    <a:pt x="400482" y="765611"/>
                    <a:pt x="472523" y="761048"/>
                    <a:pt x="538124" y="765872"/>
                  </a:cubicBezTo>
                  <a:lnTo>
                    <a:pt x="556827" y="760918"/>
                  </a:lnTo>
                  <a:close/>
                  <a:moveTo>
                    <a:pt x="1874710" y="553287"/>
                  </a:moveTo>
                  <a:cubicBezTo>
                    <a:pt x="1833184" y="551723"/>
                    <a:pt x="1788203" y="555830"/>
                    <a:pt x="1741266" y="570106"/>
                  </a:cubicBezTo>
                  <a:cubicBezTo>
                    <a:pt x="1672556" y="591032"/>
                    <a:pt x="1606649" y="650225"/>
                    <a:pt x="1538655" y="720369"/>
                  </a:cubicBezTo>
                  <a:cubicBezTo>
                    <a:pt x="1523596" y="735950"/>
                    <a:pt x="1507886" y="752639"/>
                    <a:pt x="1492501" y="769001"/>
                  </a:cubicBezTo>
                  <a:cubicBezTo>
                    <a:pt x="1483830" y="778258"/>
                    <a:pt x="1475160" y="787059"/>
                    <a:pt x="1466359" y="796446"/>
                  </a:cubicBezTo>
                  <a:lnTo>
                    <a:pt x="1589178" y="760918"/>
                  </a:lnTo>
                  <a:cubicBezTo>
                    <a:pt x="1585657" y="764308"/>
                    <a:pt x="1582072" y="767306"/>
                    <a:pt x="1578552" y="770892"/>
                  </a:cubicBezTo>
                  <a:lnTo>
                    <a:pt x="1607235" y="762743"/>
                  </a:lnTo>
                  <a:cubicBezTo>
                    <a:pt x="1663103" y="708440"/>
                    <a:pt x="1717993" y="664110"/>
                    <a:pt x="1774904" y="646770"/>
                  </a:cubicBezTo>
                  <a:cubicBezTo>
                    <a:pt x="1868908" y="618282"/>
                    <a:pt x="1954568" y="628908"/>
                    <a:pt x="2016825" y="646770"/>
                  </a:cubicBezTo>
                  <a:lnTo>
                    <a:pt x="2102224" y="622519"/>
                  </a:lnTo>
                  <a:cubicBezTo>
                    <a:pt x="2102224" y="622519"/>
                    <a:pt x="2092315" y="620238"/>
                    <a:pt x="2081037" y="618151"/>
                  </a:cubicBezTo>
                  <a:lnTo>
                    <a:pt x="2089773" y="615609"/>
                  </a:lnTo>
                  <a:cubicBezTo>
                    <a:pt x="2089773" y="615609"/>
                    <a:pt x="1999093" y="557981"/>
                    <a:pt x="1874710" y="553287"/>
                  </a:cubicBezTo>
                  <a:close/>
                  <a:moveTo>
                    <a:pt x="1578552" y="770892"/>
                  </a:moveTo>
                  <a:lnTo>
                    <a:pt x="1458211" y="805117"/>
                  </a:lnTo>
                  <a:cubicBezTo>
                    <a:pt x="1363620" y="905379"/>
                    <a:pt x="1261532" y="1006293"/>
                    <a:pt x="1139692" y="1043321"/>
                  </a:cubicBezTo>
                  <a:cubicBezTo>
                    <a:pt x="1007682" y="1083413"/>
                    <a:pt x="897993" y="1037389"/>
                    <a:pt x="769999" y="1000296"/>
                  </a:cubicBezTo>
                  <a:lnTo>
                    <a:pt x="640948" y="1037063"/>
                  </a:lnTo>
                  <a:cubicBezTo>
                    <a:pt x="842242" y="1060857"/>
                    <a:pt x="980237" y="1168617"/>
                    <a:pt x="1160879" y="1113727"/>
                  </a:cubicBezTo>
                  <a:cubicBezTo>
                    <a:pt x="1326070" y="1063530"/>
                    <a:pt x="1455082" y="894753"/>
                    <a:pt x="1578552" y="770892"/>
                  </a:cubicBezTo>
                  <a:close/>
                  <a:moveTo>
                    <a:pt x="640922" y="1037063"/>
                  </a:moveTo>
                  <a:cubicBezTo>
                    <a:pt x="640186" y="1036998"/>
                    <a:pt x="639175" y="1037128"/>
                    <a:pt x="638432" y="1037063"/>
                  </a:cubicBezTo>
                  <a:lnTo>
                    <a:pt x="766857" y="999644"/>
                  </a:lnTo>
                  <a:cubicBezTo>
                    <a:pt x="743447" y="992864"/>
                    <a:pt x="718792" y="986541"/>
                    <a:pt x="693915" y="980935"/>
                  </a:cubicBezTo>
                  <a:cubicBezTo>
                    <a:pt x="686125" y="979240"/>
                    <a:pt x="678192" y="978131"/>
                    <a:pt x="670225" y="976566"/>
                  </a:cubicBezTo>
                  <a:cubicBezTo>
                    <a:pt x="583562" y="959813"/>
                    <a:pt x="486520" y="955184"/>
                    <a:pt x="367248" y="987779"/>
                  </a:cubicBezTo>
                  <a:cubicBezTo>
                    <a:pt x="258589" y="1017571"/>
                    <a:pt x="193255" y="1064964"/>
                    <a:pt x="143444" y="1118746"/>
                  </a:cubicBezTo>
                  <a:lnTo>
                    <a:pt x="161521" y="1192281"/>
                  </a:lnTo>
                  <a:cubicBezTo>
                    <a:pt x="168020" y="1185175"/>
                    <a:pt x="172486" y="1177352"/>
                    <a:pt x="179605" y="1170442"/>
                  </a:cubicBezTo>
                  <a:lnTo>
                    <a:pt x="212017" y="1161120"/>
                  </a:lnTo>
                  <a:cubicBezTo>
                    <a:pt x="257487" y="1121810"/>
                    <a:pt x="315976" y="1087716"/>
                    <a:pt x="400912" y="1064508"/>
                  </a:cubicBezTo>
                  <a:cubicBezTo>
                    <a:pt x="483964" y="1041757"/>
                    <a:pt x="555999" y="1037845"/>
                    <a:pt x="621600" y="1042669"/>
                  </a:cubicBezTo>
                  <a:lnTo>
                    <a:pt x="640922" y="1037063"/>
                  </a:lnTo>
                  <a:close/>
                  <a:moveTo>
                    <a:pt x="1958871" y="829432"/>
                  </a:moveTo>
                  <a:cubicBezTo>
                    <a:pt x="1917345" y="827868"/>
                    <a:pt x="1871777" y="832627"/>
                    <a:pt x="1824775" y="846904"/>
                  </a:cubicBezTo>
                  <a:cubicBezTo>
                    <a:pt x="1756064" y="867764"/>
                    <a:pt x="1690809" y="927022"/>
                    <a:pt x="1622816" y="997167"/>
                  </a:cubicBezTo>
                  <a:cubicBezTo>
                    <a:pt x="1607757" y="1012747"/>
                    <a:pt x="1592046" y="1028784"/>
                    <a:pt x="1576661" y="1045147"/>
                  </a:cubicBezTo>
                  <a:cubicBezTo>
                    <a:pt x="1567991" y="1054469"/>
                    <a:pt x="1559321" y="1063204"/>
                    <a:pt x="1550520" y="1072592"/>
                  </a:cubicBezTo>
                  <a:lnTo>
                    <a:pt x="1673338" y="1037063"/>
                  </a:lnTo>
                  <a:cubicBezTo>
                    <a:pt x="1669818" y="1040518"/>
                    <a:pt x="1666232" y="1044104"/>
                    <a:pt x="1662712" y="1047624"/>
                  </a:cubicBezTo>
                  <a:lnTo>
                    <a:pt x="1691396" y="1038953"/>
                  </a:lnTo>
                  <a:cubicBezTo>
                    <a:pt x="1747264" y="984585"/>
                    <a:pt x="1802154" y="940908"/>
                    <a:pt x="1859065" y="923567"/>
                  </a:cubicBezTo>
                  <a:cubicBezTo>
                    <a:pt x="1953069" y="895079"/>
                    <a:pt x="2038142" y="905705"/>
                    <a:pt x="2100333" y="923567"/>
                  </a:cubicBezTo>
                  <a:lnTo>
                    <a:pt x="2186384" y="898665"/>
                  </a:lnTo>
                  <a:cubicBezTo>
                    <a:pt x="2186384" y="898665"/>
                    <a:pt x="2175889" y="897035"/>
                    <a:pt x="2164546" y="894949"/>
                  </a:cubicBezTo>
                  <a:lnTo>
                    <a:pt x="2173281" y="891819"/>
                  </a:lnTo>
                  <a:cubicBezTo>
                    <a:pt x="2173281" y="891819"/>
                    <a:pt x="2083254" y="834192"/>
                    <a:pt x="1958871" y="829432"/>
                  </a:cubicBezTo>
                  <a:close/>
                  <a:moveTo>
                    <a:pt x="1662712" y="1047624"/>
                  </a:moveTo>
                  <a:lnTo>
                    <a:pt x="1542371" y="1081914"/>
                  </a:lnTo>
                  <a:cubicBezTo>
                    <a:pt x="1447780" y="1182176"/>
                    <a:pt x="1345693" y="1283091"/>
                    <a:pt x="1223852" y="1320053"/>
                  </a:cubicBezTo>
                  <a:cubicBezTo>
                    <a:pt x="1091842" y="1360211"/>
                    <a:pt x="982127" y="1314186"/>
                    <a:pt x="854159" y="1277093"/>
                  </a:cubicBezTo>
                  <a:lnTo>
                    <a:pt x="725109" y="1313208"/>
                  </a:lnTo>
                  <a:cubicBezTo>
                    <a:pt x="926403" y="1337003"/>
                    <a:pt x="1064397" y="1444827"/>
                    <a:pt x="1245039" y="1389937"/>
                  </a:cubicBezTo>
                  <a:cubicBezTo>
                    <a:pt x="1410231" y="1339741"/>
                    <a:pt x="1539242" y="1171550"/>
                    <a:pt x="1662712" y="1047624"/>
                  </a:cubicBezTo>
                  <a:close/>
                  <a:moveTo>
                    <a:pt x="725083" y="1313208"/>
                  </a:moveTo>
                  <a:cubicBezTo>
                    <a:pt x="724346" y="1313143"/>
                    <a:pt x="723336" y="1313339"/>
                    <a:pt x="722593" y="1313208"/>
                  </a:cubicBezTo>
                  <a:lnTo>
                    <a:pt x="850391" y="1275789"/>
                  </a:lnTo>
                  <a:cubicBezTo>
                    <a:pt x="826981" y="1269010"/>
                    <a:pt x="802952" y="1263338"/>
                    <a:pt x="778076" y="1257732"/>
                  </a:cubicBezTo>
                  <a:cubicBezTo>
                    <a:pt x="770286" y="1256037"/>
                    <a:pt x="762352" y="1254277"/>
                    <a:pt x="754386" y="1252777"/>
                  </a:cubicBezTo>
                  <a:cubicBezTo>
                    <a:pt x="667722" y="1235958"/>
                    <a:pt x="570061" y="1231330"/>
                    <a:pt x="450789" y="1263990"/>
                  </a:cubicBezTo>
                  <a:cubicBezTo>
                    <a:pt x="338382" y="1294759"/>
                    <a:pt x="271744" y="1344434"/>
                    <a:pt x="221372" y="1400498"/>
                  </a:cubicBezTo>
                  <a:cubicBezTo>
                    <a:pt x="219260" y="1402845"/>
                    <a:pt x="217141" y="1404996"/>
                    <a:pt x="215140" y="1407343"/>
                  </a:cubicBezTo>
                  <a:lnTo>
                    <a:pt x="234462" y="1482768"/>
                  </a:lnTo>
                  <a:cubicBezTo>
                    <a:pt x="244580" y="1470903"/>
                    <a:pt x="252070" y="1457931"/>
                    <a:pt x="263763" y="1446653"/>
                  </a:cubicBezTo>
                  <a:lnTo>
                    <a:pt x="296180" y="1437265"/>
                  </a:lnTo>
                  <a:cubicBezTo>
                    <a:pt x="341646" y="1397956"/>
                    <a:pt x="400139" y="1363926"/>
                    <a:pt x="485075" y="1340654"/>
                  </a:cubicBezTo>
                  <a:cubicBezTo>
                    <a:pt x="568127" y="1317902"/>
                    <a:pt x="640162" y="1313991"/>
                    <a:pt x="705763" y="1318815"/>
                  </a:cubicBezTo>
                  <a:lnTo>
                    <a:pt x="725085" y="1313208"/>
                  </a:lnTo>
                  <a:close/>
                </a:path>
              </a:pathLst>
            </a:custGeom>
            <a:solidFill>
              <a:srgbClr val="000000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276;p17"/>
            <p:cNvGrpSpPr/>
            <p:nvPr/>
          </p:nvGrpSpPr>
          <p:grpSpPr>
            <a:xfrm rot="-82569">
              <a:off x="7486566" y="997331"/>
              <a:ext cx="1124649" cy="1466990"/>
              <a:chOff x="5637109" y="2191514"/>
              <a:chExt cx="2143612" cy="2796122"/>
            </a:xfrm>
          </p:grpSpPr>
          <p:grpSp>
            <p:nvGrpSpPr>
              <p:cNvPr id="277" name="Google Shape;277;p17"/>
              <p:cNvGrpSpPr/>
              <p:nvPr/>
            </p:nvGrpSpPr>
            <p:grpSpPr>
              <a:xfrm>
                <a:off x="5637109" y="2191514"/>
                <a:ext cx="2143612" cy="2796122"/>
                <a:chOff x="5637109" y="2191514"/>
                <a:chExt cx="2143612" cy="2796122"/>
              </a:xfrm>
            </p:grpSpPr>
            <p:sp>
              <p:nvSpPr>
                <p:cNvPr id="278" name="Google Shape;278;p17"/>
                <p:cNvSpPr/>
                <p:nvPr/>
              </p:nvSpPr>
              <p:spPr>
                <a:xfrm>
                  <a:off x="5870944" y="2751072"/>
                  <a:ext cx="1675943" cy="1675943"/>
                </a:xfrm>
                <a:custGeom>
                  <a:rect b="b" l="l" r="r" t="t"/>
                  <a:pathLst>
                    <a:path extrusionOk="0" h="1675943" w="1675943">
                      <a:moveTo>
                        <a:pt x="956539" y="8585"/>
                      </a:moveTo>
                      <a:cubicBezTo>
                        <a:pt x="498709" y="-56865"/>
                        <a:pt x="73995" y="261653"/>
                        <a:pt x="8609" y="719549"/>
                      </a:cubicBezTo>
                      <a:cubicBezTo>
                        <a:pt x="-56841" y="1177379"/>
                        <a:pt x="261677" y="1602092"/>
                        <a:pt x="719573" y="1667478"/>
                      </a:cubicBezTo>
                      <a:cubicBezTo>
                        <a:pt x="1177403" y="1732929"/>
                        <a:pt x="1602117" y="1414410"/>
                        <a:pt x="1667502" y="956515"/>
                      </a:cubicBezTo>
                      <a:cubicBezTo>
                        <a:pt x="1732953" y="498685"/>
                        <a:pt x="1414434" y="73971"/>
                        <a:pt x="956539" y="8585"/>
                      </a:cubicBezTo>
                      <a:close/>
                      <a:moveTo>
                        <a:pt x="953279" y="31663"/>
                      </a:moveTo>
                      <a:cubicBezTo>
                        <a:pt x="1398332" y="95223"/>
                        <a:pt x="1708050" y="508137"/>
                        <a:pt x="1644425" y="953255"/>
                      </a:cubicBezTo>
                      <a:cubicBezTo>
                        <a:pt x="1580864" y="1398308"/>
                        <a:pt x="1167950" y="1708026"/>
                        <a:pt x="722832" y="1644401"/>
                      </a:cubicBezTo>
                      <a:cubicBezTo>
                        <a:pt x="277779" y="1580840"/>
                        <a:pt x="-31939" y="1167926"/>
                        <a:pt x="31687" y="722808"/>
                      </a:cubicBezTo>
                      <a:cubicBezTo>
                        <a:pt x="95247" y="277755"/>
                        <a:pt x="508161" y="-31963"/>
                        <a:pt x="953279" y="31663"/>
                      </a:cubicBezTo>
                      <a:close/>
                    </a:path>
                  </a:pathLst>
                </a:custGeom>
                <a:solidFill>
                  <a:srgbClr val="000000">
                    <a:alpha val="3333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17"/>
                <p:cNvSpPr/>
                <p:nvPr/>
              </p:nvSpPr>
              <p:spPr>
                <a:xfrm>
                  <a:off x="5637109" y="2517238"/>
                  <a:ext cx="2143612" cy="2143611"/>
                </a:xfrm>
                <a:custGeom>
                  <a:rect b="b" l="l" r="r" t="t"/>
                  <a:pathLst>
                    <a:path extrusionOk="0" h="2143611" w="2143612">
                      <a:moveTo>
                        <a:pt x="1223394" y="10960"/>
                      </a:moveTo>
                      <a:cubicBezTo>
                        <a:pt x="637791" y="-72744"/>
                        <a:pt x="94627" y="334759"/>
                        <a:pt x="10988" y="920362"/>
                      </a:cubicBezTo>
                      <a:cubicBezTo>
                        <a:pt x="-72716" y="1506030"/>
                        <a:pt x="334592" y="2049129"/>
                        <a:pt x="920260" y="2132768"/>
                      </a:cubicBezTo>
                      <a:cubicBezTo>
                        <a:pt x="1505862" y="2216472"/>
                        <a:pt x="2049157" y="1809164"/>
                        <a:pt x="2132796" y="1223561"/>
                      </a:cubicBezTo>
                      <a:cubicBezTo>
                        <a:pt x="2216500" y="637893"/>
                        <a:pt x="1809062" y="94599"/>
                        <a:pt x="1223394" y="10960"/>
                      </a:cubicBezTo>
                      <a:close/>
                      <a:moveTo>
                        <a:pt x="1220134" y="34037"/>
                      </a:moveTo>
                      <a:cubicBezTo>
                        <a:pt x="1792960" y="115851"/>
                        <a:pt x="2191402" y="647346"/>
                        <a:pt x="2109588" y="1220236"/>
                      </a:cubicBezTo>
                      <a:cubicBezTo>
                        <a:pt x="2027709" y="1793062"/>
                        <a:pt x="1496410" y="2191569"/>
                        <a:pt x="923519" y="2109690"/>
                      </a:cubicBezTo>
                      <a:cubicBezTo>
                        <a:pt x="350694" y="2027877"/>
                        <a:pt x="-47814" y="1496512"/>
                        <a:pt x="34065" y="923687"/>
                      </a:cubicBezTo>
                      <a:cubicBezTo>
                        <a:pt x="115879" y="350796"/>
                        <a:pt x="647243" y="-47842"/>
                        <a:pt x="1220134" y="34037"/>
                      </a:cubicBezTo>
                      <a:close/>
                    </a:path>
                  </a:pathLst>
                </a:custGeom>
                <a:solidFill>
                  <a:srgbClr val="000000">
                    <a:alpha val="3333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0" name="Google Shape;280;p17"/>
                <p:cNvGrpSpPr/>
                <p:nvPr/>
              </p:nvGrpSpPr>
              <p:grpSpPr>
                <a:xfrm rot="-2276354">
                  <a:off x="6335118" y="2383918"/>
                  <a:ext cx="919933" cy="855459"/>
                  <a:chOff x="5781651" y="3138498"/>
                  <a:chExt cx="625662" cy="581812"/>
                </a:xfrm>
              </p:grpSpPr>
              <p:sp>
                <p:nvSpPr>
                  <p:cNvPr id="281" name="Google Shape;281;p17"/>
                  <p:cNvSpPr/>
                  <p:nvPr/>
                </p:nvSpPr>
                <p:spPr>
                  <a:xfrm>
                    <a:off x="5781651" y="3138498"/>
                    <a:ext cx="54055" cy="81929"/>
                  </a:xfrm>
                  <a:custGeom>
                    <a:rect b="b" l="l" r="r" t="t"/>
                    <a:pathLst>
                      <a:path extrusionOk="0" h="81929" w="54055">
                        <a:moveTo>
                          <a:pt x="44506" y="4656"/>
                        </a:moveTo>
                        <a:cubicBezTo>
                          <a:pt x="40981" y="2370"/>
                          <a:pt x="36695" y="846"/>
                          <a:pt x="31837" y="275"/>
                        </a:cubicBezTo>
                        <a:cubicBezTo>
                          <a:pt x="24694" y="-583"/>
                          <a:pt x="18693" y="560"/>
                          <a:pt x="13930" y="3799"/>
                        </a:cubicBezTo>
                        <a:cubicBezTo>
                          <a:pt x="9073" y="7037"/>
                          <a:pt x="6310" y="11895"/>
                          <a:pt x="5453" y="18372"/>
                        </a:cubicBezTo>
                        <a:cubicBezTo>
                          <a:pt x="4882" y="22563"/>
                          <a:pt x="5453" y="26278"/>
                          <a:pt x="6977" y="29516"/>
                        </a:cubicBezTo>
                        <a:cubicBezTo>
                          <a:pt x="8596" y="32755"/>
                          <a:pt x="10597" y="35422"/>
                          <a:pt x="13168" y="37708"/>
                        </a:cubicBezTo>
                        <a:cubicBezTo>
                          <a:pt x="15740" y="39994"/>
                          <a:pt x="19169" y="42566"/>
                          <a:pt x="23455" y="45518"/>
                        </a:cubicBezTo>
                        <a:cubicBezTo>
                          <a:pt x="27170" y="48090"/>
                          <a:pt x="29932" y="50186"/>
                          <a:pt x="31742" y="51710"/>
                        </a:cubicBezTo>
                        <a:cubicBezTo>
                          <a:pt x="33552" y="53234"/>
                          <a:pt x="34790" y="54758"/>
                          <a:pt x="35743" y="56377"/>
                        </a:cubicBezTo>
                        <a:cubicBezTo>
                          <a:pt x="36600" y="57996"/>
                          <a:pt x="36886" y="59806"/>
                          <a:pt x="36695" y="61806"/>
                        </a:cubicBezTo>
                        <a:cubicBezTo>
                          <a:pt x="36314" y="64759"/>
                          <a:pt x="35076" y="67045"/>
                          <a:pt x="32980" y="68569"/>
                        </a:cubicBezTo>
                        <a:cubicBezTo>
                          <a:pt x="30885" y="70188"/>
                          <a:pt x="28027" y="70760"/>
                          <a:pt x="24408" y="70283"/>
                        </a:cubicBezTo>
                        <a:cubicBezTo>
                          <a:pt x="20503" y="69807"/>
                          <a:pt x="17645" y="68378"/>
                          <a:pt x="15645" y="66092"/>
                        </a:cubicBezTo>
                        <a:cubicBezTo>
                          <a:pt x="13645" y="63806"/>
                          <a:pt x="12787" y="60949"/>
                          <a:pt x="13264" y="57710"/>
                        </a:cubicBezTo>
                        <a:lnTo>
                          <a:pt x="13549" y="55424"/>
                        </a:lnTo>
                        <a:cubicBezTo>
                          <a:pt x="13645" y="55043"/>
                          <a:pt x="13549" y="54758"/>
                          <a:pt x="13264" y="54377"/>
                        </a:cubicBezTo>
                        <a:cubicBezTo>
                          <a:pt x="13073" y="54091"/>
                          <a:pt x="12692" y="53900"/>
                          <a:pt x="12311" y="53900"/>
                        </a:cubicBezTo>
                        <a:lnTo>
                          <a:pt x="2119" y="52662"/>
                        </a:lnTo>
                        <a:cubicBezTo>
                          <a:pt x="1738" y="52567"/>
                          <a:pt x="1357" y="52662"/>
                          <a:pt x="1072" y="52948"/>
                        </a:cubicBezTo>
                        <a:cubicBezTo>
                          <a:pt x="786" y="53138"/>
                          <a:pt x="595" y="53519"/>
                          <a:pt x="595" y="53900"/>
                        </a:cubicBezTo>
                        <a:lnTo>
                          <a:pt x="214" y="56853"/>
                        </a:lnTo>
                        <a:cubicBezTo>
                          <a:pt x="-357" y="61139"/>
                          <a:pt x="214" y="65045"/>
                          <a:pt x="1929" y="68664"/>
                        </a:cubicBezTo>
                        <a:cubicBezTo>
                          <a:pt x="3643" y="72284"/>
                          <a:pt x="6215" y="75141"/>
                          <a:pt x="9739" y="77332"/>
                        </a:cubicBezTo>
                        <a:cubicBezTo>
                          <a:pt x="13359" y="79523"/>
                          <a:pt x="17550" y="80951"/>
                          <a:pt x="22598" y="81618"/>
                        </a:cubicBezTo>
                        <a:cubicBezTo>
                          <a:pt x="30123" y="82571"/>
                          <a:pt x="36314" y="81332"/>
                          <a:pt x="41267" y="77999"/>
                        </a:cubicBezTo>
                        <a:cubicBezTo>
                          <a:pt x="46220" y="74570"/>
                          <a:pt x="49078" y="69521"/>
                          <a:pt x="49935" y="62854"/>
                        </a:cubicBezTo>
                        <a:cubicBezTo>
                          <a:pt x="50411" y="58853"/>
                          <a:pt x="49935" y="55329"/>
                          <a:pt x="48506" y="52376"/>
                        </a:cubicBezTo>
                        <a:cubicBezTo>
                          <a:pt x="47077" y="49424"/>
                          <a:pt x="45172" y="46852"/>
                          <a:pt x="42791" y="44852"/>
                        </a:cubicBezTo>
                        <a:cubicBezTo>
                          <a:pt x="40505" y="42756"/>
                          <a:pt x="36790" y="39899"/>
                          <a:pt x="31742" y="36089"/>
                        </a:cubicBezTo>
                        <a:cubicBezTo>
                          <a:pt x="27932" y="33517"/>
                          <a:pt x="25075" y="31517"/>
                          <a:pt x="23265" y="29993"/>
                        </a:cubicBezTo>
                        <a:cubicBezTo>
                          <a:pt x="21360" y="28373"/>
                          <a:pt x="20026" y="26849"/>
                          <a:pt x="19264" y="25325"/>
                        </a:cubicBezTo>
                        <a:cubicBezTo>
                          <a:pt x="18407" y="23801"/>
                          <a:pt x="18121" y="21992"/>
                          <a:pt x="18407" y="19896"/>
                        </a:cubicBezTo>
                        <a:cubicBezTo>
                          <a:pt x="18788" y="16848"/>
                          <a:pt x="20026" y="14657"/>
                          <a:pt x="22122" y="13133"/>
                        </a:cubicBezTo>
                        <a:cubicBezTo>
                          <a:pt x="24217" y="11609"/>
                          <a:pt x="26884" y="11133"/>
                          <a:pt x="30123" y="11514"/>
                        </a:cubicBezTo>
                        <a:cubicBezTo>
                          <a:pt x="33838" y="11990"/>
                          <a:pt x="36600" y="13419"/>
                          <a:pt x="38600" y="15800"/>
                        </a:cubicBezTo>
                        <a:cubicBezTo>
                          <a:pt x="40505" y="18182"/>
                          <a:pt x="41267" y="21039"/>
                          <a:pt x="40886" y="24278"/>
                        </a:cubicBezTo>
                        <a:lnTo>
                          <a:pt x="40600" y="26468"/>
                        </a:lnTo>
                        <a:cubicBezTo>
                          <a:pt x="40600" y="26849"/>
                          <a:pt x="40600" y="27230"/>
                          <a:pt x="40886" y="27516"/>
                        </a:cubicBezTo>
                        <a:cubicBezTo>
                          <a:pt x="41077" y="27802"/>
                          <a:pt x="41458" y="27992"/>
                          <a:pt x="41839" y="27992"/>
                        </a:cubicBezTo>
                        <a:lnTo>
                          <a:pt x="52030" y="29231"/>
                        </a:lnTo>
                        <a:cubicBezTo>
                          <a:pt x="52411" y="29231"/>
                          <a:pt x="52792" y="29231"/>
                          <a:pt x="53078" y="28945"/>
                        </a:cubicBezTo>
                        <a:cubicBezTo>
                          <a:pt x="53364" y="28754"/>
                          <a:pt x="53554" y="28373"/>
                          <a:pt x="53554" y="27992"/>
                        </a:cubicBezTo>
                        <a:lnTo>
                          <a:pt x="53840" y="25706"/>
                        </a:lnTo>
                        <a:cubicBezTo>
                          <a:pt x="54412" y="21325"/>
                          <a:pt x="53840" y="17324"/>
                          <a:pt x="52221" y="13610"/>
                        </a:cubicBezTo>
                        <a:cubicBezTo>
                          <a:pt x="50602" y="9990"/>
                          <a:pt x="48030" y="7037"/>
                          <a:pt x="44506" y="4656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p17"/>
                  <p:cNvSpPr/>
                  <p:nvPr/>
                </p:nvSpPr>
                <p:spPr>
                  <a:xfrm>
                    <a:off x="5838978" y="3146260"/>
                    <a:ext cx="47471" cy="87609"/>
                  </a:xfrm>
                  <a:custGeom>
                    <a:rect b="b" l="l" r="r" t="t"/>
                    <a:pathLst>
                      <a:path extrusionOk="0" h="87609" w="47471">
                        <a:moveTo>
                          <a:pt x="46424" y="76428"/>
                        </a:moveTo>
                        <a:lnTo>
                          <a:pt x="15658" y="69665"/>
                        </a:lnTo>
                        <a:cubicBezTo>
                          <a:pt x="15277" y="69570"/>
                          <a:pt x="15182" y="69379"/>
                          <a:pt x="15277" y="68998"/>
                        </a:cubicBezTo>
                        <a:lnTo>
                          <a:pt x="29565" y="3943"/>
                        </a:lnTo>
                        <a:cubicBezTo>
                          <a:pt x="29660" y="3562"/>
                          <a:pt x="29565" y="3181"/>
                          <a:pt x="29374" y="2895"/>
                        </a:cubicBezTo>
                        <a:cubicBezTo>
                          <a:pt x="29089" y="2514"/>
                          <a:pt x="28803" y="2323"/>
                          <a:pt x="28517" y="2228"/>
                        </a:cubicBezTo>
                        <a:lnTo>
                          <a:pt x="18230" y="37"/>
                        </a:lnTo>
                        <a:cubicBezTo>
                          <a:pt x="17849" y="-58"/>
                          <a:pt x="17468" y="37"/>
                          <a:pt x="17182" y="228"/>
                        </a:cubicBezTo>
                        <a:cubicBezTo>
                          <a:pt x="16897" y="418"/>
                          <a:pt x="16611" y="704"/>
                          <a:pt x="16611" y="1085"/>
                        </a:cubicBezTo>
                        <a:lnTo>
                          <a:pt x="37" y="76523"/>
                        </a:lnTo>
                        <a:cubicBezTo>
                          <a:pt x="-58" y="76904"/>
                          <a:pt x="37" y="77285"/>
                          <a:pt x="228" y="77571"/>
                        </a:cubicBezTo>
                        <a:cubicBezTo>
                          <a:pt x="418" y="77857"/>
                          <a:pt x="704" y="78047"/>
                          <a:pt x="1085" y="78142"/>
                        </a:cubicBezTo>
                        <a:lnTo>
                          <a:pt x="43948" y="87572"/>
                        </a:lnTo>
                        <a:cubicBezTo>
                          <a:pt x="44329" y="87667"/>
                          <a:pt x="44710" y="87572"/>
                          <a:pt x="44995" y="87382"/>
                        </a:cubicBezTo>
                        <a:cubicBezTo>
                          <a:pt x="45281" y="87191"/>
                          <a:pt x="45472" y="86905"/>
                          <a:pt x="45567" y="86524"/>
                        </a:cubicBezTo>
                        <a:lnTo>
                          <a:pt x="47472" y="78047"/>
                        </a:lnTo>
                        <a:cubicBezTo>
                          <a:pt x="47472" y="77666"/>
                          <a:pt x="47472" y="77285"/>
                          <a:pt x="47281" y="76999"/>
                        </a:cubicBezTo>
                        <a:cubicBezTo>
                          <a:pt x="47091" y="76714"/>
                          <a:pt x="46710" y="76428"/>
                          <a:pt x="46424" y="7642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" name="Google Shape;283;p17"/>
                  <p:cNvSpPr/>
                  <p:nvPr/>
                </p:nvSpPr>
                <p:spPr>
                  <a:xfrm>
                    <a:off x="5892578" y="3160331"/>
                    <a:ext cx="34510" cy="79944"/>
                  </a:xfrm>
                  <a:custGeom>
                    <a:rect b="b" l="l" r="r" t="t"/>
                    <a:pathLst>
                      <a:path extrusionOk="0" h="79944" w="34510">
                        <a:moveTo>
                          <a:pt x="34353" y="3682"/>
                        </a:moveTo>
                        <a:cubicBezTo>
                          <a:pt x="34162" y="3396"/>
                          <a:pt x="33876" y="3111"/>
                          <a:pt x="33495" y="3015"/>
                        </a:cubicBezTo>
                        <a:lnTo>
                          <a:pt x="23399" y="63"/>
                        </a:lnTo>
                        <a:cubicBezTo>
                          <a:pt x="23018" y="-33"/>
                          <a:pt x="22732" y="-33"/>
                          <a:pt x="22351" y="158"/>
                        </a:cubicBezTo>
                        <a:cubicBezTo>
                          <a:pt x="21970" y="348"/>
                          <a:pt x="21780" y="634"/>
                          <a:pt x="21684" y="1015"/>
                        </a:cubicBezTo>
                        <a:lnTo>
                          <a:pt x="63" y="75215"/>
                        </a:lnTo>
                        <a:cubicBezTo>
                          <a:pt x="-33" y="75596"/>
                          <a:pt x="-33" y="75882"/>
                          <a:pt x="158" y="76263"/>
                        </a:cubicBezTo>
                        <a:cubicBezTo>
                          <a:pt x="348" y="76548"/>
                          <a:pt x="634" y="76834"/>
                          <a:pt x="1015" y="76929"/>
                        </a:cubicBezTo>
                        <a:lnTo>
                          <a:pt x="11112" y="79882"/>
                        </a:lnTo>
                        <a:cubicBezTo>
                          <a:pt x="11493" y="79977"/>
                          <a:pt x="11778" y="79977"/>
                          <a:pt x="12159" y="79787"/>
                        </a:cubicBezTo>
                        <a:cubicBezTo>
                          <a:pt x="12445" y="79596"/>
                          <a:pt x="12731" y="79311"/>
                          <a:pt x="12826" y="78930"/>
                        </a:cubicBezTo>
                        <a:lnTo>
                          <a:pt x="34448" y="4730"/>
                        </a:lnTo>
                        <a:cubicBezTo>
                          <a:pt x="34543" y="4349"/>
                          <a:pt x="34543" y="3968"/>
                          <a:pt x="34353" y="3682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7"/>
                  <p:cNvSpPr/>
                  <p:nvPr/>
                </p:nvSpPr>
                <p:spPr>
                  <a:xfrm>
                    <a:off x="5918192" y="3169467"/>
                    <a:ext cx="67623" cy="85336"/>
                  </a:xfrm>
                  <a:custGeom>
                    <a:rect b="b" l="l" r="r" t="t"/>
                    <a:pathLst>
                      <a:path extrusionOk="0" h="85336" w="67623">
                        <a:moveTo>
                          <a:pt x="65413" y="20360"/>
                        </a:moveTo>
                        <a:cubicBezTo>
                          <a:pt x="62651" y="14930"/>
                          <a:pt x="57793" y="10930"/>
                          <a:pt x="50935" y="8358"/>
                        </a:cubicBezTo>
                        <a:lnTo>
                          <a:pt x="28742" y="71"/>
                        </a:lnTo>
                        <a:cubicBezTo>
                          <a:pt x="28361" y="-24"/>
                          <a:pt x="28075" y="-24"/>
                          <a:pt x="27694" y="71"/>
                        </a:cubicBezTo>
                        <a:cubicBezTo>
                          <a:pt x="27313" y="262"/>
                          <a:pt x="27122" y="452"/>
                          <a:pt x="26932" y="833"/>
                        </a:cubicBezTo>
                        <a:lnTo>
                          <a:pt x="71" y="73223"/>
                        </a:lnTo>
                        <a:cubicBezTo>
                          <a:pt x="-24" y="73604"/>
                          <a:pt x="-24" y="73890"/>
                          <a:pt x="71" y="74271"/>
                        </a:cubicBezTo>
                        <a:cubicBezTo>
                          <a:pt x="167" y="74652"/>
                          <a:pt x="452" y="74843"/>
                          <a:pt x="833" y="74938"/>
                        </a:cubicBezTo>
                        <a:lnTo>
                          <a:pt x="23027" y="83320"/>
                        </a:lnTo>
                        <a:cubicBezTo>
                          <a:pt x="29980" y="85892"/>
                          <a:pt x="36266" y="85987"/>
                          <a:pt x="41791" y="83701"/>
                        </a:cubicBezTo>
                        <a:cubicBezTo>
                          <a:pt x="47411" y="81415"/>
                          <a:pt x="51411" y="77033"/>
                          <a:pt x="53792" y="70556"/>
                        </a:cubicBezTo>
                        <a:lnTo>
                          <a:pt x="65889" y="37981"/>
                        </a:lnTo>
                        <a:cubicBezTo>
                          <a:pt x="68366" y="31599"/>
                          <a:pt x="68175" y="25694"/>
                          <a:pt x="65413" y="20360"/>
                        </a:cubicBezTo>
                        <a:close/>
                        <a:moveTo>
                          <a:pt x="53030" y="34838"/>
                        </a:moveTo>
                        <a:lnTo>
                          <a:pt x="41981" y="64651"/>
                        </a:lnTo>
                        <a:cubicBezTo>
                          <a:pt x="40457" y="68270"/>
                          <a:pt x="38457" y="70747"/>
                          <a:pt x="35790" y="72176"/>
                        </a:cubicBezTo>
                        <a:cubicBezTo>
                          <a:pt x="33123" y="73604"/>
                          <a:pt x="30266" y="73700"/>
                          <a:pt x="27218" y="72557"/>
                        </a:cubicBezTo>
                        <a:lnTo>
                          <a:pt x="16550" y="68747"/>
                        </a:lnTo>
                        <a:cubicBezTo>
                          <a:pt x="16169" y="68651"/>
                          <a:pt x="16073" y="68366"/>
                          <a:pt x="16169" y="67985"/>
                        </a:cubicBezTo>
                        <a:lnTo>
                          <a:pt x="35695" y="15502"/>
                        </a:lnTo>
                        <a:cubicBezTo>
                          <a:pt x="35790" y="15121"/>
                          <a:pt x="36076" y="15026"/>
                          <a:pt x="36457" y="15121"/>
                        </a:cubicBezTo>
                        <a:lnTo>
                          <a:pt x="47030" y="19026"/>
                        </a:lnTo>
                        <a:cubicBezTo>
                          <a:pt x="50173" y="20169"/>
                          <a:pt x="52268" y="22169"/>
                          <a:pt x="53411" y="25027"/>
                        </a:cubicBezTo>
                        <a:cubicBezTo>
                          <a:pt x="54554" y="27884"/>
                          <a:pt x="54364" y="31218"/>
                          <a:pt x="53030" y="3483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7"/>
                  <p:cNvSpPr/>
                  <p:nvPr/>
                </p:nvSpPr>
                <p:spPr>
                  <a:xfrm>
                    <a:off x="5974303" y="3194240"/>
                    <a:ext cx="76229" cy="91565"/>
                  </a:xfrm>
                  <a:custGeom>
                    <a:rect b="b" l="l" r="r" t="t"/>
                    <a:pathLst>
                      <a:path extrusionOk="0" h="91565" w="76229">
                        <a:moveTo>
                          <a:pt x="32067" y="36162"/>
                        </a:moveTo>
                        <a:cubicBezTo>
                          <a:pt x="31686" y="35972"/>
                          <a:pt x="31590" y="35781"/>
                          <a:pt x="31781" y="35400"/>
                        </a:cubicBezTo>
                        <a:lnTo>
                          <a:pt x="41115" y="16065"/>
                        </a:lnTo>
                        <a:cubicBezTo>
                          <a:pt x="41306" y="15684"/>
                          <a:pt x="41496" y="15588"/>
                          <a:pt x="41877" y="15779"/>
                        </a:cubicBezTo>
                        <a:lnTo>
                          <a:pt x="70452" y="29685"/>
                        </a:lnTo>
                        <a:cubicBezTo>
                          <a:pt x="70833" y="29876"/>
                          <a:pt x="71119" y="29876"/>
                          <a:pt x="71500" y="29781"/>
                        </a:cubicBezTo>
                        <a:cubicBezTo>
                          <a:pt x="71881" y="29685"/>
                          <a:pt x="72072" y="29400"/>
                          <a:pt x="72262" y="29114"/>
                        </a:cubicBezTo>
                        <a:lnTo>
                          <a:pt x="76072" y="21303"/>
                        </a:lnTo>
                        <a:cubicBezTo>
                          <a:pt x="76263" y="20922"/>
                          <a:pt x="76263" y="20637"/>
                          <a:pt x="76167" y="20256"/>
                        </a:cubicBezTo>
                        <a:cubicBezTo>
                          <a:pt x="76072" y="19875"/>
                          <a:pt x="75786" y="19684"/>
                          <a:pt x="75501" y="19494"/>
                        </a:cubicBezTo>
                        <a:lnTo>
                          <a:pt x="35686" y="158"/>
                        </a:lnTo>
                        <a:cubicBezTo>
                          <a:pt x="35305" y="-33"/>
                          <a:pt x="35019" y="-33"/>
                          <a:pt x="34638" y="63"/>
                        </a:cubicBezTo>
                        <a:cubicBezTo>
                          <a:pt x="34257" y="158"/>
                          <a:pt x="34067" y="444"/>
                          <a:pt x="33876" y="729"/>
                        </a:cubicBezTo>
                        <a:lnTo>
                          <a:pt x="158" y="70262"/>
                        </a:lnTo>
                        <a:cubicBezTo>
                          <a:pt x="-33" y="70643"/>
                          <a:pt x="-33" y="70929"/>
                          <a:pt x="63" y="71310"/>
                        </a:cubicBezTo>
                        <a:cubicBezTo>
                          <a:pt x="158" y="71691"/>
                          <a:pt x="444" y="71881"/>
                          <a:pt x="729" y="72072"/>
                        </a:cubicBezTo>
                        <a:lnTo>
                          <a:pt x="40544" y="91407"/>
                        </a:lnTo>
                        <a:cubicBezTo>
                          <a:pt x="40925" y="91598"/>
                          <a:pt x="41211" y="91598"/>
                          <a:pt x="41592" y="91503"/>
                        </a:cubicBezTo>
                        <a:cubicBezTo>
                          <a:pt x="41973" y="91407"/>
                          <a:pt x="42163" y="91122"/>
                          <a:pt x="42354" y="90836"/>
                        </a:cubicBezTo>
                        <a:lnTo>
                          <a:pt x="46164" y="83025"/>
                        </a:lnTo>
                        <a:cubicBezTo>
                          <a:pt x="46354" y="82644"/>
                          <a:pt x="46354" y="82359"/>
                          <a:pt x="46259" y="81978"/>
                        </a:cubicBezTo>
                        <a:cubicBezTo>
                          <a:pt x="46164" y="81597"/>
                          <a:pt x="45878" y="81406"/>
                          <a:pt x="45592" y="81216"/>
                        </a:cubicBezTo>
                        <a:lnTo>
                          <a:pt x="17017" y="67309"/>
                        </a:lnTo>
                        <a:cubicBezTo>
                          <a:pt x="16636" y="67119"/>
                          <a:pt x="16636" y="66928"/>
                          <a:pt x="16731" y="66547"/>
                        </a:cubicBezTo>
                        <a:lnTo>
                          <a:pt x="26352" y="46830"/>
                        </a:lnTo>
                        <a:cubicBezTo>
                          <a:pt x="26542" y="46449"/>
                          <a:pt x="26733" y="46354"/>
                          <a:pt x="27114" y="46545"/>
                        </a:cubicBezTo>
                        <a:lnTo>
                          <a:pt x="45402" y="55403"/>
                        </a:lnTo>
                        <a:cubicBezTo>
                          <a:pt x="45783" y="55593"/>
                          <a:pt x="46068" y="55593"/>
                          <a:pt x="46449" y="55498"/>
                        </a:cubicBezTo>
                        <a:cubicBezTo>
                          <a:pt x="46830" y="55403"/>
                          <a:pt x="47021" y="55117"/>
                          <a:pt x="47211" y="54831"/>
                        </a:cubicBezTo>
                        <a:lnTo>
                          <a:pt x="51021" y="47021"/>
                        </a:lnTo>
                        <a:cubicBezTo>
                          <a:pt x="51212" y="46640"/>
                          <a:pt x="51212" y="46354"/>
                          <a:pt x="51117" y="45973"/>
                        </a:cubicBezTo>
                        <a:cubicBezTo>
                          <a:pt x="51021" y="45592"/>
                          <a:pt x="50736" y="45402"/>
                          <a:pt x="50450" y="45211"/>
                        </a:cubicBezTo>
                        <a:lnTo>
                          <a:pt x="32067" y="36162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7"/>
                  <p:cNvSpPr/>
                  <p:nvPr/>
                </p:nvSpPr>
                <p:spPr>
                  <a:xfrm>
                    <a:off x="6029700" y="3228391"/>
                    <a:ext cx="68585" cy="79496"/>
                  </a:xfrm>
                  <a:custGeom>
                    <a:rect b="b" l="l" r="r" t="t"/>
                    <a:pathLst>
                      <a:path extrusionOk="0" h="79496" w="68585">
                        <a:moveTo>
                          <a:pt x="49250" y="58971"/>
                        </a:moveTo>
                        <a:cubicBezTo>
                          <a:pt x="49155" y="55637"/>
                          <a:pt x="48488" y="52589"/>
                          <a:pt x="47155" y="49732"/>
                        </a:cubicBezTo>
                        <a:cubicBezTo>
                          <a:pt x="45821" y="46874"/>
                          <a:pt x="43630" y="42683"/>
                          <a:pt x="40582" y="37159"/>
                        </a:cubicBezTo>
                        <a:cubicBezTo>
                          <a:pt x="38106" y="33253"/>
                          <a:pt x="36391" y="30205"/>
                          <a:pt x="35344" y="28110"/>
                        </a:cubicBezTo>
                        <a:cubicBezTo>
                          <a:pt x="34296" y="25919"/>
                          <a:pt x="33724" y="24014"/>
                          <a:pt x="33629" y="22204"/>
                        </a:cubicBezTo>
                        <a:cubicBezTo>
                          <a:pt x="33534" y="20490"/>
                          <a:pt x="34010" y="18680"/>
                          <a:pt x="35058" y="16966"/>
                        </a:cubicBezTo>
                        <a:cubicBezTo>
                          <a:pt x="36677" y="14394"/>
                          <a:pt x="38677" y="12775"/>
                          <a:pt x="41249" y="12298"/>
                        </a:cubicBezTo>
                        <a:cubicBezTo>
                          <a:pt x="43726" y="11822"/>
                          <a:pt x="46393" y="12394"/>
                          <a:pt x="49250" y="14108"/>
                        </a:cubicBezTo>
                        <a:cubicBezTo>
                          <a:pt x="52393" y="16013"/>
                          <a:pt x="54394" y="18490"/>
                          <a:pt x="55251" y="21442"/>
                        </a:cubicBezTo>
                        <a:cubicBezTo>
                          <a:pt x="56013" y="24395"/>
                          <a:pt x="55537" y="27253"/>
                          <a:pt x="53917" y="30110"/>
                        </a:cubicBezTo>
                        <a:lnTo>
                          <a:pt x="52774" y="31920"/>
                        </a:lnTo>
                        <a:cubicBezTo>
                          <a:pt x="52584" y="32206"/>
                          <a:pt x="52489" y="32587"/>
                          <a:pt x="52584" y="32968"/>
                        </a:cubicBezTo>
                        <a:cubicBezTo>
                          <a:pt x="52679" y="33349"/>
                          <a:pt x="52870" y="33634"/>
                          <a:pt x="53251" y="33825"/>
                        </a:cubicBezTo>
                        <a:lnTo>
                          <a:pt x="62014" y="39159"/>
                        </a:lnTo>
                        <a:cubicBezTo>
                          <a:pt x="62299" y="39349"/>
                          <a:pt x="62680" y="39445"/>
                          <a:pt x="63061" y="39349"/>
                        </a:cubicBezTo>
                        <a:cubicBezTo>
                          <a:pt x="63442" y="39254"/>
                          <a:pt x="63728" y="39064"/>
                          <a:pt x="63919" y="38683"/>
                        </a:cubicBezTo>
                        <a:lnTo>
                          <a:pt x="65157" y="36587"/>
                        </a:lnTo>
                        <a:cubicBezTo>
                          <a:pt x="67443" y="32777"/>
                          <a:pt x="68586" y="28872"/>
                          <a:pt x="68586" y="24967"/>
                        </a:cubicBezTo>
                        <a:cubicBezTo>
                          <a:pt x="68586" y="20966"/>
                          <a:pt x="67443" y="17156"/>
                          <a:pt x="65157" y="13632"/>
                        </a:cubicBezTo>
                        <a:cubicBezTo>
                          <a:pt x="62871" y="10108"/>
                          <a:pt x="59632" y="6964"/>
                          <a:pt x="55346" y="4393"/>
                        </a:cubicBezTo>
                        <a:cubicBezTo>
                          <a:pt x="49250" y="678"/>
                          <a:pt x="43345" y="-656"/>
                          <a:pt x="37534" y="297"/>
                        </a:cubicBezTo>
                        <a:cubicBezTo>
                          <a:pt x="31819" y="1249"/>
                          <a:pt x="27247" y="4583"/>
                          <a:pt x="23818" y="10203"/>
                        </a:cubicBezTo>
                        <a:cubicBezTo>
                          <a:pt x="21628" y="13822"/>
                          <a:pt x="20580" y="17442"/>
                          <a:pt x="20675" y="20966"/>
                        </a:cubicBezTo>
                        <a:cubicBezTo>
                          <a:pt x="20770" y="24490"/>
                          <a:pt x="21532" y="27824"/>
                          <a:pt x="22961" y="30967"/>
                        </a:cubicBezTo>
                        <a:cubicBezTo>
                          <a:pt x="24390" y="34015"/>
                          <a:pt x="26485" y="37825"/>
                          <a:pt x="29152" y="42302"/>
                        </a:cubicBezTo>
                        <a:cubicBezTo>
                          <a:pt x="31534" y="46207"/>
                          <a:pt x="33153" y="49255"/>
                          <a:pt x="34201" y="51351"/>
                        </a:cubicBezTo>
                        <a:cubicBezTo>
                          <a:pt x="35248" y="53446"/>
                          <a:pt x="35820" y="55351"/>
                          <a:pt x="35915" y="57256"/>
                        </a:cubicBezTo>
                        <a:cubicBezTo>
                          <a:pt x="36106" y="59066"/>
                          <a:pt x="35629" y="60876"/>
                          <a:pt x="34486" y="62590"/>
                        </a:cubicBezTo>
                        <a:cubicBezTo>
                          <a:pt x="32962" y="65162"/>
                          <a:pt x="30867" y="66686"/>
                          <a:pt x="28295" y="67258"/>
                        </a:cubicBezTo>
                        <a:cubicBezTo>
                          <a:pt x="25723" y="67829"/>
                          <a:pt x="22866" y="67162"/>
                          <a:pt x="19818" y="65353"/>
                        </a:cubicBezTo>
                        <a:cubicBezTo>
                          <a:pt x="16484" y="63352"/>
                          <a:pt x="14389" y="60876"/>
                          <a:pt x="13531" y="57923"/>
                        </a:cubicBezTo>
                        <a:cubicBezTo>
                          <a:pt x="12674" y="54970"/>
                          <a:pt x="13055" y="52113"/>
                          <a:pt x="14770" y="49351"/>
                        </a:cubicBezTo>
                        <a:lnTo>
                          <a:pt x="15913" y="47350"/>
                        </a:lnTo>
                        <a:cubicBezTo>
                          <a:pt x="16103" y="47065"/>
                          <a:pt x="16198" y="46684"/>
                          <a:pt x="16103" y="46303"/>
                        </a:cubicBezTo>
                        <a:cubicBezTo>
                          <a:pt x="16008" y="45922"/>
                          <a:pt x="15817" y="45636"/>
                          <a:pt x="15436" y="45445"/>
                        </a:cubicBezTo>
                        <a:lnTo>
                          <a:pt x="6673" y="40111"/>
                        </a:lnTo>
                        <a:cubicBezTo>
                          <a:pt x="6388" y="39921"/>
                          <a:pt x="6007" y="39826"/>
                          <a:pt x="5626" y="39921"/>
                        </a:cubicBezTo>
                        <a:cubicBezTo>
                          <a:pt x="5245" y="40016"/>
                          <a:pt x="4959" y="40207"/>
                          <a:pt x="4768" y="40588"/>
                        </a:cubicBezTo>
                        <a:lnTo>
                          <a:pt x="3244" y="43159"/>
                        </a:lnTo>
                        <a:cubicBezTo>
                          <a:pt x="958" y="46874"/>
                          <a:pt x="-89" y="50684"/>
                          <a:pt x="6" y="54589"/>
                        </a:cubicBezTo>
                        <a:cubicBezTo>
                          <a:pt x="101" y="58495"/>
                          <a:pt x="1244" y="62209"/>
                          <a:pt x="3625" y="65734"/>
                        </a:cubicBezTo>
                        <a:cubicBezTo>
                          <a:pt x="6007" y="69258"/>
                          <a:pt x="9245" y="72306"/>
                          <a:pt x="13531" y="74878"/>
                        </a:cubicBezTo>
                        <a:cubicBezTo>
                          <a:pt x="20008" y="78783"/>
                          <a:pt x="26200" y="80212"/>
                          <a:pt x="32010" y="79164"/>
                        </a:cubicBezTo>
                        <a:cubicBezTo>
                          <a:pt x="37915" y="78116"/>
                          <a:pt x="42583" y="74687"/>
                          <a:pt x="46107" y="68972"/>
                        </a:cubicBezTo>
                        <a:cubicBezTo>
                          <a:pt x="48393" y="65638"/>
                          <a:pt x="49345" y="62305"/>
                          <a:pt x="49250" y="58971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17"/>
                  <p:cNvSpPr/>
                  <p:nvPr/>
                </p:nvSpPr>
                <p:spPr>
                  <a:xfrm>
                    <a:off x="6073520" y="3257454"/>
                    <a:ext cx="93154" cy="97535"/>
                  </a:xfrm>
                  <a:custGeom>
                    <a:rect b="b" l="l" r="r" t="t"/>
                    <a:pathLst>
                      <a:path extrusionOk="0" h="97535" w="93154">
                        <a:moveTo>
                          <a:pt x="93154" y="34290"/>
                        </a:moveTo>
                        <a:cubicBezTo>
                          <a:pt x="93059" y="33909"/>
                          <a:pt x="92964" y="33623"/>
                          <a:pt x="92583" y="33433"/>
                        </a:cubicBezTo>
                        <a:lnTo>
                          <a:pt x="84106" y="27051"/>
                        </a:lnTo>
                        <a:cubicBezTo>
                          <a:pt x="83534" y="26575"/>
                          <a:pt x="82868" y="26480"/>
                          <a:pt x="82296" y="26765"/>
                        </a:cubicBezTo>
                        <a:lnTo>
                          <a:pt x="56102" y="36862"/>
                        </a:lnTo>
                        <a:cubicBezTo>
                          <a:pt x="55626" y="37052"/>
                          <a:pt x="55435" y="36957"/>
                          <a:pt x="55531" y="36481"/>
                        </a:cubicBezTo>
                        <a:lnTo>
                          <a:pt x="58007" y="8382"/>
                        </a:lnTo>
                        <a:cubicBezTo>
                          <a:pt x="58103" y="7715"/>
                          <a:pt x="57912" y="7144"/>
                          <a:pt x="57245" y="6667"/>
                        </a:cubicBezTo>
                        <a:lnTo>
                          <a:pt x="48863" y="286"/>
                        </a:lnTo>
                        <a:cubicBezTo>
                          <a:pt x="48578" y="95"/>
                          <a:pt x="48197" y="0"/>
                          <a:pt x="47816" y="0"/>
                        </a:cubicBezTo>
                        <a:cubicBezTo>
                          <a:pt x="47434" y="0"/>
                          <a:pt x="47149" y="191"/>
                          <a:pt x="46958" y="572"/>
                        </a:cubicBezTo>
                        <a:lnTo>
                          <a:pt x="286" y="62103"/>
                        </a:lnTo>
                        <a:cubicBezTo>
                          <a:pt x="95" y="62389"/>
                          <a:pt x="0" y="62770"/>
                          <a:pt x="0" y="63151"/>
                        </a:cubicBezTo>
                        <a:cubicBezTo>
                          <a:pt x="0" y="63532"/>
                          <a:pt x="191" y="63818"/>
                          <a:pt x="572" y="64103"/>
                        </a:cubicBezTo>
                        <a:lnTo>
                          <a:pt x="8954" y="70485"/>
                        </a:lnTo>
                        <a:cubicBezTo>
                          <a:pt x="9239" y="70676"/>
                          <a:pt x="9620" y="70771"/>
                          <a:pt x="10001" y="70771"/>
                        </a:cubicBezTo>
                        <a:cubicBezTo>
                          <a:pt x="10382" y="70676"/>
                          <a:pt x="10668" y="70580"/>
                          <a:pt x="10954" y="70199"/>
                        </a:cubicBezTo>
                        <a:lnTo>
                          <a:pt x="43625" y="27146"/>
                        </a:lnTo>
                        <a:cubicBezTo>
                          <a:pt x="43815" y="26861"/>
                          <a:pt x="44005" y="26765"/>
                          <a:pt x="44101" y="26861"/>
                        </a:cubicBezTo>
                        <a:cubicBezTo>
                          <a:pt x="44196" y="26956"/>
                          <a:pt x="44291" y="27051"/>
                          <a:pt x="44291" y="27337"/>
                        </a:cubicBezTo>
                        <a:lnTo>
                          <a:pt x="41910" y="50483"/>
                        </a:lnTo>
                        <a:cubicBezTo>
                          <a:pt x="41815" y="51149"/>
                          <a:pt x="42005" y="51721"/>
                          <a:pt x="42672" y="52197"/>
                        </a:cubicBezTo>
                        <a:lnTo>
                          <a:pt x="44387" y="53531"/>
                        </a:lnTo>
                        <a:cubicBezTo>
                          <a:pt x="44958" y="54007"/>
                          <a:pt x="45625" y="54102"/>
                          <a:pt x="46196" y="53721"/>
                        </a:cubicBezTo>
                        <a:lnTo>
                          <a:pt x="67913" y="45148"/>
                        </a:lnTo>
                        <a:cubicBezTo>
                          <a:pt x="68199" y="45053"/>
                          <a:pt x="68390" y="45053"/>
                          <a:pt x="68485" y="45244"/>
                        </a:cubicBezTo>
                        <a:cubicBezTo>
                          <a:pt x="68580" y="45339"/>
                          <a:pt x="68580" y="45530"/>
                          <a:pt x="68390" y="45815"/>
                        </a:cubicBezTo>
                        <a:lnTo>
                          <a:pt x="35624" y="88964"/>
                        </a:lnTo>
                        <a:cubicBezTo>
                          <a:pt x="35433" y="89249"/>
                          <a:pt x="35338" y="89630"/>
                          <a:pt x="35338" y="90011"/>
                        </a:cubicBezTo>
                        <a:cubicBezTo>
                          <a:pt x="35338" y="90392"/>
                          <a:pt x="35528" y="90678"/>
                          <a:pt x="35909" y="90869"/>
                        </a:cubicBezTo>
                        <a:lnTo>
                          <a:pt x="44291" y="97250"/>
                        </a:lnTo>
                        <a:cubicBezTo>
                          <a:pt x="44577" y="97441"/>
                          <a:pt x="44958" y="97536"/>
                          <a:pt x="45339" y="97536"/>
                        </a:cubicBezTo>
                        <a:cubicBezTo>
                          <a:pt x="45720" y="97441"/>
                          <a:pt x="46006" y="97345"/>
                          <a:pt x="46292" y="96965"/>
                        </a:cubicBezTo>
                        <a:lnTo>
                          <a:pt x="92964" y="35433"/>
                        </a:lnTo>
                        <a:cubicBezTo>
                          <a:pt x="93059" y="35052"/>
                          <a:pt x="93154" y="34671"/>
                          <a:pt x="93154" y="3429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" name="Google Shape;288;p17"/>
                  <p:cNvSpPr/>
                  <p:nvPr/>
                </p:nvSpPr>
                <p:spPr>
                  <a:xfrm>
                    <a:off x="6124915" y="3316852"/>
                    <a:ext cx="80940" cy="82775"/>
                  </a:xfrm>
                  <a:custGeom>
                    <a:rect b="b" l="l" r="r" t="t"/>
                    <a:pathLst>
                      <a:path extrusionOk="0" h="82775" w="80940">
                        <a:moveTo>
                          <a:pt x="80336" y="9468"/>
                        </a:moveTo>
                        <a:lnTo>
                          <a:pt x="70811" y="514"/>
                        </a:lnTo>
                        <a:cubicBezTo>
                          <a:pt x="70240" y="-57"/>
                          <a:pt x="69573" y="-152"/>
                          <a:pt x="68906" y="229"/>
                        </a:cubicBezTo>
                        <a:lnTo>
                          <a:pt x="707" y="42329"/>
                        </a:lnTo>
                        <a:cubicBezTo>
                          <a:pt x="-150" y="42901"/>
                          <a:pt x="-245" y="43472"/>
                          <a:pt x="517" y="44234"/>
                        </a:cubicBezTo>
                        <a:lnTo>
                          <a:pt x="8422" y="51664"/>
                        </a:lnTo>
                        <a:cubicBezTo>
                          <a:pt x="8994" y="52235"/>
                          <a:pt x="9661" y="52330"/>
                          <a:pt x="10327" y="51949"/>
                        </a:cubicBezTo>
                        <a:lnTo>
                          <a:pt x="20805" y="44996"/>
                        </a:lnTo>
                        <a:cubicBezTo>
                          <a:pt x="21091" y="44806"/>
                          <a:pt x="21281" y="44806"/>
                          <a:pt x="21567" y="45091"/>
                        </a:cubicBezTo>
                        <a:lnTo>
                          <a:pt x="38712" y="61189"/>
                        </a:lnTo>
                        <a:cubicBezTo>
                          <a:pt x="38902" y="61379"/>
                          <a:pt x="38998" y="61665"/>
                          <a:pt x="38807" y="61951"/>
                        </a:cubicBezTo>
                        <a:lnTo>
                          <a:pt x="32616" y="72904"/>
                        </a:lnTo>
                        <a:cubicBezTo>
                          <a:pt x="32235" y="73571"/>
                          <a:pt x="32425" y="74238"/>
                          <a:pt x="32997" y="74809"/>
                        </a:cubicBezTo>
                        <a:lnTo>
                          <a:pt x="40998" y="82334"/>
                        </a:lnTo>
                        <a:cubicBezTo>
                          <a:pt x="41569" y="82906"/>
                          <a:pt x="42141" y="82906"/>
                          <a:pt x="42617" y="82429"/>
                        </a:cubicBezTo>
                        <a:lnTo>
                          <a:pt x="42808" y="82048"/>
                        </a:lnTo>
                        <a:lnTo>
                          <a:pt x="80717" y="11468"/>
                        </a:lnTo>
                        <a:cubicBezTo>
                          <a:pt x="81098" y="10706"/>
                          <a:pt x="81003" y="10039"/>
                          <a:pt x="80336" y="9468"/>
                        </a:cubicBezTo>
                        <a:close/>
                        <a:moveTo>
                          <a:pt x="44808" y="51664"/>
                        </a:moveTo>
                        <a:cubicBezTo>
                          <a:pt x="44713" y="51854"/>
                          <a:pt x="44522" y="51949"/>
                          <a:pt x="44332" y="51949"/>
                        </a:cubicBezTo>
                        <a:cubicBezTo>
                          <a:pt x="44141" y="51949"/>
                          <a:pt x="43951" y="51854"/>
                          <a:pt x="43855" y="51759"/>
                        </a:cubicBezTo>
                        <a:lnTo>
                          <a:pt x="30711" y="39376"/>
                        </a:lnTo>
                        <a:cubicBezTo>
                          <a:pt x="30616" y="39281"/>
                          <a:pt x="30520" y="39091"/>
                          <a:pt x="30520" y="38900"/>
                        </a:cubicBezTo>
                        <a:cubicBezTo>
                          <a:pt x="30520" y="38710"/>
                          <a:pt x="30616" y="38519"/>
                          <a:pt x="30806" y="38424"/>
                        </a:cubicBezTo>
                        <a:lnTo>
                          <a:pt x="63191" y="17374"/>
                        </a:lnTo>
                        <a:cubicBezTo>
                          <a:pt x="63382" y="17278"/>
                          <a:pt x="63572" y="17278"/>
                          <a:pt x="63667" y="17374"/>
                        </a:cubicBezTo>
                        <a:cubicBezTo>
                          <a:pt x="63763" y="17469"/>
                          <a:pt x="63763" y="17659"/>
                          <a:pt x="63667" y="17850"/>
                        </a:cubicBezTo>
                        <a:lnTo>
                          <a:pt x="44808" y="51664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" name="Google Shape;289;p17"/>
                  <p:cNvSpPr/>
                  <p:nvPr/>
                </p:nvSpPr>
                <p:spPr>
                  <a:xfrm>
                    <a:off x="6172866" y="3354132"/>
                    <a:ext cx="93916" cy="91154"/>
                  </a:xfrm>
                  <a:custGeom>
                    <a:rect b="b" l="l" r="r" t="t"/>
                    <a:pathLst>
                      <a:path extrusionOk="0" h="91154" w="93916">
                        <a:moveTo>
                          <a:pt x="93917" y="39338"/>
                        </a:moveTo>
                        <a:cubicBezTo>
                          <a:pt x="93917" y="38957"/>
                          <a:pt x="93821" y="38672"/>
                          <a:pt x="93536" y="38386"/>
                        </a:cubicBezTo>
                        <a:lnTo>
                          <a:pt x="86677" y="30385"/>
                        </a:lnTo>
                        <a:cubicBezTo>
                          <a:pt x="86392" y="30099"/>
                          <a:pt x="86106" y="29909"/>
                          <a:pt x="85725" y="29909"/>
                        </a:cubicBezTo>
                        <a:cubicBezTo>
                          <a:pt x="85344" y="29909"/>
                          <a:pt x="85058" y="30004"/>
                          <a:pt x="84773" y="30290"/>
                        </a:cubicBezTo>
                        <a:lnTo>
                          <a:pt x="46387" y="63627"/>
                        </a:lnTo>
                        <a:cubicBezTo>
                          <a:pt x="46196" y="63818"/>
                          <a:pt x="46006" y="63913"/>
                          <a:pt x="45815" y="63818"/>
                        </a:cubicBezTo>
                        <a:cubicBezTo>
                          <a:pt x="45720" y="63722"/>
                          <a:pt x="45625" y="63532"/>
                          <a:pt x="45720" y="63246"/>
                        </a:cubicBezTo>
                        <a:lnTo>
                          <a:pt x="68294" y="10668"/>
                        </a:lnTo>
                        <a:cubicBezTo>
                          <a:pt x="68580" y="10001"/>
                          <a:pt x="68485" y="9335"/>
                          <a:pt x="68008" y="8763"/>
                        </a:cubicBezTo>
                        <a:lnTo>
                          <a:pt x="60865" y="476"/>
                        </a:lnTo>
                        <a:cubicBezTo>
                          <a:pt x="60579" y="191"/>
                          <a:pt x="60293" y="0"/>
                          <a:pt x="59912" y="0"/>
                        </a:cubicBezTo>
                        <a:cubicBezTo>
                          <a:pt x="59531" y="0"/>
                          <a:pt x="59246" y="95"/>
                          <a:pt x="58960" y="286"/>
                        </a:cubicBezTo>
                        <a:lnTo>
                          <a:pt x="476" y="50768"/>
                        </a:lnTo>
                        <a:cubicBezTo>
                          <a:pt x="191" y="51054"/>
                          <a:pt x="0" y="51340"/>
                          <a:pt x="0" y="51721"/>
                        </a:cubicBezTo>
                        <a:cubicBezTo>
                          <a:pt x="0" y="52102"/>
                          <a:pt x="95" y="52388"/>
                          <a:pt x="381" y="52673"/>
                        </a:cubicBezTo>
                        <a:lnTo>
                          <a:pt x="7239" y="60674"/>
                        </a:lnTo>
                        <a:cubicBezTo>
                          <a:pt x="7525" y="60960"/>
                          <a:pt x="7810" y="61151"/>
                          <a:pt x="8192" y="61151"/>
                        </a:cubicBezTo>
                        <a:cubicBezTo>
                          <a:pt x="8573" y="61151"/>
                          <a:pt x="8858" y="61055"/>
                          <a:pt x="9144" y="60865"/>
                        </a:cubicBezTo>
                        <a:lnTo>
                          <a:pt x="47434" y="27718"/>
                        </a:lnTo>
                        <a:cubicBezTo>
                          <a:pt x="47625" y="27527"/>
                          <a:pt x="47816" y="27432"/>
                          <a:pt x="48006" y="27527"/>
                        </a:cubicBezTo>
                        <a:cubicBezTo>
                          <a:pt x="48101" y="27623"/>
                          <a:pt x="48197" y="27813"/>
                          <a:pt x="48101" y="28099"/>
                        </a:cubicBezTo>
                        <a:lnTo>
                          <a:pt x="25622" y="80391"/>
                        </a:lnTo>
                        <a:cubicBezTo>
                          <a:pt x="25336" y="81153"/>
                          <a:pt x="25432" y="81725"/>
                          <a:pt x="25908" y="82296"/>
                        </a:cubicBezTo>
                        <a:lnTo>
                          <a:pt x="33147" y="90678"/>
                        </a:lnTo>
                        <a:cubicBezTo>
                          <a:pt x="33433" y="90964"/>
                          <a:pt x="33719" y="91154"/>
                          <a:pt x="34100" y="91154"/>
                        </a:cubicBezTo>
                        <a:cubicBezTo>
                          <a:pt x="34480" y="91154"/>
                          <a:pt x="34766" y="91059"/>
                          <a:pt x="35052" y="90773"/>
                        </a:cubicBezTo>
                        <a:lnTo>
                          <a:pt x="93536" y="40291"/>
                        </a:lnTo>
                        <a:cubicBezTo>
                          <a:pt x="93726" y="40005"/>
                          <a:pt x="93821" y="39719"/>
                          <a:pt x="93917" y="3933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0" name="Google Shape;290;p17"/>
                  <p:cNvSpPr/>
                  <p:nvPr/>
                </p:nvSpPr>
                <p:spPr>
                  <a:xfrm>
                    <a:off x="6214741" y="3409342"/>
                    <a:ext cx="71223" cy="57316"/>
                  </a:xfrm>
                  <a:custGeom>
                    <a:rect b="b" l="l" r="r" t="t"/>
                    <a:pathLst>
                      <a:path extrusionOk="0" h="57316" w="71223">
                        <a:moveTo>
                          <a:pt x="71187" y="10132"/>
                        </a:moveTo>
                        <a:cubicBezTo>
                          <a:pt x="71283" y="9751"/>
                          <a:pt x="71187" y="9465"/>
                          <a:pt x="70902" y="9084"/>
                        </a:cubicBezTo>
                        <a:lnTo>
                          <a:pt x="64615" y="607"/>
                        </a:lnTo>
                        <a:cubicBezTo>
                          <a:pt x="64425" y="321"/>
                          <a:pt x="64044" y="131"/>
                          <a:pt x="63758" y="36"/>
                        </a:cubicBezTo>
                        <a:cubicBezTo>
                          <a:pt x="63377" y="-60"/>
                          <a:pt x="62996" y="36"/>
                          <a:pt x="62710" y="321"/>
                        </a:cubicBezTo>
                        <a:lnTo>
                          <a:pt x="607" y="46327"/>
                        </a:lnTo>
                        <a:cubicBezTo>
                          <a:pt x="321" y="46518"/>
                          <a:pt x="131" y="46899"/>
                          <a:pt x="36" y="47184"/>
                        </a:cubicBezTo>
                        <a:cubicBezTo>
                          <a:pt x="-60" y="47470"/>
                          <a:pt x="36" y="47851"/>
                          <a:pt x="321" y="48232"/>
                        </a:cubicBezTo>
                        <a:lnTo>
                          <a:pt x="6608" y="56709"/>
                        </a:lnTo>
                        <a:cubicBezTo>
                          <a:pt x="6798" y="56995"/>
                          <a:pt x="7084" y="57186"/>
                          <a:pt x="7465" y="57281"/>
                        </a:cubicBezTo>
                        <a:cubicBezTo>
                          <a:pt x="7846" y="57376"/>
                          <a:pt x="8132" y="57281"/>
                          <a:pt x="8513" y="56995"/>
                        </a:cubicBezTo>
                        <a:lnTo>
                          <a:pt x="70616" y="10989"/>
                        </a:lnTo>
                        <a:cubicBezTo>
                          <a:pt x="70997" y="10799"/>
                          <a:pt x="71187" y="10418"/>
                          <a:pt x="71187" y="10132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" name="Google Shape;291;p17"/>
                  <p:cNvSpPr/>
                  <p:nvPr/>
                </p:nvSpPr>
                <p:spPr>
                  <a:xfrm>
                    <a:off x="6228051" y="3448848"/>
                    <a:ext cx="86423" cy="73404"/>
                  </a:xfrm>
                  <a:custGeom>
                    <a:rect b="b" l="l" r="r" t="t"/>
                    <a:pathLst>
                      <a:path extrusionOk="0" h="73404" w="86423">
                        <a:moveTo>
                          <a:pt x="86166" y="11869"/>
                        </a:moveTo>
                        <a:lnTo>
                          <a:pt x="79213" y="820"/>
                        </a:lnTo>
                        <a:cubicBezTo>
                          <a:pt x="78737" y="153"/>
                          <a:pt x="78165" y="-133"/>
                          <a:pt x="77403" y="58"/>
                        </a:cubicBezTo>
                        <a:lnTo>
                          <a:pt x="918" y="23966"/>
                        </a:lnTo>
                        <a:cubicBezTo>
                          <a:pt x="-35" y="24347"/>
                          <a:pt x="-225" y="24918"/>
                          <a:pt x="251" y="25775"/>
                        </a:cubicBezTo>
                        <a:lnTo>
                          <a:pt x="6061" y="34919"/>
                        </a:lnTo>
                        <a:cubicBezTo>
                          <a:pt x="6537" y="35586"/>
                          <a:pt x="7109" y="35872"/>
                          <a:pt x="7871" y="35681"/>
                        </a:cubicBezTo>
                        <a:lnTo>
                          <a:pt x="19682" y="31586"/>
                        </a:lnTo>
                        <a:cubicBezTo>
                          <a:pt x="19968" y="31490"/>
                          <a:pt x="20253" y="31586"/>
                          <a:pt x="20349" y="31776"/>
                        </a:cubicBezTo>
                        <a:lnTo>
                          <a:pt x="32922" y="51683"/>
                        </a:lnTo>
                        <a:cubicBezTo>
                          <a:pt x="33112" y="51969"/>
                          <a:pt x="33017" y="52160"/>
                          <a:pt x="32826" y="52445"/>
                        </a:cubicBezTo>
                        <a:lnTo>
                          <a:pt x="24063" y="61494"/>
                        </a:lnTo>
                        <a:cubicBezTo>
                          <a:pt x="23587" y="62066"/>
                          <a:pt x="23492" y="62732"/>
                          <a:pt x="23968" y="63494"/>
                        </a:cubicBezTo>
                        <a:lnTo>
                          <a:pt x="29874" y="72734"/>
                        </a:lnTo>
                        <a:cubicBezTo>
                          <a:pt x="30350" y="73400"/>
                          <a:pt x="30826" y="73591"/>
                          <a:pt x="31398" y="73210"/>
                        </a:cubicBezTo>
                        <a:lnTo>
                          <a:pt x="31683" y="72829"/>
                        </a:lnTo>
                        <a:lnTo>
                          <a:pt x="85881" y="13774"/>
                        </a:lnTo>
                        <a:cubicBezTo>
                          <a:pt x="86547" y="13202"/>
                          <a:pt x="86547" y="12536"/>
                          <a:pt x="86166" y="11869"/>
                        </a:cubicBezTo>
                        <a:close/>
                        <a:moveTo>
                          <a:pt x="67878" y="15869"/>
                        </a:moveTo>
                        <a:lnTo>
                          <a:pt x="41208" y="43873"/>
                        </a:lnTo>
                        <a:cubicBezTo>
                          <a:pt x="41018" y="44063"/>
                          <a:pt x="40923" y="44159"/>
                          <a:pt x="40732" y="44063"/>
                        </a:cubicBezTo>
                        <a:cubicBezTo>
                          <a:pt x="40542" y="43968"/>
                          <a:pt x="40446" y="43873"/>
                          <a:pt x="40351" y="43778"/>
                        </a:cubicBezTo>
                        <a:lnTo>
                          <a:pt x="30636" y="28538"/>
                        </a:lnTo>
                        <a:cubicBezTo>
                          <a:pt x="30540" y="28442"/>
                          <a:pt x="30540" y="28252"/>
                          <a:pt x="30540" y="28061"/>
                        </a:cubicBezTo>
                        <a:cubicBezTo>
                          <a:pt x="30540" y="27871"/>
                          <a:pt x="30636" y="27776"/>
                          <a:pt x="30921" y="27680"/>
                        </a:cubicBezTo>
                        <a:lnTo>
                          <a:pt x="67497" y="15298"/>
                        </a:lnTo>
                        <a:cubicBezTo>
                          <a:pt x="67688" y="15203"/>
                          <a:pt x="67878" y="15298"/>
                          <a:pt x="67974" y="15393"/>
                        </a:cubicBezTo>
                        <a:cubicBezTo>
                          <a:pt x="68069" y="15488"/>
                          <a:pt x="67974" y="15679"/>
                          <a:pt x="67878" y="15869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7"/>
                  <p:cNvSpPr/>
                  <p:nvPr/>
                </p:nvSpPr>
                <p:spPr>
                  <a:xfrm>
                    <a:off x="6263994" y="3523895"/>
                    <a:ext cx="16477" cy="16382"/>
                  </a:xfrm>
                  <a:custGeom>
                    <a:rect b="b" l="l" r="r" t="t"/>
                    <a:pathLst>
                      <a:path extrusionOk="0" h="16382" w="16477">
                        <a:moveTo>
                          <a:pt x="10599" y="354"/>
                        </a:moveTo>
                        <a:cubicBezTo>
                          <a:pt x="8504" y="-313"/>
                          <a:pt x="6503" y="-27"/>
                          <a:pt x="4408" y="1116"/>
                        </a:cubicBezTo>
                        <a:cubicBezTo>
                          <a:pt x="2312" y="2259"/>
                          <a:pt x="979" y="3783"/>
                          <a:pt x="312" y="5879"/>
                        </a:cubicBezTo>
                        <a:cubicBezTo>
                          <a:pt x="-259" y="7974"/>
                          <a:pt x="-69" y="9974"/>
                          <a:pt x="1074" y="12070"/>
                        </a:cubicBezTo>
                        <a:cubicBezTo>
                          <a:pt x="2122" y="14070"/>
                          <a:pt x="3741" y="15404"/>
                          <a:pt x="5837" y="16071"/>
                        </a:cubicBezTo>
                        <a:cubicBezTo>
                          <a:pt x="7932" y="16642"/>
                          <a:pt x="9932" y="16451"/>
                          <a:pt x="12028" y="15308"/>
                        </a:cubicBezTo>
                        <a:cubicBezTo>
                          <a:pt x="14123" y="14165"/>
                          <a:pt x="15457" y="12641"/>
                          <a:pt x="16124" y="10546"/>
                        </a:cubicBezTo>
                        <a:cubicBezTo>
                          <a:pt x="16790" y="8546"/>
                          <a:pt x="16505" y="6450"/>
                          <a:pt x="15362" y="4355"/>
                        </a:cubicBezTo>
                        <a:cubicBezTo>
                          <a:pt x="14219" y="2354"/>
                          <a:pt x="12695" y="926"/>
                          <a:pt x="10599" y="354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" name="Google Shape;293;p17"/>
                  <p:cNvSpPr/>
                  <p:nvPr/>
                </p:nvSpPr>
                <p:spPr>
                  <a:xfrm>
                    <a:off x="6281207" y="3526059"/>
                    <a:ext cx="80089" cy="64586"/>
                  </a:xfrm>
                  <a:custGeom>
                    <a:rect b="b" l="l" r="r" t="t"/>
                    <a:pathLst>
                      <a:path extrusionOk="0" h="64586" w="80089">
                        <a:moveTo>
                          <a:pt x="34820" y="62103"/>
                        </a:moveTo>
                        <a:cubicBezTo>
                          <a:pt x="35201" y="61912"/>
                          <a:pt x="35391" y="61722"/>
                          <a:pt x="35582" y="61341"/>
                        </a:cubicBezTo>
                        <a:cubicBezTo>
                          <a:pt x="35772" y="60960"/>
                          <a:pt x="35677" y="60674"/>
                          <a:pt x="35582" y="60293"/>
                        </a:cubicBezTo>
                        <a:lnTo>
                          <a:pt x="31676" y="50387"/>
                        </a:lnTo>
                        <a:cubicBezTo>
                          <a:pt x="31295" y="49530"/>
                          <a:pt x="30724" y="49339"/>
                          <a:pt x="29962" y="49625"/>
                        </a:cubicBezTo>
                        <a:lnTo>
                          <a:pt x="28628" y="50197"/>
                        </a:lnTo>
                        <a:cubicBezTo>
                          <a:pt x="25390" y="51626"/>
                          <a:pt x="22247" y="51816"/>
                          <a:pt x="19389" y="50768"/>
                        </a:cubicBezTo>
                        <a:cubicBezTo>
                          <a:pt x="16532" y="49720"/>
                          <a:pt x="14341" y="47530"/>
                          <a:pt x="12912" y="44291"/>
                        </a:cubicBezTo>
                        <a:cubicBezTo>
                          <a:pt x="11483" y="41053"/>
                          <a:pt x="11293" y="37909"/>
                          <a:pt x="12341" y="35052"/>
                        </a:cubicBezTo>
                        <a:cubicBezTo>
                          <a:pt x="13388" y="32194"/>
                          <a:pt x="15579" y="30004"/>
                          <a:pt x="18913" y="28575"/>
                        </a:cubicBezTo>
                        <a:lnTo>
                          <a:pt x="50917" y="14192"/>
                        </a:lnTo>
                        <a:cubicBezTo>
                          <a:pt x="54155" y="12763"/>
                          <a:pt x="57299" y="12573"/>
                          <a:pt x="60156" y="13621"/>
                        </a:cubicBezTo>
                        <a:cubicBezTo>
                          <a:pt x="63014" y="14668"/>
                          <a:pt x="65204" y="16859"/>
                          <a:pt x="66728" y="20098"/>
                        </a:cubicBezTo>
                        <a:cubicBezTo>
                          <a:pt x="68157" y="23336"/>
                          <a:pt x="68348" y="26289"/>
                          <a:pt x="67205" y="29242"/>
                        </a:cubicBezTo>
                        <a:cubicBezTo>
                          <a:pt x="66062" y="32099"/>
                          <a:pt x="63871" y="34290"/>
                          <a:pt x="60632" y="35814"/>
                        </a:cubicBezTo>
                        <a:lnTo>
                          <a:pt x="59394" y="36385"/>
                        </a:lnTo>
                        <a:cubicBezTo>
                          <a:pt x="58537" y="36766"/>
                          <a:pt x="58346" y="37338"/>
                          <a:pt x="58727" y="38195"/>
                        </a:cubicBezTo>
                        <a:lnTo>
                          <a:pt x="63490" y="47720"/>
                        </a:lnTo>
                        <a:cubicBezTo>
                          <a:pt x="63680" y="48101"/>
                          <a:pt x="63871" y="48292"/>
                          <a:pt x="64347" y="48387"/>
                        </a:cubicBezTo>
                        <a:cubicBezTo>
                          <a:pt x="64728" y="48482"/>
                          <a:pt x="65109" y="48482"/>
                          <a:pt x="65490" y="48292"/>
                        </a:cubicBezTo>
                        <a:lnTo>
                          <a:pt x="66157" y="48006"/>
                        </a:lnTo>
                        <a:cubicBezTo>
                          <a:pt x="70443" y="46101"/>
                          <a:pt x="73777" y="43434"/>
                          <a:pt x="76158" y="40100"/>
                        </a:cubicBezTo>
                        <a:cubicBezTo>
                          <a:pt x="78539" y="36766"/>
                          <a:pt x="79778" y="32957"/>
                          <a:pt x="80063" y="28670"/>
                        </a:cubicBezTo>
                        <a:cubicBezTo>
                          <a:pt x="80254" y="24384"/>
                          <a:pt x="79397" y="20003"/>
                          <a:pt x="77301" y="15526"/>
                        </a:cubicBezTo>
                        <a:cubicBezTo>
                          <a:pt x="75301" y="11049"/>
                          <a:pt x="72539" y="7430"/>
                          <a:pt x="69205" y="4762"/>
                        </a:cubicBezTo>
                        <a:cubicBezTo>
                          <a:pt x="65871" y="2095"/>
                          <a:pt x="62061" y="571"/>
                          <a:pt x="57870" y="95"/>
                        </a:cubicBezTo>
                        <a:cubicBezTo>
                          <a:pt x="53679" y="-286"/>
                          <a:pt x="49488" y="476"/>
                          <a:pt x="45107" y="2381"/>
                        </a:cubicBezTo>
                        <a:lnTo>
                          <a:pt x="14436" y="16192"/>
                        </a:lnTo>
                        <a:cubicBezTo>
                          <a:pt x="10055" y="18193"/>
                          <a:pt x="6626" y="20860"/>
                          <a:pt x="4149" y="24289"/>
                        </a:cubicBezTo>
                        <a:cubicBezTo>
                          <a:pt x="1673" y="27718"/>
                          <a:pt x="339" y="31528"/>
                          <a:pt x="53" y="35814"/>
                        </a:cubicBezTo>
                        <a:cubicBezTo>
                          <a:pt x="-232" y="40100"/>
                          <a:pt x="625" y="44482"/>
                          <a:pt x="2720" y="49054"/>
                        </a:cubicBezTo>
                        <a:cubicBezTo>
                          <a:pt x="4721" y="53531"/>
                          <a:pt x="7388" y="57150"/>
                          <a:pt x="10721" y="59817"/>
                        </a:cubicBezTo>
                        <a:cubicBezTo>
                          <a:pt x="14055" y="62484"/>
                          <a:pt x="17770" y="64008"/>
                          <a:pt x="21961" y="64484"/>
                        </a:cubicBezTo>
                        <a:cubicBezTo>
                          <a:pt x="26152" y="64865"/>
                          <a:pt x="30343" y="64199"/>
                          <a:pt x="34629" y="62198"/>
                        </a:cubicBezTo>
                        <a:lnTo>
                          <a:pt x="34820" y="62103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" name="Google Shape;294;p17"/>
                  <p:cNvSpPr/>
                  <p:nvPr/>
                </p:nvSpPr>
                <p:spPr>
                  <a:xfrm>
                    <a:off x="6303290" y="3586352"/>
                    <a:ext cx="81100" cy="61690"/>
                  </a:xfrm>
                  <a:custGeom>
                    <a:rect b="b" l="l" r="r" t="t"/>
                    <a:pathLst>
                      <a:path extrusionOk="0" h="61690" w="81100">
                        <a:moveTo>
                          <a:pt x="33502" y="60103"/>
                        </a:moveTo>
                        <a:lnTo>
                          <a:pt x="64077" y="49816"/>
                        </a:lnTo>
                        <a:cubicBezTo>
                          <a:pt x="68744" y="48292"/>
                          <a:pt x="72459" y="45911"/>
                          <a:pt x="75316" y="42672"/>
                        </a:cubicBezTo>
                        <a:cubicBezTo>
                          <a:pt x="78174" y="39433"/>
                          <a:pt x="79984" y="35719"/>
                          <a:pt x="80746" y="31337"/>
                        </a:cubicBezTo>
                        <a:cubicBezTo>
                          <a:pt x="81508" y="26956"/>
                          <a:pt x="81031" y="22479"/>
                          <a:pt x="79412" y="17621"/>
                        </a:cubicBezTo>
                        <a:cubicBezTo>
                          <a:pt x="77793" y="12859"/>
                          <a:pt x="75412" y="8953"/>
                          <a:pt x="72268" y="6001"/>
                        </a:cubicBezTo>
                        <a:cubicBezTo>
                          <a:pt x="69125" y="3048"/>
                          <a:pt x="65410" y="1143"/>
                          <a:pt x="61124" y="381"/>
                        </a:cubicBezTo>
                        <a:cubicBezTo>
                          <a:pt x="56838" y="-381"/>
                          <a:pt x="52456" y="0"/>
                          <a:pt x="47789" y="1524"/>
                        </a:cubicBezTo>
                        <a:lnTo>
                          <a:pt x="17214" y="11811"/>
                        </a:lnTo>
                        <a:cubicBezTo>
                          <a:pt x="12547" y="13430"/>
                          <a:pt x="8737" y="15812"/>
                          <a:pt x="5784" y="18955"/>
                        </a:cubicBezTo>
                        <a:cubicBezTo>
                          <a:pt x="2831" y="22098"/>
                          <a:pt x="1021" y="25908"/>
                          <a:pt x="355" y="30194"/>
                        </a:cubicBezTo>
                        <a:cubicBezTo>
                          <a:pt x="-407" y="34480"/>
                          <a:pt x="69" y="39052"/>
                          <a:pt x="1688" y="43815"/>
                        </a:cubicBezTo>
                        <a:cubicBezTo>
                          <a:pt x="3307" y="48673"/>
                          <a:pt x="5689" y="52578"/>
                          <a:pt x="8927" y="55531"/>
                        </a:cubicBezTo>
                        <a:cubicBezTo>
                          <a:pt x="12166" y="58483"/>
                          <a:pt x="15785" y="60389"/>
                          <a:pt x="20071" y="61246"/>
                        </a:cubicBezTo>
                        <a:cubicBezTo>
                          <a:pt x="24262" y="62103"/>
                          <a:pt x="28739" y="61722"/>
                          <a:pt x="33502" y="60103"/>
                        </a:cubicBezTo>
                        <a:close/>
                        <a:moveTo>
                          <a:pt x="12547" y="40196"/>
                        </a:moveTo>
                        <a:cubicBezTo>
                          <a:pt x="11404" y="36767"/>
                          <a:pt x="11594" y="33528"/>
                          <a:pt x="13118" y="30671"/>
                        </a:cubicBezTo>
                        <a:cubicBezTo>
                          <a:pt x="14642" y="27813"/>
                          <a:pt x="17309" y="25813"/>
                          <a:pt x="20929" y="24574"/>
                        </a:cubicBezTo>
                        <a:lnTo>
                          <a:pt x="52361" y="14002"/>
                        </a:lnTo>
                        <a:cubicBezTo>
                          <a:pt x="56076" y="12764"/>
                          <a:pt x="59410" y="12859"/>
                          <a:pt x="62362" y="14097"/>
                        </a:cubicBezTo>
                        <a:cubicBezTo>
                          <a:pt x="65315" y="15430"/>
                          <a:pt x="67411" y="17812"/>
                          <a:pt x="68554" y="21336"/>
                        </a:cubicBezTo>
                        <a:cubicBezTo>
                          <a:pt x="69697" y="24860"/>
                          <a:pt x="69601" y="28099"/>
                          <a:pt x="67982" y="30956"/>
                        </a:cubicBezTo>
                        <a:cubicBezTo>
                          <a:pt x="66458" y="33814"/>
                          <a:pt x="63791" y="35909"/>
                          <a:pt x="60076" y="37147"/>
                        </a:cubicBezTo>
                        <a:lnTo>
                          <a:pt x="28644" y="47720"/>
                        </a:lnTo>
                        <a:cubicBezTo>
                          <a:pt x="25024" y="48958"/>
                          <a:pt x="21691" y="48863"/>
                          <a:pt x="18738" y="47530"/>
                        </a:cubicBezTo>
                        <a:cubicBezTo>
                          <a:pt x="15785" y="46196"/>
                          <a:pt x="13690" y="43720"/>
                          <a:pt x="12547" y="40196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7"/>
                  <p:cNvSpPr/>
                  <p:nvPr/>
                </p:nvSpPr>
                <p:spPr>
                  <a:xfrm>
                    <a:off x="6317418" y="3647560"/>
                    <a:ext cx="89895" cy="72750"/>
                  </a:xfrm>
                  <a:custGeom>
                    <a:rect b="b" l="l" r="r" t="t"/>
                    <a:pathLst>
                      <a:path extrusionOk="0" h="72750" w="89895">
                        <a:moveTo>
                          <a:pt x="87667" y="44043"/>
                        </a:moveTo>
                        <a:cubicBezTo>
                          <a:pt x="87477" y="43281"/>
                          <a:pt x="87096" y="42805"/>
                          <a:pt x="86429" y="42709"/>
                        </a:cubicBezTo>
                        <a:lnTo>
                          <a:pt x="59950" y="33470"/>
                        </a:lnTo>
                        <a:cubicBezTo>
                          <a:pt x="59473" y="33375"/>
                          <a:pt x="59378" y="33089"/>
                          <a:pt x="59759" y="32803"/>
                        </a:cubicBezTo>
                        <a:lnTo>
                          <a:pt x="79857" y="13087"/>
                        </a:lnTo>
                        <a:cubicBezTo>
                          <a:pt x="80428" y="12706"/>
                          <a:pt x="80524" y="12039"/>
                          <a:pt x="80428" y="11372"/>
                        </a:cubicBezTo>
                        <a:lnTo>
                          <a:pt x="78142" y="1085"/>
                        </a:lnTo>
                        <a:cubicBezTo>
                          <a:pt x="78047" y="704"/>
                          <a:pt x="77857" y="418"/>
                          <a:pt x="77571" y="228"/>
                        </a:cubicBezTo>
                        <a:cubicBezTo>
                          <a:pt x="77285" y="37"/>
                          <a:pt x="76904" y="-58"/>
                          <a:pt x="76523" y="37"/>
                        </a:cubicBezTo>
                        <a:lnTo>
                          <a:pt x="1085" y="16611"/>
                        </a:lnTo>
                        <a:cubicBezTo>
                          <a:pt x="704" y="16706"/>
                          <a:pt x="418" y="16897"/>
                          <a:pt x="228" y="17182"/>
                        </a:cubicBezTo>
                        <a:cubicBezTo>
                          <a:pt x="37" y="17468"/>
                          <a:pt x="-58" y="17849"/>
                          <a:pt x="37" y="18230"/>
                        </a:cubicBezTo>
                        <a:lnTo>
                          <a:pt x="2323" y="28517"/>
                        </a:lnTo>
                        <a:cubicBezTo>
                          <a:pt x="2419" y="28898"/>
                          <a:pt x="2609" y="29184"/>
                          <a:pt x="2895" y="29374"/>
                        </a:cubicBezTo>
                        <a:cubicBezTo>
                          <a:pt x="3181" y="29565"/>
                          <a:pt x="3562" y="29660"/>
                          <a:pt x="3943" y="29565"/>
                        </a:cubicBezTo>
                        <a:lnTo>
                          <a:pt x="56711" y="17944"/>
                        </a:lnTo>
                        <a:cubicBezTo>
                          <a:pt x="56997" y="17849"/>
                          <a:pt x="57187" y="17944"/>
                          <a:pt x="57283" y="18040"/>
                        </a:cubicBezTo>
                        <a:cubicBezTo>
                          <a:pt x="57378" y="18230"/>
                          <a:pt x="57283" y="18325"/>
                          <a:pt x="57092" y="18516"/>
                        </a:cubicBezTo>
                        <a:lnTo>
                          <a:pt x="40233" y="34613"/>
                        </a:lnTo>
                        <a:cubicBezTo>
                          <a:pt x="39661" y="34994"/>
                          <a:pt x="39566" y="35661"/>
                          <a:pt x="39661" y="36423"/>
                        </a:cubicBezTo>
                        <a:lnTo>
                          <a:pt x="40138" y="38518"/>
                        </a:lnTo>
                        <a:cubicBezTo>
                          <a:pt x="40328" y="39280"/>
                          <a:pt x="40709" y="39757"/>
                          <a:pt x="41376" y="39852"/>
                        </a:cubicBezTo>
                        <a:lnTo>
                          <a:pt x="63474" y="47377"/>
                        </a:lnTo>
                        <a:cubicBezTo>
                          <a:pt x="63760" y="47472"/>
                          <a:pt x="63855" y="47567"/>
                          <a:pt x="63855" y="47758"/>
                        </a:cubicBezTo>
                        <a:cubicBezTo>
                          <a:pt x="63855" y="47948"/>
                          <a:pt x="63664" y="48043"/>
                          <a:pt x="63379" y="48139"/>
                        </a:cubicBezTo>
                        <a:lnTo>
                          <a:pt x="10515" y="59759"/>
                        </a:lnTo>
                        <a:cubicBezTo>
                          <a:pt x="10134" y="59854"/>
                          <a:pt x="9848" y="60045"/>
                          <a:pt x="9658" y="60331"/>
                        </a:cubicBezTo>
                        <a:cubicBezTo>
                          <a:pt x="9467" y="60616"/>
                          <a:pt x="9372" y="60997"/>
                          <a:pt x="9467" y="61378"/>
                        </a:cubicBezTo>
                        <a:lnTo>
                          <a:pt x="11753" y="71665"/>
                        </a:lnTo>
                        <a:cubicBezTo>
                          <a:pt x="11848" y="72046"/>
                          <a:pt x="12039" y="72332"/>
                          <a:pt x="12325" y="72523"/>
                        </a:cubicBezTo>
                        <a:cubicBezTo>
                          <a:pt x="12610" y="72713"/>
                          <a:pt x="12991" y="72808"/>
                          <a:pt x="13372" y="72713"/>
                        </a:cubicBezTo>
                        <a:lnTo>
                          <a:pt x="88810" y="56140"/>
                        </a:lnTo>
                        <a:cubicBezTo>
                          <a:pt x="89191" y="56044"/>
                          <a:pt x="89477" y="55854"/>
                          <a:pt x="89668" y="55568"/>
                        </a:cubicBezTo>
                        <a:cubicBezTo>
                          <a:pt x="89858" y="55282"/>
                          <a:pt x="89953" y="54901"/>
                          <a:pt x="89858" y="54520"/>
                        </a:cubicBezTo>
                        <a:lnTo>
                          <a:pt x="87667" y="44043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6" name="Google Shape;296;p17"/>
                <p:cNvGrpSpPr/>
                <p:nvPr/>
              </p:nvGrpSpPr>
              <p:grpSpPr>
                <a:xfrm rot="8013194">
                  <a:off x="6331224" y="3931838"/>
                  <a:ext cx="919930" cy="855457"/>
                  <a:chOff x="5781651" y="3138498"/>
                  <a:chExt cx="625662" cy="581812"/>
                </a:xfrm>
              </p:grpSpPr>
              <p:sp>
                <p:nvSpPr>
                  <p:cNvPr id="297" name="Google Shape;297;p17"/>
                  <p:cNvSpPr/>
                  <p:nvPr/>
                </p:nvSpPr>
                <p:spPr>
                  <a:xfrm>
                    <a:off x="5781651" y="3138498"/>
                    <a:ext cx="54055" cy="81929"/>
                  </a:xfrm>
                  <a:custGeom>
                    <a:rect b="b" l="l" r="r" t="t"/>
                    <a:pathLst>
                      <a:path extrusionOk="0" h="81929" w="54055">
                        <a:moveTo>
                          <a:pt x="44506" y="4656"/>
                        </a:moveTo>
                        <a:cubicBezTo>
                          <a:pt x="40981" y="2370"/>
                          <a:pt x="36695" y="846"/>
                          <a:pt x="31837" y="275"/>
                        </a:cubicBezTo>
                        <a:cubicBezTo>
                          <a:pt x="24694" y="-583"/>
                          <a:pt x="18693" y="560"/>
                          <a:pt x="13930" y="3799"/>
                        </a:cubicBezTo>
                        <a:cubicBezTo>
                          <a:pt x="9073" y="7037"/>
                          <a:pt x="6310" y="11895"/>
                          <a:pt x="5453" y="18372"/>
                        </a:cubicBezTo>
                        <a:cubicBezTo>
                          <a:pt x="4882" y="22563"/>
                          <a:pt x="5453" y="26278"/>
                          <a:pt x="6977" y="29516"/>
                        </a:cubicBezTo>
                        <a:cubicBezTo>
                          <a:pt x="8596" y="32755"/>
                          <a:pt x="10597" y="35422"/>
                          <a:pt x="13168" y="37708"/>
                        </a:cubicBezTo>
                        <a:cubicBezTo>
                          <a:pt x="15740" y="39994"/>
                          <a:pt x="19169" y="42566"/>
                          <a:pt x="23455" y="45518"/>
                        </a:cubicBezTo>
                        <a:cubicBezTo>
                          <a:pt x="27170" y="48090"/>
                          <a:pt x="29932" y="50186"/>
                          <a:pt x="31742" y="51710"/>
                        </a:cubicBezTo>
                        <a:cubicBezTo>
                          <a:pt x="33552" y="53234"/>
                          <a:pt x="34790" y="54758"/>
                          <a:pt x="35743" y="56377"/>
                        </a:cubicBezTo>
                        <a:cubicBezTo>
                          <a:pt x="36600" y="57996"/>
                          <a:pt x="36886" y="59806"/>
                          <a:pt x="36695" y="61806"/>
                        </a:cubicBezTo>
                        <a:cubicBezTo>
                          <a:pt x="36314" y="64759"/>
                          <a:pt x="35076" y="67045"/>
                          <a:pt x="32980" y="68569"/>
                        </a:cubicBezTo>
                        <a:cubicBezTo>
                          <a:pt x="30885" y="70188"/>
                          <a:pt x="28027" y="70760"/>
                          <a:pt x="24408" y="70283"/>
                        </a:cubicBezTo>
                        <a:cubicBezTo>
                          <a:pt x="20503" y="69807"/>
                          <a:pt x="17645" y="68378"/>
                          <a:pt x="15645" y="66092"/>
                        </a:cubicBezTo>
                        <a:cubicBezTo>
                          <a:pt x="13645" y="63806"/>
                          <a:pt x="12787" y="60949"/>
                          <a:pt x="13264" y="57710"/>
                        </a:cubicBezTo>
                        <a:lnTo>
                          <a:pt x="13549" y="55424"/>
                        </a:lnTo>
                        <a:cubicBezTo>
                          <a:pt x="13645" y="55043"/>
                          <a:pt x="13549" y="54758"/>
                          <a:pt x="13264" y="54377"/>
                        </a:cubicBezTo>
                        <a:cubicBezTo>
                          <a:pt x="13073" y="54091"/>
                          <a:pt x="12692" y="53900"/>
                          <a:pt x="12311" y="53900"/>
                        </a:cubicBezTo>
                        <a:lnTo>
                          <a:pt x="2119" y="52662"/>
                        </a:lnTo>
                        <a:cubicBezTo>
                          <a:pt x="1738" y="52567"/>
                          <a:pt x="1357" y="52662"/>
                          <a:pt x="1072" y="52948"/>
                        </a:cubicBezTo>
                        <a:cubicBezTo>
                          <a:pt x="786" y="53138"/>
                          <a:pt x="595" y="53519"/>
                          <a:pt x="595" y="53900"/>
                        </a:cubicBezTo>
                        <a:lnTo>
                          <a:pt x="214" y="56853"/>
                        </a:lnTo>
                        <a:cubicBezTo>
                          <a:pt x="-357" y="61139"/>
                          <a:pt x="214" y="65045"/>
                          <a:pt x="1929" y="68664"/>
                        </a:cubicBezTo>
                        <a:cubicBezTo>
                          <a:pt x="3643" y="72284"/>
                          <a:pt x="6215" y="75141"/>
                          <a:pt x="9739" y="77332"/>
                        </a:cubicBezTo>
                        <a:cubicBezTo>
                          <a:pt x="13359" y="79523"/>
                          <a:pt x="17550" y="80951"/>
                          <a:pt x="22598" y="81618"/>
                        </a:cubicBezTo>
                        <a:cubicBezTo>
                          <a:pt x="30123" y="82571"/>
                          <a:pt x="36314" y="81332"/>
                          <a:pt x="41267" y="77999"/>
                        </a:cubicBezTo>
                        <a:cubicBezTo>
                          <a:pt x="46220" y="74570"/>
                          <a:pt x="49078" y="69521"/>
                          <a:pt x="49935" y="62854"/>
                        </a:cubicBezTo>
                        <a:cubicBezTo>
                          <a:pt x="50411" y="58853"/>
                          <a:pt x="49935" y="55329"/>
                          <a:pt x="48506" y="52376"/>
                        </a:cubicBezTo>
                        <a:cubicBezTo>
                          <a:pt x="47077" y="49424"/>
                          <a:pt x="45172" y="46852"/>
                          <a:pt x="42791" y="44852"/>
                        </a:cubicBezTo>
                        <a:cubicBezTo>
                          <a:pt x="40505" y="42756"/>
                          <a:pt x="36790" y="39899"/>
                          <a:pt x="31742" y="36089"/>
                        </a:cubicBezTo>
                        <a:cubicBezTo>
                          <a:pt x="27932" y="33517"/>
                          <a:pt x="25075" y="31517"/>
                          <a:pt x="23265" y="29993"/>
                        </a:cubicBezTo>
                        <a:cubicBezTo>
                          <a:pt x="21360" y="28373"/>
                          <a:pt x="20026" y="26849"/>
                          <a:pt x="19264" y="25325"/>
                        </a:cubicBezTo>
                        <a:cubicBezTo>
                          <a:pt x="18407" y="23801"/>
                          <a:pt x="18121" y="21992"/>
                          <a:pt x="18407" y="19896"/>
                        </a:cubicBezTo>
                        <a:cubicBezTo>
                          <a:pt x="18788" y="16848"/>
                          <a:pt x="20026" y="14657"/>
                          <a:pt x="22122" y="13133"/>
                        </a:cubicBezTo>
                        <a:cubicBezTo>
                          <a:pt x="24217" y="11609"/>
                          <a:pt x="26884" y="11133"/>
                          <a:pt x="30123" y="11514"/>
                        </a:cubicBezTo>
                        <a:cubicBezTo>
                          <a:pt x="33838" y="11990"/>
                          <a:pt x="36600" y="13419"/>
                          <a:pt x="38600" y="15800"/>
                        </a:cubicBezTo>
                        <a:cubicBezTo>
                          <a:pt x="40505" y="18182"/>
                          <a:pt x="41267" y="21039"/>
                          <a:pt x="40886" y="24278"/>
                        </a:cubicBezTo>
                        <a:lnTo>
                          <a:pt x="40600" y="26468"/>
                        </a:lnTo>
                        <a:cubicBezTo>
                          <a:pt x="40600" y="26849"/>
                          <a:pt x="40600" y="27230"/>
                          <a:pt x="40886" y="27516"/>
                        </a:cubicBezTo>
                        <a:cubicBezTo>
                          <a:pt x="41077" y="27802"/>
                          <a:pt x="41458" y="27992"/>
                          <a:pt x="41839" y="27992"/>
                        </a:cubicBezTo>
                        <a:lnTo>
                          <a:pt x="52030" y="29231"/>
                        </a:lnTo>
                        <a:cubicBezTo>
                          <a:pt x="52411" y="29231"/>
                          <a:pt x="52792" y="29231"/>
                          <a:pt x="53078" y="28945"/>
                        </a:cubicBezTo>
                        <a:cubicBezTo>
                          <a:pt x="53364" y="28754"/>
                          <a:pt x="53554" y="28373"/>
                          <a:pt x="53554" y="27992"/>
                        </a:cubicBezTo>
                        <a:lnTo>
                          <a:pt x="53840" y="25706"/>
                        </a:lnTo>
                        <a:cubicBezTo>
                          <a:pt x="54412" y="21325"/>
                          <a:pt x="53840" y="17324"/>
                          <a:pt x="52221" y="13610"/>
                        </a:cubicBezTo>
                        <a:cubicBezTo>
                          <a:pt x="50602" y="9990"/>
                          <a:pt x="48030" y="7037"/>
                          <a:pt x="44506" y="4656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" name="Google Shape;298;p17"/>
                  <p:cNvSpPr/>
                  <p:nvPr/>
                </p:nvSpPr>
                <p:spPr>
                  <a:xfrm>
                    <a:off x="5838978" y="3146260"/>
                    <a:ext cx="47471" cy="87609"/>
                  </a:xfrm>
                  <a:custGeom>
                    <a:rect b="b" l="l" r="r" t="t"/>
                    <a:pathLst>
                      <a:path extrusionOk="0" h="87609" w="47471">
                        <a:moveTo>
                          <a:pt x="46424" y="76428"/>
                        </a:moveTo>
                        <a:lnTo>
                          <a:pt x="15658" y="69665"/>
                        </a:lnTo>
                        <a:cubicBezTo>
                          <a:pt x="15277" y="69570"/>
                          <a:pt x="15182" y="69379"/>
                          <a:pt x="15277" y="68998"/>
                        </a:cubicBezTo>
                        <a:lnTo>
                          <a:pt x="29565" y="3943"/>
                        </a:lnTo>
                        <a:cubicBezTo>
                          <a:pt x="29660" y="3562"/>
                          <a:pt x="29565" y="3181"/>
                          <a:pt x="29374" y="2895"/>
                        </a:cubicBezTo>
                        <a:cubicBezTo>
                          <a:pt x="29089" y="2514"/>
                          <a:pt x="28803" y="2323"/>
                          <a:pt x="28517" y="2228"/>
                        </a:cubicBezTo>
                        <a:lnTo>
                          <a:pt x="18230" y="37"/>
                        </a:lnTo>
                        <a:cubicBezTo>
                          <a:pt x="17849" y="-58"/>
                          <a:pt x="17468" y="37"/>
                          <a:pt x="17182" y="228"/>
                        </a:cubicBezTo>
                        <a:cubicBezTo>
                          <a:pt x="16897" y="418"/>
                          <a:pt x="16611" y="704"/>
                          <a:pt x="16611" y="1085"/>
                        </a:cubicBezTo>
                        <a:lnTo>
                          <a:pt x="37" y="76523"/>
                        </a:lnTo>
                        <a:cubicBezTo>
                          <a:pt x="-58" y="76904"/>
                          <a:pt x="37" y="77285"/>
                          <a:pt x="228" y="77571"/>
                        </a:cubicBezTo>
                        <a:cubicBezTo>
                          <a:pt x="418" y="77857"/>
                          <a:pt x="704" y="78047"/>
                          <a:pt x="1085" y="78142"/>
                        </a:cubicBezTo>
                        <a:lnTo>
                          <a:pt x="43948" y="87572"/>
                        </a:lnTo>
                        <a:cubicBezTo>
                          <a:pt x="44329" y="87667"/>
                          <a:pt x="44710" y="87572"/>
                          <a:pt x="44995" y="87382"/>
                        </a:cubicBezTo>
                        <a:cubicBezTo>
                          <a:pt x="45281" y="87191"/>
                          <a:pt x="45472" y="86905"/>
                          <a:pt x="45567" y="86524"/>
                        </a:cubicBezTo>
                        <a:lnTo>
                          <a:pt x="47472" y="78047"/>
                        </a:lnTo>
                        <a:cubicBezTo>
                          <a:pt x="47472" y="77666"/>
                          <a:pt x="47472" y="77285"/>
                          <a:pt x="47281" y="76999"/>
                        </a:cubicBezTo>
                        <a:cubicBezTo>
                          <a:pt x="47091" y="76714"/>
                          <a:pt x="46710" y="76428"/>
                          <a:pt x="46424" y="7642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" name="Google Shape;299;p17"/>
                  <p:cNvSpPr/>
                  <p:nvPr/>
                </p:nvSpPr>
                <p:spPr>
                  <a:xfrm>
                    <a:off x="5892578" y="3160331"/>
                    <a:ext cx="34510" cy="79944"/>
                  </a:xfrm>
                  <a:custGeom>
                    <a:rect b="b" l="l" r="r" t="t"/>
                    <a:pathLst>
                      <a:path extrusionOk="0" h="79944" w="34510">
                        <a:moveTo>
                          <a:pt x="34353" y="3682"/>
                        </a:moveTo>
                        <a:cubicBezTo>
                          <a:pt x="34162" y="3396"/>
                          <a:pt x="33876" y="3111"/>
                          <a:pt x="33495" y="3015"/>
                        </a:cubicBezTo>
                        <a:lnTo>
                          <a:pt x="23399" y="63"/>
                        </a:lnTo>
                        <a:cubicBezTo>
                          <a:pt x="23018" y="-33"/>
                          <a:pt x="22732" y="-33"/>
                          <a:pt x="22351" y="158"/>
                        </a:cubicBezTo>
                        <a:cubicBezTo>
                          <a:pt x="21970" y="348"/>
                          <a:pt x="21780" y="634"/>
                          <a:pt x="21684" y="1015"/>
                        </a:cubicBezTo>
                        <a:lnTo>
                          <a:pt x="63" y="75215"/>
                        </a:lnTo>
                        <a:cubicBezTo>
                          <a:pt x="-33" y="75596"/>
                          <a:pt x="-33" y="75882"/>
                          <a:pt x="158" y="76263"/>
                        </a:cubicBezTo>
                        <a:cubicBezTo>
                          <a:pt x="348" y="76548"/>
                          <a:pt x="634" y="76834"/>
                          <a:pt x="1015" y="76929"/>
                        </a:cubicBezTo>
                        <a:lnTo>
                          <a:pt x="11112" y="79882"/>
                        </a:lnTo>
                        <a:cubicBezTo>
                          <a:pt x="11493" y="79977"/>
                          <a:pt x="11778" y="79977"/>
                          <a:pt x="12159" y="79787"/>
                        </a:cubicBezTo>
                        <a:cubicBezTo>
                          <a:pt x="12445" y="79596"/>
                          <a:pt x="12731" y="79311"/>
                          <a:pt x="12826" y="78930"/>
                        </a:cubicBezTo>
                        <a:lnTo>
                          <a:pt x="34448" y="4730"/>
                        </a:lnTo>
                        <a:cubicBezTo>
                          <a:pt x="34543" y="4349"/>
                          <a:pt x="34543" y="3968"/>
                          <a:pt x="34353" y="3682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" name="Google Shape;300;p17"/>
                  <p:cNvSpPr/>
                  <p:nvPr/>
                </p:nvSpPr>
                <p:spPr>
                  <a:xfrm>
                    <a:off x="5918192" y="3169467"/>
                    <a:ext cx="67623" cy="85336"/>
                  </a:xfrm>
                  <a:custGeom>
                    <a:rect b="b" l="l" r="r" t="t"/>
                    <a:pathLst>
                      <a:path extrusionOk="0" h="85336" w="67623">
                        <a:moveTo>
                          <a:pt x="65413" y="20360"/>
                        </a:moveTo>
                        <a:cubicBezTo>
                          <a:pt x="62651" y="14930"/>
                          <a:pt x="57793" y="10930"/>
                          <a:pt x="50935" y="8358"/>
                        </a:cubicBezTo>
                        <a:lnTo>
                          <a:pt x="28742" y="71"/>
                        </a:lnTo>
                        <a:cubicBezTo>
                          <a:pt x="28361" y="-24"/>
                          <a:pt x="28075" y="-24"/>
                          <a:pt x="27694" y="71"/>
                        </a:cubicBezTo>
                        <a:cubicBezTo>
                          <a:pt x="27313" y="262"/>
                          <a:pt x="27122" y="452"/>
                          <a:pt x="26932" y="833"/>
                        </a:cubicBezTo>
                        <a:lnTo>
                          <a:pt x="71" y="73223"/>
                        </a:lnTo>
                        <a:cubicBezTo>
                          <a:pt x="-24" y="73604"/>
                          <a:pt x="-24" y="73890"/>
                          <a:pt x="71" y="74271"/>
                        </a:cubicBezTo>
                        <a:cubicBezTo>
                          <a:pt x="167" y="74652"/>
                          <a:pt x="452" y="74843"/>
                          <a:pt x="833" y="74938"/>
                        </a:cubicBezTo>
                        <a:lnTo>
                          <a:pt x="23027" y="83320"/>
                        </a:lnTo>
                        <a:cubicBezTo>
                          <a:pt x="29980" y="85892"/>
                          <a:pt x="36266" y="85987"/>
                          <a:pt x="41791" y="83701"/>
                        </a:cubicBezTo>
                        <a:cubicBezTo>
                          <a:pt x="47411" y="81415"/>
                          <a:pt x="51411" y="77033"/>
                          <a:pt x="53792" y="70556"/>
                        </a:cubicBezTo>
                        <a:lnTo>
                          <a:pt x="65889" y="37981"/>
                        </a:lnTo>
                        <a:cubicBezTo>
                          <a:pt x="68366" y="31599"/>
                          <a:pt x="68175" y="25694"/>
                          <a:pt x="65413" y="20360"/>
                        </a:cubicBezTo>
                        <a:close/>
                        <a:moveTo>
                          <a:pt x="53030" y="34838"/>
                        </a:moveTo>
                        <a:lnTo>
                          <a:pt x="41981" y="64651"/>
                        </a:lnTo>
                        <a:cubicBezTo>
                          <a:pt x="40457" y="68270"/>
                          <a:pt x="38457" y="70747"/>
                          <a:pt x="35790" y="72176"/>
                        </a:cubicBezTo>
                        <a:cubicBezTo>
                          <a:pt x="33123" y="73604"/>
                          <a:pt x="30266" y="73700"/>
                          <a:pt x="27218" y="72557"/>
                        </a:cubicBezTo>
                        <a:lnTo>
                          <a:pt x="16550" y="68747"/>
                        </a:lnTo>
                        <a:cubicBezTo>
                          <a:pt x="16169" y="68651"/>
                          <a:pt x="16073" y="68366"/>
                          <a:pt x="16169" y="67985"/>
                        </a:cubicBezTo>
                        <a:lnTo>
                          <a:pt x="35695" y="15502"/>
                        </a:lnTo>
                        <a:cubicBezTo>
                          <a:pt x="35790" y="15121"/>
                          <a:pt x="36076" y="15026"/>
                          <a:pt x="36457" y="15121"/>
                        </a:cubicBezTo>
                        <a:lnTo>
                          <a:pt x="47030" y="19026"/>
                        </a:lnTo>
                        <a:cubicBezTo>
                          <a:pt x="50173" y="20169"/>
                          <a:pt x="52268" y="22169"/>
                          <a:pt x="53411" y="25027"/>
                        </a:cubicBezTo>
                        <a:cubicBezTo>
                          <a:pt x="54554" y="27884"/>
                          <a:pt x="54364" y="31218"/>
                          <a:pt x="53030" y="3483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7"/>
                  <p:cNvSpPr/>
                  <p:nvPr/>
                </p:nvSpPr>
                <p:spPr>
                  <a:xfrm>
                    <a:off x="5974303" y="3194240"/>
                    <a:ext cx="76229" cy="91565"/>
                  </a:xfrm>
                  <a:custGeom>
                    <a:rect b="b" l="l" r="r" t="t"/>
                    <a:pathLst>
                      <a:path extrusionOk="0" h="91565" w="76229">
                        <a:moveTo>
                          <a:pt x="32067" y="36162"/>
                        </a:moveTo>
                        <a:cubicBezTo>
                          <a:pt x="31686" y="35972"/>
                          <a:pt x="31590" y="35781"/>
                          <a:pt x="31781" y="35400"/>
                        </a:cubicBezTo>
                        <a:lnTo>
                          <a:pt x="41115" y="16065"/>
                        </a:lnTo>
                        <a:cubicBezTo>
                          <a:pt x="41306" y="15684"/>
                          <a:pt x="41496" y="15588"/>
                          <a:pt x="41877" y="15779"/>
                        </a:cubicBezTo>
                        <a:lnTo>
                          <a:pt x="70452" y="29685"/>
                        </a:lnTo>
                        <a:cubicBezTo>
                          <a:pt x="70833" y="29876"/>
                          <a:pt x="71119" y="29876"/>
                          <a:pt x="71500" y="29781"/>
                        </a:cubicBezTo>
                        <a:cubicBezTo>
                          <a:pt x="71881" y="29685"/>
                          <a:pt x="72072" y="29400"/>
                          <a:pt x="72262" y="29114"/>
                        </a:cubicBezTo>
                        <a:lnTo>
                          <a:pt x="76072" y="21303"/>
                        </a:lnTo>
                        <a:cubicBezTo>
                          <a:pt x="76263" y="20922"/>
                          <a:pt x="76263" y="20637"/>
                          <a:pt x="76167" y="20256"/>
                        </a:cubicBezTo>
                        <a:cubicBezTo>
                          <a:pt x="76072" y="19875"/>
                          <a:pt x="75786" y="19684"/>
                          <a:pt x="75501" y="19494"/>
                        </a:cubicBezTo>
                        <a:lnTo>
                          <a:pt x="35686" y="158"/>
                        </a:lnTo>
                        <a:cubicBezTo>
                          <a:pt x="35305" y="-33"/>
                          <a:pt x="35019" y="-33"/>
                          <a:pt x="34638" y="63"/>
                        </a:cubicBezTo>
                        <a:cubicBezTo>
                          <a:pt x="34257" y="158"/>
                          <a:pt x="34067" y="444"/>
                          <a:pt x="33876" y="729"/>
                        </a:cubicBezTo>
                        <a:lnTo>
                          <a:pt x="158" y="70262"/>
                        </a:lnTo>
                        <a:cubicBezTo>
                          <a:pt x="-33" y="70643"/>
                          <a:pt x="-33" y="70929"/>
                          <a:pt x="63" y="71310"/>
                        </a:cubicBezTo>
                        <a:cubicBezTo>
                          <a:pt x="158" y="71691"/>
                          <a:pt x="444" y="71881"/>
                          <a:pt x="729" y="72072"/>
                        </a:cubicBezTo>
                        <a:lnTo>
                          <a:pt x="40544" y="91407"/>
                        </a:lnTo>
                        <a:cubicBezTo>
                          <a:pt x="40925" y="91598"/>
                          <a:pt x="41211" y="91598"/>
                          <a:pt x="41592" y="91503"/>
                        </a:cubicBezTo>
                        <a:cubicBezTo>
                          <a:pt x="41973" y="91407"/>
                          <a:pt x="42163" y="91122"/>
                          <a:pt x="42354" y="90836"/>
                        </a:cubicBezTo>
                        <a:lnTo>
                          <a:pt x="46164" y="83025"/>
                        </a:lnTo>
                        <a:cubicBezTo>
                          <a:pt x="46354" y="82644"/>
                          <a:pt x="46354" y="82359"/>
                          <a:pt x="46259" y="81978"/>
                        </a:cubicBezTo>
                        <a:cubicBezTo>
                          <a:pt x="46164" y="81597"/>
                          <a:pt x="45878" y="81406"/>
                          <a:pt x="45592" y="81216"/>
                        </a:cubicBezTo>
                        <a:lnTo>
                          <a:pt x="17017" y="67309"/>
                        </a:lnTo>
                        <a:cubicBezTo>
                          <a:pt x="16636" y="67119"/>
                          <a:pt x="16636" y="66928"/>
                          <a:pt x="16731" y="66547"/>
                        </a:cubicBezTo>
                        <a:lnTo>
                          <a:pt x="26352" y="46830"/>
                        </a:lnTo>
                        <a:cubicBezTo>
                          <a:pt x="26542" y="46449"/>
                          <a:pt x="26733" y="46354"/>
                          <a:pt x="27114" y="46545"/>
                        </a:cubicBezTo>
                        <a:lnTo>
                          <a:pt x="45402" y="55403"/>
                        </a:lnTo>
                        <a:cubicBezTo>
                          <a:pt x="45783" y="55593"/>
                          <a:pt x="46068" y="55593"/>
                          <a:pt x="46449" y="55498"/>
                        </a:cubicBezTo>
                        <a:cubicBezTo>
                          <a:pt x="46830" y="55403"/>
                          <a:pt x="47021" y="55117"/>
                          <a:pt x="47211" y="54831"/>
                        </a:cubicBezTo>
                        <a:lnTo>
                          <a:pt x="51021" y="47021"/>
                        </a:lnTo>
                        <a:cubicBezTo>
                          <a:pt x="51212" y="46640"/>
                          <a:pt x="51212" y="46354"/>
                          <a:pt x="51117" y="45973"/>
                        </a:cubicBezTo>
                        <a:cubicBezTo>
                          <a:pt x="51021" y="45592"/>
                          <a:pt x="50736" y="45402"/>
                          <a:pt x="50450" y="45211"/>
                        </a:cubicBezTo>
                        <a:lnTo>
                          <a:pt x="32067" y="36162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" name="Google Shape;302;p17"/>
                  <p:cNvSpPr/>
                  <p:nvPr/>
                </p:nvSpPr>
                <p:spPr>
                  <a:xfrm>
                    <a:off x="6029700" y="3228391"/>
                    <a:ext cx="68585" cy="79496"/>
                  </a:xfrm>
                  <a:custGeom>
                    <a:rect b="b" l="l" r="r" t="t"/>
                    <a:pathLst>
                      <a:path extrusionOk="0" h="79496" w="68585">
                        <a:moveTo>
                          <a:pt x="49250" y="58971"/>
                        </a:moveTo>
                        <a:cubicBezTo>
                          <a:pt x="49155" y="55637"/>
                          <a:pt x="48488" y="52589"/>
                          <a:pt x="47155" y="49732"/>
                        </a:cubicBezTo>
                        <a:cubicBezTo>
                          <a:pt x="45821" y="46874"/>
                          <a:pt x="43630" y="42683"/>
                          <a:pt x="40582" y="37159"/>
                        </a:cubicBezTo>
                        <a:cubicBezTo>
                          <a:pt x="38106" y="33253"/>
                          <a:pt x="36391" y="30205"/>
                          <a:pt x="35344" y="28110"/>
                        </a:cubicBezTo>
                        <a:cubicBezTo>
                          <a:pt x="34296" y="25919"/>
                          <a:pt x="33724" y="24014"/>
                          <a:pt x="33629" y="22204"/>
                        </a:cubicBezTo>
                        <a:cubicBezTo>
                          <a:pt x="33534" y="20490"/>
                          <a:pt x="34010" y="18680"/>
                          <a:pt x="35058" y="16966"/>
                        </a:cubicBezTo>
                        <a:cubicBezTo>
                          <a:pt x="36677" y="14394"/>
                          <a:pt x="38677" y="12775"/>
                          <a:pt x="41249" y="12298"/>
                        </a:cubicBezTo>
                        <a:cubicBezTo>
                          <a:pt x="43726" y="11822"/>
                          <a:pt x="46393" y="12394"/>
                          <a:pt x="49250" y="14108"/>
                        </a:cubicBezTo>
                        <a:cubicBezTo>
                          <a:pt x="52393" y="16013"/>
                          <a:pt x="54394" y="18490"/>
                          <a:pt x="55251" y="21442"/>
                        </a:cubicBezTo>
                        <a:cubicBezTo>
                          <a:pt x="56013" y="24395"/>
                          <a:pt x="55537" y="27253"/>
                          <a:pt x="53917" y="30110"/>
                        </a:cubicBezTo>
                        <a:lnTo>
                          <a:pt x="52774" y="31920"/>
                        </a:lnTo>
                        <a:cubicBezTo>
                          <a:pt x="52584" y="32206"/>
                          <a:pt x="52489" y="32587"/>
                          <a:pt x="52584" y="32968"/>
                        </a:cubicBezTo>
                        <a:cubicBezTo>
                          <a:pt x="52679" y="33349"/>
                          <a:pt x="52870" y="33634"/>
                          <a:pt x="53251" y="33825"/>
                        </a:cubicBezTo>
                        <a:lnTo>
                          <a:pt x="62014" y="39159"/>
                        </a:lnTo>
                        <a:cubicBezTo>
                          <a:pt x="62299" y="39349"/>
                          <a:pt x="62680" y="39445"/>
                          <a:pt x="63061" y="39349"/>
                        </a:cubicBezTo>
                        <a:cubicBezTo>
                          <a:pt x="63442" y="39254"/>
                          <a:pt x="63728" y="39064"/>
                          <a:pt x="63919" y="38683"/>
                        </a:cubicBezTo>
                        <a:lnTo>
                          <a:pt x="65157" y="36587"/>
                        </a:lnTo>
                        <a:cubicBezTo>
                          <a:pt x="67443" y="32777"/>
                          <a:pt x="68586" y="28872"/>
                          <a:pt x="68586" y="24967"/>
                        </a:cubicBezTo>
                        <a:cubicBezTo>
                          <a:pt x="68586" y="20966"/>
                          <a:pt x="67443" y="17156"/>
                          <a:pt x="65157" y="13632"/>
                        </a:cubicBezTo>
                        <a:cubicBezTo>
                          <a:pt x="62871" y="10108"/>
                          <a:pt x="59632" y="6964"/>
                          <a:pt x="55346" y="4393"/>
                        </a:cubicBezTo>
                        <a:cubicBezTo>
                          <a:pt x="49250" y="678"/>
                          <a:pt x="43345" y="-656"/>
                          <a:pt x="37534" y="297"/>
                        </a:cubicBezTo>
                        <a:cubicBezTo>
                          <a:pt x="31819" y="1249"/>
                          <a:pt x="27247" y="4583"/>
                          <a:pt x="23818" y="10203"/>
                        </a:cubicBezTo>
                        <a:cubicBezTo>
                          <a:pt x="21628" y="13822"/>
                          <a:pt x="20580" y="17442"/>
                          <a:pt x="20675" y="20966"/>
                        </a:cubicBezTo>
                        <a:cubicBezTo>
                          <a:pt x="20770" y="24490"/>
                          <a:pt x="21532" y="27824"/>
                          <a:pt x="22961" y="30967"/>
                        </a:cubicBezTo>
                        <a:cubicBezTo>
                          <a:pt x="24390" y="34015"/>
                          <a:pt x="26485" y="37825"/>
                          <a:pt x="29152" y="42302"/>
                        </a:cubicBezTo>
                        <a:cubicBezTo>
                          <a:pt x="31534" y="46207"/>
                          <a:pt x="33153" y="49255"/>
                          <a:pt x="34201" y="51351"/>
                        </a:cubicBezTo>
                        <a:cubicBezTo>
                          <a:pt x="35248" y="53446"/>
                          <a:pt x="35820" y="55351"/>
                          <a:pt x="35915" y="57256"/>
                        </a:cubicBezTo>
                        <a:cubicBezTo>
                          <a:pt x="36106" y="59066"/>
                          <a:pt x="35629" y="60876"/>
                          <a:pt x="34486" y="62590"/>
                        </a:cubicBezTo>
                        <a:cubicBezTo>
                          <a:pt x="32962" y="65162"/>
                          <a:pt x="30867" y="66686"/>
                          <a:pt x="28295" y="67258"/>
                        </a:cubicBezTo>
                        <a:cubicBezTo>
                          <a:pt x="25723" y="67829"/>
                          <a:pt x="22866" y="67162"/>
                          <a:pt x="19818" y="65353"/>
                        </a:cubicBezTo>
                        <a:cubicBezTo>
                          <a:pt x="16484" y="63352"/>
                          <a:pt x="14389" y="60876"/>
                          <a:pt x="13531" y="57923"/>
                        </a:cubicBezTo>
                        <a:cubicBezTo>
                          <a:pt x="12674" y="54970"/>
                          <a:pt x="13055" y="52113"/>
                          <a:pt x="14770" y="49351"/>
                        </a:cubicBezTo>
                        <a:lnTo>
                          <a:pt x="15913" y="47350"/>
                        </a:lnTo>
                        <a:cubicBezTo>
                          <a:pt x="16103" y="47065"/>
                          <a:pt x="16198" y="46684"/>
                          <a:pt x="16103" y="46303"/>
                        </a:cubicBezTo>
                        <a:cubicBezTo>
                          <a:pt x="16008" y="45922"/>
                          <a:pt x="15817" y="45636"/>
                          <a:pt x="15436" y="45445"/>
                        </a:cubicBezTo>
                        <a:lnTo>
                          <a:pt x="6673" y="40111"/>
                        </a:lnTo>
                        <a:cubicBezTo>
                          <a:pt x="6388" y="39921"/>
                          <a:pt x="6007" y="39826"/>
                          <a:pt x="5626" y="39921"/>
                        </a:cubicBezTo>
                        <a:cubicBezTo>
                          <a:pt x="5245" y="40016"/>
                          <a:pt x="4959" y="40207"/>
                          <a:pt x="4768" y="40588"/>
                        </a:cubicBezTo>
                        <a:lnTo>
                          <a:pt x="3244" y="43159"/>
                        </a:lnTo>
                        <a:cubicBezTo>
                          <a:pt x="958" y="46874"/>
                          <a:pt x="-89" y="50684"/>
                          <a:pt x="6" y="54589"/>
                        </a:cubicBezTo>
                        <a:cubicBezTo>
                          <a:pt x="101" y="58495"/>
                          <a:pt x="1244" y="62209"/>
                          <a:pt x="3625" y="65734"/>
                        </a:cubicBezTo>
                        <a:cubicBezTo>
                          <a:pt x="6007" y="69258"/>
                          <a:pt x="9245" y="72306"/>
                          <a:pt x="13531" y="74878"/>
                        </a:cubicBezTo>
                        <a:cubicBezTo>
                          <a:pt x="20008" y="78783"/>
                          <a:pt x="26200" y="80212"/>
                          <a:pt x="32010" y="79164"/>
                        </a:cubicBezTo>
                        <a:cubicBezTo>
                          <a:pt x="37915" y="78116"/>
                          <a:pt x="42583" y="74687"/>
                          <a:pt x="46107" y="68972"/>
                        </a:cubicBezTo>
                        <a:cubicBezTo>
                          <a:pt x="48393" y="65638"/>
                          <a:pt x="49345" y="62305"/>
                          <a:pt x="49250" y="58971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" name="Google Shape;303;p17"/>
                  <p:cNvSpPr/>
                  <p:nvPr/>
                </p:nvSpPr>
                <p:spPr>
                  <a:xfrm>
                    <a:off x="6073520" y="3257454"/>
                    <a:ext cx="93154" cy="97535"/>
                  </a:xfrm>
                  <a:custGeom>
                    <a:rect b="b" l="l" r="r" t="t"/>
                    <a:pathLst>
                      <a:path extrusionOk="0" h="97535" w="93154">
                        <a:moveTo>
                          <a:pt x="93154" y="34290"/>
                        </a:moveTo>
                        <a:cubicBezTo>
                          <a:pt x="93059" y="33909"/>
                          <a:pt x="92964" y="33623"/>
                          <a:pt x="92583" y="33433"/>
                        </a:cubicBezTo>
                        <a:lnTo>
                          <a:pt x="84106" y="27051"/>
                        </a:lnTo>
                        <a:cubicBezTo>
                          <a:pt x="83534" y="26575"/>
                          <a:pt x="82868" y="26480"/>
                          <a:pt x="82296" y="26765"/>
                        </a:cubicBezTo>
                        <a:lnTo>
                          <a:pt x="56102" y="36862"/>
                        </a:lnTo>
                        <a:cubicBezTo>
                          <a:pt x="55626" y="37052"/>
                          <a:pt x="55435" y="36957"/>
                          <a:pt x="55531" y="36481"/>
                        </a:cubicBezTo>
                        <a:lnTo>
                          <a:pt x="58007" y="8382"/>
                        </a:lnTo>
                        <a:cubicBezTo>
                          <a:pt x="58103" y="7715"/>
                          <a:pt x="57912" y="7144"/>
                          <a:pt x="57245" y="6667"/>
                        </a:cubicBezTo>
                        <a:lnTo>
                          <a:pt x="48863" y="286"/>
                        </a:lnTo>
                        <a:cubicBezTo>
                          <a:pt x="48578" y="95"/>
                          <a:pt x="48197" y="0"/>
                          <a:pt x="47816" y="0"/>
                        </a:cubicBezTo>
                        <a:cubicBezTo>
                          <a:pt x="47434" y="0"/>
                          <a:pt x="47149" y="191"/>
                          <a:pt x="46958" y="572"/>
                        </a:cubicBezTo>
                        <a:lnTo>
                          <a:pt x="286" y="62103"/>
                        </a:lnTo>
                        <a:cubicBezTo>
                          <a:pt x="95" y="62389"/>
                          <a:pt x="0" y="62770"/>
                          <a:pt x="0" y="63151"/>
                        </a:cubicBezTo>
                        <a:cubicBezTo>
                          <a:pt x="0" y="63532"/>
                          <a:pt x="191" y="63818"/>
                          <a:pt x="572" y="64103"/>
                        </a:cubicBezTo>
                        <a:lnTo>
                          <a:pt x="8954" y="70485"/>
                        </a:lnTo>
                        <a:cubicBezTo>
                          <a:pt x="9239" y="70676"/>
                          <a:pt x="9620" y="70771"/>
                          <a:pt x="10001" y="70771"/>
                        </a:cubicBezTo>
                        <a:cubicBezTo>
                          <a:pt x="10382" y="70676"/>
                          <a:pt x="10668" y="70580"/>
                          <a:pt x="10954" y="70199"/>
                        </a:cubicBezTo>
                        <a:lnTo>
                          <a:pt x="43625" y="27146"/>
                        </a:lnTo>
                        <a:cubicBezTo>
                          <a:pt x="43815" y="26861"/>
                          <a:pt x="44005" y="26765"/>
                          <a:pt x="44101" y="26861"/>
                        </a:cubicBezTo>
                        <a:cubicBezTo>
                          <a:pt x="44196" y="26956"/>
                          <a:pt x="44291" y="27051"/>
                          <a:pt x="44291" y="27337"/>
                        </a:cubicBezTo>
                        <a:lnTo>
                          <a:pt x="41910" y="50483"/>
                        </a:lnTo>
                        <a:cubicBezTo>
                          <a:pt x="41815" y="51149"/>
                          <a:pt x="42005" y="51721"/>
                          <a:pt x="42672" y="52197"/>
                        </a:cubicBezTo>
                        <a:lnTo>
                          <a:pt x="44387" y="53531"/>
                        </a:lnTo>
                        <a:cubicBezTo>
                          <a:pt x="44958" y="54007"/>
                          <a:pt x="45625" y="54102"/>
                          <a:pt x="46196" y="53721"/>
                        </a:cubicBezTo>
                        <a:lnTo>
                          <a:pt x="67913" y="45148"/>
                        </a:lnTo>
                        <a:cubicBezTo>
                          <a:pt x="68199" y="45053"/>
                          <a:pt x="68390" y="45053"/>
                          <a:pt x="68485" y="45244"/>
                        </a:cubicBezTo>
                        <a:cubicBezTo>
                          <a:pt x="68580" y="45339"/>
                          <a:pt x="68580" y="45530"/>
                          <a:pt x="68390" y="45815"/>
                        </a:cubicBezTo>
                        <a:lnTo>
                          <a:pt x="35624" y="88964"/>
                        </a:lnTo>
                        <a:cubicBezTo>
                          <a:pt x="35433" y="89249"/>
                          <a:pt x="35338" y="89630"/>
                          <a:pt x="35338" y="90011"/>
                        </a:cubicBezTo>
                        <a:cubicBezTo>
                          <a:pt x="35338" y="90392"/>
                          <a:pt x="35528" y="90678"/>
                          <a:pt x="35909" y="90869"/>
                        </a:cubicBezTo>
                        <a:lnTo>
                          <a:pt x="44291" y="97250"/>
                        </a:lnTo>
                        <a:cubicBezTo>
                          <a:pt x="44577" y="97441"/>
                          <a:pt x="44958" y="97536"/>
                          <a:pt x="45339" y="97536"/>
                        </a:cubicBezTo>
                        <a:cubicBezTo>
                          <a:pt x="45720" y="97441"/>
                          <a:pt x="46006" y="97345"/>
                          <a:pt x="46292" y="96965"/>
                        </a:cubicBezTo>
                        <a:lnTo>
                          <a:pt x="92964" y="35433"/>
                        </a:lnTo>
                        <a:cubicBezTo>
                          <a:pt x="93059" y="35052"/>
                          <a:pt x="93154" y="34671"/>
                          <a:pt x="93154" y="34290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7"/>
                  <p:cNvSpPr/>
                  <p:nvPr/>
                </p:nvSpPr>
                <p:spPr>
                  <a:xfrm>
                    <a:off x="6124915" y="3316852"/>
                    <a:ext cx="80940" cy="82775"/>
                  </a:xfrm>
                  <a:custGeom>
                    <a:rect b="b" l="l" r="r" t="t"/>
                    <a:pathLst>
                      <a:path extrusionOk="0" h="82775" w="80940">
                        <a:moveTo>
                          <a:pt x="80336" y="9468"/>
                        </a:moveTo>
                        <a:lnTo>
                          <a:pt x="70811" y="514"/>
                        </a:lnTo>
                        <a:cubicBezTo>
                          <a:pt x="70240" y="-57"/>
                          <a:pt x="69573" y="-152"/>
                          <a:pt x="68906" y="229"/>
                        </a:cubicBezTo>
                        <a:lnTo>
                          <a:pt x="707" y="42329"/>
                        </a:lnTo>
                        <a:cubicBezTo>
                          <a:pt x="-150" y="42901"/>
                          <a:pt x="-245" y="43472"/>
                          <a:pt x="517" y="44234"/>
                        </a:cubicBezTo>
                        <a:lnTo>
                          <a:pt x="8422" y="51664"/>
                        </a:lnTo>
                        <a:cubicBezTo>
                          <a:pt x="8994" y="52235"/>
                          <a:pt x="9661" y="52330"/>
                          <a:pt x="10327" y="51949"/>
                        </a:cubicBezTo>
                        <a:lnTo>
                          <a:pt x="20805" y="44996"/>
                        </a:lnTo>
                        <a:cubicBezTo>
                          <a:pt x="21091" y="44806"/>
                          <a:pt x="21281" y="44806"/>
                          <a:pt x="21567" y="45091"/>
                        </a:cubicBezTo>
                        <a:lnTo>
                          <a:pt x="38712" y="61189"/>
                        </a:lnTo>
                        <a:cubicBezTo>
                          <a:pt x="38902" y="61379"/>
                          <a:pt x="38998" y="61665"/>
                          <a:pt x="38807" y="61951"/>
                        </a:cubicBezTo>
                        <a:lnTo>
                          <a:pt x="32616" y="72904"/>
                        </a:lnTo>
                        <a:cubicBezTo>
                          <a:pt x="32235" y="73571"/>
                          <a:pt x="32425" y="74238"/>
                          <a:pt x="32997" y="74809"/>
                        </a:cubicBezTo>
                        <a:lnTo>
                          <a:pt x="40998" y="82334"/>
                        </a:lnTo>
                        <a:cubicBezTo>
                          <a:pt x="41569" y="82906"/>
                          <a:pt x="42141" y="82906"/>
                          <a:pt x="42617" y="82429"/>
                        </a:cubicBezTo>
                        <a:lnTo>
                          <a:pt x="42808" y="82048"/>
                        </a:lnTo>
                        <a:lnTo>
                          <a:pt x="80717" y="11468"/>
                        </a:lnTo>
                        <a:cubicBezTo>
                          <a:pt x="81098" y="10706"/>
                          <a:pt x="81003" y="10039"/>
                          <a:pt x="80336" y="9468"/>
                        </a:cubicBezTo>
                        <a:close/>
                        <a:moveTo>
                          <a:pt x="44808" y="51664"/>
                        </a:moveTo>
                        <a:cubicBezTo>
                          <a:pt x="44713" y="51854"/>
                          <a:pt x="44522" y="51949"/>
                          <a:pt x="44332" y="51949"/>
                        </a:cubicBezTo>
                        <a:cubicBezTo>
                          <a:pt x="44141" y="51949"/>
                          <a:pt x="43951" y="51854"/>
                          <a:pt x="43855" y="51759"/>
                        </a:cubicBezTo>
                        <a:lnTo>
                          <a:pt x="30711" y="39376"/>
                        </a:lnTo>
                        <a:cubicBezTo>
                          <a:pt x="30616" y="39281"/>
                          <a:pt x="30520" y="39091"/>
                          <a:pt x="30520" y="38900"/>
                        </a:cubicBezTo>
                        <a:cubicBezTo>
                          <a:pt x="30520" y="38710"/>
                          <a:pt x="30616" y="38519"/>
                          <a:pt x="30806" y="38424"/>
                        </a:cubicBezTo>
                        <a:lnTo>
                          <a:pt x="63191" y="17374"/>
                        </a:lnTo>
                        <a:cubicBezTo>
                          <a:pt x="63382" y="17278"/>
                          <a:pt x="63572" y="17278"/>
                          <a:pt x="63667" y="17374"/>
                        </a:cubicBezTo>
                        <a:cubicBezTo>
                          <a:pt x="63763" y="17469"/>
                          <a:pt x="63763" y="17659"/>
                          <a:pt x="63667" y="17850"/>
                        </a:cubicBezTo>
                        <a:lnTo>
                          <a:pt x="44808" y="51664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17"/>
                  <p:cNvSpPr/>
                  <p:nvPr/>
                </p:nvSpPr>
                <p:spPr>
                  <a:xfrm>
                    <a:off x="6172866" y="3354132"/>
                    <a:ext cx="93916" cy="91154"/>
                  </a:xfrm>
                  <a:custGeom>
                    <a:rect b="b" l="l" r="r" t="t"/>
                    <a:pathLst>
                      <a:path extrusionOk="0" h="91154" w="93916">
                        <a:moveTo>
                          <a:pt x="93917" y="39338"/>
                        </a:moveTo>
                        <a:cubicBezTo>
                          <a:pt x="93917" y="38957"/>
                          <a:pt x="93821" y="38672"/>
                          <a:pt x="93536" y="38386"/>
                        </a:cubicBezTo>
                        <a:lnTo>
                          <a:pt x="86677" y="30385"/>
                        </a:lnTo>
                        <a:cubicBezTo>
                          <a:pt x="86392" y="30099"/>
                          <a:pt x="86106" y="29909"/>
                          <a:pt x="85725" y="29909"/>
                        </a:cubicBezTo>
                        <a:cubicBezTo>
                          <a:pt x="85344" y="29909"/>
                          <a:pt x="85058" y="30004"/>
                          <a:pt x="84773" y="30290"/>
                        </a:cubicBezTo>
                        <a:lnTo>
                          <a:pt x="46387" y="63627"/>
                        </a:lnTo>
                        <a:cubicBezTo>
                          <a:pt x="46196" y="63818"/>
                          <a:pt x="46006" y="63913"/>
                          <a:pt x="45815" y="63818"/>
                        </a:cubicBezTo>
                        <a:cubicBezTo>
                          <a:pt x="45720" y="63722"/>
                          <a:pt x="45625" y="63532"/>
                          <a:pt x="45720" y="63246"/>
                        </a:cubicBezTo>
                        <a:lnTo>
                          <a:pt x="68294" y="10668"/>
                        </a:lnTo>
                        <a:cubicBezTo>
                          <a:pt x="68580" y="10001"/>
                          <a:pt x="68485" y="9335"/>
                          <a:pt x="68008" y="8763"/>
                        </a:cubicBezTo>
                        <a:lnTo>
                          <a:pt x="60865" y="476"/>
                        </a:lnTo>
                        <a:cubicBezTo>
                          <a:pt x="60579" y="191"/>
                          <a:pt x="60293" y="0"/>
                          <a:pt x="59912" y="0"/>
                        </a:cubicBezTo>
                        <a:cubicBezTo>
                          <a:pt x="59531" y="0"/>
                          <a:pt x="59246" y="95"/>
                          <a:pt x="58960" y="286"/>
                        </a:cubicBezTo>
                        <a:lnTo>
                          <a:pt x="476" y="50768"/>
                        </a:lnTo>
                        <a:cubicBezTo>
                          <a:pt x="191" y="51054"/>
                          <a:pt x="0" y="51340"/>
                          <a:pt x="0" y="51721"/>
                        </a:cubicBezTo>
                        <a:cubicBezTo>
                          <a:pt x="0" y="52102"/>
                          <a:pt x="95" y="52388"/>
                          <a:pt x="381" y="52673"/>
                        </a:cubicBezTo>
                        <a:lnTo>
                          <a:pt x="7239" y="60674"/>
                        </a:lnTo>
                        <a:cubicBezTo>
                          <a:pt x="7525" y="60960"/>
                          <a:pt x="7810" y="61151"/>
                          <a:pt x="8192" y="61151"/>
                        </a:cubicBezTo>
                        <a:cubicBezTo>
                          <a:pt x="8573" y="61151"/>
                          <a:pt x="8858" y="61055"/>
                          <a:pt x="9144" y="60865"/>
                        </a:cubicBezTo>
                        <a:lnTo>
                          <a:pt x="47434" y="27718"/>
                        </a:lnTo>
                        <a:cubicBezTo>
                          <a:pt x="47625" y="27527"/>
                          <a:pt x="47816" y="27432"/>
                          <a:pt x="48006" y="27527"/>
                        </a:cubicBezTo>
                        <a:cubicBezTo>
                          <a:pt x="48101" y="27623"/>
                          <a:pt x="48197" y="27813"/>
                          <a:pt x="48101" y="28099"/>
                        </a:cubicBezTo>
                        <a:lnTo>
                          <a:pt x="25622" y="80391"/>
                        </a:lnTo>
                        <a:cubicBezTo>
                          <a:pt x="25336" y="81153"/>
                          <a:pt x="25432" y="81725"/>
                          <a:pt x="25908" y="82296"/>
                        </a:cubicBezTo>
                        <a:lnTo>
                          <a:pt x="33147" y="90678"/>
                        </a:lnTo>
                        <a:cubicBezTo>
                          <a:pt x="33433" y="90964"/>
                          <a:pt x="33719" y="91154"/>
                          <a:pt x="34100" y="91154"/>
                        </a:cubicBezTo>
                        <a:cubicBezTo>
                          <a:pt x="34480" y="91154"/>
                          <a:pt x="34766" y="91059"/>
                          <a:pt x="35052" y="90773"/>
                        </a:cubicBezTo>
                        <a:lnTo>
                          <a:pt x="93536" y="40291"/>
                        </a:lnTo>
                        <a:cubicBezTo>
                          <a:pt x="93726" y="40005"/>
                          <a:pt x="93821" y="39719"/>
                          <a:pt x="93917" y="39338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" name="Google Shape;306;p17"/>
                  <p:cNvSpPr/>
                  <p:nvPr/>
                </p:nvSpPr>
                <p:spPr>
                  <a:xfrm>
                    <a:off x="6214741" y="3409342"/>
                    <a:ext cx="71223" cy="57316"/>
                  </a:xfrm>
                  <a:custGeom>
                    <a:rect b="b" l="l" r="r" t="t"/>
                    <a:pathLst>
                      <a:path extrusionOk="0" h="57316" w="71223">
                        <a:moveTo>
                          <a:pt x="71187" y="10132"/>
                        </a:moveTo>
                        <a:cubicBezTo>
                          <a:pt x="71283" y="9751"/>
                          <a:pt x="71187" y="9465"/>
                          <a:pt x="70902" y="9084"/>
                        </a:cubicBezTo>
                        <a:lnTo>
                          <a:pt x="64615" y="607"/>
                        </a:lnTo>
                        <a:cubicBezTo>
                          <a:pt x="64425" y="321"/>
                          <a:pt x="64044" y="131"/>
                          <a:pt x="63758" y="36"/>
                        </a:cubicBezTo>
                        <a:cubicBezTo>
                          <a:pt x="63377" y="-60"/>
                          <a:pt x="62996" y="36"/>
                          <a:pt x="62710" y="321"/>
                        </a:cubicBezTo>
                        <a:lnTo>
                          <a:pt x="607" y="46327"/>
                        </a:lnTo>
                        <a:cubicBezTo>
                          <a:pt x="321" y="46518"/>
                          <a:pt x="131" y="46899"/>
                          <a:pt x="36" y="47184"/>
                        </a:cubicBezTo>
                        <a:cubicBezTo>
                          <a:pt x="-60" y="47470"/>
                          <a:pt x="36" y="47851"/>
                          <a:pt x="321" y="48232"/>
                        </a:cubicBezTo>
                        <a:lnTo>
                          <a:pt x="6608" y="56709"/>
                        </a:lnTo>
                        <a:cubicBezTo>
                          <a:pt x="6798" y="56995"/>
                          <a:pt x="7084" y="57186"/>
                          <a:pt x="7465" y="57281"/>
                        </a:cubicBezTo>
                        <a:cubicBezTo>
                          <a:pt x="7846" y="57376"/>
                          <a:pt x="8132" y="57281"/>
                          <a:pt x="8513" y="56995"/>
                        </a:cubicBezTo>
                        <a:lnTo>
                          <a:pt x="70616" y="10989"/>
                        </a:lnTo>
                        <a:cubicBezTo>
                          <a:pt x="70997" y="10799"/>
                          <a:pt x="71187" y="10418"/>
                          <a:pt x="71187" y="10132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7" name="Google Shape;307;p17"/>
                  <p:cNvSpPr/>
                  <p:nvPr/>
                </p:nvSpPr>
                <p:spPr>
                  <a:xfrm>
                    <a:off x="6228051" y="3448848"/>
                    <a:ext cx="86423" cy="73404"/>
                  </a:xfrm>
                  <a:custGeom>
                    <a:rect b="b" l="l" r="r" t="t"/>
                    <a:pathLst>
                      <a:path extrusionOk="0" h="73404" w="86423">
                        <a:moveTo>
                          <a:pt x="86166" y="11869"/>
                        </a:moveTo>
                        <a:lnTo>
                          <a:pt x="79213" y="820"/>
                        </a:lnTo>
                        <a:cubicBezTo>
                          <a:pt x="78737" y="153"/>
                          <a:pt x="78165" y="-133"/>
                          <a:pt x="77403" y="58"/>
                        </a:cubicBezTo>
                        <a:lnTo>
                          <a:pt x="918" y="23966"/>
                        </a:lnTo>
                        <a:cubicBezTo>
                          <a:pt x="-35" y="24347"/>
                          <a:pt x="-225" y="24918"/>
                          <a:pt x="251" y="25775"/>
                        </a:cubicBezTo>
                        <a:lnTo>
                          <a:pt x="6061" y="34919"/>
                        </a:lnTo>
                        <a:cubicBezTo>
                          <a:pt x="6537" y="35586"/>
                          <a:pt x="7109" y="35872"/>
                          <a:pt x="7871" y="35681"/>
                        </a:cubicBezTo>
                        <a:lnTo>
                          <a:pt x="19682" y="31586"/>
                        </a:lnTo>
                        <a:cubicBezTo>
                          <a:pt x="19968" y="31490"/>
                          <a:pt x="20253" y="31586"/>
                          <a:pt x="20349" y="31776"/>
                        </a:cubicBezTo>
                        <a:lnTo>
                          <a:pt x="32922" y="51683"/>
                        </a:lnTo>
                        <a:cubicBezTo>
                          <a:pt x="33112" y="51969"/>
                          <a:pt x="33017" y="52160"/>
                          <a:pt x="32826" y="52445"/>
                        </a:cubicBezTo>
                        <a:lnTo>
                          <a:pt x="24063" y="61494"/>
                        </a:lnTo>
                        <a:cubicBezTo>
                          <a:pt x="23587" y="62066"/>
                          <a:pt x="23492" y="62732"/>
                          <a:pt x="23968" y="63494"/>
                        </a:cubicBezTo>
                        <a:lnTo>
                          <a:pt x="29874" y="72734"/>
                        </a:lnTo>
                        <a:cubicBezTo>
                          <a:pt x="30350" y="73400"/>
                          <a:pt x="30826" y="73591"/>
                          <a:pt x="31398" y="73210"/>
                        </a:cubicBezTo>
                        <a:lnTo>
                          <a:pt x="31683" y="72829"/>
                        </a:lnTo>
                        <a:lnTo>
                          <a:pt x="85881" y="13774"/>
                        </a:lnTo>
                        <a:cubicBezTo>
                          <a:pt x="86547" y="13202"/>
                          <a:pt x="86547" y="12536"/>
                          <a:pt x="86166" y="11869"/>
                        </a:cubicBezTo>
                        <a:close/>
                        <a:moveTo>
                          <a:pt x="67878" y="15869"/>
                        </a:moveTo>
                        <a:lnTo>
                          <a:pt x="41208" y="43873"/>
                        </a:lnTo>
                        <a:cubicBezTo>
                          <a:pt x="41018" y="44063"/>
                          <a:pt x="40923" y="44159"/>
                          <a:pt x="40732" y="44063"/>
                        </a:cubicBezTo>
                        <a:cubicBezTo>
                          <a:pt x="40542" y="43968"/>
                          <a:pt x="40446" y="43873"/>
                          <a:pt x="40351" y="43778"/>
                        </a:cubicBezTo>
                        <a:lnTo>
                          <a:pt x="30636" y="28538"/>
                        </a:lnTo>
                        <a:cubicBezTo>
                          <a:pt x="30540" y="28442"/>
                          <a:pt x="30540" y="28252"/>
                          <a:pt x="30540" y="28061"/>
                        </a:cubicBezTo>
                        <a:cubicBezTo>
                          <a:pt x="30540" y="27871"/>
                          <a:pt x="30636" y="27776"/>
                          <a:pt x="30921" y="27680"/>
                        </a:cubicBezTo>
                        <a:lnTo>
                          <a:pt x="67497" y="15298"/>
                        </a:lnTo>
                        <a:cubicBezTo>
                          <a:pt x="67688" y="15203"/>
                          <a:pt x="67878" y="15298"/>
                          <a:pt x="67974" y="15393"/>
                        </a:cubicBezTo>
                        <a:cubicBezTo>
                          <a:pt x="68069" y="15488"/>
                          <a:pt x="67974" y="15679"/>
                          <a:pt x="67878" y="15869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17"/>
                  <p:cNvSpPr/>
                  <p:nvPr/>
                </p:nvSpPr>
                <p:spPr>
                  <a:xfrm>
                    <a:off x="6263994" y="3523895"/>
                    <a:ext cx="16477" cy="16382"/>
                  </a:xfrm>
                  <a:custGeom>
                    <a:rect b="b" l="l" r="r" t="t"/>
                    <a:pathLst>
                      <a:path extrusionOk="0" h="16382" w="16477">
                        <a:moveTo>
                          <a:pt x="10599" y="354"/>
                        </a:moveTo>
                        <a:cubicBezTo>
                          <a:pt x="8504" y="-313"/>
                          <a:pt x="6503" y="-27"/>
                          <a:pt x="4408" y="1116"/>
                        </a:cubicBezTo>
                        <a:cubicBezTo>
                          <a:pt x="2312" y="2259"/>
                          <a:pt x="979" y="3783"/>
                          <a:pt x="312" y="5879"/>
                        </a:cubicBezTo>
                        <a:cubicBezTo>
                          <a:pt x="-259" y="7974"/>
                          <a:pt x="-69" y="9974"/>
                          <a:pt x="1074" y="12070"/>
                        </a:cubicBezTo>
                        <a:cubicBezTo>
                          <a:pt x="2122" y="14070"/>
                          <a:pt x="3741" y="15404"/>
                          <a:pt x="5837" y="16071"/>
                        </a:cubicBezTo>
                        <a:cubicBezTo>
                          <a:pt x="7932" y="16642"/>
                          <a:pt x="9932" y="16451"/>
                          <a:pt x="12028" y="15308"/>
                        </a:cubicBezTo>
                        <a:cubicBezTo>
                          <a:pt x="14123" y="14165"/>
                          <a:pt x="15457" y="12641"/>
                          <a:pt x="16124" y="10546"/>
                        </a:cubicBezTo>
                        <a:cubicBezTo>
                          <a:pt x="16790" y="8546"/>
                          <a:pt x="16505" y="6450"/>
                          <a:pt x="15362" y="4355"/>
                        </a:cubicBezTo>
                        <a:cubicBezTo>
                          <a:pt x="14219" y="2354"/>
                          <a:pt x="12695" y="926"/>
                          <a:pt x="10599" y="354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" name="Google Shape;309;p17"/>
                  <p:cNvSpPr/>
                  <p:nvPr/>
                </p:nvSpPr>
                <p:spPr>
                  <a:xfrm>
                    <a:off x="6281207" y="3526059"/>
                    <a:ext cx="80089" cy="64586"/>
                  </a:xfrm>
                  <a:custGeom>
                    <a:rect b="b" l="l" r="r" t="t"/>
                    <a:pathLst>
                      <a:path extrusionOk="0" h="64586" w="80089">
                        <a:moveTo>
                          <a:pt x="34820" y="62103"/>
                        </a:moveTo>
                        <a:cubicBezTo>
                          <a:pt x="35201" y="61912"/>
                          <a:pt x="35391" y="61722"/>
                          <a:pt x="35582" y="61341"/>
                        </a:cubicBezTo>
                        <a:cubicBezTo>
                          <a:pt x="35772" y="60960"/>
                          <a:pt x="35677" y="60674"/>
                          <a:pt x="35582" y="60293"/>
                        </a:cubicBezTo>
                        <a:lnTo>
                          <a:pt x="31676" y="50387"/>
                        </a:lnTo>
                        <a:cubicBezTo>
                          <a:pt x="31295" y="49530"/>
                          <a:pt x="30724" y="49339"/>
                          <a:pt x="29962" y="49625"/>
                        </a:cubicBezTo>
                        <a:lnTo>
                          <a:pt x="28628" y="50197"/>
                        </a:lnTo>
                        <a:cubicBezTo>
                          <a:pt x="25390" y="51626"/>
                          <a:pt x="22247" y="51816"/>
                          <a:pt x="19389" y="50768"/>
                        </a:cubicBezTo>
                        <a:cubicBezTo>
                          <a:pt x="16532" y="49720"/>
                          <a:pt x="14341" y="47530"/>
                          <a:pt x="12912" y="44291"/>
                        </a:cubicBezTo>
                        <a:cubicBezTo>
                          <a:pt x="11483" y="41053"/>
                          <a:pt x="11293" y="37909"/>
                          <a:pt x="12341" y="35052"/>
                        </a:cubicBezTo>
                        <a:cubicBezTo>
                          <a:pt x="13388" y="32194"/>
                          <a:pt x="15579" y="30004"/>
                          <a:pt x="18913" y="28575"/>
                        </a:cubicBezTo>
                        <a:lnTo>
                          <a:pt x="50917" y="14192"/>
                        </a:lnTo>
                        <a:cubicBezTo>
                          <a:pt x="54155" y="12763"/>
                          <a:pt x="57299" y="12573"/>
                          <a:pt x="60156" y="13621"/>
                        </a:cubicBezTo>
                        <a:cubicBezTo>
                          <a:pt x="63014" y="14668"/>
                          <a:pt x="65204" y="16859"/>
                          <a:pt x="66728" y="20098"/>
                        </a:cubicBezTo>
                        <a:cubicBezTo>
                          <a:pt x="68157" y="23336"/>
                          <a:pt x="68348" y="26289"/>
                          <a:pt x="67205" y="29242"/>
                        </a:cubicBezTo>
                        <a:cubicBezTo>
                          <a:pt x="66062" y="32099"/>
                          <a:pt x="63871" y="34290"/>
                          <a:pt x="60632" y="35814"/>
                        </a:cubicBezTo>
                        <a:lnTo>
                          <a:pt x="59394" y="36385"/>
                        </a:lnTo>
                        <a:cubicBezTo>
                          <a:pt x="58537" y="36766"/>
                          <a:pt x="58346" y="37338"/>
                          <a:pt x="58727" y="38195"/>
                        </a:cubicBezTo>
                        <a:lnTo>
                          <a:pt x="63490" y="47720"/>
                        </a:lnTo>
                        <a:cubicBezTo>
                          <a:pt x="63680" y="48101"/>
                          <a:pt x="63871" y="48292"/>
                          <a:pt x="64347" y="48387"/>
                        </a:cubicBezTo>
                        <a:cubicBezTo>
                          <a:pt x="64728" y="48482"/>
                          <a:pt x="65109" y="48482"/>
                          <a:pt x="65490" y="48292"/>
                        </a:cubicBezTo>
                        <a:lnTo>
                          <a:pt x="66157" y="48006"/>
                        </a:lnTo>
                        <a:cubicBezTo>
                          <a:pt x="70443" y="46101"/>
                          <a:pt x="73777" y="43434"/>
                          <a:pt x="76158" y="40100"/>
                        </a:cubicBezTo>
                        <a:cubicBezTo>
                          <a:pt x="78539" y="36766"/>
                          <a:pt x="79778" y="32957"/>
                          <a:pt x="80063" y="28670"/>
                        </a:cubicBezTo>
                        <a:cubicBezTo>
                          <a:pt x="80254" y="24384"/>
                          <a:pt x="79397" y="20003"/>
                          <a:pt x="77301" y="15526"/>
                        </a:cubicBezTo>
                        <a:cubicBezTo>
                          <a:pt x="75301" y="11049"/>
                          <a:pt x="72539" y="7430"/>
                          <a:pt x="69205" y="4762"/>
                        </a:cubicBezTo>
                        <a:cubicBezTo>
                          <a:pt x="65871" y="2095"/>
                          <a:pt x="62061" y="571"/>
                          <a:pt x="57870" y="95"/>
                        </a:cubicBezTo>
                        <a:cubicBezTo>
                          <a:pt x="53679" y="-286"/>
                          <a:pt x="49488" y="476"/>
                          <a:pt x="45107" y="2381"/>
                        </a:cubicBezTo>
                        <a:lnTo>
                          <a:pt x="14436" y="16192"/>
                        </a:lnTo>
                        <a:cubicBezTo>
                          <a:pt x="10055" y="18193"/>
                          <a:pt x="6626" y="20860"/>
                          <a:pt x="4149" y="24289"/>
                        </a:cubicBezTo>
                        <a:cubicBezTo>
                          <a:pt x="1673" y="27718"/>
                          <a:pt x="339" y="31528"/>
                          <a:pt x="53" y="35814"/>
                        </a:cubicBezTo>
                        <a:cubicBezTo>
                          <a:pt x="-232" y="40100"/>
                          <a:pt x="625" y="44482"/>
                          <a:pt x="2720" y="49054"/>
                        </a:cubicBezTo>
                        <a:cubicBezTo>
                          <a:pt x="4721" y="53531"/>
                          <a:pt x="7388" y="57150"/>
                          <a:pt x="10721" y="59817"/>
                        </a:cubicBezTo>
                        <a:cubicBezTo>
                          <a:pt x="14055" y="62484"/>
                          <a:pt x="17770" y="64008"/>
                          <a:pt x="21961" y="64484"/>
                        </a:cubicBezTo>
                        <a:cubicBezTo>
                          <a:pt x="26152" y="64865"/>
                          <a:pt x="30343" y="64199"/>
                          <a:pt x="34629" y="62198"/>
                        </a:cubicBezTo>
                        <a:lnTo>
                          <a:pt x="34820" y="62103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" name="Google Shape;310;p17"/>
                  <p:cNvSpPr/>
                  <p:nvPr/>
                </p:nvSpPr>
                <p:spPr>
                  <a:xfrm>
                    <a:off x="6303290" y="3586352"/>
                    <a:ext cx="81100" cy="61690"/>
                  </a:xfrm>
                  <a:custGeom>
                    <a:rect b="b" l="l" r="r" t="t"/>
                    <a:pathLst>
                      <a:path extrusionOk="0" h="61690" w="81100">
                        <a:moveTo>
                          <a:pt x="33502" y="60103"/>
                        </a:moveTo>
                        <a:lnTo>
                          <a:pt x="64077" y="49816"/>
                        </a:lnTo>
                        <a:cubicBezTo>
                          <a:pt x="68744" y="48292"/>
                          <a:pt x="72459" y="45911"/>
                          <a:pt x="75316" y="42672"/>
                        </a:cubicBezTo>
                        <a:cubicBezTo>
                          <a:pt x="78174" y="39433"/>
                          <a:pt x="79984" y="35719"/>
                          <a:pt x="80746" y="31337"/>
                        </a:cubicBezTo>
                        <a:cubicBezTo>
                          <a:pt x="81508" y="26956"/>
                          <a:pt x="81031" y="22479"/>
                          <a:pt x="79412" y="17621"/>
                        </a:cubicBezTo>
                        <a:cubicBezTo>
                          <a:pt x="77793" y="12859"/>
                          <a:pt x="75412" y="8953"/>
                          <a:pt x="72268" y="6001"/>
                        </a:cubicBezTo>
                        <a:cubicBezTo>
                          <a:pt x="69125" y="3048"/>
                          <a:pt x="65410" y="1143"/>
                          <a:pt x="61124" y="381"/>
                        </a:cubicBezTo>
                        <a:cubicBezTo>
                          <a:pt x="56838" y="-381"/>
                          <a:pt x="52456" y="0"/>
                          <a:pt x="47789" y="1524"/>
                        </a:cubicBezTo>
                        <a:lnTo>
                          <a:pt x="17214" y="11811"/>
                        </a:lnTo>
                        <a:cubicBezTo>
                          <a:pt x="12547" y="13430"/>
                          <a:pt x="8737" y="15812"/>
                          <a:pt x="5784" y="18955"/>
                        </a:cubicBezTo>
                        <a:cubicBezTo>
                          <a:pt x="2831" y="22098"/>
                          <a:pt x="1021" y="25908"/>
                          <a:pt x="355" y="30194"/>
                        </a:cubicBezTo>
                        <a:cubicBezTo>
                          <a:pt x="-407" y="34480"/>
                          <a:pt x="69" y="39052"/>
                          <a:pt x="1688" y="43815"/>
                        </a:cubicBezTo>
                        <a:cubicBezTo>
                          <a:pt x="3307" y="48673"/>
                          <a:pt x="5689" y="52578"/>
                          <a:pt x="8927" y="55531"/>
                        </a:cubicBezTo>
                        <a:cubicBezTo>
                          <a:pt x="12166" y="58483"/>
                          <a:pt x="15785" y="60389"/>
                          <a:pt x="20071" y="61246"/>
                        </a:cubicBezTo>
                        <a:cubicBezTo>
                          <a:pt x="24262" y="62103"/>
                          <a:pt x="28739" y="61722"/>
                          <a:pt x="33502" y="60103"/>
                        </a:cubicBezTo>
                        <a:close/>
                        <a:moveTo>
                          <a:pt x="12547" y="40196"/>
                        </a:moveTo>
                        <a:cubicBezTo>
                          <a:pt x="11404" y="36767"/>
                          <a:pt x="11594" y="33528"/>
                          <a:pt x="13118" y="30671"/>
                        </a:cubicBezTo>
                        <a:cubicBezTo>
                          <a:pt x="14642" y="27813"/>
                          <a:pt x="17309" y="25813"/>
                          <a:pt x="20929" y="24574"/>
                        </a:cubicBezTo>
                        <a:lnTo>
                          <a:pt x="52361" y="14002"/>
                        </a:lnTo>
                        <a:cubicBezTo>
                          <a:pt x="56076" y="12764"/>
                          <a:pt x="59410" y="12859"/>
                          <a:pt x="62362" y="14097"/>
                        </a:cubicBezTo>
                        <a:cubicBezTo>
                          <a:pt x="65315" y="15430"/>
                          <a:pt x="67411" y="17812"/>
                          <a:pt x="68554" y="21336"/>
                        </a:cubicBezTo>
                        <a:cubicBezTo>
                          <a:pt x="69697" y="24860"/>
                          <a:pt x="69601" y="28099"/>
                          <a:pt x="67982" y="30956"/>
                        </a:cubicBezTo>
                        <a:cubicBezTo>
                          <a:pt x="66458" y="33814"/>
                          <a:pt x="63791" y="35909"/>
                          <a:pt x="60076" y="37147"/>
                        </a:cubicBezTo>
                        <a:lnTo>
                          <a:pt x="28644" y="47720"/>
                        </a:lnTo>
                        <a:cubicBezTo>
                          <a:pt x="25024" y="48958"/>
                          <a:pt x="21691" y="48863"/>
                          <a:pt x="18738" y="47530"/>
                        </a:cubicBezTo>
                        <a:cubicBezTo>
                          <a:pt x="15785" y="46196"/>
                          <a:pt x="13690" y="43720"/>
                          <a:pt x="12547" y="40196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1" name="Google Shape;311;p17"/>
                  <p:cNvSpPr/>
                  <p:nvPr/>
                </p:nvSpPr>
                <p:spPr>
                  <a:xfrm>
                    <a:off x="6317418" y="3647560"/>
                    <a:ext cx="89895" cy="72750"/>
                  </a:xfrm>
                  <a:custGeom>
                    <a:rect b="b" l="l" r="r" t="t"/>
                    <a:pathLst>
                      <a:path extrusionOk="0" h="72750" w="89895">
                        <a:moveTo>
                          <a:pt x="87667" y="44043"/>
                        </a:moveTo>
                        <a:cubicBezTo>
                          <a:pt x="87477" y="43281"/>
                          <a:pt x="87096" y="42805"/>
                          <a:pt x="86429" y="42709"/>
                        </a:cubicBezTo>
                        <a:lnTo>
                          <a:pt x="59950" y="33470"/>
                        </a:lnTo>
                        <a:cubicBezTo>
                          <a:pt x="59473" y="33375"/>
                          <a:pt x="59378" y="33089"/>
                          <a:pt x="59759" y="32803"/>
                        </a:cubicBezTo>
                        <a:lnTo>
                          <a:pt x="79857" y="13087"/>
                        </a:lnTo>
                        <a:cubicBezTo>
                          <a:pt x="80428" y="12706"/>
                          <a:pt x="80524" y="12039"/>
                          <a:pt x="80428" y="11372"/>
                        </a:cubicBezTo>
                        <a:lnTo>
                          <a:pt x="78142" y="1085"/>
                        </a:lnTo>
                        <a:cubicBezTo>
                          <a:pt x="78047" y="704"/>
                          <a:pt x="77857" y="418"/>
                          <a:pt x="77571" y="228"/>
                        </a:cubicBezTo>
                        <a:cubicBezTo>
                          <a:pt x="77285" y="37"/>
                          <a:pt x="76904" y="-58"/>
                          <a:pt x="76523" y="37"/>
                        </a:cubicBezTo>
                        <a:lnTo>
                          <a:pt x="1085" y="16611"/>
                        </a:lnTo>
                        <a:cubicBezTo>
                          <a:pt x="704" y="16706"/>
                          <a:pt x="418" y="16897"/>
                          <a:pt x="228" y="17182"/>
                        </a:cubicBezTo>
                        <a:cubicBezTo>
                          <a:pt x="37" y="17468"/>
                          <a:pt x="-58" y="17849"/>
                          <a:pt x="37" y="18230"/>
                        </a:cubicBezTo>
                        <a:lnTo>
                          <a:pt x="2323" y="28517"/>
                        </a:lnTo>
                        <a:cubicBezTo>
                          <a:pt x="2419" y="28898"/>
                          <a:pt x="2609" y="29184"/>
                          <a:pt x="2895" y="29374"/>
                        </a:cubicBezTo>
                        <a:cubicBezTo>
                          <a:pt x="3181" y="29565"/>
                          <a:pt x="3562" y="29660"/>
                          <a:pt x="3943" y="29565"/>
                        </a:cubicBezTo>
                        <a:lnTo>
                          <a:pt x="56711" y="17944"/>
                        </a:lnTo>
                        <a:cubicBezTo>
                          <a:pt x="56997" y="17849"/>
                          <a:pt x="57187" y="17944"/>
                          <a:pt x="57283" y="18040"/>
                        </a:cubicBezTo>
                        <a:cubicBezTo>
                          <a:pt x="57378" y="18230"/>
                          <a:pt x="57283" y="18325"/>
                          <a:pt x="57092" y="18516"/>
                        </a:cubicBezTo>
                        <a:lnTo>
                          <a:pt x="40233" y="34613"/>
                        </a:lnTo>
                        <a:cubicBezTo>
                          <a:pt x="39661" y="34994"/>
                          <a:pt x="39566" y="35661"/>
                          <a:pt x="39661" y="36423"/>
                        </a:cubicBezTo>
                        <a:lnTo>
                          <a:pt x="40138" y="38518"/>
                        </a:lnTo>
                        <a:cubicBezTo>
                          <a:pt x="40328" y="39280"/>
                          <a:pt x="40709" y="39757"/>
                          <a:pt x="41376" y="39852"/>
                        </a:cubicBezTo>
                        <a:lnTo>
                          <a:pt x="63474" y="47377"/>
                        </a:lnTo>
                        <a:cubicBezTo>
                          <a:pt x="63760" y="47472"/>
                          <a:pt x="63855" y="47567"/>
                          <a:pt x="63855" y="47758"/>
                        </a:cubicBezTo>
                        <a:cubicBezTo>
                          <a:pt x="63855" y="47948"/>
                          <a:pt x="63664" y="48043"/>
                          <a:pt x="63379" y="48139"/>
                        </a:cubicBezTo>
                        <a:lnTo>
                          <a:pt x="10515" y="59759"/>
                        </a:lnTo>
                        <a:cubicBezTo>
                          <a:pt x="10134" y="59854"/>
                          <a:pt x="9848" y="60045"/>
                          <a:pt x="9658" y="60331"/>
                        </a:cubicBezTo>
                        <a:cubicBezTo>
                          <a:pt x="9467" y="60616"/>
                          <a:pt x="9372" y="60997"/>
                          <a:pt x="9467" y="61378"/>
                        </a:cubicBezTo>
                        <a:lnTo>
                          <a:pt x="11753" y="71665"/>
                        </a:lnTo>
                        <a:cubicBezTo>
                          <a:pt x="11848" y="72046"/>
                          <a:pt x="12039" y="72332"/>
                          <a:pt x="12325" y="72523"/>
                        </a:cubicBezTo>
                        <a:cubicBezTo>
                          <a:pt x="12610" y="72713"/>
                          <a:pt x="12991" y="72808"/>
                          <a:pt x="13372" y="72713"/>
                        </a:cubicBezTo>
                        <a:lnTo>
                          <a:pt x="88810" y="56140"/>
                        </a:lnTo>
                        <a:cubicBezTo>
                          <a:pt x="89191" y="56044"/>
                          <a:pt x="89477" y="55854"/>
                          <a:pt x="89668" y="55568"/>
                        </a:cubicBezTo>
                        <a:cubicBezTo>
                          <a:pt x="89858" y="55282"/>
                          <a:pt x="89953" y="54901"/>
                          <a:pt x="89858" y="54520"/>
                        </a:cubicBezTo>
                        <a:lnTo>
                          <a:pt x="87667" y="44043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12" name="Google Shape;312;p17"/>
              <p:cNvSpPr/>
              <p:nvPr/>
            </p:nvSpPr>
            <p:spPr>
              <a:xfrm>
                <a:off x="6093451" y="3223369"/>
                <a:ext cx="1269436" cy="691467"/>
              </a:xfrm>
              <a:custGeom>
                <a:rect b="b" l="l" r="r" t="t"/>
                <a:pathLst>
                  <a:path extrusionOk="0" h="495675" w="909990">
                    <a:moveTo>
                      <a:pt x="11644" y="443807"/>
                    </a:moveTo>
                    <a:cubicBezTo>
                      <a:pt x="4972" y="428433"/>
                      <a:pt x="1201" y="415284"/>
                      <a:pt x="234" y="404551"/>
                    </a:cubicBezTo>
                    <a:cubicBezTo>
                      <a:pt x="-636" y="393818"/>
                      <a:pt x="911" y="384536"/>
                      <a:pt x="4972" y="376704"/>
                    </a:cubicBezTo>
                    <a:cubicBezTo>
                      <a:pt x="9033" y="368872"/>
                      <a:pt x="15801" y="362974"/>
                      <a:pt x="25277" y="358817"/>
                    </a:cubicBezTo>
                    <a:cubicBezTo>
                      <a:pt x="32239" y="355819"/>
                      <a:pt x="39007" y="354562"/>
                      <a:pt x="45485" y="355046"/>
                    </a:cubicBezTo>
                    <a:cubicBezTo>
                      <a:pt x="51964" y="355529"/>
                      <a:pt x="58055" y="357753"/>
                      <a:pt x="63856" y="361524"/>
                    </a:cubicBezTo>
                    <a:cubicBezTo>
                      <a:pt x="69561" y="365295"/>
                      <a:pt x="75072" y="370613"/>
                      <a:pt x="80390" y="377381"/>
                    </a:cubicBezTo>
                    <a:cubicBezTo>
                      <a:pt x="85612" y="384149"/>
                      <a:pt x="91026" y="394012"/>
                      <a:pt x="96634" y="406872"/>
                    </a:cubicBezTo>
                    <a:cubicBezTo>
                      <a:pt x="103306" y="422149"/>
                      <a:pt x="107077" y="435202"/>
                      <a:pt x="107947" y="445934"/>
                    </a:cubicBezTo>
                    <a:cubicBezTo>
                      <a:pt x="108914" y="456667"/>
                      <a:pt x="107367" y="465949"/>
                      <a:pt x="103306" y="473781"/>
                    </a:cubicBezTo>
                    <a:cubicBezTo>
                      <a:pt x="99245" y="481613"/>
                      <a:pt x="92477" y="487608"/>
                      <a:pt x="82904" y="491765"/>
                    </a:cubicBezTo>
                    <a:cubicBezTo>
                      <a:pt x="70335" y="497180"/>
                      <a:pt x="58538" y="496987"/>
                      <a:pt x="47419" y="491089"/>
                    </a:cubicBezTo>
                    <a:cubicBezTo>
                      <a:pt x="34173" y="484030"/>
                      <a:pt x="22280" y="468270"/>
                      <a:pt x="11644" y="443807"/>
                    </a:cubicBezTo>
                    <a:lnTo>
                      <a:pt x="11644" y="443807"/>
                    </a:lnTo>
                    <a:close/>
                    <a:moveTo>
                      <a:pt x="28081" y="436652"/>
                    </a:moveTo>
                    <a:cubicBezTo>
                      <a:pt x="37363" y="458021"/>
                      <a:pt x="46065" y="471170"/>
                      <a:pt x="54091" y="476102"/>
                    </a:cubicBezTo>
                    <a:cubicBezTo>
                      <a:pt x="62213" y="481033"/>
                      <a:pt x="69851" y="481903"/>
                      <a:pt x="77200" y="478712"/>
                    </a:cubicBezTo>
                    <a:cubicBezTo>
                      <a:pt x="84548" y="475521"/>
                      <a:pt x="89189" y="469333"/>
                      <a:pt x="91123" y="460051"/>
                    </a:cubicBezTo>
                    <a:cubicBezTo>
                      <a:pt x="93057" y="450769"/>
                      <a:pt x="89383" y="435492"/>
                      <a:pt x="80100" y="414123"/>
                    </a:cubicBezTo>
                    <a:cubicBezTo>
                      <a:pt x="70818" y="392658"/>
                      <a:pt x="62116" y="379508"/>
                      <a:pt x="54091" y="374577"/>
                    </a:cubicBezTo>
                    <a:cubicBezTo>
                      <a:pt x="46065" y="369743"/>
                      <a:pt x="38234" y="368872"/>
                      <a:pt x="30788" y="372063"/>
                    </a:cubicBezTo>
                    <a:cubicBezTo>
                      <a:pt x="23440" y="375254"/>
                      <a:pt x="18896" y="380862"/>
                      <a:pt x="17252" y="388984"/>
                    </a:cubicBezTo>
                    <a:cubicBezTo>
                      <a:pt x="15221" y="399426"/>
                      <a:pt x="18799" y="415284"/>
                      <a:pt x="28081" y="436652"/>
                    </a:cubicBezTo>
                    <a:lnTo>
                      <a:pt x="28081" y="436652"/>
                    </a:lnTo>
                    <a:close/>
                    <a:moveTo>
                      <a:pt x="125835" y="430077"/>
                    </a:moveTo>
                    <a:lnTo>
                      <a:pt x="141982" y="421375"/>
                    </a:lnTo>
                    <a:cubicBezTo>
                      <a:pt x="146816" y="429014"/>
                      <a:pt x="152328" y="433945"/>
                      <a:pt x="158613" y="436072"/>
                    </a:cubicBezTo>
                    <a:cubicBezTo>
                      <a:pt x="164897" y="438199"/>
                      <a:pt x="171279" y="437909"/>
                      <a:pt x="177661" y="435105"/>
                    </a:cubicBezTo>
                    <a:cubicBezTo>
                      <a:pt x="185396" y="431721"/>
                      <a:pt x="190617" y="426016"/>
                      <a:pt x="193421" y="417894"/>
                    </a:cubicBezTo>
                    <a:cubicBezTo>
                      <a:pt x="196225" y="409772"/>
                      <a:pt x="195548" y="400877"/>
                      <a:pt x="191391" y="391304"/>
                    </a:cubicBezTo>
                    <a:cubicBezTo>
                      <a:pt x="187426" y="382216"/>
                      <a:pt x="181722" y="376124"/>
                      <a:pt x="174373" y="373030"/>
                    </a:cubicBezTo>
                    <a:cubicBezTo>
                      <a:pt x="166928" y="369936"/>
                      <a:pt x="159096" y="370226"/>
                      <a:pt x="150781" y="373804"/>
                    </a:cubicBezTo>
                    <a:cubicBezTo>
                      <a:pt x="145656" y="376027"/>
                      <a:pt x="141498" y="379218"/>
                      <a:pt x="138308" y="383376"/>
                    </a:cubicBezTo>
                    <a:cubicBezTo>
                      <a:pt x="135214" y="387534"/>
                      <a:pt x="133183" y="391981"/>
                      <a:pt x="132506" y="396719"/>
                    </a:cubicBezTo>
                    <a:lnTo>
                      <a:pt x="116649" y="401264"/>
                    </a:lnTo>
                    <a:lnTo>
                      <a:pt x="100309" y="328843"/>
                    </a:lnTo>
                    <a:lnTo>
                      <a:pt x="165091" y="300803"/>
                    </a:lnTo>
                    <a:lnTo>
                      <a:pt x="171762" y="316080"/>
                    </a:lnTo>
                    <a:lnTo>
                      <a:pt x="119743" y="338608"/>
                    </a:lnTo>
                    <a:lnTo>
                      <a:pt x="127865" y="376704"/>
                    </a:lnTo>
                    <a:cubicBezTo>
                      <a:pt x="133280" y="367905"/>
                      <a:pt x="140338" y="361621"/>
                      <a:pt x="148944" y="357850"/>
                    </a:cubicBezTo>
                    <a:cubicBezTo>
                      <a:pt x="160353" y="352919"/>
                      <a:pt x="171666" y="352725"/>
                      <a:pt x="182882" y="357173"/>
                    </a:cubicBezTo>
                    <a:cubicBezTo>
                      <a:pt x="194098" y="361621"/>
                      <a:pt x="202413" y="370129"/>
                      <a:pt x="207828" y="382506"/>
                    </a:cubicBezTo>
                    <a:cubicBezTo>
                      <a:pt x="212952" y="394302"/>
                      <a:pt x="213919" y="406001"/>
                      <a:pt x="210729" y="417507"/>
                    </a:cubicBezTo>
                    <a:cubicBezTo>
                      <a:pt x="206958" y="431721"/>
                      <a:pt x="197869" y="441873"/>
                      <a:pt x="183365" y="448158"/>
                    </a:cubicBezTo>
                    <a:cubicBezTo>
                      <a:pt x="171472" y="453283"/>
                      <a:pt x="160353" y="454153"/>
                      <a:pt x="150007" y="450769"/>
                    </a:cubicBezTo>
                    <a:cubicBezTo>
                      <a:pt x="139758" y="447578"/>
                      <a:pt x="131636" y="440616"/>
                      <a:pt x="125835" y="430077"/>
                    </a:cubicBezTo>
                    <a:lnTo>
                      <a:pt x="125835" y="430077"/>
                    </a:lnTo>
                    <a:close/>
                    <a:moveTo>
                      <a:pt x="250758" y="416541"/>
                    </a:moveTo>
                    <a:lnTo>
                      <a:pt x="242830" y="398363"/>
                    </a:lnTo>
                    <a:lnTo>
                      <a:pt x="261104" y="390338"/>
                    </a:lnTo>
                    <a:lnTo>
                      <a:pt x="269033" y="408515"/>
                    </a:lnTo>
                    <a:lnTo>
                      <a:pt x="250758" y="416541"/>
                    </a:lnTo>
                    <a:lnTo>
                      <a:pt x="250758" y="416541"/>
                    </a:lnTo>
                    <a:close/>
                    <a:moveTo>
                      <a:pt x="353153" y="372160"/>
                    </a:moveTo>
                    <a:lnTo>
                      <a:pt x="337199" y="379121"/>
                    </a:lnTo>
                    <a:lnTo>
                      <a:pt x="293012" y="277114"/>
                    </a:lnTo>
                    <a:cubicBezTo>
                      <a:pt x="290788" y="282431"/>
                      <a:pt x="287307" y="288330"/>
                      <a:pt x="282666" y="294711"/>
                    </a:cubicBezTo>
                    <a:cubicBezTo>
                      <a:pt x="278025" y="301093"/>
                      <a:pt x="273577" y="306314"/>
                      <a:pt x="269419" y="310278"/>
                    </a:cubicBezTo>
                    <a:lnTo>
                      <a:pt x="262748" y="294808"/>
                    </a:lnTo>
                    <a:cubicBezTo>
                      <a:pt x="269903" y="286686"/>
                      <a:pt x="275511" y="278274"/>
                      <a:pt x="279572" y="269378"/>
                    </a:cubicBezTo>
                    <a:cubicBezTo>
                      <a:pt x="283633" y="260483"/>
                      <a:pt x="285857" y="252651"/>
                      <a:pt x="286243" y="245786"/>
                    </a:cubicBezTo>
                    <a:lnTo>
                      <a:pt x="296589" y="241338"/>
                    </a:lnTo>
                    <a:lnTo>
                      <a:pt x="353153" y="372160"/>
                    </a:lnTo>
                    <a:lnTo>
                      <a:pt x="353153" y="372160"/>
                    </a:lnTo>
                    <a:close/>
                    <a:moveTo>
                      <a:pt x="471405" y="302640"/>
                    </a:moveTo>
                    <a:lnTo>
                      <a:pt x="478076" y="318013"/>
                    </a:lnTo>
                    <a:lnTo>
                      <a:pt x="391926" y="355336"/>
                    </a:lnTo>
                    <a:cubicBezTo>
                      <a:pt x="390185" y="351565"/>
                      <a:pt x="389122" y="347601"/>
                      <a:pt x="389025" y="343443"/>
                    </a:cubicBezTo>
                    <a:cubicBezTo>
                      <a:pt x="388638" y="336578"/>
                      <a:pt x="389702" y="329326"/>
                      <a:pt x="392022" y="321591"/>
                    </a:cubicBezTo>
                    <a:cubicBezTo>
                      <a:pt x="394343" y="313856"/>
                      <a:pt x="398501" y="304187"/>
                      <a:pt x="404399" y="292777"/>
                    </a:cubicBezTo>
                    <a:cubicBezTo>
                      <a:pt x="413487" y="274986"/>
                      <a:pt x="419095" y="261643"/>
                      <a:pt x="421126" y="252748"/>
                    </a:cubicBezTo>
                    <a:cubicBezTo>
                      <a:pt x="423156" y="243852"/>
                      <a:pt x="422866" y="236310"/>
                      <a:pt x="420256" y="230219"/>
                    </a:cubicBezTo>
                    <a:cubicBezTo>
                      <a:pt x="417548" y="223837"/>
                      <a:pt x="412907" y="219486"/>
                      <a:pt x="406526" y="217166"/>
                    </a:cubicBezTo>
                    <a:cubicBezTo>
                      <a:pt x="400144" y="214748"/>
                      <a:pt x="393279" y="215135"/>
                      <a:pt x="385931" y="218326"/>
                    </a:cubicBezTo>
                    <a:cubicBezTo>
                      <a:pt x="378196" y="221710"/>
                      <a:pt x="373071" y="226641"/>
                      <a:pt x="370460" y="233313"/>
                    </a:cubicBezTo>
                    <a:cubicBezTo>
                      <a:pt x="367850" y="239985"/>
                      <a:pt x="368237" y="247333"/>
                      <a:pt x="371717" y="255552"/>
                    </a:cubicBezTo>
                    <a:lnTo>
                      <a:pt x="354507" y="260966"/>
                    </a:lnTo>
                    <a:cubicBezTo>
                      <a:pt x="350349" y="248203"/>
                      <a:pt x="350542" y="236987"/>
                      <a:pt x="355087" y="227415"/>
                    </a:cubicBezTo>
                    <a:cubicBezTo>
                      <a:pt x="359631" y="217843"/>
                      <a:pt x="368140" y="210301"/>
                      <a:pt x="380516" y="204983"/>
                    </a:cubicBezTo>
                    <a:cubicBezTo>
                      <a:pt x="392989" y="199568"/>
                      <a:pt x="404399" y="198698"/>
                      <a:pt x="414744" y="202469"/>
                    </a:cubicBezTo>
                    <a:cubicBezTo>
                      <a:pt x="424994" y="206240"/>
                      <a:pt x="432439" y="213298"/>
                      <a:pt x="436886" y="223547"/>
                    </a:cubicBezTo>
                    <a:cubicBezTo>
                      <a:pt x="439110" y="228769"/>
                      <a:pt x="440271" y="234377"/>
                      <a:pt x="440367" y="240275"/>
                    </a:cubicBezTo>
                    <a:cubicBezTo>
                      <a:pt x="440464" y="246269"/>
                      <a:pt x="439207" y="253038"/>
                      <a:pt x="436596" y="260773"/>
                    </a:cubicBezTo>
                    <a:cubicBezTo>
                      <a:pt x="434082" y="268508"/>
                      <a:pt x="429151" y="279724"/>
                      <a:pt x="421900" y="294421"/>
                    </a:cubicBezTo>
                    <a:cubicBezTo>
                      <a:pt x="415808" y="306604"/>
                      <a:pt x="412037" y="314823"/>
                      <a:pt x="410490" y="318787"/>
                    </a:cubicBezTo>
                    <a:cubicBezTo>
                      <a:pt x="409040" y="322848"/>
                      <a:pt x="407976" y="326716"/>
                      <a:pt x="407493" y="330390"/>
                    </a:cubicBezTo>
                    <a:lnTo>
                      <a:pt x="471405" y="302640"/>
                    </a:lnTo>
                    <a:close/>
                    <a:moveTo>
                      <a:pt x="504183" y="306701"/>
                    </a:moveTo>
                    <a:lnTo>
                      <a:pt x="496254" y="288523"/>
                    </a:lnTo>
                    <a:lnTo>
                      <a:pt x="514432" y="280594"/>
                    </a:lnTo>
                    <a:lnTo>
                      <a:pt x="522360" y="298772"/>
                    </a:lnTo>
                    <a:lnTo>
                      <a:pt x="504183" y="306701"/>
                    </a:lnTo>
                    <a:lnTo>
                      <a:pt x="504183" y="306701"/>
                    </a:lnTo>
                    <a:close/>
                    <a:moveTo>
                      <a:pt x="623692" y="236600"/>
                    </a:moveTo>
                    <a:lnTo>
                      <a:pt x="630363" y="251974"/>
                    </a:lnTo>
                    <a:lnTo>
                      <a:pt x="544212" y="289296"/>
                    </a:lnTo>
                    <a:cubicBezTo>
                      <a:pt x="542472" y="285526"/>
                      <a:pt x="541408" y="281561"/>
                      <a:pt x="541312" y="277404"/>
                    </a:cubicBezTo>
                    <a:cubicBezTo>
                      <a:pt x="540925" y="270539"/>
                      <a:pt x="541988" y="263287"/>
                      <a:pt x="544309" y="255552"/>
                    </a:cubicBezTo>
                    <a:cubicBezTo>
                      <a:pt x="546630" y="247816"/>
                      <a:pt x="550787" y="238147"/>
                      <a:pt x="556685" y="226738"/>
                    </a:cubicBezTo>
                    <a:cubicBezTo>
                      <a:pt x="565774" y="208947"/>
                      <a:pt x="571382" y="195604"/>
                      <a:pt x="573413" y="186708"/>
                    </a:cubicBezTo>
                    <a:cubicBezTo>
                      <a:pt x="575443" y="177813"/>
                      <a:pt x="575153" y="170271"/>
                      <a:pt x="572543" y="164180"/>
                    </a:cubicBezTo>
                    <a:cubicBezTo>
                      <a:pt x="569835" y="157798"/>
                      <a:pt x="565194" y="153447"/>
                      <a:pt x="558813" y="151126"/>
                    </a:cubicBezTo>
                    <a:cubicBezTo>
                      <a:pt x="552431" y="148806"/>
                      <a:pt x="545566" y="149096"/>
                      <a:pt x="538218" y="152287"/>
                    </a:cubicBezTo>
                    <a:cubicBezTo>
                      <a:pt x="530482" y="155671"/>
                      <a:pt x="525358" y="160602"/>
                      <a:pt x="522747" y="167274"/>
                    </a:cubicBezTo>
                    <a:cubicBezTo>
                      <a:pt x="520137" y="173945"/>
                      <a:pt x="520523" y="181294"/>
                      <a:pt x="524004" y="189512"/>
                    </a:cubicBezTo>
                    <a:lnTo>
                      <a:pt x="506793" y="194927"/>
                    </a:lnTo>
                    <a:cubicBezTo>
                      <a:pt x="502636" y="182164"/>
                      <a:pt x="502829" y="170948"/>
                      <a:pt x="507373" y="161376"/>
                    </a:cubicBezTo>
                    <a:cubicBezTo>
                      <a:pt x="511918" y="151803"/>
                      <a:pt x="520427" y="144261"/>
                      <a:pt x="532803" y="138944"/>
                    </a:cubicBezTo>
                    <a:cubicBezTo>
                      <a:pt x="545276" y="133529"/>
                      <a:pt x="556685" y="132659"/>
                      <a:pt x="567031" y="136526"/>
                    </a:cubicBezTo>
                    <a:cubicBezTo>
                      <a:pt x="577280" y="140297"/>
                      <a:pt x="584725" y="147356"/>
                      <a:pt x="589173" y="157605"/>
                    </a:cubicBezTo>
                    <a:cubicBezTo>
                      <a:pt x="591397" y="162826"/>
                      <a:pt x="592557" y="168434"/>
                      <a:pt x="592654" y="174332"/>
                    </a:cubicBezTo>
                    <a:cubicBezTo>
                      <a:pt x="592751" y="180327"/>
                      <a:pt x="591494" y="187095"/>
                      <a:pt x="588883" y="194830"/>
                    </a:cubicBezTo>
                    <a:cubicBezTo>
                      <a:pt x="586369" y="202566"/>
                      <a:pt x="581438" y="213782"/>
                      <a:pt x="574186" y="228478"/>
                    </a:cubicBezTo>
                    <a:cubicBezTo>
                      <a:pt x="568095" y="240661"/>
                      <a:pt x="564324" y="248880"/>
                      <a:pt x="562777" y="252844"/>
                    </a:cubicBezTo>
                    <a:cubicBezTo>
                      <a:pt x="561326" y="256905"/>
                      <a:pt x="560263" y="260773"/>
                      <a:pt x="559779" y="264447"/>
                    </a:cubicBezTo>
                    <a:lnTo>
                      <a:pt x="623692" y="236600"/>
                    </a:lnTo>
                    <a:close/>
                    <a:moveTo>
                      <a:pt x="619534" y="180327"/>
                    </a:moveTo>
                    <a:cubicBezTo>
                      <a:pt x="612862" y="164953"/>
                      <a:pt x="609091" y="151803"/>
                      <a:pt x="608124" y="141071"/>
                    </a:cubicBezTo>
                    <a:cubicBezTo>
                      <a:pt x="607254" y="130338"/>
                      <a:pt x="608801" y="121056"/>
                      <a:pt x="612862" y="113224"/>
                    </a:cubicBezTo>
                    <a:cubicBezTo>
                      <a:pt x="616923" y="105392"/>
                      <a:pt x="623692" y="99494"/>
                      <a:pt x="633167" y="95336"/>
                    </a:cubicBezTo>
                    <a:cubicBezTo>
                      <a:pt x="640129" y="92339"/>
                      <a:pt x="646897" y="91082"/>
                      <a:pt x="653375" y="91565"/>
                    </a:cubicBezTo>
                    <a:cubicBezTo>
                      <a:pt x="659854" y="92049"/>
                      <a:pt x="665945" y="94273"/>
                      <a:pt x="671746" y="98044"/>
                    </a:cubicBezTo>
                    <a:cubicBezTo>
                      <a:pt x="677451" y="101815"/>
                      <a:pt x="682962" y="107133"/>
                      <a:pt x="688280" y="113901"/>
                    </a:cubicBezTo>
                    <a:cubicBezTo>
                      <a:pt x="693502" y="120669"/>
                      <a:pt x="698916" y="130532"/>
                      <a:pt x="704524" y="143391"/>
                    </a:cubicBezTo>
                    <a:cubicBezTo>
                      <a:pt x="711196" y="158668"/>
                      <a:pt x="714967" y="171721"/>
                      <a:pt x="715837" y="182454"/>
                    </a:cubicBezTo>
                    <a:cubicBezTo>
                      <a:pt x="716804" y="193187"/>
                      <a:pt x="715257" y="202469"/>
                      <a:pt x="711196" y="210301"/>
                    </a:cubicBezTo>
                    <a:cubicBezTo>
                      <a:pt x="707135" y="218133"/>
                      <a:pt x="700367" y="224127"/>
                      <a:pt x="690794" y="228285"/>
                    </a:cubicBezTo>
                    <a:cubicBezTo>
                      <a:pt x="678225" y="233700"/>
                      <a:pt x="666429" y="233506"/>
                      <a:pt x="655309" y="227608"/>
                    </a:cubicBezTo>
                    <a:cubicBezTo>
                      <a:pt x="642063" y="220647"/>
                      <a:pt x="630170" y="204789"/>
                      <a:pt x="619534" y="180327"/>
                    </a:cubicBezTo>
                    <a:lnTo>
                      <a:pt x="619534" y="180327"/>
                    </a:lnTo>
                    <a:close/>
                    <a:moveTo>
                      <a:pt x="635971" y="173268"/>
                    </a:moveTo>
                    <a:cubicBezTo>
                      <a:pt x="645253" y="194637"/>
                      <a:pt x="653955" y="207787"/>
                      <a:pt x="661981" y="212718"/>
                    </a:cubicBezTo>
                    <a:cubicBezTo>
                      <a:pt x="670006" y="217649"/>
                      <a:pt x="677741" y="218519"/>
                      <a:pt x="685090" y="215329"/>
                    </a:cubicBezTo>
                    <a:cubicBezTo>
                      <a:pt x="692438" y="212138"/>
                      <a:pt x="697079" y="205950"/>
                      <a:pt x="699013" y="196667"/>
                    </a:cubicBezTo>
                    <a:cubicBezTo>
                      <a:pt x="700947" y="187385"/>
                      <a:pt x="697273" y="172108"/>
                      <a:pt x="687990" y="150740"/>
                    </a:cubicBezTo>
                    <a:cubicBezTo>
                      <a:pt x="678805" y="129178"/>
                      <a:pt x="670103" y="116028"/>
                      <a:pt x="662077" y="111194"/>
                    </a:cubicBezTo>
                    <a:cubicBezTo>
                      <a:pt x="654052" y="106359"/>
                      <a:pt x="646220" y="105489"/>
                      <a:pt x="638775" y="108680"/>
                    </a:cubicBezTo>
                    <a:cubicBezTo>
                      <a:pt x="631427" y="111870"/>
                      <a:pt x="626882" y="117478"/>
                      <a:pt x="625239" y="125600"/>
                    </a:cubicBezTo>
                    <a:cubicBezTo>
                      <a:pt x="623111" y="135946"/>
                      <a:pt x="626689" y="151803"/>
                      <a:pt x="635971" y="173268"/>
                    </a:cubicBezTo>
                    <a:lnTo>
                      <a:pt x="635971" y="173268"/>
                    </a:lnTo>
                    <a:close/>
                    <a:moveTo>
                      <a:pt x="825967" y="148999"/>
                    </a:moveTo>
                    <a:lnTo>
                      <a:pt x="832639" y="164373"/>
                    </a:lnTo>
                    <a:lnTo>
                      <a:pt x="746488" y="201695"/>
                    </a:lnTo>
                    <a:cubicBezTo>
                      <a:pt x="744747" y="197924"/>
                      <a:pt x="743684" y="193960"/>
                      <a:pt x="743587" y="189802"/>
                    </a:cubicBezTo>
                    <a:cubicBezTo>
                      <a:pt x="743200" y="182937"/>
                      <a:pt x="744264" y="175686"/>
                      <a:pt x="746585" y="167951"/>
                    </a:cubicBezTo>
                    <a:cubicBezTo>
                      <a:pt x="748905" y="160215"/>
                      <a:pt x="753063" y="150546"/>
                      <a:pt x="758961" y="139137"/>
                    </a:cubicBezTo>
                    <a:cubicBezTo>
                      <a:pt x="768050" y="121346"/>
                      <a:pt x="773658" y="108003"/>
                      <a:pt x="775688" y="99107"/>
                    </a:cubicBezTo>
                    <a:cubicBezTo>
                      <a:pt x="777719" y="90212"/>
                      <a:pt x="777429" y="82670"/>
                      <a:pt x="774818" y="76578"/>
                    </a:cubicBezTo>
                    <a:cubicBezTo>
                      <a:pt x="772111" y="70197"/>
                      <a:pt x="767470" y="65846"/>
                      <a:pt x="761088" y="63525"/>
                    </a:cubicBezTo>
                    <a:cubicBezTo>
                      <a:pt x="754707" y="61108"/>
                      <a:pt x="747841" y="61495"/>
                      <a:pt x="740493" y="64686"/>
                    </a:cubicBezTo>
                    <a:cubicBezTo>
                      <a:pt x="732758" y="68070"/>
                      <a:pt x="727633" y="73001"/>
                      <a:pt x="725023" y="79673"/>
                    </a:cubicBezTo>
                    <a:cubicBezTo>
                      <a:pt x="722412" y="86344"/>
                      <a:pt x="722799" y="93693"/>
                      <a:pt x="726280" y="101911"/>
                    </a:cubicBezTo>
                    <a:lnTo>
                      <a:pt x="709069" y="107326"/>
                    </a:lnTo>
                    <a:cubicBezTo>
                      <a:pt x="704911" y="94563"/>
                      <a:pt x="705105" y="83347"/>
                      <a:pt x="709649" y="73774"/>
                    </a:cubicBezTo>
                    <a:cubicBezTo>
                      <a:pt x="714193" y="64202"/>
                      <a:pt x="722702" y="56660"/>
                      <a:pt x="735078" y="51342"/>
                    </a:cubicBezTo>
                    <a:cubicBezTo>
                      <a:pt x="747551" y="45928"/>
                      <a:pt x="758961" y="45058"/>
                      <a:pt x="769307" y="48925"/>
                    </a:cubicBezTo>
                    <a:cubicBezTo>
                      <a:pt x="779556" y="52696"/>
                      <a:pt x="787001" y="59754"/>
                      <a:pt x="791449" y="70004"/>
                    </a:cubicBezTo>
                    <a:cubicBezTo>
                      <a:pt x="793673" y="75225"/>
                      <a:pt x="794833" y="80833"/>
                      <a:pt x="794930" y="86731"/>
                    </a:cubicBezTo>
                    <a:cubicBezTo>
                      <a:pt x="795026" y="92629"/>
                      <a:pt x="793769" y="99494"/>
                      <a:pt x="791159" y="107229"/>
                    </a:cubicBezTo>
                    <a:cubicBezTo>
                      <a:pt x="788645" y="114964"/>
                      <a:pt x="783714" y="126180"/>
                      <a:pt x="776462" y="140877"/>
                    </a:cubicBezTo>
                    <a:cubicBezTo>
                      <a:pt x="770370" y="153060"/>
                      <a:pt x="766599" y="161279"/>
                      <a:pt x="765052" y="165243"/>
                    </a:cubicBezTo>
                    <a:cubicBezTo>
                      <a:pt x="763602" y="169304"/>
                      <a:pt x="762538" y="173172"/>
                      <a:pt x="762055" y="176846"/>
                    </a:cubicBezTo>
                    <a:lnTo>
                      <a:pt x="825967" y="148999"/>
                    </a:lnTo>
                    <a:close/>
                    <a:moveTo>
                      <a:pt x="909991" y="130822"/>
                    </a:moveTo>
                    <a:lnTo>
                      <a:pt x="894037" y="137783"/>
                    </a:lnTo>
                    <a:lnTo>
                      <a:pt x="849753" y="35872"/>
                    </a:lnTo>
                    <a:cubicBezTo>
                      <a:pt x="847529" y="41190"/>
                      <a:pt x="844048" y="47088"/>
                      <a:pt x="839407" y="53470"/>
                    </a:cubicBezTo>
                    <a:cubicBezTo>
                      <a:pt x="834766" y="59851"/>
                      <a:pt x="830318" y="65072"/>
                      <a:pt x="826160" y="69037"/>
                    </a:cubicBezTo>
                    <a:lnTo>
                      <a:pt x="819489" y="53566"/>
                    </a:lnTo>
                    <a:cubicBezTo>
                      <a:pt x="826644" y="45444"/>
                      <a:pt x="832252" y="37032"/>
                      <a:pt x="836313" y="28137"/>
                    </a:cubicBezTo>
                    <a:cubicBezTo>
                      <a:pt x="840374" y="19241"/>
                      <a:pt x="842598" y="11409"/>
                      <a:pt x="842984" y="4544"/>
                    </a:cubicBezTo>
                    <a:lnTo>
                      <a:pt x="853234" y="0"/>
                    </a:lnTo>
                    <a:lnTo>
                      <a:pt x="909991" y="130822"/>
                    </a:lnTo>
                    <a:lnTo>
                      <a:pt x="909991" y="13082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17"/>
            <p:cNvGrpSpPr/>
            <p:nvPr/>
          </p:nvGrpSpPr>
          <p:grpSpPr>
            <a:xfrm>
              <a:off x="5704996" y="3220263"/>
              <a:ext cx="3463176" cy="1776663"/>
              <a:chOff x="5704926" y="3220263"/>
              <a:chExt cx="3830100" cy="1776663"/>
            </a:xfrm>
          </p:grpSpPr>
          <p:cxnSp>
            <p:nvCxnSpPr>
              <p:cNvPr id="314" name="Google Shape;314;p17"/>
              <p:cNvCxnSpPr/>
              <p:nvPr/>
            </p:nvCxnSpPr>
            <p:spPr>
              <a:xfrm rot="10800000">
                <a:off x="5704926" y="3220263"/>
                <a:ext cx="3830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9B9B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17"/>
              <p:cNvCxnSpPr/>
              <p:nvPr/>
            </p:nvCxnSpPr>
            <p:spPr>
              <a:xfrm rot="10800000">
                <a:off x="5704926" y="4996926"/>
                <a:ext cx="3830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9B9B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17"/>
              <p:cNvCxnSpPr/>
              <p:nvPr/>
            </p:nvCxnSpPr>
            <p:spPr>
              <a:xfrm rot="10800000">
                <a:off x="5704926" y="4552761"/>
                <a:ext cx="3830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9B9B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17"/>
              <p:cNvCxnSpPr/>
              <p:nvPr/>
            </p:nvCxnSpPr>
            <p:spPr>
              <a:xfrm rot="10800000">
                <a:off x="5704926" y="4108595"/>
                <a:ext cx="3830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9B9B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7"/>
              <p:cNvCxnSpPr/>
              <p:nvPr/>
            </p:nvCxnSpPr>
            <p:spPr>
              <a:xfrm rot="10800000">
                <a:off x="5704926" y="3664429"/>
                <a:ext cx="3830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9B9B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9" name="Google Shape;319;p17"/>
          <p:cNvSpPr/>
          <p:nvPr/>
        </p:nvSpPr>
        <p:spPr>
          <a:xfrm rot="-9434754">
            <a:off x="-142764" y="-273978"/>
            <a:ext cx="1349036" cy="1500181"/>
          </a:xfrm>
          <a:custGeom>
            <a:rect b="b" l="l" r="r" t="t"/>
            <a:pathLst>
              <a:path extrusionOk="0" h="1500181" w="1349036">
                <a:moveTo>
                  <a:pt x="1349036" y="983480"/>
                </a:moveTo>
                <a:lnTo>
                  <a:pt x="117092" y="1500181"/>
                </a:lnTo>
                <a:lnTo>
                  <a:pt x="78200" y="1476177"/>
                </a:lnTo>
                <a:cubicBezTo>
                  <a:pt x="10470" y="1408202"/>
                  <a:pt x="-36528" y="1270998"/>
                  <a:pt x="37785" y="1186019"/>
                </a:cubicBezTo>
                <a:cubicBezTo>
                  <a:pt x="60710" y="1158594"/>
                  <a:pt x="92414" y="1142923"/>
                  <a:pt x="121890" y="1127212"/>
                </a:cubicBezTo>
                <a:cubicBezTo>
                  <a:pt x="187459" y="1094537"/>
                  <a:pt x="252994" y="1064487"/>
                  <a:pt x="310899" y="1016140"/>
                </a:cubicBezTo>
                <a:cubicBezTo>
                  <a:pt x="367722" y="967794"/>
                  <a:pt x="416882" y="898526"/>
                  <a:pt x="431064" y="817504"/>
                </a:cubicBezTo>
                <a:cubicBezTo>
                  <a:pt x="447472" y="718186"/>
                  <a:pt x="411413" y="617536"/>
                  <a:pt x="405943" y="516924"/>
                </a:cubicBezTo>
                <a:cubicBezTo>
                  <a:pt x="398312" y="349631"/>
                  <a:pt x="480224" y="188881"/>
                  <a:pt x="596033" y="98691"/>
                </a:cubicBezTo>
                <a:cubicBezTo>
                  <a:pt x="683152" y="30873"/>
                  <a:pt x="788185" y="0"/>
                  <a:pt x="893481" y="0"/>
                </a:cubicBezTo>
                <a:lnTo>
                  <a:pt x="938333" y="42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7"/>
          <p:cNvSpPr txBox="1"/>
          <p:nvPr>
            <p:ph type="title"/>
          </p:nvPr>
        </p:nvSpPr>
        <p:spPr>
          <a:xfrm rot="-359415">
            <a:off x="1270882" y="1682017"/>
            <a:ext cx="3596237" cy="2377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321" name="Google Shape;321;p17"/>
          <p:cNvSpPr txBox="1"/>
          <p:nvPr>
            <p:ph idx="1" type="subTitle"/>
          </p:nvPr>
        </p:nvSpPr>
        <p:spPr>
          <a:xfrm rot="-471120">
            <a:off x="1585348" y="4920895"/>
            <a:ext cx="3557454" cy="71773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/>
          <p:nvPr/>
        </p:nvSpPr>
        <p:spPr>
          <a:xfrm rot="6008254">
            <a:off x="2456497" y="-1569220"/>
            <a:ext cx="6394587" cy="10175564"/>
          </a:xfrm>
          <a:custGeom>
            <a:rect b="b" l="l" r="r" t="t"/>
            <a:pathLst>
              <a:path extrusionOk="0" h="10175564" w="6394587">
                <a:moveTo>
                  <a:pt x="420479" y="9548267"/>
                </a:moveTo>
                <a:lnTo>
                  <a:pt x="0" y="7196642"/>
                </a:lnTo>
                <a:lnTo>
                  <a:pt x="10105" y="7170279"/>
                </a:lnTo>
                <a:cubicBezTo>
                  <a:pt x="223823" y="6658084"/>
                  <a:pt x="528510" y="6162823"/>
                  <a:pt x="773218" y="5757089"/>
                </a:cubicBezTo>
                <a:cubicBezTo>
                  <a:pt x="1865071" y="3736049"/>
                  <a:pt x="-745149" y="2972285"/>
                  <a:pt x="546983" y="855835"/>
                </a:cubicBezTo>
                <a:cubicBezTo>
                  <a:pt x="973497" y="155519"/>
                  <a:pt x="2071742" y="0"/>
                  <a:pt x="3066748" y="0"/>
                </a:cubicBezTo>
                <a:cubicBezTo>
                  <a:pt x="3564348" y="0"/>
                  <a:pt x="4035992" y="38880"/>
                  <a:pt x="4384835" y="67979"/>
                </a:cubicBezTo>
                <a:cubicBezTo>
                  <a:pt x="4900908" y="130682"/>
                  <a:pt x="5414258" y="432814"/>
                  <a:pt x="5802567" y="864023"/>
                </a:cubicBezTo>
                <a:lnTo>
                  <a:pt x="5843492" y="914485"/>
                </a:lnTo>
                <a:lnTo>
                  <a:pt x="6276476" y="3336048"/>
                </a:lnTo>
                <a:lnTo>
                  <a:pt x="6221112" y="3445011"/>
                </a:lnTo>
                <a:cubicBezTo>
                  <a:pt x="6194921" y="3491953"/>
                  <a:pt x="6166517" y="3538578"/>
                  <a:pt x="6135828" y="3584823"/>
                </a:cubicBezTo>
                <a:cubicBezTo>
                  <a:pt x="5916179" y="3887275"/>
                  <a:pt x="5612467" y="4094078"/>
                  <a:pt x="5470296" y="4452107"/>
                </a:cubicBezTo>
                <a:cubicBezTo>
                  <a:pt x="5082715" y="6162823"/>
                  <a:pt x="7408591" y="6878882"/>
                  <a:pt x="5851486" y="8947627"/>
                </a:cubicBezTo>
                <a:cubicBezTo>
                  <a:pt x="5045137" y="9786527"/>
                  <a:pt x="3922100" y="10175564"/>
                  <a:pt x="2800031" y="10175564"/>
                </a:cubicBezTo>
                <a:cubicBezTo>
                  <a:pt x="2059055" y="10175564"/>
                  <a:pt x="1318672" y="10005908"/>
                  <a:pt x="670363" y="96836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18"/>
          <p:cNvGrpSpPr/>
          <p:nvPr/>
        </p:nvGrpSpPr>
        <p:grpSpPr>
          <a:xfrm>
            <a:off x="2665702" y="624106"/>
            <a:ext cx="6896665" cy="4789334"/>
            <a:chOff x="1311950" y="2876549"/>
            <a:chExt cx="4529830" cy="3145704"/>
          </a:xfrm>
        </p:grpSpPr>
        <p:sp>
          <p:nvSpPr>
            <p:cNvPr id="325" name="Google Shape;325;p18"/>
            <p:cNvSpPr/>
            <p:nvPr/>
          </p:nvSpPr>
          <p:spPr>
            <a:xfrm>
              <a:off x="1401795" y="2876549"/>
              <a:ext cx="4350020" cy="2097457"/>
            </a:xfrm>
            <a:custGeom>
              <a:rect b="b" l="l" r="r" t="t"/>
              <a:pathLst>
                <a:path extrusionOk="0" h="317556" w="658595">
                  <a:moveTo>
                    <a:pt x="95" y="0"/>
                  </a:moveTo>
                  <a:lnTo>
                    <a:pt x="658501" y="0"/>
                  </a:lnTo>
                  <a:cubicBezTo>
                    <a:pt x="658553" y="1"/>
                    <a:pt x="658595" y="44"/>
                    <a:pt x="658595" y="96"/>
                  </a:cubicBezTo>
                  <a:cubicBezTo>
                    <a:pt x="658594" y="121"/>
                    <a:pt x="658585" y="145"/>
                    <a:pt x="658568" y="162"/>
                  </a:cubicBezTo>
                  <a:lnTo>
                    <a:pt x="349510" y="309220"/>
                  </a:lnTo>
                  <a:cubicBezTo>
                    <a:pt x="338328" y="320335"/>
                    <a:pt x="320268" y="320335"/>
                    <a:pt x="309086" y="309220"/>
                  </a:cubicBezTo>
                  <a:lnTo>
                    <a:pt x="28" y="162"/>
                  </a:lnTo>
                  <a:cubicBezTo>
                    <a:pt x="-9" y="125"/>
                    <a:pt x="-8" y="64"/>
                    <a:pt x="29" y="28"/>
                  </a:cubicBezTo>
                  <a:cubicBezTo>
                    <a:pt x="47" y="10"/>
                    <a:pt x="70" y="0"/>
                    <a:pt x="95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311950" y="2966401"/>
              <a:ext cx="1483859" cy="2965936"/>
            </a:xfrm>
            <a:custGeom>
              <a:rect b="b" l="l" r="r" t="t"/>
              <a:pathLst>
                <a:path extrusionOk="0" h="449044" w="224657">
                  <a:moveTo>
                    <a:pt x="96" y="0"/>
                  </a:moveTo>
                  <a:cubicBezTo>
                    <a:pt x="121" y="1"/>
                    <a:pt x="145" y="10"/>
                    <a:pt x="162" y="27"/>
                  </a:cubicBezTo>
                  <a:lnTo>
                    <a:pt x="224657" y="224522"/>
                  </a:lnTo>
                  <a:lnTo>
                    <a:pt x="162" y="449017"/>
                  </a:lnTo>
                  <a:cubicBezTo>
                    <a:pt x="125" y="449054"/>
                    <a:pt x="64" y="449053"/>
                    <a:pt x="28" y="449016"/>
                  </a:cubicBezTo>
                  <a:cubicBezTo>
                    <a:pt x="10" y="448998"/>
                    <a:pt x="0" y="448975"/>
                    <a:pt x="0" y="448950"/>
                  </a:cubicBezTo>
                  <a:lnTo>
                    <a:pt x="0" y="94"/>
                  </a:lnTo>
                  <a:cubicBezTo>
                    <a:pt x="1" y="42"/>
                    <a:pt x="44" y="0"/>
                    <a:pt x="96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4357921" y="2966401"/>
              <a:ext cx="1483859" cy="2965942"/>
            </a:xfrm>
            <a:custGeom>
              <a:rect b="b" l="l" r="r" t="t"/>
              <a:pathLst>
                <a:path extrusionOk="0" h="449045" w="224657">
                  <a:moveTo>
                    <a:pt x="224495" y="28"/>
                  </a:moveTo>
                  <a:cubicBezTo>
                    <a:pt x="224532" y="-9"/>
                    <a:pt x="224593" y="-8"/>
                    <a:pt x="224629" y="29"/>
                  </a:cubicBezTo>
                  <a:cubicBezTo>
                    <a:pt x="224647" y="47"/>
                    <a:pt x="224657" y="70"/>
                    <a:pt x="224657" y="95"/>
                  </a:cubicBezTo>
                  <a:lnTo>
                    <a:pt x="224657" y="448951"/>
                  </a:lnTo>
                  <a:cubicBezTo>
                    <a:pt x="224656" y="449003"/>
                    <a:pt x="224613" y="449045"/>
                    <a:pt x="224561" y="449045"/>
                  </a:cubicBezTo>
                  <a:cubicBezTo>
                    <a:pt x="224536" y="449044"/>
                    <a:pt x="224512" y="449035"/>
                    <a:pt x="224495" y="449018"/>
                  </a:cubicBezTo>
                  <a:lnTo>
                    <a:pt x="0" y="224523"/>
                  </a:lnTo>
                  <a:lnTo>
                    <a:pt x="224495" y="2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401795" y="4538394"/>
              <a:ext cx="4350013" cy="1483859"/>
            </a:xfrm>
            <a:custGeom>
              <a:rect b="b" l="l" r="r" t="t"/>
              <a:pathLst>
                <a:path extrusionOk="0" h="224657" w="658594">
                  <a:moveTo>
                    <a:pt x="224522" y="0"/>
                  </a:moveTo>
                  <a:lnTo>
                    <a:pt x="295617" y="71095"/>
                  </a:lnTo>
                  <a:cubicBezTo>
                    <a:pt x="314213" y="89696"/>
                    <a:pt x="344367" y="89700"/>
                    <a:pt x="362969" y="71104"/>
                  </a:cubicBezTo>
                  <a:cubicBezTo>
                    <a:pt x="362972" y="71101"/>
                    <a:pt x="362975" y="71098"/>
                    <a:pt x="362977" y="71095"/>
                  </a:cubicBezTo>
                  <a:lnTo>
                    <a:pt x="434072" y="0"/>
                  </a:lnTo>
                  <a:lnTo>
                    <a:pt x="658567" y="224495"/>
                  </a:lnTo>
                  <a:cubicBezTo>
                    <a:pt x="658604" y="224532"/>
                    <a:pt x="658603" y="224593"/>
                    <a:pt x="658566" y="224629"/>
                  </a:cubicBezTo>
                  <a:cubicBezTo>
                    <a:pt x="658548" y="224647"/>
                    <a:pt x="658525" y="224657"/>
                    <a:pt x="658500" y="224657"/>
                  </a:cubicBezTo>
                  <a:lnTo>
                    <a:pt x="94" y="224657"/>
                  </a:lnTo>
                  <a:cubicBezTo>
                    <a:pt x="42" y="224656"/>
                    <a:pt x="0" y="224613"/>
                    <a:pt x="0" y="224561"/>
                  </a:cubicBezTo>
                  <a:cubicBezTo>
                    <a:pt x="1" y="224536"/>
                    <a:pt x="10" y="224512"/>
                    <a:pt x="27" y="224495"/>
                  </a:cubicBezTo>
                  <a:lnTo>
                    <a:pt x="22452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8"/>
          <p:cNvSpPr/>
          <p:nvPr/>
        </p:nvSpPr>
        <p:spPr>
          <a:xfrm>
            <a:off x="8728263" y="4341172"/>
            <a:ext cx="1501200" cy="150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 txBox="1"/>
          <p:nvPr>
            <p:ph type="title"/>
          </p:nvPr>
        </p:nvSpPr>
        <p:spPr>
          <a:xfrm>
            <a:off x="548200" y="54427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31" name="Google Shape;331;p18"/>
          <p:cNvSpPr txBox="1"/>
          <p:nvPr>
            <p:ph idx="1" type="body"/>
          </p:nvPr>
        </p:nvSpPr>
        <p:spPr>
          <a:xfrm>
            <a:off x="548200" y="5741000"/>
            <a:ext cx="110955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715025" y="3902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34" name="Google Shape;334;p19"/>
          <p:cNvSpPr txBox="1"/>
          <p:nvPr>
            <p:ph idx="2" type="title"/>
          </p:nvPr>
        </p:nvSpPr>
        <p:spPr>
          <a:xfrm>
            <a:off x="715025" y="6695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335" name="Google Shape;335;p19"/>
          <p:cNvSpPr txBox="1"/>
          <p:nvPr>
            <p:ph idx="3" type="title"/>
          </p:nvPr>
        </p:nvSpPr>
        <p:spPr>
          <a:xfrm>
            <a:off x="4516336" y="3902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36" name="Google Shape;336;p19"/>
          <p:cNvSpPr txBox="1"/>
          <p:nvPr>
            <p:ph idx="4" type="title"/>
          </p:nvPr>
        </p:nvSpPr>
        <p:spPr>
          <a:xfrm>
            <a:off x="8481454" y="3902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37" name="Google Shape;337;p19"/>
          <p:cNvSpPr txBox="1"/>
          <p:nvPr>
            <p:ph idx="1" type="body"/>
          </p:nvPr>
        </p:nvSpPr>
        <p:spPr>
          <a:xfrm>
            <a:off x="8481446" y="51437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38" name="Google Shape;338;p19"/>
          <p:cNvSpPr txBox="1"/>
          <p:nvPr>
            <p:ph idx="5" type="body"/>
          </p:nvPr>
        </p:nvSpPr>
        <p:spPr>
          <a:xfrm>
            <a:off x="4516345" y="51325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39" name="Google Shape;339;p19"/>
          <p:cNvSpPr txBox="1"/>
          <p:nvPr>
            <p:ph idx="6" type="body"/>
          </p:nvPr>
        </p:nvSpPr>
        <p:spPr>
          <a:xfrm>
            <a:off x="715025" y="51325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40" name="Google Shape;340;p19"/>
          <p:cNvSpPr/>
          <p:nvPr/>
        </p:nvSpPr>
        <p:spPr>
          <a:xfrm rot="4500027">
            <a:off x="263489" y="-993546"/>
            <a:ext cx="2498629" cy="3763173"/>
          </a:xfrm>
          <a:custGeom>
            <a:rect b="b" l="l" r="r" t="t"/>
            <a:pathLst>
              <a:path extrusionOk="0" h="3763173" w="2498629">
                <a:moveTo>
                  <a:pt x="0" y="3113010"/>
                </a:moveTo>
                <a:lnTo>
                  <a:pt x="834103" y="0"/>
                </a:lnTo>
                <a:lnTo>
                  <a:pt x="850377" y="76021"/>
                </a:lnTo>
                <a:cubicBezTo>
                  <a:pt x="887451" y="311123"/>
                  <a:pt x="857146" y="557594"/>
                  <a:pt x="833507" y="796562"/>
                </a:cubicBezTo>
                <a:cubicBezTo>
                  <a:pt x="806535" y="1039281"/>
                  <a:pt x="793099" y="1285752"/>
                  <a:pt x="867247" y="1513237"/>
                </a:cubicBezTo>
                <a:cubicBezTo>
                  <a:pt x="958165" y="1801431"/>
                  <a:pt x="1180610" y="2013796"/>
                  <a:pt x="1416490" y="2176935"/>
                </a:cubicBezTo>
                <a:cubicBezTo>
                  <a:pt x="1649037" y="2336209"/>
                  <a:pt x="1905121" y="2465128"/>
                  <a:pt x="2120798" y="2658508"/>
                </a:cubicBezTo>
                <a:cubicBezTo>
                  <a:pt x="2336474" y="2851888"/>
                  <a:pt x="2508308" y="3136330"/>
                  <a:pt x="2498206" y="3443509"/>
                </a:cubicBezTo>
                <a:cubicBezTo>
                  <a:pt x="2496489" y="3534514"/>
                  <a:pt x="2477952" y="3623644"/>
                  <a:pt x="2448896" y="3708510"/>
                </a:cubicBezTo>
                <a:lnTo>
                  <a:pt x="2426517" y="3763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9"/>
          <p:cNvSpPr/>
          <p:nvPr/>
        </p:nvSpPr>
        <p:spPr>
          <a:xfrm rot="-6299973">
            <a:off x="9379427" y="3981360"/>
            <a:ext cx="2681409" cy="3766032"/>
          </a:xfrm>
          <a:custGeom>
            <a:rect b="b" l="l" r="r" t="t"/>
            <a:pathLst>
              <a:path extrusionOk="0" h="3766032" w="2681409">
                <a:moveTo>
                  <a:pt x="2681409" y="3766032"/>
                </a:moveTo>
                <a:lnTo>
                  <a:pt x="0" y="3047573"/>
                </a:lnTo>
                <a:lnTo>
                  <a:pt x="816569" y="0"/>
                </a:lnTo>
                <a:lnTo>
                  <a:pt x="824980" y="6224"/>
                </a:lnTo>
                <a:cubicBezTo>
                  <a:pt x="941686" y="114472"/>
                  <a:pt x="1010519" y="310729"/>
                  <a:pt x="1035824" y="455764"/>
                </a:cubicBezTo>
                <a:cubicBezTo>
                  <a:pt x="1072898" y="690867"/>
                  <a:pt x="1042592" y="937338"/>
                  <a:pt x="1018954" y="1176305"/>
                </a:cubicBezTo>
                <a:cubicBezTo>
                  <a:pt x="991982" y="1419024"/>
                  <a:pt x="978546" y="1665495"/>
                  <a:pt x="1052694" y="1892980"/>
                </a:cubicBezTo>
                <a:cubicBezTo>
                  <a:pt x="1143611" y="2181174"/>
                  <a:pt x="1366056" y="2393539"/>
                  <a:pt x="1601937" y="2556678"/>
                </a:cubicBezTo>
                <a:cubicBezTo>
                  <a:pt x="1834483" y="2715953"/>
                  <a:pt x="2090568" y="2844872"/>
                  <a:pt x="2306245" y="3038251"/>
                </a:cubicBezTo>
                <a:cubicBezTo>
                  <a:pt x="2494962" y="3207459"/>
                  <a:pt x="2650111" y="3446385"/>
                  <a:pt x="2679182" y="37092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 flipH="1" rot="4063374">
            <a:off x="4679633" y="-310982"/>
            <a:ext cx="6553331" cy="7323310"/>
          </a:xfrm>
          <a:custGeom>
            <a:rect b="b" l="l" r="r" t="t"/>
            <a:pathLst>
              <a:path extrusionOk="0" h="41838" w="48469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 flipH="1">
            <a:off x="1441654" y="1763091"/>
            <a:ext cx="743140" cy="5074634"/>
          </a:xfrm>
          <a:custGeom>
            <a:rect b="b" l="l" r="r" t="t"/>
            <a:pathLst>
              <a:path extrusionOk="0" h="5074634" w="743140">
                <a:moveTo>
                  <a:pt x="0" y="0"/>
                </a:moveTo>
                <a:lnTo>
                  <a:pt x="743140" y="0"/>
                </a:lnTo>
                <a:lnTo>
                  <a:pt x="743140" y="5074634"/>
                </a:lnTo>
                <a:lnTo>
                  <a:pt x="0" y="507463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/>
          <p:nvPr/>
        </p:nvSpPr>
        <p:spPr>
          <a:xfrm flipH="1">
            <a:off x="1753048" y="4007658"/>
            <a:ext cx="3256806" cy="950258"/>
          </a:xfrm>
          <a:custGeom>
            <a:rect b="b" l="l" r="r" t="t"/>
            <a:pathLst>
              <a:path extrusionOk="0" h="950258" w="3256806">
                <a:moveTo>
                  <a:pt x="160346" y="453390"/>
                </a:moveTo>
                <a:lnTo>
                  <a:pt x="1257340" y="0"/>
                </a:lnTo>
                <a:lnTo>
                  <a:pt x="3255876" y="146590"/>
                </a:lnTo>
                <a:cubicBezTo>
                  <a:pt x="3255876" y="200882"/>
                  <a:pt x="3257971" y="236411"/>
                  <a:pt x="3255876" y="305467"/>
                </a:cubicBezTo>
                <a:lnTo>
                  <a:pt x="2787341" y="588359"/>
                </a:lnTo>
                <a:cubicBezTo>
                  <a:pt x="1894848" y="1085088"/>
                  <a:pt x="792139" y="934593"/>
                  <a:pt x="623356" y="908971"/>
                </a:cubicBezTo>
                <a:cubicBezTo>
                  <a:pt x="479719" y="887158"/>
                  <a:pt x="36807" y="777812"/>
                  <a:pt x="12518" y="610362"/>
                </a:cubicBezTo>
                <a:cubicBezTo>
                  <a:pt x="-33202" y="295180"/>
                  <a:pt x="53190" y="507016"/>
                  <a:pt x="160346" y="453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/>
          <p:nvPr/>
        </p:nvSpPr>
        <p:spPr>
          <a:xfrm flipH="1">
            <a:off x="1753884" y="3933934"/>
            <a:ext cx="3261364" cy="866091"/>
          </a:xfrm>
          <a:custGeom>
            <a:rect b="b" l="l" r="r" t="t"/>
            <a:pathLst>
              <a:path extrusionOk="0" h="866091" w="3261364">
                <a:moveTo>
                  <a:pt x="147357" y="404336"/>
                </a:moveTo>
                <a:lnTo>
                  <a:pt x="1240446" y="0"/>
                </a:lnTo>
                <a:lnTo>
                  <a:pt x="3261365" y="220218"/>
                </a:lnTo>
                <a:lnTo>
                  <a:pt x="2765017" y="524733"/>
                </a:lnTo>
                <a:cubicBezTo>
                  <a:pt x="1893384" y="976884"/>
                  <a:pt x="940408" y="862108"/>
                  <a:pt x="591126" y="827056"/>
                </a:cubicBezTo>
                <a:cubicBezTo>
                  <a:pt x="458157" y="813816"/>
                  <a:pt x="-318797" y="613125"/>
                  <a:pt x="147357" y="4043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 flipH="1">
            <a:off x="1939336" y="4133102"/>
            <a:ext cx="3039808" cy="434340"/>
          </a:xfrm>
          <a:custGeom>
            <a:rect b="b" l="l" r="r" t="t"/>
            <a:pathLst>
              <a:path extrusionOk="0" h="434340" w="3039808">
                <a:moveTo>
                  <a:pt x="10287" y="434340"/>
                </a:moveTo>
                <a:lnTo>
                  <a:pt x="0" y="407670"/>
                </a:lnTo>
                <a:lnTo>
                  <a:pt x="1055370" y="0"/>
                </a:lnTo>
                <a:lnTo>
                  <a:pt x="1058609" y="286"/>
                </a:lnTo>
                <a:lnTo>
                  <a:pt x="3039809" y="170212"/>
                </a:lnTo>
                <a:lnTo>
                  <a:pt x="2885027" y="271939"/>
                </a:lnTo>
                <a:lnTo>
                  <a:pt x="2869311" y="248126"/>
                </a:lnTo>
                <a:lnTo>
                  <a:pt x="2955131" y="191643"/>
                </a:lnTo>
                <a:lnTo>
                  <a:pt x="1059466" y="290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 flipH="1">
            <a:off x="1742263" y="1507631"/>
            <a:ext cx="952595" cy="2646616"/>
          </a:xfrm>
          <a:custGeom>
            <a:rect b="b" l="l" r="r" t="t"/>
            <a:pathLst>
              <a:path extrusionOk="0" h="2646616" w="952595">
                <a:moveTo>
                  <a:pt x="952595" y="1065848"/>
                </a:moveTo>
                <a:lnTo>
                  <a:pt x="952595" y="2642045"/>
                </a:lnTo>
                <a:lnTo>
                  <a:pt x="942880" y="2645855"/>
                </a:lnTo>
                <a:lnTo>
                  <a:pt x="940880" y="2646617"/>
                </a:lnTo>
                <a:lnTo>
                  <a:pt x="940499" y="2645664"/>
                </a:lnTo>
                <a:lnTo>
                  <a:pt x="0" y="0"/>
                </a:lnTo>
                <a:lnTo>
                  <a:pt x="113443" y="8287"/>
                </a:lnTo>
                <a:cubicBezTo>
                  <a:pt x="592169" y="107823"/>
                  <a:pt x="952595" y="543497"/>
                  <a:pt x="952595" y="1065848"/>
                </a:cubicBezTo>
                <a:close/>
              </a:path>
            </a:pathLst>
          </a:custGeom>
          <a:solidFill>
            <a:srgbClr val="D64C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 flipH="1">
            <a:off x="1742263" y="1494581"/>
            <a:ext cx="2095214" cy="2659665"/>
          </a:xfrm>
          <a:custGeom>
            <a:rect b="b" l="l" r="r" t="t"/>
            <a:pathLst>
              <a:path extrusionOk="0" h="2659665" w="2095214">
                <a:moveTo>
                  <a:pt x="2095214" y="1078897"/>
                </a:moveTo>
                <a:lnTo>
                  <a:pt x="2095214" y="2659666"/>
                </a:lnTo>
                <a:lnTo>
                  <a:pt x="2085499" y="2658904"/>
                </a:lnTo>
                <a:lnTo>
                  <a:pt x="2083118" y="2658714"/>
                </a:lnTo>
                <a:lnTo>
                  <a:pt x="0" y="2491359"/>
                </a:lnTo>
                <a:lnTo>
                  <a:pt x="0" y="1078897"/>
                </a:lnTo>
                <a:cubicBezTo>
                  <a:pt x="0" y="483013"/>
                  <a:pt x="469011" y="0"/>
                  <a:pt x="1047560" y="0"/>
                </a:cubicBezTo>
                <a:lnTo>
                  <a:pt x="1047655" y="0"/>
                </a:lnTo>
                <a:cubicBezTo>
                  <a:pt x="1118997" y="0"/>
                  <a:pt x="1188720" y="7334"/>
                  <a:pt x="1256062" y="21336"/>
                </a:cubicBezTo>
                <a:cubicBezTo>
                  <a:pt x="1734788" y="120872"/>
                  <a:pt x="2095214" y="556546"/>
                  <a:pt x="2095214" y="10788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/>
          <p:nvPr/>
        </p:nvSpPr>
        <p:spPr>
          <a:xfrm flipH="1">
            <a:off x="2694857" y="1494486"/>
            <a:ext cx="1235583" cy="2520696"/>
          </a:xfrm>
          <a:custGeom>
            <a:rect b="b" l="l" r="r" t="t"/>
            <a:pathLst>
              <a:path extrusionOk="0" h="2520696" w="1235583">
                <a:moveTo>
                  <a:pt x="1235583" y="17335"/>
                </a:moveTo>
                <a:cubicBezTo>
                  <a:pt x="740664" y="116015"/>
                  <a:pt x="363855" y="624173"/>
                  <a:pt x="363855" y="1236155"/>
                </a:cubicBezTo>
                <a:lnTo>
                  <a:pt x="363855" y="2520696"/>
                </a:lnTo>
                <a:lnTo>
                  <a:pt x="0" y="2491454"/>
                </a:lnTo>
                <a:lnTo>
                  <a:pt x="0" y="1078992"/>
                </a:lnTo>
                <a:cubicBezTo>
                  <a:pt x="0" y="483203"/>
                  <a:pt x="468916" y="0"/>
                  <a:pt x="1047559" y="0"/>
                </a:cubicBezTo>
                <a:cubicBezTo>
                  <a:pt x="1111758" y="0"/>
                  <a:pt x="1174623" y="6001"/>
                  <a:pt x="1235583" y="173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0"/>
          <p:cNvSpPr/>
          <p:nvPr/>
        </p:nvSpPr>
        <p:spPr>
          <a:xfrm flipH="1" rot="42970">
            <a:off x="3908335" y="3988884"/>
            <a:ext cx="28576" cy="158693"/>
          </a:xfrm>
          <a:custGeom>
            <a:rect b="b" l="l" r="r" t="t"/>
            <a:pathLst>
              <a:path extrusionOk="0" h="158681" w="28574">
                <a:moveTo>
                  <a:pt x="0" y="0"/>
                </a:moveTo>
                <a:lnTo>
                  <a:pt x="28574" y="0"/>
                </a:lnTo>
                <a:lnTo>
                  <a:pt x="28574" y="158681"/>
                </a:lnTo>
                <a:lnTo>
                  <a:pt x="0" y="1586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0"/>
          <p:cNvSpPr/>
          <p:nvPr/>
        </p:nvSpPr>
        <p:spPr>
          <a:xfrm flipH="1">
            <a:off x="1441654" y="4309239"/>
            <a:ext cx="540067" cy="2527078"/>
          </a:xfrm>
          <a:custGeom>
            <a:rect b="b" l="l" r="r" t="t"/>
            <a:pathLst>
              <a:path extrusionOk="0" h="2527078" w="540067">
                <a:moveTo>
                  <a:pt x="0" y="2527078"/>
                </a:moveTo>
                <a:lnTo>
                  <a:pt x="540067" y="2527078"/>
                </a:lnTo>
                <a:lnTo>
                  <a:pt x="540067" y="0"/>
                </a:lnTo>
                <a:lnTo>
                  <a:pt x="483394" y="0"/>
                </a:lnTo>
                <a:cubicBezTo>
                  <a:pt x="216408" y="0"/>
                  <a:pt x="95" y="216408"/>
                  <a:pt x="95" y="483299"/>
                </a:cubicBezTo>
                <a:lnTo>
                  <a:pt x="95" y="252707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0"/>
          <p:cNvSpPr/>
          <p:nvPr/>
        </p:nvSpPr>
        <p:spPr>
          <a:xfrm flipH="1">
            <a:off x="1540714" y="4703364"/>
            <a:ext cx="88963" cy="2006631"/>
          </a:xfrm>
          <a:custGeom>
            <a:rect b="b" l="l" r="r" t="t"/>
            <a:pathLst>
              <a:path extrusionOk="0" h="2006631" w="88963">
                <a:moveTo>
                  <a:pt x="44482" y="2006632"/>
                </a:moveTo>
                <a:lnTo>
                  <a:pt x="44482" y="2006632"/>
                </a:lnTo>
                <a:cubicBezTo>
                  <a:pt x="20003" y="2006632"/>
                  <a:pt x="0" y="1986629"/>
                  <a:pt x="0" y="1962150"/>
                </a:cubicBezTo>
                <a:lnTo>
                  <a:pt x="0" y="44482"/>
                </a:lnTo>
                <a:cubicBezTo>
                  <a:pt x="0" y="20002"/>
                  <a:pt x="20003" y="0"/>
                  <a:pt x="44482" y="0"/>
                </a:cubicBezTo>
                <a:lnTo>
                  <a:pt x="44482" y="0"/>
                </a:lnTo>
                <a:cubicBezTo>
                  <a:pt x="68961" y="0"/>
                  <a:pt x="88963" y="20002"/>
                  <a:pt x="88963" y="44482"/>
                </a:cubicBezTo>
                <a:lnTo>
                  <a:pt x="88963" y="1962055"/>
                </a:lnTo>
                <a:cubicBezTo>
                  <a:pt x="88963" y="1986629"/>
                  <a:pt x="68961" y="2006632"/>
                  <a:pt x="44482" y="2006632"/>
                </a:cubicBezTo>
                <a:close/>
              </a:path>
            </a:pathLst>
          </a:custGeom>
          <a:solidFill>
            <a:srgbClr val="E0E0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20"/>
          <p:cNvGrpSpPr/>
          <p:nvPr/>
        </p:nvGrpSpPr>
        <p:grpSpPr>
          <a:xfrm flipH="1">
            <a:off x="1467872" y="2367188"/>
            <a:ext cx="2643703" cy="2139960"/>
            <a:chOff x="6551993" y="1927595"/>
            <a:chExt cx="2643703" cy="2139960"/>
          </a:xfrm>
        </p:grpSpPr>
        <p:grpSp>
          <p:nvGrpSpPr>
            <p:cNvPr id="355" name="Google Shape;355;p20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356" name="Google Shape;356;p20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8" name="Google Shape;358;p20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0"/>
          <p:cNvSpPr/>
          <p:nvPr/>
        </p:nvSpPr>
        <p:spPr>
          <a:xfrm flipH="1">
            <a:off x="386475" y="1515918"/>
            <a:ext cx="2194940" cy="2633757"/>
          </a:xfrm>
          <a:custGeom>
            <a:rect b="b" l="l" r="r" t="t"/>
            <a:pathLst>
              <a:path extrusionOk="0" h="2633757" w="2194940">
                <a:moveTo>
                  <a:pt x="2194941" y="947357"/>
                </a:moveTo>
                <a:lnTo>
                  <a:pt x="2194941" y="2101501"/>
                </a:lnTo>
                <a:lnTo>
                  <a:pt x="839152" y="2633758"/>
                </a:lnTo>
                <a:lnTo>
                  <a:pt x="839152" y="1057561"/>
                </a:lnTo>
                <a:cubicBezTo>
                  <a:pt x="839152" y="535210"/>
                  <a:pt x="478726" y="99536"/>
                  <a:pt x="0" y="0"/>
                </a:cubicBezTo>
                <a:lnTo>
                  <a:pt x="1484185" y="108775"/>
                </a:lnTo>
                <a:cubicBezTo>
                  <a:pt x="1887665" y="151924"/>
                  <a:pt x="2194941" y="514350"/>
                  <a:pt x="2194941" y="9473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0"/>
          <p:cNvSpPr/>
          <p:nvPr/>
        </p:nvSpPr>
        <p:spPr>
          <a:xfrm flipH="1">
            <a:off x="1500231" y="1558427"/>
            <a:ext cx="559852" cy="2263207"/>
          </a:xfrm>
          <a:custGeom>
            <a:rect b="b" l="l" r="r" t="t"/>
            <a:pathLst>
              <a:path extrusionOk="0" h="2263207" w="559852">
                <a:moveTo>
                  <a:pt x="545659" y="2263207"/>
                </a:moveTo>
                <a:cubicBezTo>
                  <a:pt x="537753" y="2263207"/>
                  <a:pt x="531372" y="2256825"/>
                  <a:pt x="531372" y="2248920"/>
                </a:cubicBezTo>
                <a:lnTo>
                  <a:pt x="531372" y="963711"/>
                </a:lnTo>
                <a:cubicBezTo>
                  <a:pt x="531372" y="576711"/>
                  <a:pt x="330489" y="217618"/>
                  <a:pt x="7020" y="26547"/>
                </a:cubicBezTo>
                <a:cubicBezTo>
                  <a:pt x="258" y="22546"/>
                  <a:pt x="-2028" y="13783"/>
                  <a:pt x="1972" y="7020"/>
                </a:cubicBezTo>
                <a:cubicBezTo>
                  <a:pt x="5973" y="258"/>
                  <a:pt x="14735" y="-2028"/>
                  <a:pt x="21498" y="1972"/>
                </a:cubicBezTo>
                <a:cubicBezTo>
                  <a:pt x="353635" y="198187"/>
                  <a:pt x="559851" y="566614"/>
                  <a:pt x="559851" y="963711"/>
                </a:cubicBezTo>
                <a:lnTo>
                  <a:pt x="559851" y="2248920"/>
                </a:lnTo>
                <a:cubicBezTo>
                  <a:pt x="559947" y="2256825"/>
                  <a:pt x="553469" y="2263207"/>
                  <a:pt x="545659" y="2263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0"/>
          <p:cNvSpPr/>
          <p:nvPr/>
        </p:nvSpPr>
        <p:spPr>
          <a:xfrm flipH="1">
            <a:off x="397172" y="3422947"/>
            <a:ext cx="1347634" cy="471172"/>
          </a:xfrm>
          <a:custGeom>
            <a:rect b="b" l="l" r="r" t="t"/>
            <a:pathLst>
              <a:path extrusionOk="0" h="471172" w="1347634">
                <a:moveTo>
                  <a:pt x="14259" y="471173"/>
                </a:moveTo>
                <a:cubicBezTo>
                  <a:pt x="8258" y="471173"/>
                  <a:pt x="2733" y="467363"/>
                  <a:pt x="733" y="461457"/>
                </a:cubicBezTo>
                <a:cubicBezTo>
                  <a:pt x="-1743" y="453932"/>
                  <a:pt x="2257" y="445836"/>
                  <a:pt x="9686" y="443360"/>
                </a:cubicBezTo>
                <a:lnTo>
                  <a:pt x="1328804" y="733"/>
                </a:lnTo>
                <a:cubicBezTo>
                  <a:pt x="1336329" y="-1744"/>
                  <a:pt x="1344425" y="2257"/>
                  <a:pt x="1346901" y="9687"/>
                </a:cubicBezTo>
                <a:cubicBezTo>
                  <a:pt x="1349378" y="17211"/>
                  <a:pt x="1345377" y="25307"/>
                  <a:pt x="1337948" y="27784"/>
                </a:cubicBezTo>
                <a:lnTo>
                  <a:pt x="18830" y="470411"/>
                </a:lnTo>
                <a:cubicBezTo>
                  <a:pt x="17307" y="470982"/>
                  <a:pt x="15783" y="471173"/>
                  <a:pt x="14259" y="471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 flipH="1">
            <a:off x="551353" y="1629534"/>
            <a:ext cx="559991" cy="1861773"/>
          </a:xfrm>
          <a:custGeom>
            <a:rect b="b" l="l" r="r" t="t"/>
            <a:pathLst>
              <a:path extrusionOk="0" h="1861773" w="559991">
                <a:moveTo>
                  <a:pt x="545609" y="1861773"/>
                </a:moveTo>
                <a:cubicBezTo>
                  <a:pt x="537703" y="1861773"/>
                  <a:pt x="531321" y="1855391"/>
                  <a:pt x="531321" y="1847486"/>
                </a:cubicBezTo>
                <a:lnTo>
                  <a:pt x="531321" y="769256"/>
                </a:lnTo>
                <a:cubicBezTo>
                  <a:pt x="531321" y="463122"/>
                  <a:pt x="330820" y="178896"/>
                  <a:pt x="8208" y="27258"/>
                </a:cubicBezTo>
                <a:cubicBezTo>
                  <a:pt x="1064" y="23924"/>
                  <a:pt x="-1984" y="15352"/>
                  <a:pt x="1350" y="8208"/>
                </a:cubicBezTo>
                <a:cubicBezTo>
                  <a:pt x="4684" y="1064"/>
                  <a:pt x="13256" y="-1984"/>
                  <a:pt x="20400" y="1350"/>
                </a:cubicBezTo>
                <a:cubicBezTo>
                  <a:pt x="353204" y="157655"/>
                  <a:pt x="559991" y="451883"/>
                  <a:pt x="559991" y="769160"/>
                </a:cubicBezTo>
                <a:lnTo>
                  <a:pt x="559991" y="1847390"/>
                </a:lnTo>
                <a:cubicBezTo>
                  <a:pt x="559896" y="1855391"/>
                  <a:pt x="553514" y="1861773"/>
                  <a:pt x="545609" y="1861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20"/>
          <p:cNvGrpSpPr/>
          <p:nvPr/>
        </p:nvGrpSpPr>
        <p:grpSpPr>
          <a:xfrm flipH="1">
            <a:off x="1050719" y="944456"/>
            <a:ext cx="390926" cy="2357421"/>
            <a:chOff x="9286473" y="476250"/>
            <a:chExt cx="390926" cy="2357421"/>
          </a:xfrm>
        </p:grpSpPr>
        <p:sp>
          <p:nvSpPr>
            <p:cNvPr id="366" name="Google Shape;366;p20"/>
            <p:cNvSpPr/>
            <p:nvPr/>
          </p:nvSpPr>
          <p:spPr>
            <a:xfrm>
              <a:off x="9389173" y="476250"/>
              <a:ext cx="113728" cy="1839563"/>
            </a:xfrm>
            <a:custGeom>
              <a:rect b="b" l="l" r="r" t="t"/>
              <a:pathLst>
                <a:path extrusionOk="0" h="1839563" w="113728">
                  <a:moveTo>
                    <a:pt x="113729" y="1839278"/>
                  </a:moveTo>
                  <a:lnTo>
                    <a:pt x="2096" y="1839563"/>
                  </a:lnTo>
                  <a:lnTo>
                    <a:pt x="0" y="0"/>
                  </a:lnTo>
                  <a:lnTo>
                    <a:pt x="111633" y="403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 rot="-8594">
              <a:off x="9287178" y="2269034"/>
              <a:ext cx="300229" cy="564263"/>
            </a:xfrm>
            <a:custGeom>
              <a:rect b="b" l="l" r="r" t="t"/>
              <a:pathLst>
                <a:path extrusionOk="0" h="564261" w="300228">
                  <a:moveTo>
                    <a:pt x="300228" y="282131"/>
                  </a:moveTo>
                  <a:cubicBezTo>
                    <a:pt x="300228" y="437948"/>
                    <a:pt x="233020" y="564262"/>
                    <a:pt x="150114" y="564262"/>
                  </a:cubicBezTo>
                  <a:cubicBezTo>
                    <a:pt x="67208" y="564262"/>
                    <a:pt x="0" y="437948"/>
                    <a:pt x="0" y="282131"/>
                  </a:cubicBezTo>
                  <a:cubicBezTo>
                    <a:pt x="0" y="126314"/>
                    <a:pt x="67208" y="0"/>
                    <a:pt x="150114" y="0"/>
                  </a:cubicBezTo>
                  <a:cubicBezTo>
                    <a:pt x="233020" y="0"/>
                    <a:pt x="300228" y="126314"/>
                    <a:pt x="300228" y="28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 rot="-8594">
              <a:off x="9380300" y="2446935"/>
              <a:ext cx="111252" cy="208979"/>
            </a:xfrm>
            <a:custGeom>
              <a:rect b="b" l="l" r="r" t="t"/>
              <a:pathLst>
                <a:path extrusionOk="0" h="208978" w="111252">
                  <a:moveTo>
                    <a:pt x="111252" y="104489"/>
                  </a:moveTo>
                  <a:cubicBezTo>
                    <a:pt x="111252" y="162197"/>
                    <a:pt x="86348" y="208979"/>
                    <a:pt x="55626" y="208979"/>
                  </a:cubicBezTo>
                  <a:cubicBezTo>
                    <a:pt x="24905" y="208979"/>
                    <a:pt x="0" y="162197"/>
                    <a:pt x="0" y="104489"/>
                  </a:cubicBezTo>
                  <a:cubicBezTo>
                    <a:pt x="0" y="46781"/>
                    <a:pt x="24905" y="0"/>
                    <a:pt x="55626" y="0"/>
                  </a:cubicBezTo>
                  <a:cubicBezTo>
                    <a:pt x="86348" y="0"/>
                    <a:pt x="111252" y="46781"/>
                    <a:pt x="111252" y="1044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9388506" y="516635"/>
              <a:ext cx="288893" cy="495109"/>
            </a:xfrm>
            <a:custGeom>
              <a:rect b="b" l="l" r="r" t="t"/>
              <a:pathLst>
                <a:path extrusionOk="0" h="495109" w="288893">
                  <a:moveTo>
                    <a:pt x="284035" y="172879"/>
                  </a:moveTo>
                  <a:lnTo>
                    <a:pt x="288893" y="374618"/>
                  </a:lnTo>
                  <a:cubicBezTo>
                    <a:pt x="285750" y="430340"/>
                    <a:pt x="243745" y="475107"/>
                    <a:pt x="190405" y="479489"/>
                  </a:cubicBezTo>
                  <a:lnTo>
                    <a:pt x="1048" y="495110"/>
                  </a:lnTo>
                  <a:lnTo>
                    <a:pt x="0" y="0"/>
                  </a:lnTo>
                  <a:lnTo>
                    <a:pt x="251174" y="113348"/>
                  </a:lnTo>
                  <a:cubicBezTo>
                    <a:pt x="272034" y="121253"/>
                    <a:pt x="283750" y="149257"/>
                    <a:pt x="284035" y="1728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20"/>
          <p:cNvSpPr txBox="1"/>
          <p:nvPr>
            <p:ph idx="1" type="subTitle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1" name="Google Shape;371;p20"/>
          <p:cNvSpPr txBox="1"/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2" name="Google Shape;372;p20"/>
          <p:cNvSpPr txBox="1"/>
          <p:nvPr>
            <p:ph idx="2" type="body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 rot="8376575">
            <a:off x="6947389" y="-633893"/>
            <a:ext cx="5488011" cy="8317840"/>
          </a:xfrm>
          <a:custGeom>
            <a:rect b="b" l="l" r="r" t="t"/>
            <a:pathLst>
              <a:path extrusionOk="0" h="8317840" w="5488011">
                <a:moveTo>
                  <a:pt x="2177864" y="8305427"/>
                </a:moveTo>
                <a:lnTo>
                  <a:pt x="0" y="6452547"/>
                </a:lnTo>
                <a:lnTo>
                  <a:pt x="39358" y="6271037"/>
                </a:lnTo>
                <a:cubicBezTo>
                  <a:pt x="188737" y="5706161"/>
                  <a:pt x="544574" y="5130673"/>
                  <a:pt x="812765" y="4686008"/>
                </a:cubicBezTo>
                <a:cubicBezTo>
                  <a:pt x="1205409" y="3959222"/>
                  <a:pt x="1015604" y="3430242"/>
                  <a:pt x="766779" y="2919422"/>
                </a:cubicBezTo>
                <a:lnTo>
                  <a:pt x="673962" y="2733035"/>
                </a:lnTo>
                <a:lnTo>
                  <a:pt x="2999168" y="0"/>
                </a:lnTo>
                <a:lnTo>
                  <a:pt x="5488011" y="2117454"/>
                </a:lnTo>
                <a:lnTo>
                  <a:pt x="5484536" y="2193806"/>
                </a:lnTo>
                <a:cubicBezTo>
                  <a:pt x="5455792" y="2433076"/>
                  <a:pt x="5372029" y="2672413"/>
                  <a:pt x="5220679" y="2900481"/>
                </a:cubicBezTo>
                <a:cubicBezTo>
                  <a:pt x="5040135" y="3149086"/>
                  <a:pt x="4790492" y="3319070"/>
                  <a:pt x="4673631" y="3613358"/>
                </a:cubicBezTo>
                <a:cubicBezTo>
                  <a:pt x="4355049" y="5019507"/>
                  <a:pt x="6266855" y="5608082"/>
                  <a:pt x="4986958" y="7308518"/>
                </a:cubicBezTo>
                <a:cubicBezTo>
                  <a:pt x="4324163" y="7998064"/>
                  <a:pt x="3401058" y="8317840"/>
                  <a:pt x="2478749" y="8317840"/>
                </a:cubicBezTo>
                <a:cubicBezTo>
                  <a:pt x="2391740" y="8317840"/>
                  <a:pt x="2304741" y="8314994"/>
                  <a:pt x="2217971" y="83093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p21"/>
          <p:cNvGrpSpPr/>
          <p:nvPr/>
        </p:nvGrpSpPr>
        <p:grpSpPr>
          <a:xfrm>
            <a:off x="9024185" y="3171675"/>
            <a:ext cx="2816924" cy="3686619"/>
            <a:chOff x="9024185" y="3171675"/>
            <a:chExt cx="2816924" cy="3686619"/>
          </a:xfrm>
        </p:grpSpPr>
        <p:sp>
          <p:nvSpPr>
            <p:cNvPr id="376" name="Google Shape;376;p21"/>
            <p:cNvSpPr/>
            <p:nvPr/>
          </p:nvSpPr>
          <p:spPr>
            <a:xfrm>
              <a:off x="9900982" y="3171675"/>
              <a:ext cx="1940127" cy="3348537"/>
            </a:xfrm>
            <a:custGeom>
              <a:rect b="b" l="l" r="r" t="t"/>
              <a:pathLst>
                <a:path extrusionOk="0" h="5092832" w="2950763">
                  <a:moveTo>
                    <a:pt x="2950763" y="1452851"/>
                  </a:moveTo>
                  <a:lnTo>
                    <a:pt x="2950763" y="5092832"/>
                  </a:lnTo>
                  <a:lnTo>
                    <a:pt x="1689999" y="5092832"/>
                  </a:lnTo>
                  <a:lnTo>
                    <a:pt x="1689999" y="1299257"/>
                  </a:lnTo>
                  <a:cubicBezTo>
                    <a:pt x="1689999" y="907326"/>
                    <a:pt x="1116841" y="15465"/>
                    <a:pt x="114678" y="15465"/>
                  </a:cubicBezTo>
                  <a:cubicBezTo>
                    <a:pt x="114678" y="15465"/>
                    <a:pt x="19574" y="21683"/>
                    <a:pt x="0" y="16616"/>
                  </a:cubicBezTo>
                  <a:cubicBezTo>
                    <a:pt x="157049" y="-18616"/>
                    <a:pt x="902223" y="12702"/>
                    <a:pt x="1375442" y="15465"/>
                  </a:cubicBezTo>
                  <a:cubicBezTo>
                    <a:pt x="2377605" y="20992"/>
                    <a:pt x="2950763" y="647804"/>
                    <a:pt x="2950763" y="14528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9024185" y="3172304"/>
              <a:ext cx="2071699" cy="3347907"/>
            </a:xfrm>
            <a:custGeom>
              <a:rect b="b" l="l" r="r" t="t"/>
              <a:pathLst>
                <a:path extrusionOk="0" h="5091874" w="3150873">
                  <a:moveTo>
                    <a:pt x="3150874" y="1287476"/>
                  </a:moveTo>
                  <a:lnTo>
                    <a:pt x="3150874" y="5091875"/>
                  </a:lnTo>
                  <a:lnTo>
                    <a:pt x="0" y="5091875"/>
                  </a:lnTo>
                  <a:lnTo>
                    <a:pt x="0" y="1287476"/>
                  </a:lnTo>
                  <a:cubicBezTo>
                    <a:pt x="0" y="1091050"/>
                    <a:pt x="126192" y="769124"/>
                    <a:pt x="386404" y="496246"/>
                  </a:cubicBezTo>
                  <a:cubicBezTo>
                    <a:pt x="645926" y="224289"/>
                    <a:pt x="1038547" y="921"/>
                    <a:pt x="1571868" y="0"/>
                  </a:cubicBezTo>
                  <a:lnTo>
                    <a:pt x="1575322" y="0"/>
                  </a:lnTo>
                  <a:cubicBezTo>
                    <a:pt x="2577485" y="0"/>
                    <a:pt x="3150874" y="894394"/>
                    <a:pt x="3150874" y="12874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9024185" y="6517326"/>
              <a:ext cx="206367" cy="340968"/>
            </a:xfrm>
            <a:custGeom>
              <a:rect b="b" l="l" r="r" t="t"/>
              <a:pathLst>
                <a:path extrusionOk="0" h="518582" w="313866">
                  <a:moveTo>
                    <a:pt x="0" y="0"/>
                  </a:moveTo>
                  <a:lnTo>
                    <a:pt x="313867" y="0"/>
                  </a:lnTo>
                  <a:lnTo>
                    <a:pt x="313867" y="518583"/>
                  </a:lnTo>
                  <a:lnTo>
                    <a:pt x="0" y="5185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10887909" y="6517326"/>
              <a:ext cx="206367" cy="340968"/>
            </a:xfrm>
            <a:custGeom>
              <a:rect b="b" l="l" r="r" t="t"/>
              <a:pathLst>
                <a:path extrusionOk="0" h="518582" w="313866">
                  <a:moveTo>
                    <a:pt x="0" y="0"/>
                  </a:moveTo>
                  <a:lnTo>
                    <a:pt x="313867" y="0"/>
                  </a:lnTo>
                  <a:lnTo>
                    <a:pt x="313867" y="518583"/>
                  </a:lnTo>
                  <a:lnTo>
                    <a:pt x="0" y="5185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9781625" y="6517326"/>
              <a:ext cx="206367" cy="340968"/>
            </a:xfrm>
            <a:custGeom>
              <a:rect b="b" l="l" r="r" t="t"/>
              <a:pathLst>
                <a:path extrusionOk="0" h="518582" w="313866">
                  <a:moveTo>
                    <a:pt x="0" y="0"/>
                  </a:moveTo>
                  <a:lnTo>
                    <a:pt x="313867" y="0"/>
                  </a:lnTo>
                  <a:lnTo>
                    <a:pt x="313867" y="518583"/>
                  </a:lnTo>
                  <a:lnTo>
                    <a:pt x="0" y="51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11633247" y="6517326"/>
              <a:ext cx="206367" cy="340968"/>
            </a:xfrm>
            <a:custGeom>
              <a:rect b="b" l="l" r="r" t="t"/>
              <a:pathLst>
                <a:path extrusionOk="0" h="518582" w="313866">
                  <a:moveTo>
                    <a:pt x="0" y="0"/>
                  </a:moveTo>
                  <a:lnTo>
                    <a:pt x="313867" y="0"/>
                  </a:lnTo>
                  <a:lnTo>
                    <a:pt x="313867" y="518583"/>
                  </a:lnTo>
                  <a:lnTo>
                    <a:pt x="0" y="51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9256848" y="4170879"/>
              <a:ext cx="1605971" cy="358834"/>
            </a:xfrm>
            <a:custGeom>
              <a:rect b="b" l="l" r="r" t="t"/>
              <a:pathLst>
                <a:path extrusionOk="0" h="545755" w="2442542">
                  <a:moveTo>
                    <a:pt x="0" y="0"/>
                  </a:moveTo>
                  <a:lnTo>
                    <a:pt x="2442543" y="0"/>
                  </a:lnTo>
                  <a:lnTo>
                    <a:pt x="2442543" y="545755"/>
                  </a:lnTo>
                  <a:lnTo>
                    <a:pt x="0" y="545755"/>
                  </a:lnTo>
                  <a:close/>
                </a:path>
              </a:pathLst>
            </a:custGeom>
            <a:solidFill>
              <a:srgbClr val="1515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9028269" y="4018544"/>
              <a:ext cx="2122874" cy="152466"/>
            </a:xfrm>
            <a:custGeom>
              <a:rect b="b" l="l" r="r" t="t"/>
              <a:pathLst>
                <a:path extrusionOk="0" h="231888" w="3228706">
                  <a:moveTo>
                    <a:pt x="0" y="0"/>
                  </a:moveTo>
                  <a:lnTo>
                    <a:pt x="3228707" y="0"/>
                  </a:lnTo>
                  <a:lnTo>
                    <a:pt x="3228707" y="231889"/>
                  </a:lnTo>
                  <a:lnTo>
                    <a:pt x="0" y="231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9025849" y="3999634"/>
              <a:ext cx="2790124" cy="37852"/>
            </a:xfrm>
            <a:custGeom>
              <a:rect b="b" l="l" r="r" t="t"/>
              <a:pathLst>
                <a:path extrusionOk="0" h="57569" w="4243535">
                  <a:moveTo>
                    <a:pt x="4214751" y="57569"/>
                  </a:moveTo>
                  <a:lnTo>
                    <a:pt x="28785" y="57569"/>
                  </a:lnTo>
                  <a:cubicBezTo>
                    <a:pt x="12895" y="57569"/>
                    <a:pt x="0" y="44674"/>
                    <a:pt x="0" y="28785"/>
                  </a:cubicBezTo>
                  <a:cubicBezTo>
                    <a:pt x="0" y="12896"/>
                    <a:pt x="12895" y="0"/>
                    <a:pt x="28785" y="0"/>
                  </a:cubicBezTo>
                  <a:lnTo>
                    <a:pt x="4214751" y="0"/>
                  </a:lnTo>
                  <a:cubicBezTo>
                    <a:pt x="4230640" y="0"/>
                    <a:pt x="4243536" y="12896"/>
                    <a:pt x="4243536" y="28785"/>
                  </a:cubicBezTo>
                  <a:cubicBezTo>
                    <a:pt x="4243536" y="44674"/>
                    <a:pt x="4230640" y="57569"/>
                    <a:pt x="4214751" y="57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9025849" y="4671906"/>
              <a:ext cx="2790124" cy="37852"/>
            </a:xfrm>
            <a:custGeom>
              <a:rect b="b" l="l" r="r" t="t"/>
              <a:pathLst>
                <a:path extrusionOk="0" h="57569" w="4243535">
                  <a:moveTo>
                    <a:pt x="4214751" y="57569"/>
                  </a:moveTo>
                  <a:lnTo>
                    <a:pt x="28785" y="57569"/>
                  </a:lnTo>
                  <a:cubicBezTo>
                    <a:pt x="12895" y="57569"/>
                    <a:pt x="0" y="44674"/>
                    <a:pt x="0" y="28785"/>
                  </a:cubicBezTo>
                  <a:cubicBezTo>
                    <a:pt x="0" y="12896"/>
                    <a:pt x="12895" y="0"/>
                    <a:pt x="28785" y="0"/>
                  </a:cubicBezTo>
                  <a:lnTo>
                    <a:pt x="4214751" y="0"/>
                  </a:lnTo>
                  <a:cubicBezTo>
                    <a:pt x="4230640" y="0"/>
                    <a:pt x="4243536" y="12896"/>
                    <a:pt x="4243536" y="28785"/>
                  </a:cubicBezTo>
                  <a:cubicBezTo>
                    <a:pt x="4243536" y="44674"/>
                    <a:pt x="4230640" y="57569"/>
                    <a:pt x="4214751" y="57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9272429" y="6335643"/>
              <a:ext cx="1539504" cy="45421"/>
            </a:xfrm>
            <a:custGeom>
              <a:rect b="b" l="l" r="r" t="t"/>
              <a:pathLst>
                <a:path extrusionOk="0" h="69082" w="2341451">
                  <a:moveTo>
                    <a:pt x="2306910" y="69083"/>
                  </a:moveTo>
                  <a:lnTo>
                    <a:pt x="34541" y="69083"/>
                  </a:lnTo>
                  <a:cubicBezTo>
                    <a:pt x="15429" y="69083"/>
                    <a:pt x="0" y="53654"/>
                    <a:pt x="0" y="34541"/>
                  </a:cubicBezTo>
                  <a:cubicBezTo>
                    <a:pt x="0" y="15429"/>
                    <a:pt x="15429" y="0"/>
                    <a:pt x="34541" y="0"/>
                  </a:cubicBezTo>
                  <a:lnTo>
                    <a:pt x="2306910" y="0"/>
                  </a:lnTo>
                  <a:cubicBezTo>
                    <a:pt x="2326023" y="0"/>
                    <a:pt x="2341452" y="15429"/>
                    <a:pt x="2341452" y="34541"/>
                  </a:cubicBezTo>
                  <a:cubicBezTo>
                    <a:pt x="2341452" y="53654"/>
                    <a:pt x="2325793" y="69083"/>
                    <a:pt x="2306910" y="690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9254579" y="4939816"/>
              <a:ext cx="1601581" cy="1204592"/>
            </a:xfrm>
            <a:custGeom>
              <a:rect b="b" l="l" r="r" t="t"/>
              <a:pathLst>
                <a:path extrusionOk="0" h="1832079" w="2435864">
                  <a:moveTo>
                    <a:pt x="0" y="0"/>
                  </a:moveTo>
                  <a:lnTo>
                    <a:pt x="2435865" y="0"/>
                  </a:lnTo>
                  <a:lnTo>
                    <a:pt x="2435865" y="1832080"/>
                  </a:lnTo>
                  <a:lnTo>
                    <a:pt x="0" y="1832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8" name="Google Shape;388;p21"/>
            <p:cNvGrpSpPr/>
            <p:nvPr/>
          </p:nvGrpSpPr>
          <p:grpSpPr>
            <a:xfrm>
              <a:off x="9484401" y="5193271"/>
              <a:ext cx="1156600" cy="726040"/>
              <a:chOff x="8004630" y="4463354"/>
              <a:chExt cx="1760694" cy="700270"/>
            </a:xfrm>
          </p:grpSpPr>
          <p:sp>
            <p:nvSpPr>
              <p:cNvPr id="389" name="Google Shape;389;p21"/>
              <p:cNvSpPr/>
              <p:nvPr/>
            </p:nvSpPr>
            <p:spPr>
              <a:xfrm>
                <a:off x="8004630" y="4470262"/>
                <a:ext cx="387094" cy="684611"/>
              </a:xfrm>
              <a:custGeom>
                <a:rect b="b" l="l" r="r" t="t"/>
                <a:pathLst>
                  <a:path extrusionOk="0" h="684611" w="387094">
                    <a:moveTo>
                      <a:pt x="304656" y="25331"/>
                    </a:moveTo>
                    <a:cubicBezTo>
                      <a:pt x="330907" y="42371"/>
                      <a:pt x="351172" y="66089"/>
                      <a:pt x="365449" y="97177"/>
                    </a:cubicBezTo>
                    <a:cubicBezTo>
                      <a:pt x="379956" y="128034"/>
                      <a:pt x="387095" y="163496"/>
                      <a:pt x="387095" y="203104"/>
                    </a:cubicBezTo>
                    <a:cubicBezTo>
                      <a:pt x="387095" y="242251"/>
                      <a:pt x="379956" y="276792"/>
                      <a:pt x="365449" y="306729"/>
                    </a:cubicBezTo>
                    <a:cubicBezTo>
                      <a:pt x="351172" y="336664"/>
                      <a:pt x="330677" y="359922"/>
                      <a:pt x="304656" y="376502"/>
                    </a:cubicBezTo>
                    <a:cubicBezTo>
                      <a:pt x="278635" y="393082"/>
                      <a:pt x="248699" y="401372"/>
                      <a:pt x="215078" y="401372"/>
                    </a:cubicBezTo>
                    <a:lnTo>
                      <a:pt x="106618" y="401372"/>
                    </a:lnTo>
                    <a:cubicBezTo>
                      <a:pt x="103624" y="401372"/>
                      <a:pt x="102243" y="402984"/>
                      <a:pt x="102243" y="406208"/>
                    </a:cubicBezTo>
                    <a:lnTo>
                      <a:pt x="102243" y="672868"/>
                    </a:lnTo>
                    <a:cubicBezTo>
                      <a:pt x="102243" y="676092"/>
                      <a:pt x="101322" y="678855"/>
                      <a:pt x="99249" y="681158"/>
                    </a:cubicBezTo>
                    <a:cubicBezTo>
                      <a:pt x="97177" y="683461"/>
                      <a:pt x="94644" y="684612"/>
                      <a:pt x="91650" y="684612"/>
                    </a:cubicBezTo>
                    <a:lnTo>
                      <a:pt x="10593" y="684612"/>
                    </a:lnTo>
                    <a:cubicBezTo>
                      <a:pt x="7599" y="684612"/>
                      <a:pt x="5066" y="683461"/>
                      <a:pt x="2994" y="681158"/>
                    </a:cubicBezTo>
                    <a:cubicBezTo>
                      <a:pt x="921" y="678855"/>
                      <a:pt x="0" y="676092"/>
                      <a:pt x="0" y="672868"/>
                    </a:cubicBezTo>
                    <a:lnTo>
                      <a:pt x="0" y="11744"/>
                    </a:lnTo>
                    <a:cubicBezTo>
                      <a:pt x="0" y="8520"/>
                      <a:pt x="921" y="5757"/>
                      <a:pt x="2994" y="3454"/>
                    </a:cubicBezTo>
                    <a:cubicBezTo>
                      <a:pt x="5066" y="1151"/>
                      <a:pt x="7599" y="0"/>
                      <a:pt x="10593" y="0"/>
                    </a:cubicBezTo>
                    <a:lnTo>
                      <a:pt x="214157" y="0"/>
                    </a:lnTo>
                    <a:cubicBezTo>
                      <a:pt x="248468" y="0"/>
                      <a:pt x="278635" y="8290"/>
                      <a:pt x="304656" y="25331"/>
                    </a:cubicBezTo>
                    <a:close/>
                    <a:moveTo>
                      <a:pt x="261364" y="281628"/>
                    </a:moveTo>
                    <a:cubicBezTo>
                      <a:pt x="277023" y="262515"/>
                      <a:pt x="284622" y="236955"/>
                      <a:pt x="284622" y="204946"/>
                    </a:cubicBezTo>
                    <a:cubicBezTo>
                      <a:pt x="284622" y="172477"/>
                      <a:pt x="276792" y="146456"/>
                      <a:pt x="261364" y="126883"/>
                    </a:cubicBezTo>
                    <a:cubicBezTo>
                      <a:pt x="245705" y="107309"/>
                      <a:pt x="224980" y="97637"/>
                      <a:pt x="199189" y="97637"/>
                    </a:cubicBezTo>
                    <a:lnTo>
                      <a:pt x="106618" y="97637"/>
                    </a:lnTo>
                    <a:cubicBezTo>
                      <a:pt x="103624" y="97637"/>
                      <a:pt x="102243" y="99249"/>
                      <a:pt x="102243" y="102473"/>
                    </a:cubicBezTo>
                    <a:lnTo>
                      <a:pt x="102243" y="305577"/>
                    </a:lnTo>
                    <a:cubicBezTo>
                      <a:pt x="102243" y="308801"/>
                      <a:pt x="103624" y="310413"/>
                      <a:pt x="106618" y="310413"/>
                    </a:cubicBezTo>
                    <a:lnTo>
                      <a:pt x="199189" y="310413"/>
                    </a:lnTo>
                    <a:cubicBezTo>
                      <a:pt x="225210" y="310413"/>
                      <a:pt x="245935" y="300972"/>
                      <a:pt x="261364" y="2816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8458735" y="4463354"/>
                <a:ext cx="393312" cy="700270"/>
              </a:xfrm>
              <a:custGeom>
                <a:rect b="b" l="l" r="r" t="t"/>
                <a:pathLst>
                  <a:path extrusionOk="0" h="700270" w="393312">
                    <a:moveTo>
                      <a:pt x="93032" y="673789"/>
                    </a:moveTo>
                    <a:cubicBezTo>
                      <a:pt x="63326" y="656288"/>
                      <a:pt x="40298" y="631418"/>
                      <a:pt x="24179" y="599180"/>
                    </a:cubicBezTo>
                    <a:cubicBezTo>
                      <a:pt x="8060" y="566941"/>
                      <a:pt x="0" y="529636"/>
                      <a:pt x="0" y="487265"/>
                    </a:cubicBezTo>
                    <a:lnTo>
                      <a:pt x="0" y="211855"/>
                    </a:lnTo>
                    <a:cubicBezTo>
                      <a:pt x="0" y="170174"/>
                      <a:pt x="8060" y="133330"/>
                      <a:pt x="24179" y="101091"/>
                    </a:cubicBezTo>
                    <a:cubicBezTo>
                      <a:pt x="40298" y="68853"/>
                      <a:pt x="63326" y="43983"/>
                      <a:pt x="93032" y="26252"/>
                    </a:cubicBezTo>
                    <a:cubicBezTo>
                      <a:pt x="122737" y="8751"/>
                      <a:pt x="157049" y="0"/>
                      <a:pt x="195735" y="0"/>
                    </a:cubicBezTo>
                    <a:cubicBezTo>
                      <a:pt x="235112" y="0"/>
                      <a:pt x="269654" y="8751"/>
                      <a:pt x="299359" y="26252"/>
                    </a:cubicBezTo>
                    <a:cubicBezTo>
                      <a:pt x="329065" y="43753"/>
                      <a:pt x="352093" y="68623"/>
                      <a:pt x="368673" y="101091"/>
                    </a:cubicBezTo>
                    <a:cubicBezTo>
                      <a:pt x="385022" y="133330"/>
                      <a:pt x="393312" y="170174"/>
                      <a:pt x="393312" y="211855"/>
                    </a:cubicBezTo>
                    <a:lnTo>
                      <a:pt x="393312" y="487265"/>
                    </a:lnTo>
                    <a:cubicBezTo>
                      <a:pt x="393312" y="529636"/>
                      <a:pt x="385022" y="566941"/>
                      <a:pt x="368673" y="599180"/>
                    </a:cubicBezTo>
                    <a:cubicBezTo>
                      <a:pt x="352323" y="631418"/>
                      <a:pt x="329065" y="656288"/>
                      <a:pt x="299359" y="673789"/>
                    </a:cubicBezTo>
                    <a:cubicBezTo>
                      <a:pt x="269654" y="691290"/>
                      <a:pt x="235112" y="700271"/>
                      <a:pt x="195735" y="700271"/>
                    </a:cubicBezTo>
                    <a:cubicBezTo>
                      <a:pt x="157049" y="700271"/>
                      <a:pt x="122737" y="691520"/>
                      <a:pt x="93032" y="673789"/>
                    </a:cubicBezTo>
                    <a:close/>
                    <a:moveTo>
                      <a:pt x="265048" y="571777"/>
                    </a:moveTo>
                    <a:cubicBezTo>
                      <a:pt x="282319" y="551282"/>
                      <a:pt x="291070" y="524800"/>
                      <a:pt x="291070" y="492101"/>
                    </a:cubicBezTo>
                    <a:lnTo>
                      <a:pt x="291070" y="208861"/>
                    </a:lnTo>
                    <a:cubicBezTo>
                      <a:pt x="291070" y="175701"/>
                      <a:pt x="282319" y="148759"/>
                      <a:pt x="265048" y="128264"/>
                    </a:cubicBezTo>
                    <a:cubicBezTo>
                      <a:pt x="247777" y="107770"/>
                      <a:pt x="224750" y="97407"/>
                      <a:pt x="195735" y="97407"/>
                    </a:cubicBezTo>
                    <a:cubicBezTo>
                      <a:pt x="167641" y="97407"/>
                      <a:pt x="144844" y="107770"/>
                      <a:pt x="127803" y="128264"/>
                    </a:cubicBezTo>
                    <a:cubicBezTo>
                      <a:pt x="110763" y="148759"/>
                      <a:pt x="102243" y="175701"/>
                      <a:pt x="102243" y="208861"/>
                    </a:cubicBezTo>
                    <a:lnTo>
                      <a:pt x="102243" y="492101"/>
                    </a:lnTo>
                    <a:cubicBezTo>
                      <a:pt x="102243" y="524570"/>
                      <a:pt x="110763" y="551282"/>
                      <a:pt x="127803" y="571777"/>
                    </a:cubicBezTo>
                    <a:cubicBezTo>
                      <a:pt x="144844" y="592271"/>
                      <a:pt x="167411" y="602634"/>
                      <a:pt x="195735" y="602634"/>
                    </a:cubicBezTo>
                    <a:cubicBezTo>
                      <a:pt x="224520" y="602634"/>
                      <a:pt x="247547" y="592271"/>
                      <a:pt x="265048" y="5717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8928730" y="4463354"/>
                <a:ext cx="385943" cy="699350"/>
              </a:xfrm>
              <a:custGeom>
                <a:rect b="b" l="l" r="r" t="t"/>
                <a:pathLst>
                  <a:path extrusionOk="0" h="699350" w="385943">
                    <a:moveTo>
                      <a:pt x="92571" y="676322"/>
                    </a:moveTo>
                    <a:cubicBezTo>
                      <a:pt x="63096" y="661124"/>
                      <a:pt x="40298" y="639248"/>
                      <a:pt x="24179" y="610924"/>
                    </a:cubicBezTo>
                    <a:cubicBezTo>
                      <a:pt x="8060" y="582600"/>
                      <a:pt x="0" y="549900"/>
                      <a:pt x="0" y="512826"/>
                    </a:cubicBezTo>
                    <a:lnTo>
                      <a:pt x="0" y="487495"/>
                    </a:lnTo>
                    <a:cubicBezTo>
                      <a:pt x="0" y="484272"/>
                      <a:pt x="921" y="481508"/>
                      <a:pt x="2994" y="479206"/>
                    </a:cubicBezTo>
                    <a:cubicBezTo>
                      <a:pt x="5066" y="476903"/>
                      <a:pt x="7599" y="475751"/>
                      <a:pt x="10593" y="475751"/>
                    </a:cubicBezTo>
                    <a:lnTo>
                      <a:pt x="90038" y="475751"/>
                    </a:lnTo>
                    <a:cubicBezTo>
                      <a:pt x="93032" y="475751"/>
                      <a:pt x="95565" y="476903"/>
                      <a:pt x="97637" y="479206"/>
                    </a:cubicBezTo>
                    <a:cubicBezTo>
                      <a:pt x="99710" y="481508"/>
                      <a:pt x="100631" y="484272"/>
                      <a:pt x="100631" y="487495"/>
                    </a:cubicBezTo>
                    <a:lnTo>
                      <a:pt x="100631" y="507069"/>
                    </a:lnTo>
                    <a:cubicBezTo>
                      <a:pt x="100631" y="535163"/>
                      <a:pt x="109381" y="557960"/>
                      <a:pt x="127113" y="575461"/>
                    </a:cubicBezTo>
                    <a:cubicBezTo>
                      <a:pt x="144844" y="592962"/>
                      <a:pt x="168562" y="601713"/>
                      <a:pt x="198498" y="601713"/>
                    </a:cubicBezTo>
                    <a:cubicBezTo>
                      <a:pt x="226132" y="601713"/>
                      <a:pt x="247317" y="593883"/>
                      <a:pt x="262055" y="578224"/>
                    </a:cubicBezTo>
                    <a:cubicBezTo>
                      <a:pt x="276792" y="562566"/>
                      <a:pt x="284161" y="542071"/>
                      <a:pt x="284161" y="516741"/>
                    </a:cubicBezTo>
                    <a:cubicBezTo>
                      <a:pt x="284161" y="499240"/>
                      <a:pt x="280016" y="484041"/>
                      <a:pt x="271726" y="471376"/>
                    </a:cubicBezTo>
                    <a:cubicBezTo>
                      <a:pt x="263436" y="458711"/>
                      <a:pt x="251923" y="446967"/>
                      <a:pt x="236955" y="436144"/>
                    </a:cubicBezTo>
                    <a:cubicBezTo>
                      <a:pt x="221987" y="425321"/>
                      <a:pt x="198959" y="410814"/>
                      <a:pt x="167641" y="392622"/>
                    </a:cubicBezTo>
                    <a:cubicBezTo>
                      <a:pt x="131718" y="371897"/>
                      <a:pt x="102934" y="353244"/>
                      <a:pt x="81288" y="336895"/>
                    </a:cubicBezTo>
                    <a:cubicBezTo>
                      <a:pt x="59642" y="320545"/>
                      <a:pt x="41220" y="299820"/>
                      <a:pt x="26252" y="274490"/>
                    </a:cubicBezTo>
                    <a:cubicBezTo>
                      <a:pt x="11284" y="249159"/>
                      <a:pt x="3685" y="218072"/>
                      <a:pt x="3685" y="181688"/>
                    </a:cubicBezTo>
                    <a:cubicBezTo>
                      <a:pt x="3685" y="125731"/>
                      <a:pt x="20495" y="81518"/>
                      <a:pt x="54345" y="48819"/>
                    </a:cubicBezTo>
                    <a:cubicBezTo>
                      <a:pt x="88196" y="16350"/>
                      <a:pt x="132639" y="0"/>
                      <a:pt x="187906" y="0"/>
                    </a:cubicBezTo>
                    <a:cubicBezTo>
                      <a:pt x="226132" y="0"/>
                      <a:pt x="259982" y="8060"/>
                      <a:pt x="289227" y="23949"/>
                    </a:cubicBezTo>
                    <a:cubicBezTo>
                      <a:pt x="318703" y="39838"/>
                      <a:pt x="341270" y="62405"/>
                      <a:pt x="357159" y="91880"/>
                    </a:cubicBezTo>
                    <a:cubicBezTo>
                      <a:pt x="373048" y="121356"/>
                      <a:pt x="380877" y="154746"/>
                      <a:pt x="380877" y="192511"/>
                    </a:cubicBezTo>
                    <a:lnTo>
                      <a:pt x="380877" y="213006"/>
                    </a:lnTo>
                    <a:cubicBezTo>
                      <a:pt x="380877" y="216230"/>
                      <a:pt x="379956" y="218993"/>
                      <a:pt x="377884" y="221296"/>
                    </a:cubicBezTo>
                    <a:cubicBezTo>
                      <a:pt x="375811" y="223599"/>
                      <a:pt x="373278" y="224750"/>
                      <a:pt x="370285" y="224750"/>
                    </a:cubicBezTo>
                    <a:lnTo>
                      <a:pt x="290839" y="224750"/>
                    </a:lnTo>
                    <a:cubicBezTo>
                      <a:pt x="287846" y="224750"/>
                      <a:pt x="285313" y="223599"/>
                      <a:pt x="283240" y="221296"/>
                    </a:cubicBezTo>
                    <a:cubicBezTo>
                      <a:pt x="281168" y="218993"/>
                      <a:pt x="280246" y="216230"/>
                      <a:pt x="280246" y="213006"/>
                    </a:cubicBezTo>
                    <a:lnTo>
                      <a:pt x="280246" y="194353"/>
                    </a:lnTo>
                    <a:cubicBezTo>
                      <a:pt x="280246" y="166490"/>
                      <a:pt x="271726" y="143232"/>
                      <a:pt x="254686" y="125040"/>
                    </a:cubicBezTo>
                    <a:cubicBezTo>
                      <a:pt x="237645" y="106848"/>
                      <a:pt x="214618" y="97637"/>
                      <a:pt x="185833" y="97637"/>
                    </a:cubicBezTo>
                    <a:cubicBezTo>
                      <a:pt x="160503" y="97637"/>
                      <a:pt x="140469" y="105006"/>
                      <a:pt x="125961" y="119514"/>
                    </a:cubicBezTo>
                    <a:cubicBezTo>
                      <a:pt x="111224" y="134251"/>
                      <a:pt x="103855" y="154516"/>
                      <a:pt x="103855" y="180537"/>
                    </a:cubicBezTo>
                    <a:cubicBezTo>
                      <a:pt x="103855" y="198038"/>
                      <a:pt x="107769" y="213006"/>
                      <a:pt x="115369" y="225441"/>
                    </a:cubicBezTo>
                    <a:cubicBezTo>
                      <a:pt x="122968" y="237876"/>
                      <a:pt x="134712" y="249620"/>
                      <a:pt x="150140" y="260673"/>
                    </a:cubicBezTo>
                    <a:cubicBezTo>
                      <a:pt x="165799" y="271726"/>
                      <a:pt x="189287" y="286003"/>
                      <a:pt x="221065" y="303735"/>
                    </a:cubicBezTo>
                    <a:cubicBezTo>
                      <a:pt x="263436" y="330447"/>
                      <a:pt x="294524" y="351172"/>
                      <a:pt x="314558" y="366140"/>
                    </a:cubicBezTo>
                    <a:cubicBezTo>
                      <a:pt x="334592" y="381108"/>
                      <a:pt x="351402" y="400451"/>
                      <a:pt x="365219" y="424169"/>
                    </a:cubicBezTo>
                    <a:cubicBezTo>
                      <a:pt x="379035" y="447888"/>
                      <a:pt x="385943" y="477133"/>
                      <a:pt x="385943" y="511674"/>
                    </a:cubicBezTo>
                    <a:cubicBezTo>
                      <a:pt x="385943" y="569013"/>
                      <a:pt x="368673" y="614608"/>
                      <a:pt x="333901" y="648459"/>
                    </a:cubicBezTo>
                    <a:cubicBezTo>
                      <a:pt x="299129" y="682309"/>
                      <a:pt x="252844" y="699350"/>
                      <a:pt x="194584" y="699350"/>
                    </a:cubicBezTo>
                    <a:cubicBezTo>
                      <a:pt x="156127" y="699350"/>
                      <a:pt x="121816" y="691520"/>
                      <a:pt x="92571" y="6763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9365104" y="4471184"/>
                <a:ext cx="400220" cy="683690"/>
              </a:xfrm>
              <a:custGeom>
                <a:rect b="b" l="l" r="r" t="t"/>
                <a:pathLst>
                  <a:path extrusionOk="0" h="683690" w="400220">
                    <a:moveTo>
                      <a:pt x="397227" y="3454"/>
                    </a:moveTo>
                    <a:cubicBezTo>
                      <a:pt x="399300" y="5757"/>
                      <a:pt x="400221" y="8520"/>
                      <a:pt x="400221" y="11744"/>
                    </a:cubicBezTo>
                    <a:lnTo>
                      <a:pt x="400221" y="87044"/>
                    </a:lnTo>
                    <a:cubicBezTo>
                      <a:pt x="400221" y="90268"/>
                      <a:pt x="399300" y="93032"/>
                      <a:pt x="397227" y="95334"/>
                    </a:cubicBezTo>
                    <a:cubicBezTo>
                      <a:pt x="395155" y="97637"/>
                      <a:pt x="392622" y="98788"/>
                      <a:pt x="389628" y="98788"/>
                    </a:cubicBezTo>
                    <a:lnTo>
                      <a:pt x="253074" y="98788"/>
                    </a:lnTo>
                    <a:cubicBezTo>
                      <a:pt x="250080" y="98788"/>
                      <a:pt x="248699" y="100401"/>
                      <a:pt x="248699" y="103624"/>
                    </a:cubicBezTo>
                    <a:lnTo>
                      <a:pt x="248699" y="671947"/>
                    </a:lnTo>
                    <a:cubicBezTo>
                      <a:pt x="248699" y="675171"/>
                      <a:pt x="247778" y="677934"/>
                      <a:pt x="245705" y="680237"/>
                    </a:cubicBezTo>
                    <a:cubicBezTo>
                      <a:pt x="243633" y="682540"/>
                      <a:pt x="241100" y="683691"/>
                      <a:pt x="238106" y="683691"/>
                    </a:cubicBezTo>
                    <a:lnTo>
                      <a:pt x="157049" y="683691"/>
                    </a:lnTo>
                    <a:cubicBezTo>
                      <a:pt x="154055" y="683691"/>
                      <a:pt x="151522" y="682540"/>
                      <a:pt x="149450" y="680237"/>
                    </a:cubicBezTo>
                    <a:cubicBezTo>
                      <a:pt x="147377" y="677934"/>
                      <a:pt x="146456" y="675171"/>
                      <a:pt x="146456" y="671947"/>
                    </a:cubicBezTo>
                    <a:lnTo>
                      <a:pt x="146456" y="103624"/>
                    </a:lnTo>
                    <a:cubicBezTo>
                      <a:pt x="146456" y="100401"/>
                      <a:pt x="145074" y="98788"/>
                      <a:pt x="142081" y="98788"/>
                    </a:cubicBezTo>
                    <a:lnTo>
                      <a:pt x="10593" y="98788"/>
                    </a:lnTo>
                    <a:cubicBezTo>
                      <a:pt x="7599" y="98788"/>
                      <a:pt x="5066" y="97637"/>
                      <a:pt x="2994" y="95334"/>
                    </a:cubicBezTo>
                    <a:cubicBezTo>
                      <a:pt x="921" y="93032"/>
                      <a:pt x="0" y="90268"/>
                      <a:pt x="0" y="87044"/>
                    </a:cubicBezTo>
                    <a:lnTo>
                      <a:pt x="0" y="11744"/>
                    </a:lnTo>
                    <a:cubicBezTo>
                      <a:pt x="0" y="8520"/>
                      <a:pt x="921" y="5757"/>
                      <a:pt x="2994" y="3454"/>
                    </a:cubicBezTo>
                    <a:cubicBezTo>
                      <a:pt x="5066" y="1151"/>
                      <a:pt x="7599" y="0"/>
                      <a:pt x="10593" y="0"/>
                    </a:cubicBezTo>
                    <a:lnTo>
                      <a:pt x="389628" y="0"/>
                    </a:lnTo>
                    <a:cubicBezTo>
                      <a:pt x="392622" y="0"/>
                      <a:pt x="395155" y="1151"/>
                      <a:pt x="397227" y="34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3" name="Google Shape;393;p21"/>
          <p:cNvSpPr/>
          <p:nvPr/>
        </p:nvSpPr>
        <p:spPr>
          <a:xfrm rot="3582100">
            <a:off x="6934129" y="966388"/>
            <a:ext cx="4244349" cy="2523924"/>
          </a:xfrm>
          <a:custGeom>
            <a:rect b="b" l="l" r="r" t="t"/>
            <a:pathLst>
              <a:path extrusionOk="0" h="2891219" w="5748415">
                <a:moveTo>
                  <a:pt x="7087" y="0"/>
                </a:moveTo>
                <a:cubicBezTo>
                  <a:pt x="-95245" y="371149"/>
                  <a:pt x="31848" y="855146"/>
                  <a:pt x="264245" y="1193843"/>
                </a:cubicBezTo>
                <a:cubicBezTo>
                  <a:pt x="514323" y="1543466"/>
                  <a:pt x="807619" y="1772551"/>
                  <a:pt x="1259383" y="1720263"/>
                </a:cubicBezTo>
                <a:cubicBezTo>
                  <a:pt x="1602139" y="1712573"/>
                  <a:pt x="1982247" y="1340751"/>
                  <a:pt x="1971755" y="878871"/>
                </a:cubicBezTo>
                <a:cubicBezTo>
                  <a:pt x="1889765" y="428344"/>
                  <a:pt x="1566471" y="140758"/>
                  <a:pt x="1151226" y="270786"/>
                </a:cubicBezTo>
                <a:cubicBezTo>
                  <a:pt x="859021" y="448051"/>
                  <a:pt x="690835" y="973718"/>
                  <a:pt x="775321" y="1423914"/>
                </a:cubicBezTo>
                <a:cubicBezTo>
                  <a:pt x="872111" y="1991570"/>
                  <a:pt x="1163420" y="2604859"/>
                  <a:pt x="1748525" y="2763965"/>
                </a:cubicBezTo>
                <a:cubicBezTo>
                  <a:pt x="2243081" y="2948464"/>
                  <a:pt x="2814766" y="3015071"/>
                  <a:pt x="3262084" y="2471201"/>
                </a:cubicBezTo>
                <a:cubicBezTo>
                  <a:pt x="3728246" y="2091851"/>
                  <a:pt x="3751287" y="1307576"/>
                  <a:pt x="3225239" y="889975"/>
                </a:cubicBezTo>
                <a:cubicBezTo>
                  <a:pt x="3044881" y="737159"/>
                  <a:pt x="2839219" y="699245"/>
                  <a:pt x="2666082" y="839888"/>
                </a:cubicBezTo>
                <a:cubicBezTo>
                  <a:pt x="2560478" y="1029144"/>
                  <a:pt x="2641669" y="1281737"/>
                  <a:pt x="2745715" y="1420096"/>
                </a:cubicBezTo>
                <a:cubicBezTo>
                  <a:pt x="3156445" y="2082967"/>
                  <a:pt x="3577591" y="2502750"/>
                  <a:pt x="4149279" y="2651301"/>
                </a:cubicBezTo>
                <a:cubicBezTo>
                  <a:pt x="4764342" y="2811810"/>
                  <a:pt x="5481936" y="2557171"/>
                  <a:pt x="5748416" y="2002733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1"/>
          <p:cNvSpPr/>
          <p:nvPr/>
        </p:nvSpPr>
        <p:spPr>
          <a:xfrm rot="-9434754">
            <a:off x="-142764" y="-273978"/>
            <a:ext cx="1349036" cy="1500181"/>
          </a:xfrm>
          <a:custGeom>
            <a:rect b="b" l="l" r="r" t="t"/>
            <a:pathLst>
              <a:path extrusionOk="0" h="1500181" w="1349036">
                <a:moveTo>
                  <a:pt x="1349036" y="983480"/>
                </a:moveTo>
                <a:lnTo>
                  <a:pt x="117092" y="1500181"/>
                </a:lnTo>
                <a:lnTo>
                  <a:pt x="78200" y="1476177"/>
                </a:lnTo>
                <a:cubicBezTo>
                  <a:pt x="10470" y="1408202"/>
                  <a:pt x="-36528" y="1270998"/>
                  <a:pt x="37785" y="1186019"/>
                </a:cubicBezTo>
                <a:cubicBezTo>
                  <a:pt x="60710" y="1158594"/>
                  <a:pt x="92414" y="1142923"/>
                  <a:pt x="121890" y="1127212"/>
                </a:cubicBezTo>
                <a:cubicBezTo>
                  <a:pt x="187459" y="1094537"/>
                  <a:pt x="252994" y="1064487"/>
                  <a:pt x="310899" y="1016140"/>
                </a:cubicBezTo>
                <a:cubicBezTo>
                  <a:pt x="367722" y="967794"/>
                  <a:pt x="416882" y="898526"/>
                  <a:pt x="431064" y="817504"/>
                </a:cubicBezTo>
                <a:cubicBezTo>
                  <a:pt x="447472" y="718186"/>
                  <a:pt x="411413" y="617536"/>
                  <a:pt x="405943" y="516924"/>
                </a:cubicBezTo>
                <a:cubicBezTo>
                  <a:pt x="398312" y="349631"/>
                  <a:pt x="480224" y="188881"/>
                  <a:pt x="596033" y="98691"/>
                </a:cubicBezTo>
                <a:cubicBezTo>
                  <a:pt x="683152" y="30873"/>
                  <a:pt x="788185" y="0"/>
                  <a:pt x="893481" y="0"/>
                </a:cubicBezTo>
                <a:lnTo>
                  <a:pt x="938333" y="42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5" name="Google Shape;395;p21"/>
          <p:cNvGrpSpPr/>
          <p:nvPr/>
        </p:nvGrpSpPr>
        <p:grpSpPr>
          <a:xfrm>
            <a:off x="9200729" y="4239537"/>
            <a:ext cx="1065677" cy="326130"/>
            <a:chOff x="6551993" y="1927595"/>
            <a:chExt cx="2643703" cy="2139960"/>
          </a:xfrm>
        </p:grpSpPr>
        <p:grpSp>
          <p:nvGrpSpPr>
            <p:cNvPr id="396" name="Google Shape;396;p21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397" name="Google Shape;397;p21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399;p21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21"/>
          <p:cNvSpPr/>
          <p:nvPr/>
        </p:nvSpPr>
        <p:spPr>
          <a:xfrm rot="-741824">
            <a:off x="3767844" y="1766355"/>
            <a:ext cx="4788966" cy="340570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21"/>
          <p:cNvGrpSpPr/>
          <p:nvPr/>
        </p:nvGrpSpPr>
        <p:grpSpPr>
          <a:xfrm rot="-742137">
            <a:off x="7196500" y="1459648"/>
            <a:ext cx="1025743" cy="1172875"/>
            <a:chOff x="9204036" y="1284493"/>
            <a:chExt cx="2465995" cy="2819717"/>
          </a:xfrm>
        </p:grpSpPr>
        <p:sp>
          <p:nvSpPr>
            <p:cNvPr id="404" name="Google Shape;404;p21"/>
            <p:cNvSpPr/>
            <p:nvPr/>
          </p:nvSpPr>
          <p:spPr>
            <a:xfrm rot="-447735">
              <a:off x="9361292" y="1413353"/>
              <a:ext cx="2151483" cy="2561996"/>
            </a:xfrm>
            <a:custGeom>
              <a:rect b="b" l="l" r="r" t="t"/>
              <a:pathLst>
                <a:path extrusionOk="0" h="2559494" w="2149382">
                  <a:moveTo>
                    <a:pt x="328642" y="60"/>
                  </a:moveTo>
                  <a:lnTo>
                    <a:pt x="325317" y="23333"/>
                  </a:lnTo>
                  <a:cubicBezTo>
                    <a:pt x="357456" y="28809"/>
                    <a:pt x="379751" y="58796"/>
                    <a:pt x="375057" y="91326"/>
                  </a:cubicBezTo>
                  <a:cubicBezTo>
                    <a:pt x="370429" y="123856"/>
                    <a:pt x="340702" y="146216"/>
                    <a:pt x="308238" y="142500"/>
                  </a:cubicBezTo>
                  <a:lnTo>
                    <a:pt x="299893" y="201302"/>
                  </a:lnTo>
                  <a:cubicBezTo>
                    <a:pt x="332032" y="206778"/>
                    <a:pt x="354327" y="236765"/>
                    <a:pt x="349633" y="269295"/>
                  </a:cubicBezTo>
                  <a:cubicBezTo>
                    <a:pt x="345005" y="301825"/>
                    <a:pt x="315278" y="324185"/>
                    <a:pt x="282813" y="320404"/>
                  </a:cubicBezTo>
                  <a:lnTo>
                    <a:pt x="274730" y="377250"/>
                  </a:lnTo>
                  <a:cubicBezTo>
                    <a:pt x="306934" y="382726"/>
                    <a:pt x="329164" y="412518"/>
                    <a:pt x="324535" y="445048"/>
                  </a:cubicBezTo>
                  <a:cubicBezTo>
                    <a:pt x="319907" y="477578"/>
                    <a:pt x="290115" y="500133"/>
                    <a:pt x="257715" y="496352"/>
                  </a:cubicBezTo>
                  <a:lnTo>
                    <a:pt x="249306" y="555154"/>
                  </a:lnTo>
                  <a:cubicBezTo>
                    <a:pt x="281510" y="560630"/>
                    <a:pt x="303739" y="590487"/>
                    <a:pt x="299111" y="623017"/>
                  </a:cubicBezTo>
                  <a:cubicBezTo>
                    <a:pt x="294482" y="655547"/>
                    <a:pt x="264756" y="677907"/>
                    <a:pt x="232291" y="674191"/>
                  </a:cubicBezTo>
                  <a:lnTo>
                    <a:pt x="223882" y="732992"/>
                  </a:lnTo>
                  <a:cubicBezTo>
                    <a:pt x="256085" y="738468"/>
                    <a:pt x="278315" y="768456"/>
                    <a:pt x="273687" y="800986"/>
                  </a:cubicBezTo>
                  <a:cubicBezTo>
                    <a:pt x="269058" y="833516"/>
                    <a:pt x="239332" y="855876"/>
                    <a:pt x="206867" y="852095"/>
                  </a:cubicBezTo>
                  <a:lnTo>
                    <a:pt x="198457" y="910962"/>
                  </a:lnTo>
                  <a:cubicBezTo>
                    <a:pt x="230661" y="916438"/>
                    <a:pt x="252956" y="946229"/>
                    <a:pt x="248263" y="978759"/>
                  </a:cubicBezTo>
                  <a:cubicBezTo>
                    <a:pt x="243634" y="1011289"/>
                    <a:pt x="213907" y="1033845"/>
                    <a:pt x="181443" y="1030064"/>
                  </a:cubicBezTo>
                  <a:lnTo>
                    <a:pt x="173033" y="1088865"/>
                  </a:lnTo>
                  <a:cubicBezTo>
                    <a:pt x="205237" y="1094341"/>
                    <a:pt x="227532" y="1124198"/>
                    <a:pt x="222838" y="1156728"/>
                  </a:cubicBezTo>
                  <a:cubicBezTo>
                    <a:pt x="218210" y="1189258"/>
                    <a:pt x="188483" y="1211618"/>
                    <a:pt x="156084" y="1207902"/>
                  </a:cubicBezTo>
                  <a:lnTo>
                    <a:pt x="147674" y="1266704"/>
                  </a:lnTo>
                  <a:cubicBezTo>
                    <a:pt x="179813" y="1272180"/>
                    <a:pt x="202108" y="1302167"/>
                    <a:pt x="197414" y="1334697"/>
                  </a:cubicBezTo>
                  <a:cubicBezTo>
                    <a:pt x="192786" y="1367162"/>
                    <a:pt x="163059" y="1389587"/>
                    <a:pt x="130595" y="1385806"/>
                  </a:cubicBezTo>
                  <a:lnTo>
                    <a:pt x="122250" y="1444673"/>
                  </a:lnTo>
                  <a:cubicBezTo>
                    <a:pt x="154389" y="1450149"/>
                    <a:pt x="176684" y="1479941"/>
                    <a:pt x="172055" y="1512471"/>
                  </a:cubicBezTo>
                  <a:cubicBezTo>
                    <a:pt x="167362" y="1545001"/>
                    <a:pt x="137635" y="1567556"/>
                    <a:pt x="105170" y="1563775"/>
                  </a:cubicBezTo>
                  <a:lnTo>
                    <a:pt x="96826" y="1622577"/>
                  </a:lnTo>
                  <a:cubicBezTo>
                    <a:pt x="128965" y="1628053"/>
                    <a:pt x="151260" y="1657910"/>
                    <a:pt x="146631" y="1690440"/>
                  </a:cubicBezTo>
                  <a:cubicBezTo>
                    <a:pt x="141938" y="1722969"/>
                    <a:pt x="112211" y="1745330"/>
                    <a:pt x="79811" y="1741549"/>
                  </a:cubicBezTo>
                  <a:lnTo>
                    <a:pt x="71793" y="1797547"/>
                  </a:lnTo>
                  <a:cubicBezTo>
                    <a:pt x="103997" y="1803023"/>
                    <a:pt x="126227" y="1833010"/>
                    <a:pt x="121598" y="1865540"/>
                  </a:cubicBezTo>
                  <a:cubicBezTo>
                    <a:pt x="116970" y="1898005"/>
                    <a:pt x="87243" y="1920431"/>
                    <a:pt x="54778" y="1916649"/>
                  </a:cubicBezTo>
                  <a:lnTo>
                    <a:pt x="46695" y="1973495"/>
                  </a:lnTo>
                  <a:cubicBezTo>
                    <a:pt x="78834" y="1978971"/>
                    <a:pt x="101129" y="2008763"/>
                    <a:pt x="96500" y="2041293"/>
                  </a:cubicBezTo>
                  <a:cubicBezTo>
                    <a:pt x="91806" y="2073823"/>
                    <a:pt x="62080" y="2096379"/>
                    <a:pt x="29615" y="2092597"/>
                  </a:cubicBezTo>
                  <a:lnTo>
                    <a:pt x="21271" y="2151399"/>
                  </a:lnTo>
                  <a:cubicBezTo>
                    <a:pt x="53409" y="2156875"/>
                    <a:pt x="75704" y="2186732"/>
                    <a:pt x="71076" y="2219262"/>
                  </a:cubicBezTo>
                  <a:cubicBezTo>
                    <a:pt x="66382" y="2251792"/>
                    <a:pt x="36656" y="2274152"/>
                    <a:pt x="4256" y="2270371"/>
                  </a:cubicBezTo>
                  <a:lnTo>
                    <a:pt x="84" y="2299381"/>
                  </a:lnTo>
                  <a:lnTo>
                    <a:pt x="55691" y="2307334"/>
                  </a:lnTo>
                  <a:cubicBezTo>
                    <a:pt x="66252" y="2282887"/>
                    <a:pt x="91285" y="2266851"/>
                    <a:pt x="118860" y="2270762"/>
                  </a:cubicBezTo>
                  <a:cubicBezTo>
                    <a:pt x="146501" y="2274739"/>
                    <a:pt x="166188" y="2297164"/>
                    <a:pt x="169448" y="2323566"/>
                  </a:cubicBezTo>
                  <a:lnTo>
                    <a:pt x="233660" y="2332758"/>
                  </a:lnTo>
                  <a:cubicBezTo>
                    <a:pt x="244221" y="2308312"/>
                    <a:pt x="269254" y="2292275"/>
                    <a:pt x="296829" y="2296187"/>
                  </a:cubicBezTo>
                  <a:cubicBezTo>
                    <a:pt x="324470" y="2300163"/>
                    <a:pt x="344027" y="2322523"/>
                    <a:pt x="347286" y="2348990"/>
                  </a:cubicBezTo>
                  <a:lnTo>
                    <a:pt x="409413" y="2357856"/>
                  </a:lnTo>
                  <a:cubicBezTo>
                    <a:pt x="420039" y="2333410"/>
                    <a:pt x="445137" y="2317373"/>
                    <a:pt x="472777" y="2321350"/>
                  </a:cubicBezTo>
                  <a:cubicBezTo>
                    <a:pt x="500418" y="2325326"/>
                    <a:pt x="519910" y="2347686"/>
                    <a:pt x="523169" y="2374154"/>
                  </a:cubicBezTo>
                  <a:lnTo>
                    <a:pt x="587382" y="2383280"/>
                  </a:lnTo>
                  <a:cubicBezTo>
                    <a:pt x="597942" y="2358834"/>
                    <a:pt x="622975" y="2342797"/>
                    <a:pt x="650551" y="2346774"/>
                  </a:cubicBezTo>
                  <a:cubicBezTo>
                    <a:pt x="678191" y="2350685"/>
                    <a:pt x="697879" y="2373111"/>
                    <a:pt x="701138" y="2399578"/>
                  </a:cubicBezTo>
                  <a:lnTo>
                    <a:pt x="765351" y="2408704"/>
                  </a:lnTo>
                  <a:cubicBezTo>
                    <a:pt x="775911" y="2384258"/>
                    <a:pt x="800944" y="2368222"/>
                    <a:pt x="828520" y="2372198"/>
                  </a:cubicBezTo>
                  <a:cubicBezTo>
                    <a:pt x="856160" y="2376109"/>
                    <a:pt x="875652" y="2398535"/>
                    <a:pt x="878912" y="2424937"/>
                  </a:cubicBezTo>
                  <a:lnTo>
                    <a:pt x="943124" y="2434129"/>
                  </a:lnTo>
                  <a:cubicBezTo>
                    <a:pt x="953750" y="2409682"/>
                    <a:pt x="978848" y="2393645"/>
                    <a:pt x="1006489" y="2397622"/>
                  </a:cubicBezTo>
                  <a:cubicBezTo>
                    <a:pt x="1034129" y="2401534"/>
                    <a:pt x="1053621" y="2423959"/>
                    <a:pt x="1056881" y="2450361"/>
                  </a:cubicBezTo>
                  <a:lnTo>
                    <a:pt x="1121093" y="2459553"/>
                  </a:lnTo>
                  <a:cubicBezTo>
                    <a:pt x="1131654" y="2435107"/>
                    <a:pt x="1156687" y="2419070"/>
                    <a:pt x="1184262" y="2422981"/>
                  </a:cubicBezTo>
                  <a:cubicBezTo>
                    <a:pt x="1211903" y="2426958"/>
                    <a:pt x="1231590" y="2449383"/>
                    <a:pt x="1234850" y="2475785"/>
                  </a:cubicBezTo>
                  <a:lnTo>
                    <a:pt x="1299062" y="2484977"/>
                  </a:lnTo>
                  <a:cubicBezTo>
                    <a:pt x="1309623" y="2460531"/>
                    <a:pt x="1334656" y="2444494"/>
                    <a:pt x="1362231" y="2448405"/>
                  </a:cubicBezTo>
                  <a:cubicBezTo>
                    <a:pt x="1389872" y="2452382"/>
                    <a:pt x="1409494" y="2474807"/>
                    <a:pt x="1412819" y="2501209"/>
                  </a:cubicBezTo>
                  <a:lnTo>
                    <a:pt x="1476836" y="2510401"/>
                  </a:lnTo>
                  <a:cubicBezTo>
                    <a:pt x="1487461" y="2485890"/>
                    <a:pt x="1512560" y="2469918"/>
                    <a:pt x="1540200" y="2473830"/>
                  </a:cubicBezTo>
                  <a:cubicBezTo>
                    <a:pt x="1567841" y="2477806"/>
                    <a:pt x="1587333" y="2500166"/>
                    <a:pt x="1590592" y="2526633"/>
                  </a:cubicBezTo>
                  <a:lnTo>
                    <a:pt x="1654804" y="2535825"/>
                  </a:lnTo>
                  <a:cubicBezTo>
                    <a:pt x="1665365" y="2511314"/>
                    <a:pt x="1690398" y="2495342"/>
                    <a:pt x="1717974" y="2499253"/>
                  </a:cubicBezTo>
                  <a:cubicBezTo>
                    <a:pt x="1745614" y="2503230"/>
                    <a:pt x="1765237" y="2525590"/>
                    <a:pt x="1768561" y="2552058"/>
                  </a:cubicBezTo>
                  <a:lnTo>
                    <a:pt x="1820974" y="2559554"/>
                  </a:lnTo>
                  <a:lnTo>
                    <a:pt x="1825407" y="2528720"/>
                  </a:lnTo>
                  <a:cubicBezTo>
                    <a:pt x="1798614" y="2519397"/>
                    <a:pt x="1780752" y="2493191"/>
                    <a:pt x="1784924" y="2464116"/>
                  </a:cubicBezTo>
                  <a:cubicBezTo>
                    <a:pt x="1789096" y="2434976"/>
                    <a:pt x="1813542" y="2414897"/>
                    <a:pt x="1841835" y="2413463"/>
                  </a:cubicBezTo>
                  <a:lnTo>
                    <a:pt x="1850766" y="2350881"/>
                  </a:lnTo>
                  <a:cubicBezTo>
                    <a:pt x="1824038" y="2341559"/>
                    <a:pt x="1806176" y="2315287"/>
                    <a:pt x="1810348" y="2286147"/>
                  </a:cubicBezTo>
                  <a:cubicBezTo>
                    <a:pt x="1814520" y="2257007"/>
                    <a:pt x="1838967" y="2236929"/>
                    <a:pt x="1867259" y="2235494"/>
                  </a:cubicBezTo>
                  <a:lnTo>
                    <a:pt x="1875929" y="2174998"/>
                  </a:lnTo>
                  <a:cubicBezTo>
                    <a:pt x="1849136" y="2165676"/>
                    <a:pt x="1831274" y="2139469"/>
                    <a:pt x="1835446" y="2110395"/>
                  </a:cubicBezTo>
                  <a:cubicBezTo>
                    <a:pt x="1839618" y="2081254"/>
                    <a:pt x="1864130" y="2060980"/>
                    <a:pt x="1892422" y="2059546"/>
                  </a:cubicBezTo>
                  <a:lnTo>
                    <a:pt x="1900962" y="1999897"/>
                  </a:lnTo>
                  <a:cubicBezTo>
                    <a:pt x="1874169" y="1990575"/>
                    <a:pt x="1856307" y="1964434"/>
                    <a:pt x="1860479" y="1935294"/>
                  </a:cubicBezTo>
                  <a:cubicBezTo>
                    <a:pt x="1864651" y="1906154"/>
                    <a:pt x="1889098" y="1886075"/>
                    <a:pt x="1917390" y="1884641"/>
                  </a:cubicBezTo>
                  <a:lnTo>
                    <a:pt x="1926321" y="1822058"/>
                  </a:lnTo>
                  <a:cubicBezTo>
                    <a:pt x="1899593" y="1812736"/>
                    <a:pt x="1881731" y="1786465"/>
                    <a:pt x="1885903" y="1757325"/>
                  </a:cubicBezTo>
                  <a:cubicBezTo>
                    <a:pt x="1890076" y="1728185"/>
                    <a:pt x="1914522" y="1708106"/>
                    <a:pt x="1942814" y="1706672"/>
                  </a:cubicBezTo>
                  <a:lnTo>
                    <a:pt x="1951745" y="1644155"/>
                  </a:lnTo>
                  <a:cubicBezTo>
                    <a:pt x="1925018" y="1634833"/>
                    <a:pt x="1907156" y="1608626"/>
                    <a:pt x="1911327" y="1579551"/>
                  </a:cubicBezTo>
                  <a:cubicBezTo>
                    <a:pt x="1915434" y="1550411"/>
                    <a:pt x="1939946" y="1530137"/>
                    <a:pt x="1968239" y="1528703"/>
                  </a:cubicBezTo>
                  <a:lnTo>
                    <a:pt x="1977170" y="1466186"/>
                  </a:lnTo>
                  <a:cubicBezTo>
                    <a:pt x="1950441" y="1456864"/>
                    <a:pt x="1932579" y="1430722"/>
                    <a:pt x="1936752" y="1401582"/>
                  </a:cubicBezTo>
                  <a:cubicBezTo>
                    <a:pt x="1940859" y="1372442"/>
                    <a:pt x="1965370" y="1352364"/>
                    <a:pt x="1993663" y="1350930"/>
                  </a:cubicBezTo>
                  <a:lnTo>
                    <a:pt x="2002594" y="1288412"/>
                  </a:lnTo>
                  <a:cubicBezTo>
                    <a:pt x="1975866" y="1279025"/>
                    <a:pt x="1958004" y="1252753"/>
                    <a:pt x="1962176" y="1223613"/>
                  </a:cubicBezTo>
                  <a:cubicBezTo>
                    <a:pt x="1966283" y="1194539"/>
                    <a:pt x="1990794" y="1174395"/>
                    <a:pt x="2019087" y="1172961"/>
                  </a:cubicBezTo>
                  <a:lnTo>
                    <a:pt x="2028018" y="1110443"/>
                  </a:lnTo>
                  <a:cubicBezTo>
                    <a:pt x="2001290" y="1101121"/>
                    <a:pt x="1983363" y="1074915"/>
                    <a:pt x="1987535" y="1045840"/>
                  </a:cubicBezTo>
                  <a:cubicBezTo>
                    <a:pt x="1991707" y="1016700"/>
                    <a:pt x="2016218" y="996426"/>
                    <a:pt x="2044511" y="994992"/>
                  </a:cubicBezTo>
                  <a:lnTo>
                    <a:pt x="2053442" y="932474"/>
                  </a:lnTo>
                  <a:cubicBezTo>
                    <a:pt x="2026714" y="923152"/>
                    <a:pt x="2008787" y="897011"/>
                    <a:pt x="2012959" y="867871"/>
                  </a:cubicBezTo>
                  <a:cubicBezTo>
                    <a:pt x="2017131" y="838731"/>
                    <a:pt x="2041643" y="818652"/>
                    <a:pt x="2069935" y="817218"/>
                  </a:cubicBezTo>
                  <a:lnTo>
                    <a:pt x="2078866" y="754701"/>
                  </a:lnTo>
                  <a:cubicBezTo>
                    <a:pt x="2052073" y="745313"/>
                    <a:pt x="2034276" y="719042"/>
                    <a:pt x="2038383" y="689902"/>
                  </a:cubicBezTo>
                  <a:cubicBezTo>
                    <a:pt x="2042555" y="660827"/>
                    <a:pt x="2067067" y="640683"/>
                    <a:pt x="2095359" y="639249"/>
                  </a:cubicBezTo>
                  <a:lnTo>
                    <a:pt x="2103965" y="578753"/>
                  </a:lnTo>
                  <a:cubicBezTo>
                    <a:pt x="2077236" y="569430"/>
                    <a:pt x="2059374" y="543289"/>
                    <a:pt x="2063547" y="514149"/>
                  </a:cubicBezTo>
                  <a:cubicBezTo>
                    <a:pt x="2067654" y="485009"/>
                    <a:pt x="2092165" y="464800"/>
                    <a:pt x="2120457" y="463301"/>
                  </a:cubicBezTo>
                  <a:lnTo>
                    <a:pt x="2129388" y="400784"/>
                  </a:lnTo>
                  <a:cubicBezTo>
                    <a:pt x="2102661" y="391462"/>
                    <a:pt x="2084799" y="365320"/>
                    <a:pt x="2088970" y="336180"/>
                  </a:cubicBezTo>
                  <a:cubicBezTo>
                    <a:pt x="2093077" y="307040"/>
                    <a:pt x="2117589" y="286831"/>
                    <a:pt x="2145882" y="285332"/>
                  </a:cubicBezTo>
                  <a:lnTo>
                    <a:pt x="2149467" y="260234"/>
                  </a:lnTo>
                  <a:lnTo>
                    <a:pt x="2100770" y="253258"/>
                  </a:lnTo>
                  <a:cubicBezTo>
                    <a:pt x="2094838" y="284876"/>
                    <a:pt x="2065242" y="306845"/>
                    <a:pt x="2033103" y="302216"/>
                  </a:cubicBezTo>
                  <a:cubicBezTo>
                    <a:pt x="2000899" y="297653"/>
                    <a:pt x="1978865" y="268317"/>
                    <a:pt x="1981994" y="236309"/>
                  </a:cubicBezTo>
                  <a:lnTo>
                    <a:pt x="1922801" y="227834"/>
                  </a:lnTo>
                  <a:cubicBezTo>
                    <a:pt x="1916869" y="259452"/>
                    <a:pt x="1887468" y="281421"/>
                    <a:pt x="1855329" y="276857"/>
                  </a:cubicBezTo>
                  <a:cubicBezTo>
                    <a:pt x="1823125" y="272229"/>
                    <a:pt x="1800895" y="242893"/>
                    <a:pt x="1804025" y="210885"/>
                  </a:cubicBezTo>
                  <a:lnTo>
                    <a:pt x="1744897" y="202410"/>
                  </a:lnTo>
                  <a:cubicBezTo>
                    <a:pt x="1738900" y="234027"/>
                    <a:pt x="1709499" y="255996"/>
                    <a:pt x="1677360" y="251433"/>
                  </a:cubicBezTo>
                  <a:cubicBezTo>
                    <a:pt x="1645156" y="246805"/>
                    <a:pt x="1623057" y="217469"/>
                    <a:pt x="1626251" y="185461"/>
                  </a:cubicBezTo>
                  <a:lnTo>
                    <a:pt x="1567058" y="177051"/>
                  </a:lnTo>
                  <a:cubicBezTo>
                    <a:pt x="1561126" y="208668"/>
                    <a:pt x="1531530" y="230572"/>
                    <a:pt x="1499391" y="226009"/>
                  </a:cubicBezTo>
                  <a:cubicBezTo>
                    <a:pt x="1467187" y="221381"/>
                    <a:pt x="1445153" y="192045"/>
                    <a:pt x="1448282" y="160037"/>
                  </a:cubicBezTo>
                  <a:lnTo>
                    <a:pt x="1389090" y="151562"/>
                  </a:lnTo>
                  <a:cubicBezTo>
                    <a:pt x="1383157" y="183244"/>
                    <a:pt x="1353757" y="205148"/>
                    <a:pt x="1321618" y="200585"/>
                  </a:cubicBezTo>
                  <a:cubicBezTo>
                    <a:pt x="1289414" y="196021"/>
                    <a:pt x="1267184" y="166621"/>
                    <a:pt x="1270313" y="134612"/>
                  </a:cubicBezTo>
                  <a:lnTo>
                    <a:pt x="1211186" y="126138"/>
                  </a:lnTo>
                  <a:cubicBezTo>
                    <a:pt x="1205188" y="157820"/>
                    <a:pt x="1175787" y="179724"/>
                    <a:pt x="1143649" y="175161"/>
                  </a:cubicBezTo>
                  <a:cubicBezTo>
                    <a:pt x="1111445" y="170532"/>
                    <a:pt x="1089346" y="141262"/>
                    <a:pt x="1092540" y="109188"/>
                  </a:cubicBezTo>
                  <a:lnTo>
                    <a:pt x="1033347" y="100779"/>
                  </a:lnTo>
                  <a:cubicBezTo>
                    <a:pt x="1027415" y="132396"/>
                    <a:pt x="997819" y="154300"/>
                    <a:pt x="965680" y="149736"/>
                  </a:cubicBezTo>
                  <a:cubicBezTo>
                    <a:pt x="933476" y="145108"/>
                    <a:pt x="911442" y="115838"/>
                    <a:pt x="914571" y="83764"/>
                  </a:cubicBezTo>
                  <a:lnTo>
                    <a:pt x="855443" y="75355"/>
                  </a:lnTo>
                  <a:cubicBezTo>
                    <a:pt x="849446" y="106972"/>
                    <a:pt x="820045" y="128941"/>
                    <a:pt x="787906" y="124312"/>
                  </a:cubicBezTo>
                  <a:cubicBezTo>
                    <a:pt x="755702" y="119749"/>
                    <a:pt x="733473" y="90414"/>
                    <a:pt x="736602" y="58340"/>
                  </a:cubicBezTo>
                  <a:lnTo>
                    <a:pt x="679495" y="50191"/>
                  </a:lnTo>
                  <a:cubicBezTo>
                    <a:pt x="673563" y="81808"/>
                    <a:pt x="644097" y="103777"/>
                    <a:pt x="611958" y="99214"/>
                  </a:cubicBezTo>
                  <a:cubicBezTo>
                    <a:pt x="579754" y="94586"/>
                    <a:pt x="557525" y="65250"/>
                    <a:pt x="560654" y="33242"/>
                  </a:cubicBezTo>
                  <a:lnTo>
                    <a:pt x="501657" y="24832"/>
                  </a:lnTo>
                  <a:cubicBezTo>
                    <a:pt x="495724" y="56449"/>
                    <a:pt x="466128" y="78353"/>
                    <a:pt x="433989" y="73790"/>
                  </a:cubicBezTo>
                  <a:cubicBezTo>
                    <a:pt x="401785" y="69162"/>
                    <a:pt x="379751" y="39826"/>
                    <a:pt x="382880" y="7818"/>
                  </a:cubicBezTo>
                  <a:lnTo>
                    <a:pt x="328642" y="6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12700" rotWithShape="0" algn="tl" dir="2700000" dist="127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 rot="42970">
              <a:off x="9631547" y="1657825"/>
              <a:ext cx="1613516" cy="2081227"/>
            </a:xfrm>
            <a:custGeom>
              <a:rect b="b" l="l" r="r" t="t"/>
              <a:pathLst>
                <a:path extrusionOk="0" h="2081064" w="1613390">
                  <a:moveTo>
                    <a:pt x="23" y="128"/>
                  </a:moveTo>
                  <a:lnTo>
                    <a:pt x="1613413" y="128"/>
                  </a:lnTo>
                  <a:lnTo>
                    <a:pt x="1613413" y="2081193"/>
                  </a:lnTo>
                  <a:lnTo>
                    <a:pt x="23" y="208119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p21"/>
          <p:cNvSpPr/>
          <p:nvPr/>
        </p:nvSpPr>
        <p:spPr>
          <a:xfrm rot="-741094">
            <a:off x="6562016" y="2041914"/>
            <a:ext cx="766551" cy="519860"/>
          </a:xfrm>
          <a:custGeom>
            <a:rect b="b" l="l" r="r" t="t"/>
            <a:pathLst>
              <a:path extrusionOk="0" h="1482707" w="2186300">
                <a:moveTo>
                  <a:pt x="1706976" y="345"/>
                </a:moveTo>
                <a:cubicBezTo>
                  <a:pt x="1665515" y="-1220"/>
                  <a:pt x="1619882" y="3539"/>
                  <a:pt x="1572945" y="17750"/>
                </a:cubicBezTo>
                <a:cubicBezTo>
                  <a:pt x="1504235" y="38676"/>
                  <a:pt x="1438328" y="97869"/>
                  <a:pt x="1370334" y="168014"/>
                </a:cubicBezTo>
                <a:cubicBezTo>
                  <a:pt x="1355276" y="183594"/>
                  <a:pt x="1340151" y="199696"/>
                  <a:pt x="1324832" y="215994"/>
                </a:cubicBezTo>
                <a:cubicBezTo>
                  <a:pt x="1316096" y="225316"/>
                  <a:pt x="1307491" y="234051"/>
                  <a:pt x="1298625" y="243439"/>
                </a:cubicBezTo>
                <a:lnTo>
                  <a:pt x="1420857" y="207910"/>
                </a:lnTo>
                <a:cubicBezTo>
                  <a:pt x="1417337" y="211365"/>
                  <a:pt x="1414403" y="215016"/>
                  <a:pt x="1410883" y="218536"/>
                </a:cubicBezTo>
                <a:lnTo>
                  <a:pt x="1439566" y="209800"/>
                </a:lnTo>
                <a:cubicBezTo>
                  <a:pt x="1495369" y="155432"/>
                  <a:pt x="1550259" y="111755"/>
                  <a:pt x="1607235" y="94479"/>
                </a:cubicBezTo>
                <a:cubicBezTo>
                  <a:pt x="1701174" y="65926"/>
                  <a:pt x="1786247" y="76617"/>
                  <a:pt x="1848504" y="94479"/>
                </a:cubicBezTo>
                <a:lnTo>
                  <a:pt x="1934555" y="69511"/>
                </a:lnTo>
                <a:cubicBezTo>
                  <a:pt x="1934555" y="69511"/>
                  <a:pt x="1923994" y="67882"/>
                  <a:pt x="1912716" y="65795"/>
                </a:cubicBezTo>
                <a:lnTo>
                  <a:pt x="1921452" y="62666"/>
                </a:lnTo>
                <a:cubicBezTo>
                  <a:pt x="1921452" y="62666"/>
                  <a:pt x="1831359" y="5038"/>
                  <a:pt x="1706976" y="345"/>
                </a:cubicBezTo>
                <a:close/>
                <a:moveTo>
                  <a:pt x="1410883" y="218536"/>
                </a:moveTo>
                <a:lnTo>
                  <a:pt x="1290542" y="252826"/>
                </a:lnTo>
                <a:cubicBezTo>
                  <a:pt x="1195951" y="353023"/>
                  <a:pt x="1093798" y="453937"/>
                  <a:pt x="971984" y="490965"/>
                </a:cubicBezTo>
                <a:cubicBezTo>
                  <a:pt x="839993" y="531057"/>
                  <a:pt x="729672" y="485033"/>
                  <a:pt x="601678" y="447940"/>
                </a:cubicBezTo>
                <a:lnTo>
                  <a:pt x="473253" y="484120"/>
                </a:lnTo>
                <a:cubicBezTo>
                  <a:pt x="674547" y="507850"/>
                  <a:pt x="812516" y="615674"/>
                  <a:pt x="993210" y="560784"/>
                </a:cubicBezTo>
                <a:cubicBezTo>
                  <a:pt x="1158401" y="510588"/>
                  <a:pt x="1287413" y="342397"/>
                  <a:pt x="1410883" y="218536"/>
                </a:cubicBezTo>
                <a:close/>
                <a:moveTo>
                  <a:pt x="473253" y="484120"/>
                </a:moveTo>
                <a:cubicBezTo>
                  <a:pt x="472510" y="483990"/>
                  <a:pt x="471506" y="484186"/>
                  <a:pt x="470763" y="484120"/>
                </a:cubicBezTo>
                <a:lnTo>
                  <a:pt x="598562" y="446701"/>
                </a:lnTo>
                <a:cubicBezTo>
                  <a:pt x="575152" y="439856"/>
                  <a:pt x="551123" y="434185"/>
                  <a:pt x="526246" y="428579"/>
                </a:cubicBezTo>
                <a:cubicBezTo>
                  <a:pt x="518456" y="426884"/>
                  <a:pt x="510523" y="425124"/>
                  <a:pt x="502556" y="423624"/>
                </a:cubicBezTo>
                <a:cubicBezTo>
                  <a:pt x="415893" y="406870"/>
                  <a:pt x="318225" y="402176"/>
                  <a:pt x="198953" y="434837"/>
                </a:cubicBezTo>
                <a:cubicBezTo>
                  <a:pt x="105346" y="460456"/>
                  <a:pt x="47256" y="500548"/>
                  <a:pt x="84" y="545204"/>
                </a:cubicBezTo>
                <a:lnTo>
                  <a:pt x="17542" y="615609"/>
                </a:lnTo>
                <a:lnTo>
                  <a:pt x="44348" y="608177"/>
                </a:lnTo>
                <a:cubicBezTo>
                  <a:pt x="89818" y="568868"/>
                  <a:pt x="148300" y="534773"/>
                  <a:pt x="233243" y="511500"/>
                </a:cubicBezTo>
                <a:cubicBezTo>
                  <a:pt x="316295" y="488814"/>
                  <a:pt x="388330" y="484837"/>
                  <a:pt x="453931" y="489727"/>
                </a:cubicBezTo>
                <a:lnTo>
                  <a:pt x="473253" y="484120"/>
                </a:lnTo>
                <a:close/>
                <a:moveTo>
                  <a:pt x="1790550" y="277142"/>
                </a:moveTo>
                <a:cubicBezTo>
                  <a:pt x="1749024" y="275577"/>
                  <a:pt x="1704043" y="279684"/>
                  <a:pt x="1657106" y="293961"/>
                </a:cubicBezTo>
                <a:cubicBezTo>
                  <a:pt x="1588395" y="314822"/>
                  <a:pt x="1522488" y="374080"/>
                  <a:pt x="1454495" y="444224"/>
                </a:cubicBezTo>
                <a:cubicBezTo>
                  <a:pt x="1439436" y="459739"/>
                  <a:pt x="1424312" y="476428"/>
                  <a:pt x="1408992" y="492791"/>
                </a:cubicBezTo>
                <a:cubicBezTo>
                  <a:pt x="1400257" y="502113"/>
                  <a:pt x="1391652" y="510848"/>
                  <a:pt x="1382786" y="520236"/>
                </a:cubicBezTo>
                <a:lnTo>
                  <a:pt x="1505017" y="484707"/>
                </a:lnTo>
                <a:cubicBezTo>
                  <a:pt x="1501497" y="488162"/>
                  <a:pt x="1497912" y="491161"/>
                  <a:pt x="1494391" y="494681"/>
                </a:cubicBezTo>
                <a:lnTo>
                  <a:pt x="1523075" y="486598"/>
                </a:lnTo>
                <a:cubicBezTo>
                  <a:pt x="1578943" y="432229"/>
                  <a:pt x="1634420" y="387965"/>
                  <a:pt x="1691396" y="370624"/>
                </a:cubicBezTo>
                <a:cubicBezTo>
                  <a:pt x="1785335" y="342071"/>
                  <a:pt x="1870408" y="352762"/>
                  <a:pt x="1932664" y="370624"/>
                </a:cubicBezTo>
                <a:lnTo>
                  <a:pt x="2018715" y="346309"/>
                </a:lnTo>
                <a:cubicBezTo>
                  <a:pt x="2018715" y="346309"/>
                  <a:pt x="2008154" y="344092"/>
                  <a:pt x="1996877" y="341941"/>
                </a:cubicBezTo>
                <a:lnTo>
                  <a:pt x="2005612" y="339464"/>
                </a:lnTo>
                <a:cubicBezTo>
                  <a:pt x="2005612" y="339464"/>
                  <a:pt x="1914933" y="281836"/>
                  <a:pt x="1790550" y="277142"/>
                </a:cubicBezTo>
                <a:close/>
                <a:moveTo>
                  <a:pt x="1494391" y="494681"/>
                </a:moveTo>
                <a:lnTo>
                  <a:pt x="1374050" y="528971"/>
                </a:lnTo>
                <a:cubicBezTo>
                  <a:pt x="1279459" y="629234"/>
                  <a:pt x="1177958" y="730083"/>
                  <a:pt x="1056118" y="767111"/>
                </a:cubicBezTo>
                <a:cubicBezTo>
                  <a:pt x="924154" y="807203"/>
                  <a:pt x="813833" y="761244"/>
                  <a:pt x="685838" y="724085"/>
                </a:cubicBezTo>
                <a:lnTo>
                  <a:pt x="556795" y="760918"/>
                </a:lnTo>
                <a:cubicBezTo>
                  <a:pt x="758082" y="784647"/>
                  <a:pt x="896676" y="892471"/>
                  <a:pt x="1077370" y="837581"/>
                </a:cubicBezTo>
                <a:cubicBezTo>
                  <a:pt x="1242562" y="787385"/>
                  <a:pt x="1370921" y="618608"/>
                  <a:pt x="1494391" y="494681"/>
                </a:cubicBezTo>
                <a:close/>
                <a:moveTo>
                  <a:pt x="556827" y="760918"/>
                </a:moveTo>
                <a:cubicBezTo>
                  <a:pt x="556084" y="760787"/>
                  <a:pt x="555699" y="760331"/>
                  <a:pt x="554956" y="760266"/>
                </a:cubicBezTo>
                <a:lnTo>
                  <a:pt x="682755" y="723499"/>
                </a:lnTo>
                <a:cubicBezTo>
                  <a:pt x="659345" y="716654"/>
                  <a:pt x="634690" y="710330"/>
                  <a:pt x="609814" y="704789"/>
                </a:cubicBezTo>
                <a:cubicBezTo>
                  <a:pt x="602023" y="703029"/>
                  <a:pt x="594090" y="701334"/>
                  <a:pt x="586124" y="699769"/>
                </a:cubicBezTo>
                <a:cubicBezTo>
                  <a:pt x="499460" y="683016"/>
                  <a:pt x="402418" y="678974"/>
                  <a:pt x="283146" y="711634"/>
                </a:cubicBezTo>
                <a:cubicBezTo>
                  <a:pt x="181743" y="739405"/>
                  <a:pt x="120379" y="783343"/>
                  <a:pt x="71813" y="832562"/>
                </a:cubicBezTo>
                <a:lnTo>
                  <a:pt x="89264" y="901794"/>
                </a:lnTo>
                <a:cubicBezTo>
                  <a:pt x="91748" y="899251"/>
                  <a:pt x="92934" y="896122"/>
                  <a:pt x="95503" y="893645"/>
                </a:cubicBezTo>
                <a:lnTo>
                  <a:pt x="127915" y="884323"/>
                </a:lnTo>
                <a:cubicBezTo>
                  <a:pt x="173385" y="845013"/>
                  <a:pt x="232493" y="811570"/>
                  <a:pt x="317436" y="788298"/>
                </a:cubicBezTo>
                <a:cubicBezTo>
                  <a:pt x="400482" y="765611"/>
                  <a:pt x="472523" y="761048"/>
                  <a:pt x="538124" y="765872"/>
                </a:cubicBezTo>
                <a:lnTo>
                  <a:pt x="556827" y="760918"/>
                </a:lnTo>
                <a:close/>
                <a:moveTo>
                  <a:pt x="1874710" y="553287"/>
                </a:moveTo>
                <a:cubicBezTo>
                  <a:pt x="1833184" y="551723"/>
                  <a:pt x="1788203" y="555830"/>
                  <a:pt x="1741266" y="570106"/>
                </a:cubicBezTo>
                <a:cubicBezTo>
                  <a:pt x="1672556" y="591032"/>
                  <a:pt x="1606649" y="650225"/>
                  <a:pt x="1538655" y="720369"/>
                </a:cubicBezTo>
                <a:cubicBezTo>
                  <a:pt x="1523596" y="735950"/>
                  <a:pt x="1507886" y="752639"/>
                  <a:pt x="1492501" y="769001"/>
                </a:cubicBezTo>
                <a:cubicBezTo>
                  <a:pt x="1483830" y="778258"/>
                  <a:pt x="1475160" y="787059"/>
                  <a:pt x="1466359" y="796446"/>
                </a:cubicBezTo>
                <a:lnTo>
                  <a:pt x="1589178" y="760918"/>
                </a:lnTo>
                <a:cubicBezTo>
                  <a:pt x="1585657" y="764308"/>
                  <a:pt x="1582072" y="767306"/>
                  <a:pt x="1578552" y="770892"/>
                </a:cubicBezTo>
                <a:lnTo>
                  <a:pt x="1607235" y="762743"/>
                </a:lnTo>
                <a:cubicBezTo>
                  <a:pt x="1663103" y="708440"/>
                  <a:pt x="1717993" y="664110"/>
                  <a:pt x="1774904" y="646770"/>
                </a:cubicBezTo>
                <a:cubicBezTo>
                  <a:pt x="1868908" y="618282"/>
                  <a:pt x="1954568" y="628908"/>
                  <a:pt x="2016825" y="646770"/>
                </a:cubicBezTo>
                <a:lnTo>
                  <a:pt x="2102224" y="622519"/>
                </a:lnTo>
                <a:cubicBezTo>
                  <a:pt x="2102224" y="622519"/>
                  <a:pt x="2092315" y="620238"/>
                  <a:pt x="2081037" y="618151"/>
                </a:cubicBezTo>
                <a:lnTo>
                  <a:pt x="2089773" y="615609"/>
                </a:lnTo>
                <a:cubicBezTo>
                  <a:pt x="2089773" y="615609"/>
                  <a:pt x="1999093" y="557981"/>
                  <a:pt x="1874710" y="553287"/>
                </a:cubicBezTo>
                <a:close/>
                <a:moveTo>
                  <a:pt x="1578552" y="770892"/>
                </a:moveTo>
                <a:lnTo>
                  <a:pt x="1458211" y="805117"/>
                </a:lnTo>
                <a:cubicBezTo>
                  <a:pt x="1363620" y="905379"/>
                  <a:pt x="1261532" y="1006293"/>
                  <a:pt x="1139692" y="1043321"/>
                </a:cubicBezTo>
                <a:cubicBezTo>
                  <a:pt x="1007682" y="1083413"/>
                  <a:pt x="897993" y="1037389"/>
                  <a:pt x="769999" y="1000296"/>
                </a:cubicBezTo>
                <a:lnTo>
                  <a:pt x="640948" y="1037063"/>
                </a:lnTo>
                <a:cubicBezTo>
                  <a:pt x="842242" y="1060857"/>
                  <a:pt x="980237" y="1168617"/>
                  <a:pt x="1160879" y="1113727"/>
                </a:cubicBezTo>
                <a:cubicBezTo>
                  <a:pt x="1326070" y="1063530"/>
                  <a:pt x="1455082" y="894753"/>
                  <a:pt x="1578552" y="770892"/>
                </a:cubicBezTo>
                <a:close/>
                <a:moveTo>
                  <a:pt x="640922" y="1037063"/>
                </a:moveTo>
                <a:cubicBezTo>
                  <a:pt x="640186" y="1036998"/>
                  <a:pt x="639175" y="1037128"/>
                  <a:pt x="638432" y="1037063"/>
                </a:cubicBezTo>
                <a:lnTo>
                  <a:pt x="766857" y="999644"/>
                </a:lnTo>
                <a:cubicBezTo>
                  <a:pt x="743447" y="992864"/>
                  <a:pt x="718792" y="986541"/>
                  <a:pt x="693915" y="980935"/>
                </a:cubicBezTo>
                <a:cubicBezTo>
                  <a:pt x="686125" y="979240"/>
                  <a:pt x="678192" y="978131"/>
                  <a:pt x="670225" y="976566"/>
                </a:cubicBezTo>
                <a:cubicBezTo>
                  <a:pt x="583562" y="959813"/>
                  <a:pt x="486520" y="955184"/>
                  <a:pt x="367248" y="987779"/>
                </a:cubicBezTo>
                <a:cubicBezTo>
                  <a:pt x="258589" y="1017571"/>
                  <a:pt x="193255" y="1064964"/>
                  <a:pt x="143444" y="1118746"/>
                </a:cubicBezTo>
                <a:lnTo>
                  <a:pt x="161521" y="1192281"/>
                </a:lnTo>
                <a:cubicBezTo>
                  <a:pt x="168020" y="1185175"/>
                  <a:pt x="172486" y="1177352"/>
                  <a:pt x="179605" y="1170442"/>
                </a:cubicBezTo>
                <a:lnTo>
                  <a:pt x="212017" y="1161120"/>
                </a:lnTo>
                <a:cubicBezTo>
                  <a:pt x="257487" y="1121810"/>
                  <a:pt x="315976" y="1087716"/>
                  <a:pt x="400912" y="1064508"/>
                </a:cubicBezTo>
                <a:cubicBezTo>
                  <a:pt x="483964" y="1041757"/>
                  <a:pt x="555999" y="1037845"/>
                  <a:pt x="621600" y="1042669"/>
                </a:cubicBezTo>
                <a:lnTo>
                  <a:pt x="640922" y="1037063"/>
                </a:lnTo>
                <a:close/>
                <a:moveTo>
                  <a:pt x="1958871" y="829432"/>
                </a:moveTo>
                <a:cubicBezTo>
                  <a:pt x="1917345" y="827868"/>
                  <a:pt x="1871777" y="832627"/>
                  <a:pt x="1824775" y="846904"/>
                </a:cubicBezTo>
                <a:cubicBezTo>
                  <a:pt x="1756064" y="867764"/>
                  <a:pt x="1690809" y="927022"/>
                  <a:pt x="1622816" y="997167"/>
                </a:cubicBezTo>
                <a:cubicBezTo>
                  <a:pt x="1607757" y="1012747"/>
                  <a:pt x="1592046" y="1028784"/>
                  <a:pt x="1576661" y="1045147"/>
                </a:cubicBezTo>
                <a:cubicBezTo>
                  <a:pt x="1567991" y="1054469"/>
                  <a:pt x="1559321" y="1063204"/>
                  <a:pt x="1550520" y="1072592"/>
                </a:cubicBezTo>
                <a:lnTo>
                  <a:pt x="1673338" y="1037063"/>
                </a:lnTo>
                <a:cubicBezTo>
                  <a:pt x="1669818" y="1040518"/>
                  <a:pt x="1666232" y="1044104"/>
                  <a:pt x="1662712" y="1047624"/>
                </a:cubicBezTo>
                <a:lnTo>
                  <a:pt x="1691396" y="1038953"/>
                </a:lnTo>
                <a:cubicBezTo>
                  <a:pt x="1747264" y="984585"/>
                  <a:pt x="1802154" y="940908"/>
                  <a:pt x="1859065" y="923567"/>
                </a:cubicBezTo>
                <a:cubicBezTo>
                  <a:pt x="1953069" y="895079"/>
                  <a:pt x="2038142" y="905705"/>
                  <a:pt x="2100333" y="923567"/>
                </a:cubicBezTo>
                <a:lnTo>
                  <a:pt x="2186384" y="898665"/>
                </a:lnTo>
                <a:cubicBezTo>
                  <a:pt x="2186384" y="898665"/>
                  <a:pt x="2175889" y="897035"/>
                  <a:pt x="2164546" y="894949"/>
                </a:cubicBezTo>
                <a:lnTo>
                  <a:pt x="2173281" y="891819"/>
                </a:lnTo>
                <a:cubicBezTo>
                  <a:pt x="2173281" y="891819"/>
                  <a:pt x="2083254" y="834192"/>
                  <a:pt x="1958871" y="829432"/>
                </a:cubicBezTo>
                <a:close/>
                <a:moveTo>
                  <a:pt x="1662712" y="1047624"/>
                </a:moveTo>
                <a:lnTo>
                  <a:pt x="1542371" y="1081914"/>
                </a:lnTo>
                <a:cubicBezTo>
                  <a:pt x="1447780" y="1182176"/>
                  <a:pt x="1345693" y="1283091"/>
                  <a:pt x="1223852" y="1320053"/>
                </a:cubicBezTo>
                <a:cubicBezTo>
                  <a:pt x="1091842" y="1360211"/>
                  <a:pt x="982127" y="1314186"/>
                  <a:pt x="854159" y="1277093"/>
                </a:cubicBezTo>
                <a:lnTo>
                  <a:pt x="725109" y="1313208"/>
                </a:lnTo>
                <a:cubicBezTo>
                  <a:pt x="926403" y="1337003"/>
                  <a:pt x="1064397" y="1444827"/>
                  <a:pt x="1245039" y="1389937"/>
                </a:cubicBezTo>
                <a:cubicBezTo>
                  <a:pt x="1410231" y="1339741"/>
                  <a:pt x="1539242" y="1171550"/>
                  <a:pt x="1662712" y="1047624"/>
                </a:cubicBezTo>
                <a:close/>
                <a:moveTo>
                  <a:pt x="725083" y="1313208"/>
                </a:moveTo>
                <a:cubicBezTo>
                  <a:pt x="724346" y="1313143"/>
                  <a:pt x="723336" y="1313339"/>
                  <a:pt x="722593" y="1313208"/>
                </a:cubicBezTo>
                <a:lnTo>
                  <a:pt x="850391" y="1275789"/>
                </a:lnTo>
                <a:cubicBezTo>
                  <a:pt x="826981" y="1269010"/>
                  <a:pt x="802952" y="1263338"/>
                  <a:pt x="778076" y="1257732"/>
                </a:cubicBezTo>
                <a:cubicBezTo>
                  <a:pt x="770286" y="1256037"/>
                  <a:pt x="762352" y="1254277"/>
                  <a:pt x="754386" y="1252777"/>
                </a:cubicBezTo>
                <a:cubicBezTo>
                  <a:pt x="667722" y="1235958"/>
                  <a:pt x="570061" y="1231330"/>
                  <a:pt x="450789" y="1263990"/>
                </a:cubicBezTo>
                <a:cubicBezTo>
                  <a:pt x="338382" y="1294759"/>
                  <a:pt x="271744" y="1344434"/>
                  <a:pt x="221372" y="1400498"/>
                </a:cubicBezTo>
                <a:cubicBezTo>
                  <a:pt x="219260" y="1402845"/>
                  <a:pt x="217141" y="1404996"/>
                  <a:pt x="215140" y="1407343"/>
                </a:cubicBezTo>
                <a:lnTo>
                  <a:pt x="234462" y="1482768"/>
                </a:lnTo>
                <a:cubicBezTo>
                  <a:pt x="244580" y="1470903"/>
                  <a:pt x="252070" y="1457931"/>
                  <a:pt x="263763" y="1446653"/>
                </a:cubicBezTo>
                <a:lnTo>
                  <a:pt x="296180" y="1437265"/>
                </a:lnTo>
                <a:cubicBezTo>
                  <a:pt x="341646" y="1397956"/>
                  <a:pt x="400139" y="1363926"/>
                  <a:pt x="485075" y="1340654"/>
                </a:cubicBezTo>
                <a:cubicBezTo>
                  <a:pt x="568127" y="1317902"/>
                  <a:pt x="640162" y="1313991"/>
                  <a:pt x="705763" y="1318815"/>
                </a:cubicBezTo>
                <a:lnTo>
                  <a:pt x="725085" y="1313208"/>
                </a:lnTo>
                <a:close/>
              </a:path>
            </a:pathLst>
          </a:custGeom>
          <a:solidFill>
            <a:srgbClr val="000000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Google Shape;407;p21"/>
          <p:cNvGrpSpPr/>
          <p:nvPr/>
        </p:nvGrpSpPr>
        <p:grpSpPr>
          <a:xfrm rot="-741817">
            <a:off x="6955574" y="1541332"/>
            <a:ext cx="870999" cy="1136129"/>
            <a:chOff x="5637109" y="2191514"/>
            <a:chExt cx="2143612" cy="2796122"/>
          </a:xfrm>
        </p:grpSpPr>
        <p:grpSp>
          <p:nvGrpSpPr>
            <p:cNvPr id="408" name="Google Shape;408;p21"/>
            <p:cNvGrpSpPr/>
            <p:nvPr/>
          </p:nvGrpSpPr>
          <p:grpSpPr>
            <a:xfrm>
              <a:off x="5637109" y="2191514"/>
              <a:ext cx="2143612" cy="2796122"/>
              <a:chOff x="5637109" y="2191514"/>
              <a:chExt cx="2143612" cy="2796122"/>
            </a:xfrm>
          </p:grpSpPr>
          <p:sp>
            <p:nvSpPr>
              <p:cNvPr id="409" name="Google Shape;409;p21"/>
              <p:cNvSpPr/>
              <p:nvPr/>
            </p:nvSpPr>
            <p:spPr>
              <a:xfrm>
                <a:off x="5870944" y="2751072"/>
                <a:ext cx="1675943" cy="1675943"/>
              </a:xfrm>
              <a:custGeom>
                <a:rect b="b" l="l" r="r" t="t"/>
                <a:pathLst>
                  <a:path extrusionOk="0" h="1675943" w="1675943">
                    <a:moveTo>
                      <a:pt x="956539" y="8585"/>
                    </a:moveTo>
                    <a:cubicBezTo>
                      <a:pt x="498709" y="-56865"/>
                      <a:pt x="73995" y="261653"/>
                      <a:pt x="8609" y="719549"/>
                    </a:cubicBezTo>
                    <a:cubicBezTo>
                      <a:pt x="-56841" y="1177379"/>
                      <a:pt x="261677" y="1602092"/>
                      <a:pt x="719573" y="1667478"/>
                    </a:cubicBezTo>
                    <a:cubicBezTo>
                      <a:pt x="1177403" y="1732929"/>
                      <a:pt x="1602117" y="1414410"/>
                      <a:pt x="1667502" y="956515"/>
                    </a:cubicBezTo>
                    <a:cubicBezTo>
                      <a:pt x="1732953" y="498685"/>
                      <a:pt x="1414434" y="73971"/>
                      <a:pt x="956539" y="8585"/>
                    </a:cubicBezTo>
                    <a:close/>
                    <a:moveTo>
                      <a:pt x="953279" y="31663"/>
                    </a:moveTo>
                    <a:cubicBezTo>
                      <a:pt x="1398332" y="95223"/>
                      <a:pt x="1708050" y="508137"/>
                      <a:pt x="1644425" y="953255"/>
                    </a:cubicBezTo>
                    <a:cubicBezTo>
                      <a:pt x="1580864" y="1398308"/>
                      <a:pt x="1167950" y="1708026"/>
                      <a:pt x="722832" y="1644401"/>
                    </a:cubicBezTo>
                    <a:cubicBezTo>
                      <a:pt x="277779" y="1580840"/>
                      <a:pt x="-31939" y="1167926"/>
                      <a:pt x="31687" y="722808"/>
                    </a:cubicBezTo>
                    <a:cubicBezTo>
                      <a:pt x="95247" y="277755"/>
                      <a:pt x="508161" y="-31963"/>
                      <a:pt x="953279" y="31663"/>
                    </a:cubicBezTo>
                    <a:close/>
                  </a:path>
                </a:pathLst>
              </a:custGeom>
              <a:solidFill>
                <a:srgbClr val="000000">
                  <a:alpha val="3333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5637109" y="2517238"/>
                <a:ext cx="2143612" cy="2143611"/>
              </a:xfrm>
              <a:custGeom>
                <a:rect b="b" l="l" r="r" t="t"/>
                <a:pathLst>
                  <a:path extrusionOk="0" h="2143611" w="2143612">
                    <a:moveTo>
                      <a:pt x="1223394" y="10960"/>
                    </a:moveTo>
                    <a:cubicBezTo>
                      <a:pt x="637791" y="-72744"/>
                      <a:pt x="94627" y="334759"/>
                      <a:pt x="10988" y="920362"/>
                    </a:cubicBezTo>
                    <a:cubicBezTo>
                      <a:pt x="-72716" y="1506030"/>
                      <a:pt x="334592" y="2049129"/>
                      <a:pt x="920260" y="2132768"/>
                    </a:cubicBezTo>
                    <a:cubicBezTo>
                      <a:pt x="1505862" y="2216472"/>
                      <a:pt x="2049157" y="1809164"/>
                      <a:pt x="2132796" y="1223561"/>
                    </a:cubicBezTo>
                    <a:cubicBezTo>
                      <a:pt x="2216500" y="637893"/>
                      <a:pt x="1809062" y="94599"/>
                      <a:pt x="1223394" y="10960"/>
                    </a:cubicBezTo>
                    <a:close/>
                    <a:moveTo>
                      <a:pt x="1220134" y="34037"/>
                    </a:moveTo>
                    <a:cubicBezTo>
                      <a:pt x="1792960" y="115851"/>
                      <a:pt x="2191402" y="647346"/>
                      <a:pt x="2109588" y="1220236"/>
                    </a:cubicBezTo>
                    <a:cubicBezTo>
                      <a:pt x="2027709" y="1793062"/>
                      <a:pt x="1496410" y="2191569"/>
                      <a:pt x="923519" y="2109690"/>
                    </a:cubicBezTo>
                    <a:cubicBezTo>
                      <a:pt x="350694" y="2027877"/>
                      <a:pt x="-47814" y="1496512"/>
                      <a:pt x="34065" y="923687"/>
                    </a:cubicBezTo>
                    <a:cubicBezTo>
                      <a:pt x="115879" y="350796"/>
                      <a:pt x="647243" y="-47842"/>
                      <a:pt x="1220134" y="34037"/>
                    </a:cubicBezTo>
                    <a:close/>
                  </a:path>
                </a:pathLst>
              </a:custGeom>
              <a:solidFill>
                <a:srgbClr val="000000">
                  <a:alpha val="3333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1" name="Google Shape;411;p21"/>
              <p:cNvGrpSpPr/>
              <p:nvPr/>
            </p:nvGrpSpPr>
            <p:grpSpPr>
              <a:xfrm rot="-2276354">
                <a:off x="6335118" y="2383918"/>
                <a:ext cx="919933" cy="855459"/>
                <a:chOff x="5781651" y="3138498"/>
                <a:chExt cx="625662" cy="581812"/>
              </a:xfrm>
            </p:grpSpPr>
            <p:sp>
              <p:nvSpPr>
                <p:cNvPr id="412" name="Google Shape;412;p21"/>
                <p:cNvSpPr/>
                <p:nvPr/>
              </p:nvSpPr>
              <p:spPr>
                <a:xfrm>
                  <a:off x="5781651" y="3138498"/>
                  <a:ext cx="54055" cy="81929"/>
                </a:xfrm>
                <a:custGeom>
                  <a:rect b="b" l="l" r="r" t="t"/>
                  <a:pathLst>
                    <a:path extrusionOk="0" h="81929" w="54055">
                      <a:moveTo>
                        <a:pt x="44506" y="4656"/>
                      </a:moveTo>
                      <a:cubicBezTo>
                        <a:pt x="40981" y="2370"/>
                        <a:pt x="36695" y="846"/>
                        <a:pt x="31837" y="275"/>
                      </a:cubicBezTo>
                      <a:cubicBezTo>
                        <a:pt x="24694" y="-583"/>
                        <a:pt x="18693" y="560"/>
                        <a:pt x="13930" y="3799"/>
                      </a:cubicBezTo>
                      <a:cubicBezTo>
                        <a:pt x="9073" y="7037"/>
                        <a:pt x="6310" y="11895"/>
                        <a:pt x="5453" y="18372"/>
                      </a:cubicBezTo>
                      <a:cubicBezTo>
                        <a:pt x="4882" y="22563"/>
                        <a:pt x="5453" y="26278"/>
                        <a:pt x="6977" y="29516"/>
                      </a:cubicBezTo>
                      <a:cubicBezTo>
                        <a:pt x="8596" y="32755"/>
                        <a:pt x="10597" y="35422"/>
                        <a:pt x="13168" y="37708"/>
                      </a:cubicBezTo>
                      <a:cubicBezTo>
                        <a:pt x="15740" y="39994"/>
                        <a:pt x="19169" y="42566"/>
                        <a:pt x="23455" y="45518"/>
                      </a:cubicBezTo>
                      <a:cubicBezTo>
                        <a:pt x="27170" y="48090"/>
                        <a:pt x="29932" y="50186"/>
                        <a:pt x="31742" y="51710"/>
                      </a:cubicBezTo>
                      <a:cubicBezTo>
                        <a:pt x="33552" y="53234"/>
                        <a:pt x="34790" y="54758"/>
                        <a:pt x="35743" y="56377"/>
                      </a:cubicBezTo>
                      <a:cubicBezTo>
                        <a:pt x="36600" y="57996"/>
                        <a:pt x="36886" y="59806"/>
                        <a:pt x="36695" y="61806"/>
                      </a:cubicBezTo>
                      <a:cubicBezTo>
                        <a:pt x="36314" y="64759"/>
                        <a:pt x="35076" y="67045"/>
                        <a:pt x="32980" y="68569"/>
                      </a:cubicBezTo>
                      <a:cubicBezTo>
                        <a:pt x="30885" y="70188"/>
                        <a:pt x="28027" y="70760"/>
                        <a:pt x="24408" y="70283"/>
                      </a:cubicBezTo>
                      <a:cubicBezTo>
                        <a:pt x="20503" y="69807"/>
                        <a:pt x="17645" y="68378"/>
                        <a:pt x="15645" y="66092"/>
                      </a:cubicBezTo>
                      <a:cubicBezTo>
                        <a:pt x="13645" y="63806"/>
                        <a:pt x="12787" y="60949"/>
                        <a:pt x="13264" y="57710"/>
                      </a:cubicBezTo>
                      <a:lnTo>
                        <a:pt x="13549" y="55424"/>
                      </a:lnTo>
                      <a:cubicBezTo>
                        <a:pt x="13645" y="55043"/>
                        <a:pt x="13549" y="54758"/>
                        <a:pt x="13264" y="54377"/>
                      </a:cubicBezTo>
                      <a:cubicBezTo>
                        <a:pt x="13073" y="54091"/>
                        <a:pt x="12692" y="53900"/>
                        <a:pt x="12311" y="53900"/>
                      </a:cubicBezTo>
                      <a:lnTo>
                        <a:pt x="2119" y="52662"/>
                      </a:lnTo>
                      <a:cubicBezTo>
                        <a:pt x="1738" y="52567"/>
                        <a:pt x="1357" y="52662"/>
                        <a:pt x="1072" y="52948"/>
                      </a:cubicBezTo>
                      <a:cubicBezTo>
                        <a:pt x="786" y="53138"/>
                        <a:pt x="595" y="53519"/>
                        <a:pt x="595" y="53900"/>
                      </a:cubicBezTo>
                      <a:lnTo>
                        <a:pt x="214" y="56853"/>
                      </a:lnTo>
                      <a:cubicBezTo>
                        <a:pt x="-357" y="61139"/>
                        <a:pt x="214" y="65045"/>
                        <a:pt x="1929" y="68664"/>
                      </a:cubicBezTo>
                      <a:cubicBezTo>
                        <a:pt x="3643" y="72284"/>
                        <a:pt x="6215" y="75141"/>
                        <a:pt x="9739" y="77332"/>
                      </a:cubicBezTo>
                      <a:cubicBezTo>
                        <a:pt x="13359" y="79523"/>
                        <a:pt x="17550" y="80951"/>
                        <a:pt x="22598" y="81618"/>
                      </a:cubicBezTo>
                      <a:cubicBezTo>
                        <a:pt x="30123" y="82571"/>
                        <a:pt x="36314" y="81332"/>
                        <a:pt x="41267" y="77999"/>
                      </a:cubicBezTo>
                      <a:cubicBezTo>
                        <a:pt x="46220" y="74570"/>
                        <a:pt x="49078" y="69521"/>
                        <a:pt x="49935" y="62854"/>
                      </a:cubicBezTo>
                      <a:cubicBezTo>
                        <a:pt x="50411" y="58853"/>
                        <a:pt x="49935" y="55329"/>
                        <a:pt x="48506" y="52376"/>
                      </a:cubicBezTo>
                      <a:cubicBezTo>
                        <a:pt x="47077" y="49424"/>
                        <a:pt x="45172" y="46852"/>
                        <a:pt x="42791" y="44852"/>
                      </a:cubicBezTo>
                      <a:cubicBezTo>
                        <a:pt x="40505" y="42756"/>
                        <a:pt x="36790" y="39899"/>
                        <a:pt x="31742" y="36089"/>
                      </a:cubicBezTo>
                      <a:cubicBezTo>
                        <a:pt x="27932" y="33517"/>
                        <a:pt x="25075" y="31517"/>
                        <a:pt x="23265" y="29993"/>
                      </a:cubicBezTo>
                      <a:cubicBezTo>
                        <a:pt x="21360" y="28373"/>
                        <a:pt x="20026" y="26849"/>
                        <a:pt x="19264" y="25325"/>
                      </a:cubicBezTo>
                      <a:cubicBezTo>
                        <a:pt x="18407" y="23801"/>
                        <a:pt x="18121" y="21992"/>
                        <a:pt x="18407" y="19896"/>
                      </a:cubicBezTo>
                      <a:cubicBezTo>
                        <a:pt x="18788" y="16848"/>
                        <a:pt x="20026" y="14657"/>
                        <a:pt x="22122" y="13133"/>
                      </a:cubicBezTo>
                      <a:cubicBezTo>
                        <a:pt x="24217" y="11609"/>
                        <a:pt x="26884" y="11133"/>
                        <a:pt x="30123" y="11514"/>
                      </a:cubicBezTo>
                      <a:cubicBezTo>
                        <a:pt x="33838" y="11990"/>
                        <a:pt x="36600" y="13419"/>
                        <a:pt x="38600" y="15800"/>
                      </a:cubicBezTo>
                      <a:cubicBezTo>
                        <a:pt x="40505" y="18182"/>
                        <a:pt x="41267" y="21039"/>
                        <a:pt x="40886" y="24278"/>
                      </a:cubicBezTo>
                      <a:lnTo>
                        <a:pt x="40600" y="26468"/>
                      </a:lnTo>
                      <a:cubicBezTo>
                        <a:pt x="40600" y="26849"/>
                        <a:pt x="40600" y="27230"/>
                        <a:pt x="40886" y="27516"/>
                      </a:cubicBezTo>
                      <a:cubicBezTo>
                        <a:pt x="41077" y="27802"/>
                        <a:pt x="41458" y="27992"/>
                        <a:pt x="41839" y="27992"/>
                      </a:cubicBezTo>
                      <a:lnTo>
                        <a:pt x="52030" y="29231"/>
                      </a:lnTo>
                      <a:cubicBezTo>
                        <a:pt x="52411" y="29231"/>
                        <a:pt x="52792" y="29231"/>
                        <a:pt x="53078" y="28945"/>
                      </a:cubicBezTo>
                      <a:cubicBezTo>
                        <a:pt x="53364" y="28754"/>
                        <a:pt x="53554" y="28373"/>
                        <a:pt x="53554" y="27992"/>
                      </a:cubicBezTo>
                      <a:lnTo>
                        <a:pt x="53840" y="25706"/>
                      </a:lnTo>
                      <a:cubicBezTo>
                        <a:pt x="54412" y="21325"/>
                        <a:pt x="53840" y="17324"/>
                        <a:pt x="52221" y="13610"/>
                      </a:cubicBezTo>
                      <a:cubicBezTo>
                        <a:pt x="50602" y="9990"/>
                        <a:pt x="48030" y="7037"/>
                        <a:pt x="44506" y="465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21"/>
                <p:cNvSpPr/>
                <p:nvPr/>
              </p:nvSpPr>
              <p:spPr>
                <a:xfrm>
                  <a:off x="5838978" y="3146260"/>
                  <a:ext cx="47471" cy="87609"/>
                </a:xfrm>
                <a:custGeom>
                  <a:rect b="b" l="l" r="r" t="t"/>
                  <a:pathLst>
                    <a:path extrusionOk="0" h="87609" w="47471">
                      <a:moveTo>
                        <a:pt x="46424" y="76428"/>
                      </a:moveTo>
                      <a:lnTo>
                        <a:pt x="15658" y="69665"/>
                      </a:lnTo>
                      <a:cubicBezTo>
                        <a:pt x="15277" y="69570"/>
                        <a:pt x="15182" y="69379"/>
                        <a:pt x="15277" y="68998"/>
                      </a:cubicBezTo>
                      <a:lnTo>
                        <a:pt x="29565" y="3943"/>
                      </a:lnTo>
                      <a:cubicBezTo>
                        <a:pt x="29660" y="3562"/>
                        <a:pt x="29565" y="3181"/>
                        <a:pt x="29374" y="2895"/>
                      </a:cubicBezTo>
                      <a:cubicBezTo>
                        <a:pt x="29089" y="2514"/>
                        <a:pt x="28803" y="2323"/>
                        <a:pt x="28517" y="2228"/>
                      </a:cubicBezTo>
                      <a:lnTo>
                        <a:pt x="18230" y="37"/>
                      </a:lnTo>
                      <a:cubicBezTo>
                        <a:pt x="17849" y="-58"/>
                        <a:pt x="17468" y="37"/>
                        <a:pt x="17182" y="228"/>
                      </a:cubicBezTo>
                      <a:cubicBezTo>
                        <a:pt x="16897" y="418"/>
                        <a:pt x="16611" y="704"/>
                        <a:pt x="16611" y="1085"/>
                      </a:cubicBezTo>
                      <a:lnTo>
                        <a:pt x="37" y="76523"/>
                      </a:lnTo>
                      <a:cubicBezTo>
                        <a:pt x="-58" y="76904"/>
                        <a:pt x="37" y="77285"/>
                        <a:pt x="228" y="77571"/>
                      </a:cubicBezTo>
                      <a:cubicBezTo>
                        <a:pt x="418" y="77857"/>
                        <a:pt x="704" y="78047"/>
                        <a:pt x="1085" y="78142"/>
                      </a:cubicBezTo>
                      <a:lnTo>
                        <a:pt x="43948" y="87572"/>
                      </a:lnTo>
                      <a:cubicBezTo>
                        <a:pt x="44329" y="87667"/>
                        <a:pt x="44710" y="87572"/>
                        <a:pt x="44995" y="87382"/>
                      </a:cubicBezTo>
                      <a:cubicBezTo>
                        <a:pt x="45281" y="87191"/>
                        <a:pt x="45472" y="86905"/>
                        <a:pt x="45567" y="86524"/>
                      </a:cubicBezTo>
                      <a:lnTo>
                        <a:pt x="47472" y="78047"/>
                      </a:lnTo>
                      <a:cubicBezTo>
                        <a:pt x="47472" y="77666"/>
                        <a:pt x="47472" y="77285"/>
                        <a:pt x="47281" y="76999"/>
                      </a:cubicBezTo>
                      <a:cubicBezTo>
                        <a:pt x="47091" y="76714"/>
                        <a:pt x="46710" y="76428"/>
                        <a:pt x="46424" y="7642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21"/>
                <p:cNvSpPr/>
                <p:nvPr/>
              </p:nvSpPr>
              <p:spPr>
                <a:xfrm>
                  <a:off x="5892578" y="3160331"/>
                  <a:ext cx="34510" cy="79944"/>
                </a:xfrm>
                <a:custGeom>
                  <a:rect b="b" l="l" r="r" t="t"/>
                  <a:pathLst>
                    <a:path extrusionOk="0" h="79944" w="34510">
                      <a:moveTo>
                        <a:pt x="34353" y="3682"/>
                      </a:moveTo>
                      <a:cubicBezTo>
                        <a:pt x="34162" y="3396"/>
                        <a:pt x="33876" y="3111"/>
                        <a:pt x="33495" y="3015"/>
                      </a:cubicBezTo>
                      <a:lnTo>
                        <a:pt x="23399" y="63"/>
                      </a:lnTo>
                      <a:cubicBezTo>
                        <a:pt x="23018" y="-33"/>
                        <a:pt x="22732" y="-33"/>
                        <a:pt x="22351" y="158"/>
                      </a:cubicBezTo>
                      <a:cubicBezTo>
                        <a:pt x="21970" y="348"/>
                        <a:pt x="21780" y="634"/>
                        <a:pt x="21684" y="1015"/>
                      </a:cubicBezTo>
                      <a:lnTo>
                        <a:pt x="63" y="75215"/>
                      </a:lnTo>
                      <a:cubicBezTo>
                        <a:pt x="-33" y="75596"/>
                        <a:pt x="-33" y="75882"/>
                        <a:pt x="158" y="76263"/>
                      </a:cubicBezTo>
                      <a:cubicBezTo>
                        <a:pt x="348" y="76548"/>
                        <a:pt x="634" y="76834"/>
                        <a:pt x="1015" y="76929"/>
                      </a:cubicBezTo>
                      <a:lnTo>
                        <a:pt x="11112" y="79882"/>
                      </a:lnTo>
                      <a:cubicBezTo>
                        <a:pt x="11493" y="79977"/>
                        <a:pt x="11778" y="79977"/>
                        <a:pt x="12159" y="79787"/>
                      </a:cubicBezTo>
                      <a:cubicBezTo>
                        <a:pt x="12445" y="79596"/>
                        <a:pt x="12731" y="79311"/>
                        <a:pt x="12826" y="78930"/>
                      </a:cubicBezTo>
                      <a:lnTo>
                        <a:pt x="34448" y="4730"/>
                      </a:lnTo>
                      <a:cubicBezTo>
                        <a:pt x="34543" y="4349"/>
                        <a:pt x="34543" y="3968"/>
                        <a:pt x="34353" y="368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21"/>
                <p:cNvSpPr/>
                <p:nvPr/>
              </p:nvSpPr>
              <p:spPr>
                <a:xfrm>
                  <a:off x="5918192" y="3169467"/>
                  <a:ext cx="67623" cy="85336"/>
                </a:xfrm>
                <a:custGeom>
                  <a:rect b="b" l="l" r="r" t="t"/>
                  <a:pathLst>
                    <a:path extrusionOk="0" h="85336" w="67623">
                      <a:moveTo>
                        <a:pt x="65413" y="20360"/>
                      </a:moveTo>
                      <a:cubicBezTo>
                        <a:pt x="62651" y="14930"/>
                        <a:pt x="57793" y="10930"/>
                        <a:pt x="50935" y="8358"/>
                      </a:cubicBezTo>
                      <a:lnTo>
                        <a:pt x="28742" y="71"/>
                      </a:lnTo>
                      <a:cubicBezTo>
                        <a:pt x="28361" y="-24"/>
                        <a:pt x="28075" y="-24"/>
                        <a:pt x="27694" y="71"/>
                      </a:cubicBezTo>
                      <a:cubicBezTo>
                        <a:pt x="27313" y="262"/>
                        <a:pt x="27122" y="452"/>
                        <a:pt x="26932" y="833"/>
                      </a:cubicBezTo>
                      <a:lnTo>
                        <a:pt x="71" y="73223"/>
                      </a:lnTo>
                      <a:cubicBezTo>
                        <a:pt x="-24" y="73604"/>
                        <a:pt x="-24" y="73890"/>
                        <a:pt x="71" y="74271"/>
                      </a:cubicBezTo>
                      <a:cubicBezTo>
                        <a:pt x="167" y="74652"/>
                        <a:pt x="452" y="74843"/>
                        <a:pt x="833" y="74938"/>
                      </a:cubicBezTo>
                      <a:lnTo>
                        <a:pt x="23027" y="83320"/>
                      </a:lnTo>
                      <a:cubicBezTo>
                        <a:pt x="29980" y="85892"/>
                        <a:pt x="36266" y="85987"/>
                        <a:pt x="41791" y="83701"/>
                      </a:cubicBezTo>
                      <a:cubicBezTo>
                        <a:pt x="47411" y="81415"/>
                        <a:pt x="51411" y="77033"/>
                        <a:pt x="53792" y="70556"/>
                      </a:cubicBezTo>
                      <a:lnTo>
                        <a:pt x="65889" y="37981"/>
                      </a:lnTo>
                      <a:cubicBezTo>
                        <a:pt x="68366" y="31599"/>
                        <a:pt x="68175" y="25694"/>
                        <a:pt x="65413" y="20360"/>
                      </a:cubicBezTo>
                      <a:close/>
                      <a:moveTo>
                        <a:pt x="53030" y="34838"/>
                      </a:moveTo>
                      <a:lnTo>
                        <a:pt x="41981" y="64651"/>
                      </a:lnTo>
                      <a:cubicBezTo>
                        <a:pt x="40457" y="68270"/>
                        <a:pt x="38457" y="70747"/>
                        <a:pt x="35790" y="72176"/>
                      </a:cubicBezTo>
                      <a:cubicBezTo>
                        <a:pt x="33123" y="73604"/>
                        <a:pt x="30266" y="73700"/>
                        <a:pt x="27218" y="72557"/>
                      </a:cubicBezTo>
                      <a:lnTo>
                        <a:pt x="16550" y="68747"/>
                      </a:lnTo>
                      <a:cubicBezTo>
                        <a:pt x="16169" y="68651"/>
                        <a:pt x="16073" y="68366"/>
                        <a:pt x="16169" y="67985"/>
                      </a:cubicBezTo>
                      <a:lnTo>
                        <a:pt x="35695" y="15502"/>
                      </a:lnTo>
                      <a:cubicBezTo>
                        <a:pt x="35790" y="15121"/>
                        <a:pt x="36076" y="15026"/>
                        <a:pt x="36457" y="15121"/>
                      </a:cubicBezTo>
                      <a:lnTo>
                        <a:pt x="47030" y="19026"/>
                      </a:lnTo>
                      <a:cubicBezTo>
                        <a:pt x="50173" y="20169"/>
                        <a:pt x="52268" y="22169"/>
                        <a:pt x="53411" y="25027"/>
                      </a:cubicBezTo>
                      <a:cubicBezTo>
                        <a:pt x="54554" y="27884"/>
                        <a:pt x="54364" y="31218"/>
                        <a:pt x="53030" y="348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21"/>
                <p:cNvSpPr/>
                <p:nvPr/>
              </p:nvSpPr>
              <p:spPr>
                <a:xfrm>
                  <a:off x="5974303" y="3194240"/>
                  <a:ext cx="76229" cy="91565"/>
                </a:xfrm>
                <a:custGeom>
                  <a:rect b="b" l="l" r="r" t="t"/>
                  <a:pathLst>
                    <a:path extrusionOk="0" h="91565" w="76229">
                      <a:moveTo>
                        <a:pt x="32067" y="36162"/>
                      </a:moveTo>
                      <a:cubicBezTo>
                        <a:pt x="31686" y="35972"/>
                        <a:pt x="31590" y="35781"/>
                        <a:pt x="31781" y="35400"/>
                      </a:cubicBezTo>
                      <a:lnTo>
                        <a:pt x="41115" y="16065"/>
                      </a:lnTo>
                      <a:cubicBezTo>
                        <a:pt x="41306" y="15684"/>
                        <a:pt x="41496" y="15588"/>
                        <a:pt x="41877" y="15779"/>
                      </a:cubicBezTo>
                      <a:lnTo>
                        <a:pt x="70452" y="29685"/>
                      </a:lnTo>
                      <a:cubicBezTo>
                        <a:pt x="70833" y="29876"/>
                        <a:pt x="71119" y="29876"/>
                        <a:pt x="71500" y="29781"/>
                      </a:cubicBezTo>
                      <a:cubicBezTo>
                        <a:pt x="71881" y="29685"/>
                        <a:pt x="72072" y="29400"/>
                        <a:pt x="72262" y="29114"/>
                      </a:cubicBezTo>
                      <a:lnTo>
                        <a:pt x="76072" y="21303"/>
                      </a:lnTo>
                      <a:cubicBezTo>
                        <a:pt x="76263" y="20922"/>
                        <a:pt x="76263" y="20637"/>
                        <a:pt x="76167" y="20256"/>
                      </a:cubicBezTo>
                      <a:cubicBezTo>
                        <a:pt x="76072" y="19875"/>
                        <a:pt x="75786" y="19684"/>
                        <a:pt x="75501" y="19494"/>
                      </a:cubicBezTo>
                      <a:lnTo>
                        <a:pt x="35686" y="158"/>
                      </a:lnTo>
                      <a:cubicBezTo>
                        <a:pt x="35305" y="-33"/>
                        <a:pt x="35019" y="-33"/>
                        <a:pt x="34638" y="63"/>
                      </a:cubicBezTo>
                      <a:cubicBezTo>
                        <a:pt x="34257" y="158"/>
                        <a:pt x="34067" y="444"/>
                        <a:pt x="33876" y="729"/>
                      </a:cubicBezTo>
                      <a:lnTo>
                        <a:pt x="158" y="70262"/>
                      </a:lnTo>
                      <a:cubicBezTo>
                        <a:pt x="-33" y="70643"/>
                        <a:pt x="-33" y="70929"/>
                        <a:pt x="63" y="71310"/>
                      </a:cubicBezTo>
                      <a:cubicBezTo>
                        <a:pt x="158" y="71691"/>
                        <a:pt x="444" y="71881"/>
                        <a:pt x="729" y="72072"/>
                      </a:cubicBezTo>
                      <a:lnTo>
                        <a:pt x="40544" y="91407"/>
                      </a:lnTo>
                      <a:cubicBezTo>
                        <a:pt x="40925" y="91598"/>
                        <a:pt x="41211" y="91598"/>
                        <a:pt x="41592" y="91503"/>
                      </a:cubicBezTo>
                      <a:cubicBezTo>
                        <a:pt x="41973" y="91407"/>
                        <a:pt x="42163" y="91122"/>
                        <a:pt x="42354" y="90836"/>
                      </a:cubicBezTo>
                      <a:lnTo>
                        <a:pt x="46164" y="83025"/>
                      </a:lnTo>
                      <a:cubicBezTo>
                        <a:pt x="46354" y="82644"/>
                        <a:pt x="46354" y="82359"/>
                        <a:pt x="46259" y="81978"/>
                      </a:cubicBezTo>
                      <a:cubicBezTo>
                        <a:pt x="46164" y="81597"/>
                        <a:pt x="45878" y="81406"/>
                        <a:pt x="45592" y="81216"/>
                      </a:cubicBezTo>
                      <a:lnTo>
                        <a:pt x="17017" y="67309"/>
                      </a:lnTo>
                      <a:cubicBezTo>
                        <a:pt x="16636" y="67119"/>
                        <a:pt x="16636" y="66928"/>
                        <a:pt x="16731" y="66547"/>
                      </a:cubicBezTo>
                      <a:lnTo>
                        <a:pt x="26352" y="46830"/>
                      </a:lnTo>
                      <a:cubicBezTo>
                        <a:pt x="26542" y="46449"/>
                        <a:pt x="26733" y="46354"/>
                        <a:pt x="27114" y="46545"/>
                      </a:cubicBezTo>
                      <a:lnTo>
                        <a:pt x="45402" y="55403"/>
                      </a:lnTo>
                      <a:cubicBezTo>
                        <a:pt x="45783" y="55593"/>
                        <a:pt x="46068" y="55593"/>
                        <a:pt x="46449" y="55498"/>
                      </a:cubicBezTo>
                      <a:cubicBezTo>
                        <a:pt x="46830" y="55403"/>
                        <a:pt x="47021" y="55117"/>
                        <a:pt x="47211" y="54831"/>
                      </a:cubicBezTo>
                      <a:lnTo>
                        <a:pt x="51021" y="47021"/>
                      </a:lnTo>
                      <a:cubicBezTo>
                        <a:pt x="51212" y="46640"/>
                        <a:pt x="51212" y="46354"/>
                        <a:pt x="51117" y="45973"/>
                      </a:cubicBezTo>
                      <a:cubicBezTo>
                        <a:pt x="51021" y="45592"/>
                        <a:pt x="50736" y="45402"/>
                        <a:pt x="50450" y="45211"/>
                      </a:cubicBezTo>
                      <a:lnTo>
                        <a:pt x="32067" y="36162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21"/>
                <p:cNvSpPr/>
                <p:nvPr/>
              </p:nvSpPr>
              <p:spPr>
                <a:xfrm>
                  <a:off x="6029700" y="3228391"/>
                  <a:ext cx="68585" cy="79496"/>
                </a:xfrm>
                <a:custGeom>
                  <a:rect b="b" l="l" r="r" t="t"/>
                  <a:pathLst>
                    <a:path extrusionOk="0" h="79496" w="68585">
                      <a:moveTo>
                        <a:pt x="49250" y="58971"/>
                      </a:moveTo>
                      <a:cubicBezTo>
                        <a:pt x="49155" y="55637"/>
                        <a:pt x="48488" y="52589"/>
                        <a:pt x="47155" y="49732"/>
                      </a:cubicBezTo>
                      <a:cubicBezTo>
                        <a:pt x="45821" y="46874"/>
                        <a:pt x="43630" y="42683"/>
                        <a:pt x="40582" y="37159"/>
                      </a:cubicBezTo>
                      <a:cubicBezTo>
                        <a:pt x="38106" y="33253"/>
                        <a:pt x="36391" y="30205"/>
                        <a:pt x="35344" y="28110"/>
                      </a:cubicBezTo>
                      <a:cubicBezTo>
                        <a:pt x="34296" y="25919"/>
                        <a:pt x="33724" y="24014"/>
                        <a:pt x="33629" y="22204"/>
                      </a:cubicBezTo>
                      <a:cubicBezTo>
                        <a:pt x="33534" y="20490"/>
                        <a:pt x="34010" y="18680"/>
                        <a:pt x="35058" y="16966"/>
                      </a:cubicBezTo>
                      <a:cubicBezTo>
                        <a:pt x="36677" y="14394"/>
                        <a:pt x="38677" y="12775"/>
                        <a:pt x="41249" y="12298"/>
                      </a:cubicBezTo>
                      <a:cubicBezTo>
                        <a:pt x="43726" y="11822"/>
                        <a:pt x="46393" y="12394"/>
                        <a:pt x="49250" y="14108"/>
                      </a:cubicBezTo>
                      <a:cubicBezTo>
                        <a:pt x="52393" y="16013"/>
                        <a:pt x="54394" y="18490"/>
                        <a:pt x="55251" y="21442"/>
                      </a:cubicBezTo>
                      <a:cubicBezTo>
                        <a:pt x="56013" y="24395"/>
                        <a:pt x="55537" y="27253"/>
                        <a:pt x="53917" y="30110"/>
                      </a:cubicBezTo>
                      <a:lnTo>
                        <a:pt x="52774" y="31920"/>
                      </a:lnTo>
                      <a:cubicBezTo>
                        <a:pt x="52584" y="32206"/>
                        <a:pt x="52489" y="32587"/>
                        <a:pt x="52584" y="32968"/>
                      </a:cubicBezTo>
                      <a:cubicBezTo>
                        <a:pt x="52679" y="33349"/>
                        <a:pt x="52870" y="33634"/>
                        <a:pt x="53251" y="33825"/>
                      </a:cubicBezTo>
                      <a:lnTo>
                        <a:pt x="62014" y="39159"/>
                      </a:lnTo>
                      <a:cubicBezTo>
                        <a:pt x="62299" y="39349"/>
                        <a:pt x="62680" y="39445"/>
                        <a:pt x="63061" y="39349"/>
                      </a:cubicBezTo>
                      <a:cubicBezTo>
                        <a:pt x="63442" y="39254"/>
                        <a:pt x="63728" y="39064"/>
                        <a:pt x="63919" y="38683"/>
                      </a:cubicBezTo>
                      <a:lnTo>
                        <a:pt x="65157" y="36587"/>
                      </a:lnTo>
                      <a:cubicBezTo>
                        <a:pt x="67443" y="32777"/>
                        <a:pt x="68586" y="28872"/>
                        <a:pt x="68586" y="24967"/>
                      </a:cubicBezTo>
                      <a:cubicBezTo>
                        <a:pt x="68586" y="20966"/>
                        <a:pt x="67443" y="17156"/>
                        <a:pt x="65157" y="13632"/>
                      </a:cubicBezTo>
                      <a:cubicBezTo>
                        <a:pt x="62871" y="10108"/>
                        <a:pt x="59632" y="6964"/>
                        <a:pt x="55346" y="4393"/>
                      </a:cubicBezTo>
                      <a:cubicBezTo>
                        <a:pt x="49250" y="678"/>
                        <a:pt x="43345" y="-656"/>
                        <a:pt x="37534" y="297"/>
                      </a:cubicBezTo>
                      <a:cubicBezTo>
                        <a:pt x="31819" y="1249"/>
                        <a:pt x="27247" y="4583"/>
                        <a:pt x="23818" y="10203"/>
                      </a:cubicBezTo>
                      <a:cubicBezTo>
                        <a:pt x="21628" y="13822"/>
                        <a:pt x="20580" y="17442"/>
                        <a:pt x="20675" y="20966"/>
                      </a:cubicBezTo>
                      <a:cubicBezTo>
                        <a:pt x="20770" y="24490"/>
                        <a:pt x="21532" y="27824"/>
                        <a:pt x="22961" y="30967"/>
                      </a:cubicBezTo>
                      <a:cubicBezTo>
                        <a:pt x="24390" y="34015"/>
                        <a:pt x="26485" y="37825"/>
                        <a:pt x="29152" y="42302"/>
                      </a:cubicBezTo>
                      <a:cubicBezTo>
                        <a:pt x="31534" y="46207"/>
                        <a:pt x="33153" y="49255"/>
                        <a:pt x="34201" y="51351"/>
                      </a:cubicBezTo>
                      <a:cubicBezTo>
                        <a:pt x="35248" y="53446"/>
                        <a:pt x="35820" y="55351"/>
                        <a:pt x="35915" y="57256"/>
                      </a:cubicBezTo>
                      <a:cubicBezTo>
                        <a:pt x="36106" y="59066"/>
                        <a:pt x="35629" y="60876"/>
                        <a:pt x="34486" y="62590"/>
                      </a:cubicBezTo>
                      <a:cubicBezTo>
                        <a:pt x="32962" y="65162"/>
                        <a:pt x="30867" y="66686"/>
                        <a:pt x="28295" y="67258"/>
                      </a:cubicBezTo>
                      <a:cubicBezTo>
                        <a:pt x="25723" y="67829"/>
                        <a:pt x="22866" y="67162"/>
                        <a:pt x="19818" y="65353"/>
                      </a:cubicBezTo>
                      <a:cubicBezTo>
                        <a:pt x="16484" y="63352"/>
                        <a:pt x="14389" y="60876"/>
                        <a:pt x="13531" y="57923"/>
                      </a:cubicBezTo>
                      <a:cubicBezTo>
                        <a:pt x="12674" y="54970"/>
                        <a:pt x="13055" y="52113"/>
                        <a:pt x="14770" y="49351"/>
                      </a:cubicBezTo>
                      <a:lnTo>
                        <a:pt x="15913" y="47350"/>
                      </a:lnTo>
                      <a:cubicBezTo>
                        <a:pt x="16103" y="47065"/>
                        <a:pt x="16198" y="46684"/>
                        <a:pt x="16103" y="46303"/>
                      </a:cubicBezTo>
                      <a:cubicBezTo>
                        <a:pt x="16008" y="45922"/>
                        <a:pt x="15817" y="45636"/>
                        <a:pt x="15436" y="45445"/>
                      </a:cubicBezTo>
                      <a:lnTo>
                        <a:pt x="6673" y="40111"/>
                      </a:lnTo>
                      <a:cubicBezTo>
                        <a:pt x="6388" y="39921"/>
                        <a:pt x="6007" y="39826"/>
                        <a:pt x="5626" y="39921"/>
                      </a:cubicBezTo>
                      <a:cubicBezTo>
                        <a:pt x="5245" y="40016"/>
                        <a:pt x="4959" y="40207"/>
                        <a:pt x="4768" y="40588"/>
                      </a:cubicBezTo>
                      <a:lnTo>
                        <a:pt x="3244" y="43159"/>
                      </a:lnTo>
                      <a:cubicBezTo>
                        <a:pt x="958" y="46874"/>
                        <a:pt x="-89" y="50684"/>
                        <a:pt x="6" y="54589"/>
                      </a:cubicBezTo>
                      <a:cubicBezTo>
                        <a:pt x="101" y="58495"/>
                        <a:pt x="1244" y="62209"/>
                        <a:pt x="3625" y="65734"/>
                      </a:cubicBezTo>
                      <a:cubicBezTo>
                        <a:pt x="6007" y="69258"/>
                        <a:pt x="9245" y="72306"/>
                        <a:pt x="13531" y="74878"/>
                      </a:cubicBezTo>
                      <a:cubicBezTo>
                        <a:pt x="20008" y="78783"/>
                        <a:pt x="26200" y="80212"/>
                        <a:pt x="32010" y="79164"/>
                      </a:cubicBezTo>
                      <a:cubicBezTo>
                        <a:pt x="37915" y="78116"/>
                        <a:pt x="42583" y="74687"/>
                        <a:pt x="46107" y="68972"/>
                      </a:cubicBezTo>
                      <a:cubicBezTo>
                        <a:pt x="48393" y="65638"/>
                        <a:pt x="49345" y="62305"/>
                        <a:pt x="49250" y="58971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21"/>
                <p:cNvSpPr/>
                <p:nvPr/>
              </p:nvSpPr>
              <p:spPr>
                <a:xfrm>
                  <a:off x="6073520" y="3257454"/>
                  <a:ext cx="93154" cy="97535"/>
                </a:xfrm>
                <a:custGeom>
                  <a:rect b="b" l="l" r="r" t="t"/>
                  <a:pathLst>
                    <a:path extrusionOk="0" h="97535" w="93154">
                      <a:moveTo>
                        <a:pt x="93154" y="34290"/>
                      </a:moveTo>
                      <a:cubicBezTo>
                        <a:pt x="93059" y="33909"/>
                        <a:pt x="92964" y="33623"/>
                        <a:pt x="92583" y="33433"/>
                      </a:cubicBezTo>
                      <a:lnTo>
                        <a:pt x="84106" y="27051"/>
                      </a:lnTo>
                      <a:cubicBezTo>
                        <a:pt x="83534" y="26575"/>
                        <a:pt x="82868" y="26480"/>
                        <a:pt x="82296" y="26765"/>
                      </a:cubicBezTo>
                      <a:lnTo>
                        <a:pt x="56102" y="36862"/>
                      </a:lnTo>
                      <a:cubicBezTo>
                        <a:pt x="55626" y="37052"/>
                        <a:pt x="55435" y="36957"/>
                        <a:pt x="55531" y="36481"/>
                      </a:cubicBezTo>
                      <a:lnTo>
                        <a:pt x="58007" y="8382"/>
                      </a:lnTo>
                      <a:cubicBezTo>
                        <a:pt x="58103" y="7715"/>
                        <a:pt x="57912" y="7144"/>
                        <a:pt x="57245" y="6667"/>
                      </a:cubicBezTo>
                      <a:lnTo>
                        <a:pt x="48863" y="286"/>
                      </a:lnTo>
                      <a:cubicBezTo>
                        <a:pt x="48578" y="95"/>
                        <a:pt x="48197" y="0"/>
                        <a:pt x="47816" y="0"/>
                      </a:cubicBezTo>
                      <a:cubicBezTo>
                        <a:pt x="47434" y="0"/>
                        <a:pt x="47149" y="191"/>
                        <a:pt x="46958" y="572"/>
                      </a:cubicBezTo>
                      <a:lnTo>
                        <a:pt x="286" y="62103"/>
                      </a:lnTo>
                      <a:cubicBezTo>
                        <a:pt x="95" y="62389"/>
                        <a:pt x="0" y="62770"/>
                        <a:pt x="0" y="63151"/>
                      </a:cubicBezTo>
                      <a:cubicBezTo>
                        <a:pt x="0" y="63532"/>
                        <a:pt x="191" y="63818"/>
                        <a:pt x="572" y="64103"/>
                      </a:cubicBezTo>
                      <a:lnTo>
                        <a:pt x="8954" y="70485"/>
                      </a:lnTo>
                      <a:cubicBezTo>
                        <a:pt x="9239" y="70676"/>
                        <a:pt x="9620" y="70771"/>
                        <a:pt x="10001" y="70771"/>
                      </a:cubicBezTo>
                      <a:cubicBezTo>
                        <a:pt x="10382" y="70676"/>
                        <a:pt x="10668" y="70580"/>
                        <a:pt x="10954" y="70199"/>
                      </a:cubicBezTo>
                      <a:lnTo>
                        <a:pt x="43625" y="27146"/>
                      </a:lnTo>
                      <a:cubicBezTo>
                        <a:pt x="43815" y="26861"/>
                        <a:pt x="44005" y="26765"/>
                        <a:pt x="44101" y="26861"/>
                      </a:cubicBezTo>
                      <a:cubicBezTo>
                        <a:pt x="44196" y="26956"/>
                        <a:pt x="44291" y="27051"/>
                        <a:pt x="44291" y="27337"/>
                      </a:cubicBezTo>
                      <a:lnTo>
                        <a:pt x="41910" y="50483"/>
                      </a:lnTo>
                      <a:cubicBezTo>
                        <a:pt x="41815" y="51149"/>
                        <a:pt x="42005" y="51721"/>
                        <a:pt x="42672" y="52197"/>
                      </a:cubicBezTo>
                      <a:lnTo>
                        <a:pt x="44387" y="53531"/>
                      </a:lnTo>
                      <a:cubicBezTo>
                        <a:pt x="44958" y="54007"/>
                        <a:pt x="45625" y="54102"/>
                        <a:pt x="46196" y="53721"/>
                      </a:cubicBezTo>
                      <a:lnTo>
                        <a:pt x="67913" y="45148"/>
                      </a:lnTo>
                      <a:cubicBezTo>
                        <a:pt x="68199" y="45053"/>
                        <a:pt x="68390" y="45053"/>
                        <a:pt x="68485" y="45244"/>
                      </a:cubicBezTo>
                      <a:cubicBezTo>
                        <a:pt x="68580" y="45339"/>
                        <a:pt x="68580" y="45530"/>
                        <a:pt x="68390" y="45815"/>
                      </a:cubicBezTo>
                      <a:lnTo>
                        <a:pt x="35624" y="88964"/>
                      </a:lnTo>
                      <a:cubicBezTo>
                        <a:pt x="35433" y="89249"/>
                        <a:pt x="35338" y="89630"/>
                        <a:pt x="35338" y="90011"/>
                      </a:cubicBezTo>
                      <a:cubicBezTo>
                        <a:pt x="35338" y="90392"/>
                        <a:pt x="35528" y="90678"/>
                        <a:pt x="35909" y="90869"/>
                      </a:cubicBezTo>
                      <a:lnTo>
                        <a:pt x="44291" y="97250"/>
                      </a:lnTo>
                      <a:cubicBezTo>
                        <a:pt x="44577" y="97441"/>
                        <a:pt x="44958" y="97536"/>
                        <a:pt x="45339" y="97536"/>
                      </a:cubicBezTo>
                      <a:cubicBezTo>
                        <a:pt x="45720" y="97441"/>
                        <a:pt x="46006" y="97345"/>
                        <a:pt x="46292" y="96965"/>
                      </a:cubicBezTo>
                      <a:lnTo>
                        <a:pt x="92964" y="35433"/>
                      </a:lnTo>
                      <a:cubicBezTo>
                        <a:pt x="93059" y="35052"/>
                        <a:pt x="93154" y="34671"/>
                        <a:pt x="93154" y="3429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21"/>
                <p:cNvSpPr/>
                <p:nvPr/>
              </p:nvSpPr>
              <p:spPr>
                <a:xfrm>
                  <a:off x="6124915" y="3316852"/>
                  <a:ext cx="80940" cy="82775"/>
                </a:xfrm>
                <a:custGeom>
                  <a:rect b="b" l="l" r="r" t="t"/>
                  <a:pathLst>
                    <a:path extrusionOk="0" h="82775" w="80940">
                      <a:moveTo>
                        <a:pt x="80336" y="9468"/>
                      </a:moveTo>
                      <a:lnTo>
                        <a:pt x="70811" y="514"/>
                      </a:lnTo>
                      <a:cubicBezTo>
                        <a:pt x="70240" y="-57"/>
                        <a:pt x="69573" y="-152"/>
                        <a:pt x="68906" y="229"/>
                      </a:cubicBezTo>
                      <a:lnTo>
                        <a:pt x="707" y="42329"/>
                      </a:lnTo>
                      <a:cubicBezTo>
                        <a:pt x="-150" y="42901"/>
                        <a:pt x="-245" y="43472"/>
                        <a:pt x="517" y="44234"/>
                      </a:cubicBezTo>
                      <a:lnTo>
                        <a:pt x="8422" y="51664"/>
                      </a:lnTo>
                      <a:cubicBezTo>
                        <a:pt x="8994" y="52235"/>
                        <a:pt x="9661" y="52330"/>
                        <a:pt x="10327" y="51949"/>
                      </a:cubicBezTo>
                      <a:lnTo>
                        <a:pt x="20805" y="44996"/>
                      </a:lnTo>
                      <a:cubicBezTo>
                        <a:pt x="21091" y="44806"/>
                        <a:pt x="21281" y="44806"/>
                        <a:pt x="21567" y="45091"/>
                      </a:cubicBezTo>
                      <a:lnTo>
                        <a:pt x="38712" y="61189"/>
                      </a:lnTo>
                      <a:cubicBezTo>
                        <a:pt x="38902" y="61379"/>
                        <a:pt x="38998" y="61665"/>
                        <a:pt x="38807" y="61951"/>
                      </a:cubicBezTo>
                      <a:lnTo>
                        <a:pt x="32616" y="72904"/>
                      </a:lnTo>
                      <a:cubicBezTo>
                        <a:pt x="32235" y="73571"/>
                        <a:pt x="32425" y="74238"/>
                        <a:pt x="32997" y="74809"/>
                      </a:cubicBezTo>
                      <a:lnTo>
                        <a:pt x="40998" y="82334"/>
                      </a:lnTo>
                      <a:cubicBezTo>
                        <a:pt x="41569" y="82906"/>
                        <a:pt x="42141" y="82906"/>
                        <a:pt x="42617" y="82429"/>
                      </a:cubicBezTo>
                      <a:lnTo>
                        <a:pt x="42808" y="82048"/>
                      </a:lnTo>
                      <a:lnTo>
                        <a:pt x="80717" y="11468"/>
                      </a:lnTo>
                      <a:cubicBezTo>
                        <a:pt x="81098" y="10706"/>
                        <a:pt x="81003" y="10039"/>
                        <a:pt x="80336" y="9468"/>
                      </a:cubicBezTo>
                      <a:close/>
                      <a:moveTo>
                        <a:pt x="44808" y="51664"/>
                      </a:moveTo>
                      <a:cubicBezTo>
                        <a:pt x="44713" y="51854"/>
                        <a:pt x="44522" y="51949"/>
                        <a:pt x="44332" y="51949"/>
                      </a:cubicBezTo>
                      <a:cubicBezTo>
                        <a:pt x="44141" y="51949"/>
                        <a:pt x="43951" y="51854"/>
                        <a:pt x="43855" y="51759"/>
                      </a:cubicBezTo>
                      <a:lnTo>
                        <a:pt x="30711" y="39376"/>
                      </a:lnTo>
                      <a:cubicBezTo>
                        <a:pt x="30616" y="39281"/>
                        <a:pt x="30520" y="39091"/>
                        <a:pt x="30520" y="38900"/>
                      </a:cubicBezTo>
                      <a:cubicBezTo>
                        <a:pt x="30520" y="38710"/>
                        <a:pt x="30616" y="38519"/>
                        <a:pt x="30806" y="38424"/>
                      </a:cubicBezTo>
                      <a:lnTo>
                        <a:pt x="63191" y="17374"/>
                      </a:lnTo>
                      <a:cubicBezTo>
                        <a:pt x="63382" y="17278"/>
                        <a:pt x="63572" y="17278"/>
                        <a:pt x="63667" y="17374"/>
                      </a:cubicBezTo>
                      <a:cubicBezTo>
                        <a:pt x="63763" y="17469"/>
                        <a:pt x="63763" y="17659"/>
                        <a:pt x="63667" y="17850"/>
                      </a:cubicBezTo>
                      <a:lnTo>
                        <a:pt x="44808" y="51664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21"/>
                <p:cNvSpPr/>
                <p:nvPr/>
              </p:nvSpPr>
              <p:spPr>
                <a:xfrm>
                  <a:off x="6172866" y="3354132"/>
                  <a:ext cx="93916" cy="91154"/>
                </a:xfrm>
                <a:custGeom>
                  <a:rect b="b" l="l" r="r" t="t"/>
                  <a:pathLst>
                    <a:path extrusionOk="0" h="91154" w="93916">
                      <a:moveTo>
                        <a:pt x="93917" y="39338"/>
                      </a:moveTo>
                      <a:cubicBezTo>
                        <a:pt x="93917" y="38957"/>
                        <a:pt x="93821" y="38672"/>
                        <a:pt x="93536" y="38386"/>
                      </a:cubicBezTo>
                      <a:lnTo>
                        <a:pt x="86677" y="30385"/>
                      </a:lnTo>
                      <a:cubicBezTo>
                        <a:pt x="86392" y="30099"/>
                        <a:pt x="86106" y="29909"/>
                        <a:pt x="85725" y="29909"/>
                      </a:cubicBezTo>
                      <a:cubicBezTo>
                        <a:pt x="85344" y="29909"/>
                        <a:pt x="85058" y="30004"/>
                        <a:pt x="84773" y="30290"/>
                      </a:cubicBezTo>
                      <a:lnTo>
                        <a:pt x="46387" y="63627"/>
                      </a:lnTo>
                      <a:cubicBezTo>
                        <a:pt x="46196" y="63818"/>
                        <a:pt x="46006" y="63913"/>
                        <a:pt x="45815" y="63818"/>
                      </a:cubicBezTo>
                      <a:cubicBezTo>
                        <a:pt x="45720" y="63722"/>
                        <a:pt x="45625" y="63532"/>
                        <a:pt x="45720" y="63246"/>
                      </a:cubicBezTo>
                      <a:lnTo>
                        <a:pt x="68294" y="10668"/>
                      </a:lnTo>
                      <a:cubicBezTo>
                        <a:pt x="68580" y="10001"/>
                        <a:pt x="68485" y="9335"/>
                        <a:pt x="68008" y="8763"/>
                      </a:cubicBezTo>
                      <a:lnTo>
                        <a:pt x="60865" y="476"/>
                      </a:lnTo>
                      <a:cubicBezTo>
                        <a:pt x="60579" y="191"/>
                        <a:pt x="60293" y="0"/>
                        <a:pt x="59912" y="0"/>
                      </a:cubicBezTo>
                      <a:cubicBezTo>
                        <a:pt x="59531" y="0"/>
                        <a:pt x="59246" y="95"/>
                        <a:pt x="58960" y="286"/>
                      </a:cubicBezTo>
                      <a:lnTo>
                        <a:pt x="476" y="50768"/>
                      </a:lnTo>
                      <a:cubicBezTo>
                        <a:pt x="191" y="51054"/>
                        <a:pt x="0" y="51340"/>
                        <a:pt x="0" y="51721"/>
                      </a:cubicBezTo>
                      <a:cubicBezTo>
                        <a:pt x="0" y="52102"/>
                        <a:pt x="95" y="52388"/>
                        <a:pt x="381" y="52673"/>
                      </a:cubicBezTo>
                      <a:lnTo>
                        <a:pt x="7239" y="60674"/>
                      </a:lnTo>
                      <a:cubicBezTo>
                        <a:pt x="7525" y="60960"/>
                        <a:pt x="7810" y="61151"/>
                        <a:pt x="8192" y="61151"/>
                      </a:cubicBezTo>
                      <a:cubicBezTo>
                        <a:pt x="8573" y="61151"/>
                        <a:pt x="8858" y="61055"/>
                        <a:pt x="9144" y="60865"/>
                      </a:cubicBezTo>
                      <a:lnTo>
                        <a:pt x="47434" y="27718"/>
                      </a:lnTo>
                      <a:cubicBezTo>
                        <a:pt x="47625" y="27527"/>
                        <a:pt x="47816" y="27432"/>
                        <a:pt x="48006" y="27527"/>
                      </a:cubicBezTo>
                      <a:cubicBezTo>
                        <a:pt x="48101" y="27623"/>
                        <a:pt x="48197" y="27813"/>
                        <a:pt x="48101" y="28099"/>
                      </a:cubicBezTo>
                      <a:lnTo>
                        <a:pt x="25622" y="80391"/>
                      </a:lnTo>
                      <a:cubicBezTo>
                        <a:pt x="25336" y="81153"/>
                        <a:pt x="25432" y="81725"/>
                        <a:pt x="25908" y="82296"/>
                      </a:cubicBezTo>
                      <a:lnTo>
                        <a:pt x="33147" y="90678"/>
                      </a:lnTo>
                      <a:cubicBezTo>
                        <a:pt x="33433" y="90964"/>
                        <a:pt x="33719" y="91154"/>
                        <a:pt x="34100" y="91154"/>
                      </a:cubicBezTo>
                      <a:cubicBezTo>
                        <a:pt x="34480" y="91154"/>
                        <a:pt x="34766" y="91059"/>
                        <a:pt x="35052" y="90773"/>
                      </a:cubicBezTo>
                      <a:lnTo>
                        <a:pt x="93536" y="40291"/>
                      </a:lnTo>
                      <a:cubicBezTo>
                        <a:pt x="93726" y="40005"/>
                        <a:pt x="93821" y="39719"/>
                        <a:pt x="93917" y="393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21"/>
                <p:cNvSpPr/>
                <p:nvPr/>
              </p:nvSpPr>
              <p:spPr>
                <a:xfrm>
                  <a:off x="6214741" y="3409342"/>
                  <a:ext cx="71223" cy="57316"/>
                </a:xfrm>
                <a:custGeom>
                  <a:rect b="b" l="l" r="r" t="t"/>
                  <a:pathLst>
                    <a:path extrusionOk="0" h="57316" w="71223">
                      <a:moveTo>
                        <a:pt x="71187" y="10132"/>
                      </a:moveTo>
                      <a:cubicBezTo>
                        <a:pt x="71283" y="9751"/>
                        <a:pt x="71187" y="9465"/>
                        <a:pt x="70902" y="9084"/>
                      </a:cubicBezTo>
                      <a:lnTo>
                        <a:pt x="64615" y="607"/>
                      </a:lnTo>
                      <a:cubicBezTo>
                        <a:pt x="64425" y="321"/>
                        <a:pt x="64044" y="131"/>
                        <a:pt x="63758" y="36"/>
                      </a:cubicBezTo>
                      <a:cubicBezTo>
                        <a:pt x="63377" y="-60"/>
                        <a:pt x="62996" y="36"/>
                        <a:pt x="62710" y="321"/>
                      </a:cubicBezTo>
                      <a:lnTo>
                        <a:pt x="607" y="46327"/>
                      </a:lnTo>
                      <a:cubicBezTo>
                        <a:pt x="321" y="46518"/>
                        <a:pt x="131" y="46899"/>
                        <a:pt x="36" y="47184"/>
                      </a:cubicBezTo>
                      <a:cubicBezTo>
                        <a:pt x="-60" y="47470"/>
                        <a:pt x="36" y="47851"/>
                        <a:pt x="321" y="48232"/>
                      </a:cubicBezTo>
                      <a:lnTo>
                        <a:pt x="6608" y="56709"/>
                      </a:lnTo>
                      <a:cubicBezTo>
                        <a:pt x="6798" y="56995"/>
                        <a:pt x="7084" y="57186"/>
                        <a:pt x="7465" y="57281"/>
                      </a:cubicBezTo>
                      <a:cubicBezTo>
                        <a:pt x="7846" y="57376"/>
                        <a:pt x="8132" y="57281"/>
                        <a:pt x="8513" y="56995"/>
                      </a:cubicBezTo>
                      <a:lnTo>
                        <a:pt x="70616" y="10989"/>
                      </a:lnTo>
                      <a:cubicBezTo>
                        <a:pt x="70997" y="10799"/>
                        <a:pt x="71187" y="10418"/>
                        <a:pt x="71187" y="1013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21"/>
                <p:cNvSpPr/>
                <p:nvPr/>
              </p:nvSpPr>
              <p:spPr>
                <a:xfrm>
                  <a:off x="6228051" y="3448848"/>
                  <a:ext cx="86423" cy="73404"/>
                </a:xfrm>
                <a:custGeom>
                  <a:rect b="b" l="l" r="r" t="t"/>
                  <a:pathLst>
                    <a:path extrusionOk="0" h="73404" w="86423">
                      <a:moveTo>
                        <a:pt x="86166" y="11869"/>
                      </a:moveTo>
                      <a:lnTo>
                        <a:pt x="79213" y="820"/>
                      </a:lnTo>
                      <a:cubicBezTo>
                        <a:pt x="78737" y="153"/>
                        <a:pt x="78165" y="-133"/>
                        <a:pt x="77403" y="58"/>
                      </a:cubicBezTo>
                      <a:lnTo>
                        <a:pt x="918" y="23966"/>
                      </a:lnTo>
                      <a:cubicBezTo>
                        <a:pt x="-35" y="24347"/>
                        <a:pt x="-225" y="24918"/>
                        <a:pt x="251" y="25775"/>
                      </a:cubicBezTo>
                      <a:lnTo>
                        <a:pt x="6061" y="34919"/>
                      </a:lnTo>
                      <a:cubicBezTo>
                        <a:pt x="6537" y="35586"/>
                        <a:pt x="7109" y="35872"/>
                        <a:pt x="7871" y="35681"/>
                      </a:cubicBezTo>
                      <a:lnTo>
                        <a:pt x="19682" y="31586"/>
                      </a:lnTo>
                      <a:cubicBezTo>
                        <a:pt x="19968" y="31490"/>
                        <a:pt x="20253" y="31586"/>
                        <a:pt x="20349" y="31776"/>
                      </a:cubicBezTo>
                      <a:lnTo>
                        <a:pt x="32922" y="51683"/>
                      </a:lnTo>
                      <a:cubicBezTo>
                        <a:pt x="33112" y="51969"/>
                        <a:pt x="33017" y="52160"/>
                        <a:pt x="32826" y="52445"/>
                      </a:cubicBezTo>
                      <a:lnTo>
                        <a:pt x="24063" y="61494"/>
                      </a:lnTo>
                      <a:cubicBezTo>
                        <a:pt x="23587" y="62066"/>
                        <a:pt x="23492" y="62732"/>
                        <a:pt x="23968" y="63494"/>
                      </a:cubicBezTo>
                      <a:lnTo>
                        <a:pt x="29874" y="72734"/>
                      </a:lnTo>
                      <a:cubicBezTo>
                        <a:pt x="30350" y="73400"/>
                        <a:pt x="30826" y="73591"/>
                        <a:pt x="31398" y="73210"/>
                      </a:cubicBezTo>
                      <a:lnTo>
                        <a:pt x="31683" y="72829"/>
                      </a:lnTo>
                      <a:lnTo>
                        <a:pt x="85881" y="13774"/>
                      </a:lnTo>
                      <a:cubicBezTo>
                        <a:pt x="86547" y="13202"/>
                        <a:pt x="86547" y="12536"/>
                        <a:pt x="86166" y="11869"/>
                      </a:cubicBezTo>
                      <a:close/>
                      <a:moveTo>
                        <a:pt x="67878" y="15869"/>
                      </a:moveTo>
                      <a:lnTo>
                        <a:pt x="41208" y="43873"/>
                      </a:lnTo>
                      <a:cubicBezTo>
                        <a:pt x="41018" y="44063"/>
                        <a:pt x="40923" y="44159"/>
                        <a:pt x="40732" y="44063"/>
                      </a:cubicBezTo>
                      <a:cubicBezTo>
                        <a:pt x="40542" y="43968"/>
                        <a:pt x="40446" y="43873"/>
                        <a:pt x="40351" y="43778"/>
                      </a:cubicBezTo>
                      <a:lnTo>
                        <a:pt x="30636" y="28538"/>
                      </a:lnTo>
                      <a:cubicBezTo>
                        <a:pt x="30540" y="28442"/>
                        <a:pt x="30540" y="28252"/>
                        <a:pt x="30540" y="28061"/>
                      </a:cubicBezTo>
                      <a:cubicBezTo>
                        <a:pt x="30540" y="27871"/>
                        <a:pt x="30636" y="27776"/>
                        <a:pt x="30921" y="27680"/>
                      </a:cubicBezTo>
                      <a:lnTo>
                        <a:pt x="67497" y="15298"/>
                      </a:lnTo>
                      <a:cubicBezTo>
                        <a:pt x="67688" y="15203"/>
                        <a:pt x="67878" y="15298"/>
                        <a:pt x="67974" y="15393"/>
                      </a:cubicBezTo>
                      <a:cubicBezTo>
                        <a:pt x="68069" y="15488"/>
                        <a:pt x="67974" y="15679"/>
                        <a:pt x="67878" y="15869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21"/>
                <p:cNvSpPr/>
                <p:nvPr/>
              </p:nvSpPr>
              <p:spPr>
                <a:xfrm>
                  <a:off x="6263994" y="3523895"/>
                  <a:ext cx="16477" cy="16382"/>
                </a:xfrm>
                <a:custGeom>
                  <a:rect b="b" l="l" r="r" t="t"/>
                  <a:pathLst>
                    <a:path extrusionOk="0" h="16382" w="16477">
                      <a:moveTo>
                        <a:pt x="10599" y="354"/>
                      </a:moveTo>
                      <a:cubicBezTo>
                        <a:pt x="8504" y="-313"/>
                        <a:pt x="6503" y="-27"/>
                        <a:pt x="4408" y="1116"/>
                      </a:cubicBezTo>
                      <a:cubicBezTo>
                        <a:pt x="2312" y="2259"/>
                        <a:pt x="979" y="3783"/>
                        <a:pt x="312" y="5879"/>
                      </a:cubicBezTo>
                      <a:cubicBezTo>
                        <a:pt x="-259" y="7974"/>
                        <a:pt x="-69" y="9974"/>
                        <a:pt x="1074" y="12070"/>
                      </a:cubicBezTo>
                      <a:cubicBezTo>
                        <a:pt x="2122" y="14070"/>
                        <a:pt x="3741" y="15404"/>
                        <a:pt x="5837" y="16071"/>
                      </a:cubicBezTo>
                      <a:cubicBezTo>
                        <a:pt x="7932" y="16642"/>
                        <a:pt x="9932" y="16451"/>
                        <a:pt x="12028" y="15308"/>
                      </a:cubicBezTo>
                      <a:cubicBezTo>
                        <a:pt x="14123" y="14165"/>
                        <a:pt x="15457" y="12641"/>
                        <a:pt x="16124" y="10546"/>
                      </a:cubicBezTo>
                      <a:cubicBezTo>
                        <a:pt x="16790" y="8546"/>
                        <a:pt x="16505" y="6450"/>
                        <a:pt x="15362" y="4355"/>
                      </a:cubicBezTo>
                      <a:cubicBezTo>
                        <a:pt x="14219" y="2354"/>
                        <a:pt x="12695" y="926"/>
                        <a:pt x="10599" y="354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21"/>
                <p:cNvSpPr/>
                <p:nvPr/>
              </p:nvSpPr>
              <p:spPr>
                <a:xfrm>
                  <a:off x="6281207" y="3526059"/>
                  <a:ext cx="80089" cy="64586"/>
                </a:xfrm>
                <a:custGeom>
                  <a:rect b="b" l="l" r="r" t="t"/>
                  <a:pathLst>
                    <a:path extrusionOk="0" h="64586" w="80089">
                      <a:moveTo>
                        <a:pt x="34820" y="62103"/>
                      </a:moveTo>
                      <a:cubicBezTo>
                        <a:pt x="35201" y="61912"/>
                        <a:pt x="35391" y="61722"/>
                        <a:pt x="35582" y="61341"/>
                      </a:cubicBezTo>
                      <a:cubicBezTo>
                        <a:pt x="35772" y="60960"/>
                        <a:pt x="35677" y="60674"/>
                        <a:pt x="35582" y="60293"/>
                      </a:cubicBezTo>
                      <a:lnTo>
                        <a:pt x="31676" y="50387"/>
                      </a:lnTo>
                      <a:cubicBezTo>
                        <a:pt x="31295" y="49530"/>
                        <a:pt x="30724" y="49339"/>
                        <a:pt x="29962" y="49625"/>
                      </a:cubicBezTo>
                      <a:lnTo>
                        <a:pt x="28628" y="50197"/>
                      </a:lnTo>
                      <a:cubicBezTo>
                        <a:pt x="25390" y="51626"/>
                        <a:pt x="22247" y="51816"/>
                        <a:pt x="19389" y="50768"/>
                      </a:cubicBezTo>
                      <a:cubicBezTo>
                        <a:pt x="16532" y="49720"/>
                        <a:pt x="14341" y="47530"/>
                        <a:pt x="12912" y="44291"/>
                      </a:cubicBezTo>
                      <a:cubicBezTo>
                        <a:pt x="11483" y="41053"/>
                        <a:pt x="11293" y="37909"/>
                        <a:pt x="12341" y="35052"/>
                      </a:cubicBezTo>
                      <a:cubicBezTo>
                        <a:pt x="13388" y="32194"/>
                        <a:pt x="15579" y="30004"/>
                        <a:pt x="18913" y="28575"/>
                      </a:cubicBezTo>
                      <a:lnTo>
                        <a:pt x="50917" y="14192"/>
                      </a:lnTo>
                      <a:cubicBezTo>
                        <a:pt x="54155" y="12763"/>
                        <a:pt x="57299" y="12573"/>
                        <a:pt x="60156" y="13621"/>
                      </a:cubicBezTo>
                      <a:cubicBezTo>
                        <a:pt x="63014" y="14668"/>
                        <a:pt x="65204" y="16859"/>
                        <a:pt x="66728" y="20098"/>
                      </a:cubicBezTo>
                      <a:cubicBezTo>
                        <a:pt x="68157" y="23336"/>
                        <a:pt x="68348" y="26289"/>
                        <a:pt x="67205" y="29242"/>
                      </a:cubicBezTo>
                      <a:cubicBezTo>
                        <a:pt x="66062" y="32099"/>
                        <a:pt x="63871" y="34290"/>
                        <a:pt x="60632" y="35814"/>
                      </a:cubicBezTo>
                      <a:lnTo>
                        <a:pt x="59394" y="36385"/>
                      </a:lnTo>
                      <a:cubicBezTo>
                        <a:pt x="58537" y="36766"/>
                        <a:pt x="58346" y="37338"/>
                        <a:pt x="58727" y="38195"/>
                      </a:cubicBezTo>
                      <a:lnTo>
                        <a:pt x="63490" y="47720"/>
                      </a:lnTo>
                      <a:cubicBezTo>
                        <a:pt x="63680" y="48101"/>
                        <a:pt x="63871" y="48292"/>
                        <a:pt x="64347" y="48387"/>
                      </a:cubicBezTo>
                      <a:cubicBezTo>
                        <a:pt x="64728" y="48482"/>
                        <a:pt x="65109" y="48482"/>
                        <a:pt x="65490" y="48292"/>
                      </a:cubicBezTo>
                      <a:lnTo>
                        <a:pt x="66157" y="48006"/>
                      </a:lnTo>
                      <a:cubicBezTo>
                        <a:pt x="70443" y="46101"/>
                        <a:pt x="73777" y="43434"/>
                        <a:pt x="76158" y="40100"/>
                      </a:cubicBezTo>
                      <a:cubicBezTo>
                        <a:pt x="78539" y="36766"/>
                        <a:pt x="79778" y="32957"/>
                        <a:pt x="80063" y="28670"/>
                      </a:cubicBezTo>
                      <a:cubicBezTo>
                        <a:pt x="80254" y="24384"/>
                        <a:pt x="79397" y="20003"/>
                        <a:pt x="77301" y="15526"/>
                      </a:cubicBezTo>
                      <a:cubicBezTo>
                        <a:pt x="75301" y="11049"/>
                        <a:pt x="72539" y="7430"/>
                        <a:pt x="69205" y="4762"/>
                      </a:cubicBezTo>
                      <a:cubicBezTo>
                        <a:pt x="65871" y="2095"/>
                        <a:pt x="62061" y="571"/>
                        <a:pt x="57870" y="95"/>
                      </a:cubicBezTo>
                      <a:cubicBezTo>
                        <a:pt x="53679" y="-286"/>
                        <a:pt x="49488" y="476"/>
                        <a:pt x="45107" y="2381"/>
                      </a:cubicBezTo>
                      <a:lnTo>
                        <a:pt x="14436" y="16192"/>
                      </a:lnTo>
                      <a:cubicBezTo>
                        <a:pt x="10055" y="18193"/>
                        <a:pt x="6626" y="20860"/>
                        <a:pt x="4149" y="24289"/>
                      </a:cubicBezTo>
                      <a:cubicBezTo>
                        <a:pt x="1673" y="27718"/>
                        <a:pt x="339" y="31528"/>
                        <a:pt x="53" y="35814"/>
                      </a:cubicBezTo>
                      <a:cubicBezTo>
                        <a:pt x="-232" y="40100"/>
                        <a:pt x="625" y="44482"/>
                        <a:pt x="2720" y="49054"/>
                      </a:cubicBezTo>
                      <a:cubicBezTo>
                        <a:pt x="4721" y="53531"/>
                        <a:pt x="7388" y="57150"/>
                        <a:pt x="10721" y="59817"/>
                      </a:cubicBezTo>
                      <a:cubicBezTo>
                        <a:pt x="14055" y="62484"/>
                        <a:pt x="17770" y="64008"/>
                        <a:pt x="21961" y="64484"/>
                      </a:cubicBezTo>
                      <a:cubicBezTo>
                        <a:pt x="26152" y="64865"/>
                        <a:pt x="30343" y="64199"/>
                        <a:pt x="34629" y="62198"/>
                      </a:cubicBezTo>
                      <a:lnTo>
                        <a:pt x="34820" y="6210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21"/>
                <p:cNvSpPr/>
                <p:nvPr/>
              </p:nvSpPr>
              <p:spPr>
                <a:xfrm>
                  <a:off x="6303290" y="3586352"/>
                  <a:ext cx="81100" cy="61690"/>
                </a:xfrm>
                <a:custGeom>
                  <a:rect b="b" l="l" r="r" t="t"/>
                  <a:pathLst>
                    <a:path extrusionOk="0" h="61690" w="81100">
                      <a:moveTo>
                        <a:pt x="33502" y="60103"/>
                      </a:moveTo>
                      <a:lnTo>
                        <a:pt x="64077" y="49816"/>
                      </a:lnTo>
                      <a:cubicBezTo>
                        <a:pt x="68744" y="48292"/>
                        <a:pt x="72459" y="45911"/>
                        <a:pt x="75316" y="42672"/>
                      </a:cubicBezTo>
                      <a:cubicBezTo>
                        <a:pt x="78174" y="39433"/>
                        <a:pt x="79984" y="35719"/>
                        <a:pt x="80746" y="31337"/>
                      </a:cubicBezTo>
                      <a:cubicBezTo>
                        <a:pt x="81508" y="26956"/>
                        <a:pt x="81031" y="22479"/>
                        <a:pt x="79412" y="17621"/>
                      </a:cubicBezTo>
                      <a:cubicBezTo>
                        <a:pt x="77793" y="12859"/>
                        <a:pt x="75412" y="8953"/>
                        <a:pt x="72268" y="6001"/>
                      </a:cubicBezTo>
                      <a:cubicBezTo>
                        <a:pt x="69125" y="3048"/>
                        <a:pt x="65410" y="1143"/>
                        <a:pt x="61124" y="381"/>
                      </a:cubicBezTo>
                      <a:cubicBezTo>
                        <a:pt x="56838" y="-381"/>
                        <a:pt x="52456" y="0"/>
                        <a:pt x="47789" y="1524"/>
                      </a:cubicBezTo>
                      <a:lnTo>
                        <a:pt x="17214" y="11811"/>
                      </a:lnTo>
                      <a:cubicBezTo>
                        <a:pt x="12547" y="13430"/>
                        <a:pt x="8737" y="15812"/>
                        <a:pt x="5784" y="18955"/>
                      </a:cubicBezTo>
                      <a:cubicBezTo>
                        <a:pt x="2831" y="22098"/>
                        <a:pt x="1021" y="25908"/>
                        <a:pt x="355" y="30194"/>
                      </a:cubicBezTo>
                      <a:cubicBezTo>
                        <a:pt x="-407" y="34480"/>
                        <a:pt x="69" y="39052"/>
                        <a:pt x="1688" y="43815"/>
                      </a:cubicBezTo>
                      <a:cubicBezTo>
                        <a:pt x="3307" y="48673"/>
                        <a:pt x="5689" y="52578"/>
                        <a:pt x="8927" y="55531"/>
                      </a:cubicBezTo>
                      <a:cubicBezTo>
                        <a:pt x="12166" y="58483"/>
                        <a:pt x="15785" y="60389"/>
                        <a:pt x="20071" y="61246"/>
                      </a:cubicBezTo>
                      <a:cubicBezTo>
                        <a:pt x="24262" y="62103"/>
                        <a:pt x="28739" y="61722"/>
                        <a:pt x="33502" y="60103"/>
                      </a:cubicBezTo>
                      <a:close/>
                      <a:moveTo>
                        <a:pt x="12547" y="40196"/>
                      </a:moveTo>
                      <a:cubicBezTo>
                        <a:pt x="11404" y="36767"/>
                        <a:pt x="11594" y="33528"/>
                        <a:pt x="13118" y="30671"/>
                      </a:cubicBezTo>
                      <a:cubicBezTo>
                        <a:pt x="14642" y="27813"/>
                        <a:pt x="17309" y="25813"/>
                        <a:pt x="20929" y="24574"/>
                      </a:cubicBezTo>
                      <a:lnTo>
                        <a:pt x="52361" y="14002"/>
                      </a:lnTo>
                      <a:cubicBezTo>
                        <a:pt x="56076" y="12764"/>
                        <a:pt x="59410" y="12859"/>
                        <a:pt x="62362" y="14097"/>
                      </a:cubicBezTo>
                      <a:cubicBezTo>
                        <a:pt x="65315" y="15430"/>
                        <a:pt x="67411" y="17812"/>
                        <a:pt x="68554" y="21336"/>
                      </a:cubicBezTo>
                      <a:cubicBezTo>
                        <a:pt x="69697" y="24860"/>
                        <a:pt x="69601" y="28099"/>
                        <a:pt x="67982" y="30956"/>
                      </a:cubicBezTo>
                      <a:cubicBezTo>
                        <a:pt x="66458" y="33814"/>
                        <a:pt x="63791" y="35909"/>
                        <a:pt x="60076" y="37147"/>
                      </a:cubicBezTo>
                      <a:lnTo>
                        <a:pt x="28644" y="47720"/>
                      </a:lnTo>
                      <a:cubicBezTo>
                        <a:pt x="25024" y="48958"/>
                        <a:pt x="21691" y="48863"/>
                        <a:pt x="18738" y="47530"/>
                      </a:cubicBezTo>
                      <a:cubicBezTo>
                        <a:pt x="15785" y="46196"/>
                        <a:pt x="13690" y="43720"/>
                        <a:pt x="12547" y="4019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21"/>
                <p:cNvSpPr/>
                <p:nvPr/>
              </p:nvSpPr>
              <p:spPr>
                <a:xfrm>
                  <a:off x="6317418" y="3647560"/>
                  <a:ext cx="89895" cy="72750"/>
                </a:xfrm>
                <a:custGeom>
                  <a:rect b="b" l="l" r="r" t="t"/>
                  <a:pathLst>
                    <a:path extrusionOk="0" h="72750" w="89895">
                      <a:moveTo>
                        <a:pt x="87667" y="44043"/>
                      </a:moveTo>
                      <a:cubicBezTo>
                        <a:pt x="87477" y="43281"/>
                        <a:pt x="87096" y="42805"/>
                        <a:pt x="86429" y="42709"/>
                      </a:cubicBezTo>
                      <a:lnTo>
                        <a:pt x="59950" y="33470"/>
                      </a:lnTo>
                      <a:cubicBezTo>
                        <a:pt x="59473" y="33375"/>
                        <a:pt x="59378" y="33089"/>
                        <a:pt x="59759" y="32803"/>
                      </a:cubicBezTo>
                      <a:lnTo>
                        <a:pt x="79857" y="13087"/>
                      </a:lnTo>
                      <a:cubicBezTo>
                        <a:pt x="80428" y="12706"/>
                        <a:pt x="80524" y="12039"/>
                        <a:pt x="80428" y="11372"/>
                      </a:cubicBezTo>
                      <a:lnTo>
                        <a:pt x="78142" y="1085"/>
                      </a:lnTo>
                      <a:cubicBezTo>
                        <a:pt x="78047" y="704"/>
                        <a:pt x="77857" y="418"/>
                        <a:pt x="77571" y="228"/>
                      </a:cubicBezTo>
                      <a:cubicBezTo>
                        <a:pt x="77285" y="37"/>
                        <a:pt x="76904" y="-58"/>
                        <a:pt x="76523" y="37"/>
                      </a:cubicBezTo>
                      <a:lnTo>
                        <a:pt x="1085" y="16611"/>
                      </a:lnTo>
                      <a:cubicBezTo>
                        <a:pt x="704" y="16706"/>
                        <a:pt x="418" y="16897"/>
                        <a:pt x="228" y="17182"/>
                      </a:cubicBezTo>
                      <a:cubicBezTo>
                        <a:pt x="37" y="17468"/>
                        <a:pt x="-58" y="17849"/>
                        <a:pt x="37" y="18230"/>
                      </a:cubicBezTo>
                      <a:lnTo>
                        <a:pt x="2323" y="28517"/>
                      </a:lnTo>
                      <a:cubicBezTo>
                        <a:pt x="2419" y="28898"/>
                        <a:pt x="2609" y="29184"/>
                        <a:pt x="2895" y="29374"/>
                      </a:cubicBezTo>
                      <a:cubicBezTo>
                        <a:pt x="3181" y="29565"/>
                        <a:pt x="3562" y="29660"/>
                        <a:pt x="3943" y="29565"/>
                      </a:cubicBezTo>
                      <a:lnTo>
                        <a:pt x="56711" y="17944"/>
                      </a:lnTo>
                      <a:cubicBezTo>
                        <a:pt x="56997" y="17849"/>
                        <a:pt x="57187" y="17944"/>
                        <a:pt x="57283" y="18040"/>
                      </a:cubicBezTo>
                      <a:cubicBezTo>
                        <a:pt x="57378" y="18230"/>
                        <a:pt x="57283" y="18325"/>
                        <a:pt x="57092" y="18516"/>
                      </a:cubicBezTo>
                      <a:lnTo>
                        <a:pt x="40233" y="34613"/>
                      </a:lnTo>
                      <a:cubicBezTo>
                        <a:pt x="39661" y="34994"/>
                        <a:pt x="39566" y="35661"/>
                        <a:pt x="39661" y="36423"/>
                      </a:cubicBezTo>
                      <a:lnTo>
                        <a:pt x="40138" y="38518"/>
                      </a:lnTo>
                      <a:cubicBezTo>
                        <a:pt x="40328" y="39280"/>
                        <a:pt x="40709" y="39757"/>
                        <a:pt x="41376" y="39852"/>
                      </a:cubicBezTo>
                      <a:lnTo>
                        <a:pt x="63474" y="47377"/>
                      </a:lnTo>
                      <a:cubicBezTo>
                        <a:pt x="63760" y="47472"/>
                        <a:pt x="63855" y="47567"/>
                        <a:pt x="63855" y="47758"/>
                      </a:cubicBezTo>
                      <a:cubicBezTo>
                        <a:pt x="63855" y="47948"/>
                        <a:pt x="63664" y="48043"/>
                        <a:pt x="63379" y="48139"/>
                      </a:cubicBezTo>
                      <a:lnTo>
                        <a:pt x="10515" y="59759"/>
                      </a:lnTo>
                      <a:cubicBezTo>
                        <a:pt x="10134" y="59854"/>
                        <a:pt x="9848" y="60045"/>
                        <a:pt x="9658" y="60331"/>
                      </a:cubicBezTo>
                      <a:cubicBezTo>
                        <a:pt x="9467" y="60616"/>
                        <a:pt x="9372" y="60997"/>
                        <a:pt x="9467" y="61378"/>
                      </a:cubicBezTo>
                      <a:lnTo>
                        <a:pt x="11753" y="71665"/>
                      </a:lnTo>
                      <a:cubicBezTo>
                        <a:pt x="11848" y="72046"/>
                        <a:pt x="12039" y="72332"/>
                        <a:pt x="12325" y="72523"/>
                      </a:cubicBezTo>
                      <a:cubicBezTo>
                        <a:pt x="12610" y="72713"/>
                        <a:pt x="12991" y="72808"/>
                        <a:pt x="13372" y="72713"/>
                      </a:cubicBezTo>
                      <a:lnTo>
                        <a:pt x="88810" y="56140"/>
                      </a:lnTo>
                      <a:cubicBezTo>
                        <a:pt x="89191" y="56044"/>
                        <a:pt x="89477" y="55854"/>
                        <a:pt x="89668" y="55568"/>
                      </a:cubicBezTo>
                      <a:cubicBezTo>
                        <a:pt x="89858" y="55282"/>
                        <a:pt x="89953" y="54901"/>
                        <a:pt x="89858" y="54520"/>
                      </a:cubicBezTo>
                      <a:lnTo>
                        <a:pt x="87667" y="4404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7" name="Google Shape;427;p21"/>
              <p:cNvGrpSpPr/>
              <p:nvPr/>
            </p:nvGrpSpPr>
            <p:grpSpPr>
              <a:xfrm rot="8013194">
                <a:off x="6331224" y="3931838"/>
                <a:ext cx="919930" cy="855457"/>
                <a:chOff x="5781651" y="3138498"/>
                <a:chExt cx="625662" cy="581812"/>
              </a:xfrm>
            </p:grpSpPr>
            <p:sp>
              <p:nvSpPr>
                <p:cNvPr id="428" name="Google Shape;428;p21"/>
                <p:cNvSpPr/>
                <p:nvPr/>
              </p:nvSpPr>
              <p:spPr>
                <a:xfrm>
                  <a:off x="5781651" y="3138498"/>
                  <a:ext cx="54055" cy="81929"/>
                </a:xfrm>
                <a:custGeom>
                  <a:rect b="b" l="l" r="r" t="t"/>
                  <a:pathLst>
                    <a:path extrusionOk="0" h="81929" w="54055">
                      <a:moveTo>
                        <a:pt x="44506" y="4656"/>
                      </a:moveTo>
                      <a:cubicBezTo>
                        <a:pt x="40981" y="2370"/>
                        <a:pt x="36695" y="846"/>
                        <a:pt x="31837" y="275"/>
                      </a:cubicBezTo>
                      <a:cubicBezTo>
                        <a:pt x="24694" y="-583"/>
                        <a:pt x="18693" y="560"/>
                        <a:pt x="13930" y="3799"/>
                      </a:cubicBezTo>
                      <a:cubicBezTo>
                        <a:pt x="9073" y="7037"/>
                        <a:pt x="6310" y="11895"/>
                        <a:pt x="5453" y="18372"/>
                      </a:cubicBezTo>
                      <a:cubicBezTo>
                        <a:pt x="4882" y="22563"/>
                        <a:pt x="5453" y="26278"/>
                        <a:pt x="6977" y="29516"/>
                      </a:cubicBezTo>
                      <a:cubicBezTo>
                        <a:pt x="8596" y="32755"/>
                        <a:pt x="10597" y="35422"/>
                        <a:pt x="13168" y="37708"/>
                      </a:cubicBezTo>
                      <a:cubicBezTo>
                        <a:pt x="15740" y="39994"/>
                        <a:pt x="19169" y="42566"/>
                        <a:pt x="23455" y="45518"/>
                      </a:cubicBezTo>
                      <a:cubicBezTo>
                        <a:pt x="27170" y="48090"/>
                        <a:pt x="29932" y="50186"/>
                        <a:pt x="31742" y="51710"/>
                      </a:cubicBezTo>
                      <a:cubicBezTo>
                        <a:pt x="33552" y="53234"/>
                        <a:pt x="34790" y="54758"/>
                        <a:pt x="35743" y="56377"/>
                      </a:cubicBezTo>
                      <a:cubicBezTo>
                        <a:pt x="36600" y="57996"/>
                        <a:pt x="36886" y="59806"/>
                        <a:pt x="36695" y="61806"/>
                      </a:cubicBezTo>
                      <a:cubicBezTo>
                        <a:pt x="36314" y="64759"/>
                        <a:pt x="35076" y="67045"/>
                        <a:pt x="32980" y="68569"/>
                      </a:cubicBezTo>
                      <a:cubicBezTo>
                        <a:pt x="30885" y="70188"/>
                        <a:pt x="28027" y="70760"/>
                        <a:pt x="24408" y="70283"/>
                      </a:cubicBezTo>
                      <a:cubicBezTo>
                        <a:pt x="20503" y="69807"/>
                        <a:pt x="17645" y="68378"/>
                        <a:pt x="15645" y="66092"/>
                      </a:cubicBezTo>
                      <a:cubicBezTo>
                        <a:pt x="13645" y="63806"/>
                        <a:pt x="12787" y="60949"/>
                        <a:pt x="13264" y="57710"/>
                      </a:cubicBezTo>
                      <a:lnTo>
                        <a:pt x="13549" y="55424"/>
                      </a:lnTo>
                      <a:cubicBezTo>
                        <a:pt x="13645" y="55043"/>
                        <a:pt x="13549" y="54758"/>
                        <a:pt x="13264" y="54377"/>
                      </a:cubicBezTo>
                      <a:cubicBezTo>
                        <a:pt x="13073" y="54091"/>
                        <a:pt x="12692" y="53900"/>
                        <a:pt x="12311" y="53900"/>
                      </a:cubicBezTo>
                      <a:lnTo>
                        <a:pt x="2119" y="52662"/>
                      </a:lnTo>
                      <a:cubicBezTo>
                        <a:pt x="1738" y="52567"/>
                        <a:pt x="1357" y="52662"/>
                        <a:pt x="1072" y="52948"/>
                      </a:cubicBezTo>
                      <a:cubicBezTo>
                        <a:pt x="786" y="53138"/>
                        <a:pt x="595" y="53519"/>
                        <a:pt x="595" y="53900"/>
                      </a:cubicBezTo>
                      <a:lnTo>
                        <a:pt x="214" y="56853"/>
                      </a:lnTo>
                      <a:cubicBezTo>
                        <a:pt x="-357" y="61139"/>
                        <a:pt x="214" y="65045"/>
                        <a:pt x="1929" y="68664"/>
                      </a:cubicBezTo>
                      <a:cubicBezTo>
                        <a:pt x="3643" y="72284"/>
                        <a:pt x="6215" y="75141"/>
                        <a:pt x="9739" y="77332"/>
                      </a:cubicBezTo>
                      <a:cubicBezTo>
                        <a:pt x="13359" y="79523"/>
                        <a:pt x="17550" y="80951"/>
                        <a:pt x="22598" y="81618"/>
                      </a:cubicBezTo>
                      <a:cubicBezTo>
                        <a:pt x="30123" y="82571"/>
                        <a:pt x="36314" y="81332"/>
                        <a:pt x="41267" y="77999"/>
                      </a:cubicBezTo>
                      <a:cubicBezTo>
                        <a:pt x="46220" y="74570"/>
                        <a:pt x="49078" y="69521"/>
                        <a:pt x="49935" y="62854"/>
                      </a:cubicBezTo>
                      <a:cubicBezTo>
                        <a:pt x="50411" y="58853"/>
                        <a:pt x="49935" y="55329"/>
                        <a:pt x="48506" y="52376"/>
                      </a:cubicBezTo>
                      <a:cubicBezTo>
                        <a:pt x="47077" y="49424"/>
                        <a:pt x="45172" y="46852"/>
                        <a:pt x="42791" y="44852"/>
                      </a:cubicBezTo>
                      <a:cubicBezTo>
                        <a:pt x="40505" y="42756"/>
                        <a:pt x="36790" y="39899"/>
                        <a:pt x="31742" y="36089"/>
                      </a:cubicBezTo>
                      <a:cubicBezTo>
                        <a:pt x="27932" y="33517"/>
                        <a:pt x="25075" y="31517"/>
                        <a:pt x="23265" y="29993"/>
                      </a:cubicBezTo>
                      <a:cubicBezTo>
                        <a:pt x="21360" y="28373"/>
                        <a:pt x="20026" y="26849"/>
                        <a:pt x="19264" y="25325"/>
                      </a:cubicBezTo>
                      <a:cubicBezTo>
                        <a:pt x="18407" y="23801"/>
                        <a:pt x="18121" y="21992"/>
                        <a:pt x="18407" y="19896"/>
                      </a:cubicBezTo>
                      <a:cubicBezTo>
                        <a:pt x="18788" y="16848"/>
                        <a:pt x="20026" y="14657"/>
                        <a:pt x="22122" y="13133"/>
                      </a:cubicBezTo>
                      <a:cubicBezTo>
                        <a:pt x="24217" y="11609"/>
                        <a:pt x="26884" y="11133"/>
                        <a:pt x="30123" y="11514"/>
                      </a:cubicBezTo>
                      <a:cubicBezTo>
                        <a:pt x="33838" y="11990"/>
                        <a:pt x="36600" y="13419"/>
                        <a:pt x="38600" y="15800"/>
                      </a:cubicBezTo>
                      <a:cubicBezTo>
                        <a:pt x="40505" y="18182"/>
                        <a:pt x="41267" y="21039"/>
                        <a:pt x="40886" y="24278"/>
                      </a:cubicBezTo>
                      <a:lnTo>
                        <a:pt x="40600" y="26468"/>
                      </a:lnTo>
                      <a:cubicBezTo>
                        <a:pt x="40600" y="26849"/>
                        <a:pt x="40600" y="27230"/>
                        <a:pt x="40886" y="27516"/>
                      </a:cubicBezTo>
                      <a:cubicBezTo>
                        <a:pt x="41077" y="27802"/>
                        <a:pt x="41458" y="27992"/>
                        <a:pt x="41839" y="27992"/>
                      </a:cubicBezTo>
                      <a:lnTo>
                        <a:pt x="52030" y="29231"/>
                      </a:lnTo>
                      <a:cubicBezTo>
                        <a:pt x="52411" y="29231"/>
                        <a:pt x="52792" y="29231"/>
                        <a:pt x="53078" y="28945"/>
                      </a:cubicBezTo>
                      <a:cubicBezTo>
                        <a:pt x="53364" y="28754"/>
                        <a:pt x="53554" y="28373"/>
                        <a:pt x="53554" y="27992"/>
                      </a:cubicBezTo>
                      <a:lnTo>
                        <a:pt x="53840" y="25706"/>
                      </a:lnTo>
                      <a:cubicBezTo>
                        <a:pt x="54412" y="21325"/>
                        <a:pt x="53840" y="17324"/>
                        <a:pt x="52221" y="13610"/>
                      </a:cubicBezTo>
                      <a:cubicBezTo>
                        <a:pt x="50602" y="9990"/>
                        <a:pt x="48030" y="7037"/>
                        <a:pt x="44506" y="465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21"/>
                <p:cNvSpPr/>
                <p:nvPr/>
              </p:nvSpPr>
              <p:spPr>
                <a:xfrm>
                  <a:off x="5838978" y="3146260"/>
                  <a:ext cx="47471" cy="87609"/>
                </a:xfrm>
                <a:custGeom>
                  <a:rect b="b" l="l" r="r" t="t"/>
                  <a:pathLst>
                    <a:path extrusionOk="0" h="87609" w="47471">
                      <a:moveTo>
                        <a:pt x="46424" y="76428"/>
                      </a:moveTo>
                      <a:lnTo>
                        <a:pt x="15658" y="69665"/>
                      </a:lnTo>
                      <a:cubicBezTo>
                        <a:pt x="15277" y="69570"/>
                        <a:pt x="15182" y="69379"/>
                        <a:pt x="15277" y="68998"/>
                      </a:cubicBezTo>
                      <a:lnTo>
                        <a:pt x="29565" y="3943"/>
                      </a:lnTo>
                      <a:cubicBezTo>
                        <a:pt x="29660" y="3562"/>
                        <a:pt x="29565" y="3181"/>
                        <a:pt x="29374" y="2895"/>
                      </a:cubicBezTo>
                      <a:cubicBezTo>
                        <a:pt x="29089" y="2514"/>
                        <a:pt x="28803" y="2323"/>
                        <a:pt x="28517" y="2228"/>
                      </a:cubicBezTo>
                      <a:lnTo>
                        <a:pt x="18230" y="37"/>
                      </a:lnTo>
                      <a:cubicBezTo>
                        <a:pt x="17849" y="-58"/>
                        <a:pt x="17468" y="37"/>
                        <a:pt x="17182" y="228"/>
                      </a:cubicBezTo>
                      <a:cubicBezTo>
                        <a:pt x="16897" y="418"/>
                        <a:pt x="16611" y="704"/>
                        <a:pt x="16611" y="1085"/>
                      </a:cubicBezTo>
                      <a:lnTo>
                        <a:pt x="37" y="76523"/>
                      </a:lnTo>
                      <a:cubicBezTo>
                        <a:pt x="-58" y="76904"/>
                        <a:pt x="37" y="77285"/>
                        <a:pt x="228" y="77571"/>
                      </a:cubicBezTo>
                      <a:cubicBezTo>
                        <a:pt x="418" y="77857"/>
                        <a:pt x="704" y="78047"/>
                        <a:pt x="1085" y="78142"/>
                      </a:cubicBezTo>
                      <a:lnTo>
                        <a:pt x="43948" y="87572"/>
                      </a:lnTo>
                      <a:cubicBezTo>
                        <a:pt x="44329" y="87667"/>
                        <a:pt x="44710" y="87572"/>
                        <a:pt x="44995" y="87382"/>
                      </a:cubicBezTo>
                      <a:cubicBezTo>
                        <a:pt x="45281" y="87191"/>
                        <a:pt x="45472" y="86905"/>
                        <a:pt x="45567" y="86524"/>
                      </a:cubicBezTo>
                      <a:lnTo>
                        <a:pt x="47472" y="78047"/>
                      </a:lnTo>
                      <a:cubicBezTo>
                        <a:pt x="47472" y="77666"/>
                        <a:pt x="47472" y="77285"/>
                        <a:pt x="47281" y="76999"/>
                      </a:cubicBezTo>
                      <a:cubicBezTo>
                        <a:pt x="47091" y="76714"/>
                        <a:pt x="46710" y="76428"/>
                        <a:pt x="46424" y="7642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21"/>
                <p:cNvSpPr/>
                <p:nvPr/>
              </p:nvSpPr>
              <p:spPr>
                <a:xfrm>
                  <a:off x="5892578" y="3160331"/>
                  <a:ext cx="34510" cy="79944"/>
                </a:xfrm>
                <a:custGeom>
                  <a:rect b="b" l="l" r="r" t="t"/>
                  <a:pathLst>
                    <a:path extrusionOk="0" h="79944" w="34510">
                      <a:moveTo>
                        <a:pt x="34353" y="3682"/>
                      </a:moveTo>
                      <a:cubicBezTo>
                        <a:pt x="34162" y="3396"/>
                        <a:pt x="33876" y="3111"/>
                        <a:pt x="33495" y="3015"/>
                      </a:cubicBezTo>
                      <a:lnTo>
                        <a:pt x="23399" y="63"/>
                      </a:lnTo>
                      <a:cubicBezTo>
                        <a:pt x="23018" y="-33"/>
                        <a:pt x="22732" y="-33"/>
                        <a:pt x="22351" y="158"/>
                      </a:cubicBezTo>
                      <a:cubicBezTo>
                        <a:pt x="21970" y="348"/>
                        <a:pt x="21780" y="634"/>
                        <a:pt x="21684" y="1015"/>
                      </a:cubicBezTo>
                      <a:lnTo>
                        <a:pt x="63" y="75215"/>
                      </a:lnTo>
                      <a:cubicBezTo>
                        <a:pt x="-33" y="75596"/>
                        <a:pt x="-33" y="75882"/>
                        <a:pt x="158" y="76263"/>
                      </a:cubicBezTo>
                      <a:cubicBezTo>
                        <a:pt x="348" y="76548"/>
                        <a:pt x="634" y="76834"/>
                        <a:pt x="1015" y="76929"/>
                      </a:cubicBezTo>
                      <a:lnTo>
                        <a:pt x="11112" y="79882"/>
                      </a:lnTo>
                      <a:cubicBezTo>
                        <a:pt x="11493" y="79977"/>
                        <a:pt x="11778" y="79977"/>
                        <a:pt x="12159" y="79787"/>
                      </a:cubicBezTo>
                      <a:cubicBezTo>
                        <a:pt x="12445" y="79596"/>
                        <a:pt x="12731" y="79311"/>
                        <a:pt x="12826" y="78930"/>
                      </a:cubicBezTo>
                      <a:lnTo>
                        <a:pt x="34448" y="4730"/>
                      </a:lnTo>
                      <a:cubicBezTo>
                        <a:pt x="34543" y="4349"/>
                        <a:pt x="34543" y="3968"/>
                        <a:pt x="34353" y="368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21"/>
                <p:cNvSpPr/>
                <p:nvPr/>
              </p:nvSpPr>
              <p:spPr>
                <a:xfrm>
                  <a:off x="5918192" y="3169467"/>
                  <a:ext cx="67623" cy="85336"/>
                </a:xfrm>
                <a:custGeom>
                  <a:rect b="b" l="l" r="r" t="t"/>
                  <a:pathLst>
                    <a:path extrusionOk="0" h="85336" w="67623">
                      <a:moveTo>
                        <a:pt x="65413" y="20360"/>
                      </a:moveTo>
                      <a:cubicBezTo>
                        <a:pt x="62651" y="14930"/>
                        <a:pt x="57793" y="10930"/>
                        <a:pt x="50935" y="8358"/>
                      </a:cubicBezTo>
                      <a:lnTo>
                        <a:pt x="28742" y="71"/>
                      </a:lnTo>
                      <a:cubicBezTo>
                        <a:pt x="28361" y="-24"/>
                        <a:pt x="28075" y="-24"/>
                        <a:pt x="27694" y="71"/>
                      </a:cubicBezTo>
                      <a:cubicBezTo>
                        <a:pt x="27313" y="262"/>
                        <a:pt x="27122" y="452"/>
                        <a:pt x="26932" y="833"/>
                      </a:cubicBezTo>
                      <a:lnTo>
                        <a:pt x="71" y="73223"/>
                      </a:lnTo>
                      <a:cubicBezTo>
                        <a:pt x="-24" y="73604"/>
                        <a:pt x="-24" y="73890"/>
                        <a:pt x="71" y="74271"/>
                      </a:cubicBezTo>
                      <a:cubicBezTo>
                        <a:pt x="167" y="74652"/>
                        <a:pt x="452" y="74843"/>
                        <a:pt x="833" y="74938"/>
                      </a:cubicBezTo>
                      <a:lnTo>
                        <a:pt x="23027" y="83320"/>
                      </a:lnTo>
                      <a:cubicBezTo>
                        <a:pt x="29980" y="85892"/>
                        <a:pt x="36266" y="85987"/>
                        <a:pt x="41791" y="83701"/>
                      </a:cubicBezTo>
                      <a:cubicBezTo>
                        <a:pt x="47411" y="81415"/>
                        <a:pt x="51411" y="77033"/>
                        <a:pt x="53792" y="70556"/>
                      </a:cubicBezTo>
                      <a:lnTo>
                        <a:pt x="65889" y="37981"/>
                      </a:lnTo>
                      <a:cubicBezTo>
                        <a:pt x="68366" y="31599"/>
                        <a:pt x="68175" y="25694"/>
                        <a:pt x="65413" y="20360"/>
                      </a:cubicBezTo>
                      <a:close/>
                      <a:moveTo>
                        <a:pt x="53030" y="34838"/>
                      </a:moveTo>
                      <a:lnTo>
                        <a:pt x="41981" y="64651"/>
                      </a:lnTo>
                      <a:cubicBezTo>
                        <a:pt x="40457" y="68270"/>
                        <a:pt x="38457" y="70747"/>
                        <a:pt x="35790" y="72176"/>
                      </a:cubicBezTo>
                      <a:cubicBezTo>
                        <a:pt x="33123" y="73604"/>
                        <a:pt x="30266" y="73700"/>
                        <a:pt x="27218" y="72557"/>
                      </a:cubicBezTo>
                      <a:lnTo>
                        <a:pt x="16550" y="68747"/>
                      </a:lnTo>
                      <a:cubicBezTo>
                        <a:pt x="16169" y="68651"/>
                        <a:pt x="16073" y="68366"/>
                        <a:pt x="16169" y="67985"/>
                      </a:cubicBezTo>
                      <a:lnTo>
                        <a:pt x="35695" y="15502"/>
                      </a:lnTo>
                      <a:cubicBezTo>
                        <a:pt x="35790" y="15121"/>
                        <a:pt x="36076" y="15026"/>
                        <a:pt x="36457" y="15121"/>
                      </a:cubicBezTo>
                      <a:lnTo>
                        <a:pt x="47030" y="19026"/>
                      </a:lnTo>
                      <a:cubicBezTo>
                        <a:pt x="50173" y="20169"/>
                        <a:pt x="52268" y="22169"/>
                        <a:pt x="53411" y="25027"/>
                      </a:cubicBezTo>
                      <a:cubicBezTo>
                        <a:pt x="54554" y="27884"/>
                        <a:pt x="54364" y="31218"/>
                        <a:pt x="53030" y="348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21"/>
                <p:cNvSpPr/>
                <p:nvPr/>
              </p:nvSpPr>
              <p:spPr>
                <a:xfrm>
                  <a:off x="5974303" y="3194240"/>
                  <a:ext cx="76229" cy="91565"/>
                </a:xfrm>
                <a:custGeom>
                  <a:rect b="b" l="l" r="r" t="t"/>
                  <a:pathLst>
                    <a:path extrusionOk="0" h="91565" w="76229">
                      <a:moveTo>
                        <a:pt x="32067" y="36162"/>
                      </a:moveTo>
                      <a:cubicBezTo>
                        <a:pt x="31686" y="35972"/>
                        <a:pt x="31590" y="35781"/>
                        <a:pt x="31781" y="35400"/>
                      </a:cubicBezTo>
                      <a:lnTo>
                        <a:pt x="41115" y="16065"/>
                      </a:lnTo>
                      <a:cubicBezTo>
                        <a:pt x="41306" y="15684"/>
                        <a:pt x="41496" y="15588"/>
                        <a:pt x="41877" y="15779"/>
                      </a:cubicBezTo>
                      <a:lnTo>
                        <a:pt x="70452" y="29685"/>
                      </a:lnTo>
                      <a:cubicBezTo>
                        <a:pt x="70833" y="29876"/>
                        <a:pt x="71119" y="29876"/>
                        <a:pt x="71500" y="29781"/>
                      </a:cubicBezTo>
                      <a:cubicBezTo>
                        <a:pt x="71881" y="29685"/>
                        <a:pt x="72072" y="29400"/>
                        <a:pt x="72262" y="29114"/>
                      </a:cubicBezTo>
                      <a:lnTo>
                        <a:pt x="76072" y="21303"/>
                      </a:lnTo>
                      <a:cubicBezTo>
                        <a:pt x="76263" y="20922"/>
                        <a:pt x="76263" y="20637"/>
                        <a:pt x="76167" y="20256"/>
                      </a:cubicBezTo>
                      <a:cubicBezTo>
                        <a:pt x="76072" y="19875"/>
                        <a:pt x="75786" y="19684"/>
                        <a:pt x="75501" y="19494"/>
                      </a:cubicBezTo>
                      <a:lnTo>
                        <a:pt x="35686" y="158"/>
                      </a:lnTo>
                      <a:cubicBezTo>
                        <a:pt x="35305" y="-33"/>
                        <a:pt x="35019" y="-33"/>
                        <a:pt x="34638" y="63"/>
                      </a:cubicBezTo>
                      <a:cubicBezTo>
                        <a:pt x="34257" y="158"/>
                        <a:pt x="34067" y="444"/>
                        <a:pt x="33876" y="729"/>
                      </a:cubicBezTo>
                      <a:lnTo>
                        <a:pt x="158" y="70262"/>
                      </a:lnTo>
                      <a:cubicBezTo>
                        <a:pt x="-33" y="70643"/>
                        <a:pt x="-33" y="70929"/>
                        <a:pt x="63" y="71310"/>
                      </a:cubicBezTo>
                      <a:cubicBezTo>
                        <a:pt x="158" y="71691"/>
                        <a:pt x="444" y="71881"/>
                        <a:pt x="729" y="72072"/>
                      </a:cubicBezTo>
                      <a:lnTo>
                        <a:pt x="40544" y="91407"/>
                      </a:lnTo>
                      <a:cubicBezTo>
                        <a:pt x="40925" y="91598"/>
                        <a:pt x="41211" y="91598"/>
                        <a:pt x="41592" y="91503"/>
                      </a:cubicBezTo>
                      <a:cubicBezTo>
                        <a:pt x="41973" y="91407"/>
                        <a:pt x="42163" y="91122"/>
                        <a:pt x="42354" y="90836"/>
                      </a:cubicBezTo>
                      <a:lnTo>
                        <a:pt x="46164" y="83025"/>
                      </a:lnTo>
                      <a:cubicBezTo>
                        <a:pt x="46354" y="82644"/>
                        <a:pt x="46354" y="82359"/>
                        <a:pt x="46259" y="81978"/>
                      </a:cubicBezTo>
                      <a:cubicBezTo>
                        <a:pt x="46164" y="81597"/>
                        <a:pt x="45878" y="81406"/>
                        <a:pt x="45592" y="81216"/>
                      </a:cubicBezTo>
                      <a:lnTo>
                        <a:pt x="17017" y="67309"/>
                      </a:lnTo>
                      <a:cubicBezTo>
                        <a:pt x="16636" y="67119"/>
                        <a:pt x="16636" y="66928"/>
                        <a:pt x="16731" y="66547"/>
                      </a:cubicBezTo>
                      <a:lnTo>
                        <a:pt x="26352" y="46830"/>
                      </a:lnTo>
                      <a:cubicBezTo>
                        <a:pt x="26542" y="46449"/>
                        <a:pt x="26733" y="46354"/>
                        <a:pt x="27114" y="46545"/>
                      </a:cubicBezTo>
                      <a:lnTo>
                        <a:pt x="45402" y="55403"/>
                      </a:lnTo>
                      <a:cubicBezTo>
                        <a:pt x="45783" y="55593"/>
                        <a:pt x="46068" y="55593"/>
                        <a:pt x="46449" y="55498"/>
                      </a:cubicBezTo>
                      <a:cubicBezTo>
                        <a:pt x="46830" y="55403"/>
                        <a:pt x="47021" y="55117"/>
                        <a:pt x="47211" y="54831"/>
                      </a:cubicBezTo>
                      <a:lnTo>
                        <a:pt x="51021" y="47021"/>
                      </a:lnTo>
                      <a:cubicBezTo>
                        <a:pt x="51212" y="46640"/>
                        <a:pt x="51212" y="46354"/>
                        <a:pt x="51117" y="45973"/>
                      </a:cubicBezTo>
                      <a:cubicBezTo>
                        <a:pt x="51021" y="45592"/>
                        <a:pt x="50736" y="45402"/>
                        <a:pt x="50450" y="45211"/>
                      </a:cubicBezTo>
                      <a:lnTo>
                        <a:pt x="32067" y="36162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21"/>
                <p:cNvSpPr/>
                <p:nvPr/>
              </p:nvSpPr>
              <p:spPr>
                <a:xfrm>
                  <a:off x="6029700" y="3228391"/>
                  <a:ext cx="68585" cy="79496"/>
                </a:xfrm>
                <a:custGeom>
                  <a:rect b="b" l="l" r="r" t="t"/>
                  <a:pathLst>
                    <a:path extrusionOk="0" h="79496" w="68585">
                      <a:moveTo>
                        <a:pt x="49250" y="58971"/>
                      </a:moveTo>
                      <a:cubicBezTo>
                        <a:pt x="49155" y="55637"/>
                        <a:pt x="48488" y="52589"/>
                        <a:pt x="47155" y="49732"/>
                      </a:cubicBezTo>
                      <a:cubicBezTo>
                        <a:pt x="45821" y="46874"/>
                        <a:pt x="43630" y="42683"/>
                        <a:pt x="40582" y="37159"/>
                      </a:cubicBezTo>
                      <a:cubicBezTo>
                        <a:pt x="38106" y="33253"/>
                        <a:pt x="36391" y="30205"/>
                        <a:pt x="35344" y="28110"/>
                      </a:cubicBezTo>
                      <a:cubicBezTo>
                        <a:pt x="34296" y="25919"/>
                        <a:pt x="33724" y="24014"/>
                        <a:pt x="33629" y="22204"/>
                      </a:cubicBezTo>
                      <a:cubicBezTo>
                        <a:pt x="33534" y="20490"/>
                        <a:pt x="34010" y="18680"/>
                        <a:pt x="35058" y="16966"/>
                      </a:cubicBezTo>
                      <a:cubicBezTo>
                        <a:pt x="36677" y="14394"/>
                        <a:pt x="38677" y="12775"/>
                        <a:pt x="41249" y="12298"/>
                      </a:cubicBezTo>
                      <a:cubicBezTo>
                        <a:pt x="43726" y="11822"/>
                        <a:pt x="46393" y="12394"/>
                        <a:pt x="49250" y="14108"/>
                      </a:cubicBezTo>
                      <a:cubicBezTo>
                        <a:pt x="52393" y="16013"/>
                        <a:pt x="54394" y="18490"/>
                        <a:pt x="55251" y="21442"/>
                      </a:cubicBezTo>
                      <a:cubicBezTo>
                        <a:pt x="56013" y="24395"/>
                        <a:pt x="55537" y="27253"/>
                        <a:pt x="53917" y="30110"/>
                      </a:cubicBezTo>
                      <a:lnTo>
                        <a:pt x="52774" y="31920"/>
                      </a:lnTo>
                      <a:cubicBezTo>
                        <a:pt x="52584" y="32206"/>
                        <a:pt x="52489" y="32587"/>
                        <a:pt x="52584" y="32968"/>
                      </a:cubicBezTo>
                      <a:cubicBezTo>
                        <a:pt x="52679" y="33349"/>
                        <a:pt x="52870" y="33634"/>
                        <a:pt x="53251" y="33825"/>
                      </a:cubicBezTo>
                      <a:lnTo>
                        <a:pt x="62014" y="39159"/>
                      </a:lnTo>
                      <a:cubicBezTo>
                        <a:pt x="62299" y="39349"/>
                        <a:pt x="62680" y="39445"/>
                        <a:pt x="63061" y="39349"/>
                      </a:cubicBezTo>
                      <a:cubicBezTo>
                        <a:pt x="63442" y="39254"/>
                        <a:pt x="63728" y="39064"/>
                        <a:pt x="63919" y="38683"/>
                      </a:cubicBezTo>
                      <a:lnTo>
                        <a:pt x="65157" y="36587"/>
                      </a:lnTo>
                      <a:cubicBezTo>
                        <a:pt x="67443" y="32777"/>
                        <a:pt x="68586" y="28872"/>
                        <a:pt x="68586" y="24967"/>
                      </a:cubicBezTo>
                      <a:cubicBezTo>
                        <a:pt x="68586" y="20966"/>
                        <a:pt x="67443" y="17156"/>
                        <a:pt x="65157" y="13632"/>
                      </a:cubicBezTo>
                      <a:cubicBezTo>
                        <a:pt x="62871" y="10108"/>
                        <a:pt x="59632" y="6964"/>
                        <a:pt x="55346" y="4393"/>
                      </a:cubicBezTo>
                      <a:cubicBezTo>
                        <a:pt x="49250" y="678"/>
                        <a:pt x="43345" y="-656"/>
                        <a:pt x="37534" y="297"/>
                      </a:cubicBezTo>
                      <a:cubicBezTo>
                        <a:pt x="31819" y="1249"/>
                        <a:pt x="27247" y="4583"/>
                        <a:pt x="23818" y="10203"/>
                      </a:cubicBezTo>
                      <a:cubicBezTo>
                        <a:pt x="21628" y="13822"/>
                        <a:pt x="20580" y="17442"/>
                        <a:pt x="20675" y="20966"/>
                      </a:cubicBezTo>
                      <a:cubicBezTo>
                        <a:pt x="20770" y="24490"/>
                        <a:pt x="21532" y="27824"/>
                        <a:pt x="22961" y="30967"/>
                      </a:cubicBezTo>
                      <a:cubicBezTo>
                        <a:pt x="24390" y="34015"/>
                        <a:pt x="26485" y="37825"/>
                        <a:pt x="29152" y="42302"/>
                      </a:cubicBezTo>
                      <a:cubicBezTo>
                        <a:pt x="31534" y="46207"/>
                        <a:pt x="33153" y="49255"/>
                        <a:pt x="34201" y="51351"/>
                      </a:cubicBezTo>
                      <a:cubicBezTo>
                        <a:pt x="35248" y="53446"/>
                        <a:pt x="35820" y="55351"/>
                        <a:pt x="35915" y="57256"/>
                      </a:cubicBezTo>
                      <a:cubicBezTo>
                        <a:pt x="36106" y="59066"/>
                        <a:pt x="35629" y="60876"/>
                        <a:pt x="34486" y="62590"/>
                      </a:cubicBezTo>
                      <a:cubicBezTo>
                        <a:pt x="32962" y="65162"/>
                        <a:pt x="30867" y="66686"/>
                        <a:pt x="28295" y="67258"/>
                      </a:cubicBezTo>
                      <a:cubicBezTo>
                        <a:pt x="25723" y="67829"/>
                        <a:pt x="22866" y="67162"/>
                        <a:pt x="19818" y="65353"/>
                      </a:cubicBezTo>
                      <a:cubicBezTo>
                        <a:pt x="16484" y="63352"/>
                        <a:pt x="14389" y="60876"/>
                        <a:pt x="13531" y="57923"/>
                      </a:cubicBezTo>
                      <a:cubicBezTo>
                        <a:pt x="12674" y="54970"/>
                        <a:pt x="13055" y="52113"/>
                        <a:pt x="14770" y="49351"/>
                      </a:cubicBezTo>
                      <a:lnTo>
                        <a:pt x="15913" y="47350"/>
                      </a:lnTo>
                      <a:cubicBezTo>
                        <a:pt x="16103" y="47065"/>
                        <a:pt x="16198" y="46684"/>
                        <a:pt x="16103" y="46303"/>
                      </a:cubicBezTo>
                      <a:cubicBezTo>
                        <a:pt x="16008" y="45922"/>
                        <a:pt x="15817" y="45636"/>
                        <a:pt x="15436" y="45445"/>
                      </a:cubicBezTo>
                      <a:lnTo>
                        <a:pt x="6673" y="40111"/>
                      </a:lnTo>
                      <a:cubicBezTo>
                        <a:pt x="6388" y="39921"/>
                        <a:pt x="6007" y="39826"/>
                        <a:pt x="5626" y="39921"/>
                      </a:cubicBezTo>
                      <a:cubicBezTo>
                        <a:pt x="5245" y="40016"/>
                        <a:pt x="4959" y="40207"/>
                        <a:pt x="4768" y="40588"/>
                      </a:cubicBezTo>
                      <a:lnTo>
                        <a:pt x="3244" y="43159"/>
                      </a:lnTo>
                      <a:cubicBezTo>
                        <a:pt x="958" y="46874"/>
                        <a:pt x="-89" y="50684"/>
                        <a:pt x="6" y="54589"/>
                      </a:cubicBezTo>
                      <a:cubicBezTo>
                        <a:pt x="101" y="58495"/>
                        <a:pt x="1244" y="62209"/>
                        <a:pt x="3625" y="65734"/>
                      </a:cubicBezTo>
                      <a:cubicBezTo>
                        <a:pt x="6007" y="69258"/>
                        <a:pt x="9245" y="72306"/>
                        <a:pt x="13531" y="74878"/>
                      </a:cubicBezTo>
                      <a:cubicBezTo>
                        <a:pt x="20008" y="78783"/>
                        <a:pt x="26200" y="80212"/>
                        <a:pt x="32010" y="79164"/>
                      </a:cubicBezTo>
                      <a:cubicBezTo>
                        <a:pt x="37915" y="78116"/>
                        <a:pt x="42583" y="74687"/>
                        <a:pt x="46107" y="68972"/>
                      </a:cubicBezTo>
                      <a:cubicBezTo>
                        <a:pt x="48393" y="65638"/>
                        <a:pt x="49345" y="62305"/>
                        <a:pt x="49250" y="58971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21"/>
                <p:cNvSpPr/>
                <p:nvPr/>
              </p:nvSpPr>
              <p:spPr>
                <a:xfrm>
                  <a:off x="6073520" y="3257454"/>
                  <a:ext cx="93154" cy="97535"/>
                </a:xfrm>
                <a:custGeom>
                  <a:rect b="b" l="l" r="r" t="t"/>
                  <a:pathLst>
                    <a:path extrusionOk="0" h="97535" w="93154">
                      <a:moveTo>
                        <a:pt x="93154" y="34290"/>
                      </a:moveTo>
                      <a:cubicBezTo>
                        <a:pt x="93059" y="33909"/>
                        <a:pt x="92964" y="33623"/>
                        <a:pt x="92583" y="33433"/>
                      </a:cubicBezTo>
                      <a:lnTo>
                        <a:pt x="84106" y="27051"/>
                      </a:lnTo>
                      <a:cubicBezTo>
                        <a:pt x="83534" y="26575"/>
                        <a:pt x="82868" y="26480"/>
                        <a:pt x="82296" y="26765"/>
                      </a:cubicBezTo>
                      <a:lnTo>
                        <a:pt x="56102" y="36862"/>
                      </a:lnTo>
                      <a:cubicBezTo>
                        <a:pt x="55626" y="37052"/>
                        <a:pt x="55435" y="36957"/>
                        <a:pt x="55531" y="36481"/>
                      </a:cubicBezTo>
                      <a:lnTo>
                        <a:pt x="58007" y="8382"/>
                      </a:lnTo>
                      <a:cubicBezTo>
                        <a:pt x="58103" y="7715"/>
                        <a:pt x="57912" y="7144"/>
                        <a:pt x="57245" y="6667"/>
                      </a:cubicBezTo>
                      <a:lnTo>
                        <a:pt x="48863" y="286"/>
                      </a:lnTo>
                      <a:cubicBezTo>
                        <a:pt x="48578" y="95"/>
                        <a:pt x="48197" y="0"/>
                        <a:pt x="47816" y="0"/>
                      </a:cubicBezTo>
                      <a:cubicBezTo>
                        <a:pt x="47434" y="0"/>
                        <a:pt x="47149" y="191"/>
                        <a:pt x="46958" y="572"/>
                      </a:cubicBezTo>
                      <a:lnTo>
                        <a:pt x="286" y="62103"/>
                      </a:lnTo>
                      <a:cubicBezTo>
                        <a:pt x="95" y="62389"/>
                        <a:pt x="0" y="62770"/>
                        <a:pt x="0" y="63151"/>
                      </a:cubicBezTo>
                      <a:cubicBezTo>
                        <a:pt x="0" y="63532"/>
                        <a:pt x="191" y="63818"/>
                        <a:pt x="572" y="64103"/>
                      </a:cubicBezTo>
                      <a:lnTo>
                        <a:pt x="8954" y="70485"/>
                      </a:lnTo>
                      <a:cubicBezTo>
                        <a:pt x="9239" y="70676"/>
                        <a:pt x="9620" y="70771"/>
                        <a:pt x="10001" y="70771"/>
                      </a:cubicBezTo>
                      <a:cubicBezTo>
                        <a:pt x="10382" y="70676"/>
                        <a:pt x="10668" y="70580"/>
                        <a:pt x="10954" y="70199"/>
                      </a:cubicBezTo>
                      <a:lnTo>
                        <a:pt x="43625" y="27146"/>
                      </a:lnTo>
                      <a:cubicBezTo>
                        <a:pt x="43815" y="26861"/>
                        <a:pt x="44005" y="26765"/>
                        <a:pt x="44101" y="26861"/>
                      </a:cubicBezTo>
                      <a:cubicBezTo>
                        <a:pt x="44196" y="26956"/>
                        <a:pt x="44291" y="27051"/>
                        <a:pt x="44291" y="27337"/>
                      </a:cubicBezTo>
                      <a:lnTo>
                        <a:pt x="41910" y="50483"/>
                      </a:lnTo>
                      <a:cubicBezTo>
                        <a:pt x="41815" y="51149"/>
                        <a:pt x="42005" y="51721"/>
                        <a:pt x="42672" y="52197"/>
                      </a:cubicBezTo>
                      <a:lnTo>
                        <a:pt x="44387" y="53531"/>
                      </a:lnTo>
                      <a:cubicBezTo>
                        <a:pt x="44958" y="54007"/>
                        <a:pt x="45625" y="54102"/>
                        <a:pt x="46196" y="53721"/>
                      </a:cubicBezTo>
                      <a:lnTo>
                        <a:pt x="67913" y="45148"/>
                      </a:lnTo>
                      <a:cubicBezTo>
                        <a:pt x="68199" y="45053"/>
                        <a:pt x="68390" y="45053"/>
                        <a:pt x="68485" y="45244"/>
                      </a:cubicBezTo>
                      <a:cubicBezTo>
                        <a:pt x="68580" y="45339"/>
                        <a:pt x="68580" y="45530"/>
                        <a:pt x="68390" y="45815"/>
                      </a:cubicBezTo>
                      <a:lnTo>
                        <a:pt x="35624" y="88964"/>
                      </a:lnTo>
                      <a:cubicBezTo>
                        <a:pt x="35433" y="89249"/>
                        <a:pt x="35338" y="89630"/>
                        <a:pt x="35338" y="90011"/>
                      </a:cubicBezTo>
                      <a:cubicBezTo>
                        <a:pt x="35338" y="90392"/>
                        <a:pt x="35528" y="90678"/>
                        <a:pt x="35909" y="90869"/>
                      </a:cubicBezTo>
                      <a:lnTo>
                        <a:pt x="44291" y="97250"/>
                      </a:lnTo>
                      <a:cubicBezTo>
                        <a:pt x="44577" y="97441"/>
                        <a:pt x="44958" y="97536"/>
                        <a:pt x="45339" y="97536"/>
                      </a:cubicBezTo>
                      <a:cubicBezTo>
                        <a:pt x="45720" y="97441"/>
                        <a:pt x="46006" y="97345"/>
                        <a:pt x="46292" y="96965"/>
                      </a:cubicBezTo>
                      <a:lnTo>
                        <a:pt x="92964" y="35433"/>
                      </a:lnTo>
                      <a:cubicBezTo>
                        <a:pt x="93059" y="35052"/>
                        <a:pt x="93154" y="34671"/>
                        <a:pt x="93154" y="3429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21"/>
                <p:cNvSpPr/>
                <p:nvPr/>
              </p:nvSpPr>
              <p:spPr>
                <a:xfrm>
                  <a:off x="6124915" y="3316852"/>
                  <a:ext cx="80940" cy="82775"/>
                </a:xfrm>
                <a:custGeom>
                  <a:rect b="b" l="l" r="r" t="t"/>
                  <a:pathLst>
                    <a:path extrusionOk="0" h="82775" w="80940">
                      <a:moveTo>
                        <a:pt x="80336" y="9468"/>
                      </a:moveTo>
                      <a:lnTo>
                        <a:pt x="70811" y="514"/>
                      </a:lnTo>
                      <a:cubicBezTo>
                        <a:pt x="70240" y="-57"/>
                        <a:pt x="69573" y="-152"/>
                        <a:pt x="68906" y="229"/>
                      </a:cubicBezTo>
                      <a:lnTo>
                        <a:pt x="707" y="42329"/>
                      </a:lnTo>
                      <a:cubicBezTo>
                        <a:pt x="-150" y="42901"/>
                        <a:pt x="-245" y="43472"/>
                        <a:pt x="517" y="44234"/>
                      </a:cubicBezTo>
                      <a:lnTo>
                        <a:pt x="8422" y="51664"/>
                      </a:lnTo>
                      <a:cubicBezTo>
                        <a:pt x="8994" y="52235"/>
                        <a:pt x="9661" y="52330"/>
                        <a:pt x="10327" y="51949"/>
                      </a:cubicBezTo>
                      <a:lnTo>
                        <a:pt x="20805" y="44996"/>
                      </a:lnTo>
                      <a:cubicBezTo>
                        <a:pt x="21091" y="44806"/>
                        <a:pt x="21281" y="44806"/>
                        <a:pt x="21567" y="45091"/>
                      </a:cubicBezTo>
                      <a:lnTo>
                        <a:pt x="38712" y="61189"/>
                      </a:lnTo>
                      <a:cubicBezTo>
                        <a:pt x="38902" y="61379"/>
                        <a:pt x="38998" y="61665"/>
                        <a:pt x="38807" y="61951"/>
                      </a:cubicBezTo>
                      <a:lnTo>
                        <a:pt x="32616" y="72904"/>
                      </a:lnTo>
                      <a:cubicBezTo>
                        <a:pt x="32235" y="73571"/>
                        <a:pt x="32425" y="74238"/>
                        <a:pt x="32997" y="74809"/>
                      </a:cubicBezTo>
                      <a:lnTo>
                        <a:pt x="40998" y="82334"/>
                      </a:lnTo>
                      <a:cubicBezTo>
                        <a:pt x="41569" y="82906"/>
                        <a:pt x="42141" y="82906"/>
                        <a:pt x="42617" y="82429"/>
                      </a:cubicBezTo>
                      <a:lnTo>
                        <a:pt x="42808" y="82048"/>
                      </a:lnTo>
                      <a:lnTo>
                        <a:pt x="80717" y="11468"/>
                      </a:lnTo>
                      <a:cubicBezTo>
                        <a:pt x="81098" y="10706"/>
                        <a:pt x="81003" y="10039"/>
                        <a:pt x="80336" y="9468"/>
                      </a:cubicBezTo>
                      <a:close/>
                      <a:moveTo>
                        <a:pt x="44808" y="51664"/>
                      </a:moveTo>
                      <a:cubicBezTo>
                        <a:pt x="44713" y="51854"/>
                        <a:pt x="44522" y="51949"/>
                        <a:pt x="44332" y="51949"/>
                      </a:cubicBezTo>
                      <a:cubicBezTo>
                        <a:pt x="44141" y="51949"/>
                        <a:pt x="43951" y="51854"/>
                        <a:pt x="43855" y="51759"/>
                      </a:cubicBezTo>
                      <a:lnTo>
                        <a:pt x="30711" y="39376"/>
                      </a:lnTo>
                      <a:cubicBezTo>
                        <a:pt x="30616" y="39281"/>
                        <a:pt x="30520" y="39091"/>
                        <a:pt x="30520" y="38900"/>
                      </a:cubicBezTo>
                      <a:cubicBezTo>
                        <a:pt x="30520" y="38710"/>
                        <a:pt x="30616" y="38519"/>
                        <a:pt x="30806" y="38424"/>
                      </a:cubicBezTo>
                      <a:lnTo>
                        <a:pt x="63191" y="17374"/>
                      </a:lnTo>
                      <a:cubicBezTo>
                        <a:pt x="63382" y="17278"/>
                        <a:pt x="63572" y="17278"/>
                        <a:pt x="63667" y="17374"/>
                      </a:cubicBezTo>
                      <a:cubicBezTo>
                        <a:pt x="63763" y="17469"/>
                        <a:pt x="63763" y="17659"/>
                        <a:pt x="63667" y="17850"/>
                      </a:cubicBezTo>
                      <a:lnTo>
                        <a:pt x="44808" y="51664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21"/>
                <p:cNvSpPr/>
                <p:nvPr/>
              </p:nvSpPr>
              <p:spPr>
                <a:xfrm>
                  <a:off x="6172866" y="3354132"/>
                  <a:ext cx="93916" cy="91154"/>
                </a:xfrm>
                <a:custGeom>
                  <a:rect b="b" l="l" r="r" t="t"/>
                  <a:pathLst>
                    <a:path extrusionOk="0" h="91154" w="93916">
                      <a:moveTo>
                        <a:pt x="93917" y="39338"/>
                      </a:moveTo>
                      <a:cubicBezTo>
                        <a:pt x="93917" y="38957"/>
                        <a:pt x="93821" y="38672"/>
                        <a:pt x="93536" y="38386"/>
                      </a:cubicBezTo>
                      <a:lnTo>
                        <a:pt x="86677" y="30385"/>
                      </a:lnTo>
                      <a:cubicBezTo>
                        <a:pt x="86392" y="30099"/>
                        <a:pt x="86106" y="29909"/>
                        <a:pt x="85725" y="29909"/>
                      </a:cubicBezTo>
                      <a:cubicBezTo>
                        <a:pt x="85344" y="29909"/>
                        <a:pt x="85058" y="30004"/>
                        <a:pt x="84773" y="30290"/>
                      </a:cubicBezTo>
                      <a:lnTo>
                        <a:pt x="46387" y="63627"/>
                      </a:lnTo>
                      <a:cubicBezTo>
                        <a:pt x="46196" y="63818"/>
                        <a:pt x="46006" y="63913"/>
                        <a:pt x="45815" y="63818"/>
                      </a:cubicBezTo>
                      <a:cubicBezTo>
                        <a:pt x="45720" y="63722"/>
                        <a:pt x="45625" y="63532"/>
                        <a:pt x="45720" y="63246"/>
                      </a:cubicBezTo>
                      <a:lnTo>
                        <a:pt x="68294" y="10668"/>
                      </a:lnTo>
                      <a:cubicBezTo>
                        <a:pt x="68580" y="10001"/>
                        <a:pt x="68485" y="9335"/>
                        <a:pt x="68008" y="8763"/>
                      </a:cubicBezTo>
                      <a:lnTo>
                        <a:pt x="60865" y="476"/>
                      </a:lnTo>
                      <a:cubicBezTo>
                        <a:pt x="60579" y="191"/>
                        <a:pt x="60293" y="0"/>
                        <a:pt x="59912" y="0"/>
                      </a:cubicBezTo>
                      <a:cubicBezTo>
                        <a:pt x="59531" y="0"/>
                        <a:pt x="59246" y="95"/>
                        <a:pt x="58960" y="286"/>
                      </a:cubicBezTo>
                      <a:lnTo>
                        <a:pt x="476" y="50768"/>
                      </a:lnTo>
                      <a:cubicBezTo>
                        <a:pt x="191" y="51054"/>
                        <a:pt x="0" y="51340"/>
                        <a:pt x="0" y="51721"/>
                      </a:cubicBezTo>
                      <a:cubicBezTo>
                        <a:pt x="0" y="52102"/>
                        <a:pt x="95" y="52388"/>
                        <a:pt x="381" y="52673"/>
                      </a:cubicBezTo>
                      <a:lnTo>
                        <a:pt x="7239" y="60674"/>
                      </a:lnTo>
                      <a:cubicBezTo>
                        <a:pt x="7525" y="60960"/>
                        <a:pt x="7810" y="61151"/>
                        <a:pt x="8192" y="61151"/>
                      </a:cubicBezTo>
                      <a:cubicBezTo>
                        <a:pt x="8573" y="61151"/>
                        <a:pt x="8858" y="61055"/>
                        <a:pt x="9144" y="60865"/>
                      </a:cubicBezTo>
                      <a:lnTo>
                        <a:pt x="47434" y="27718"/>
                      </a:lnTo>
                      <a:cubicBezTo>
                        <a:pt x="47625" y="27527"/>
                        <a:pt x="47816" y="27432"/>
                        <a:pt x="48006" y="27527"/>
                      </a:cubicBezTo>
                      <a:cubicBezTo>
                        <a:pt x="48101" y="27623"/>
                        <a:pt x="48197" y="27813"/>
                        <a:pt x="48101" y="28099"/>
                      </a:cubicBezTo>
                      <a:lnTo>
                        <a:pt x="25622" y="80391"/>
                      </a:lnTo>
                      <a:cubicBezTo>
                        <a:pt x="25336" y="81153"/>
                        <a:pt x="25432" y="81725"/>
                        <a:pt x="25908" y="82296"/>
                      </a:cubicBezTo>
                      <a:lnTo>
                        <a:pt x="33147" y="90678"/>
                      </a:lnTo>
                      <a:cubicBezTo>
                        <a:pt x="33433" y="90964"/>
                        <a:pt x="33719" y="91154"/>
                        <a:pt x="34100" y="91154"/>
                      </a:cubicBezTo>
                      <a:cubicBezTo>
                        <a:pt x="34480" y="91154"/>
                        <a:pt x="34766" y="91059"/>
                        <a:pt x="35052" y="90773"/>
                      </a:cubicBezTo>
                      <a:lnTo>
                        <a:pt x="93536" y="40291"/>
                      </a:lnTo>
                      <a:cubicBezTo>
                        <a:pt x="93726" y="40005"/>
                        <a:pt x="93821" y="39719"/>
                        <a:pt x="93917" y="3933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21"/>
                <p:cNvSpPr/>
                <p:nvPr/>
              </p:nvSpPr>
              <p:spPr>
                <a:xfrm>
                  <a:off x="6214741" y="3409342"/>
                  <a:ext cx="71223" cy="57316"/>
                </a:xfrm>
                <a:custGeom>
                  <a:rect b="b" l="l" r="r" t="t"/>
                  <a:pathLst>
                    <a:path extrusionOk="0" h="57316" w="71223">
                      <a:moveTo>
                        <a:pt x="71187" y="10132"/>
                      </a:moveTo>
                      <a:cubicBezTo>
                        <a:pt x="71283" y="9751"/>
                        <a:pt x="71187" y="9465"/>
                        <a:pt x="70902" y="9084"/>
                      </a:cubicBezTo>
                      <a:lnTo>
                        <a:pt x="64615" y="607"/>
                      </a:lnTo>
                      <a:cubicBezTo>
                        <a:pt x="64425" y="321"/>
                        <a:pt x="64044" y="131"/>
                        <a:pt x="63758" y="36"/>
                      </a:cubicBezTo>
                      <a:cubicBezTo>
                        <a:pt x="63377" y="-60"/>
                        <a:pt x="62996" y="36"/>
                        <a:pt x="62710" y="321"/>
                      </a:cubicBezTo>
                      <a:lnTo>
                        <a:pt x="607" y="46327"/>
                      </a:lnTo>
                      <a:cubicBezTo>
                        <a:pt x="321" y="46518"/>
                        <a:pt x="131" y="46899"/>
                        <a:pt x="36" y="47184"/>
                      </a:cubicBezTo>
                      <a:cubicBezTo>
                        <a:pt x="-60" y="47470"/>
                        <a:pt x="36" y="47851"/>
                        <a:pt x="321" y="48232"/>
                      </a:cubicBezTo>
                      <a:lnTo>
                        <a:pt x="6608" y="56709"/>
                      </a:lnTo>
                      <a:cubicBezTo>
                        <a:pt x="6798" y="56995"/>
                        <a:pt x="7084" y="57186"/>
                        <a:pt x="7465" y="57281"/>
                      </a:cubicBezTo>
                      <a:cubicBezTo>
                        <a:pt x="7846" y="57376"/>
                        <a:pt x="8132" y="57281"/>
                        <a:pt x="8513" y="56995"/>
                      </a:cubicBezTo>
                      <a:lnTo>
                        <a:pt x="70616" y="10989"/>
                      </a:lnTo>
                      <a:cubicBezTo>
                        <a:pt x="70997" y="10799"/>
                        <a:pt x="71187" y="10418"/>
                        <a:pt x="71187" y="1013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21"/>
                <p:cNvSpPr/>
                <p:nvPr/>
              </p:nvSpPr>
              <p:spPr>
                <a:xfrm>
                  <a:off x="6228051" y="3448848"/>
                  <a:ext cx="86423" cy="73404"/>
                </a:xfrm>
                <a:custGeom>
                  <a:rect b="b" l="l" r="r" t="t"/>
                  <a:pathLst>
                    <a:path extrusionOk="0" h="73404" w="86423">
                      <a:moveTo>
                        <a:pt x="86166" y="11869"/>
                      </a:moveTo>
                      <a:lnTo>
                        <a:pt x="79213" y="820"/>
                      </a:lnTo>
                      <a:cubicBezTo>
                        <a:pt x="78737" y="153"/>
                        <a:pt x="78165" y="-133"/>
                        <a:pt x="77403" y="58"/>
                      </a:cubicBezTo>
                      <a:lnTo>
                        <a:pt x="918" y="23966"/>
                      </a:lnTo>
                      <a:cubicBezTo>
                        <a:pt x="-35" y="24347"/>
                        <a:pt x="-225" y="24918"/>
                        <a:pt x="251" y="25775"/>
                      </a:cubicBezTo>
                      <a:lnTo>
                        <a:pt x="6061" y="34919"/>
                      </a:lnTo>
                      <a:cubicBezTo>
                        <a:pt x="6537" y="35586"/>
                        <a:pt x="7109" y="35872"/>
                        <a:pt x="7871" y="35681"/>
                      </a:cubicBezTo>
                      <a:lnTo>
                        <a:pt x="19682" y="31586"/>
                      </a:lnTo>
                      <a:cubicBezTo>
                        <a:pt x="19968" y="31490"/>
                        <a:pt x="20253" y="31586"/>
                        <a:pt x="20349" y="31776"/>
                      </a:cubicBezTo>
                      <a:lnTo>
                        <a:pt x="32922" y="51683"/>
                      </a:lnTo>
                      <a:cubicBezTo>
                        <a:pt x="33112" y="51969"/>
                        <a:pt x="33017" y="52160"/>
                        <a:pt x="32826" y="52445"/>
                      </a:cubicBezTo>
                      <a:lnTo>
                        <a:pt x="24063" y="61494"/>
                      </a:lnTo>
                      <a:cubicBezTo>
                        <a:pt x="23587" y="62066"/>
                        <a:pt x="23492" y="62732"/>
                        <a:pt x="23968" y="63494"/>
                      </a:cubicBezTo>
                      <a:lnTo>
                        <a:pt x="29874" y="72734"/>
                      </a:lnTo>
                      <a:cubicBezTo>
                        <a:pt x="30350" y="73400"/>
                        <a:pt x="30826" y="73591"/>
                        <a:pt x="31398" y="73210"/>
                      </a:cubicBezTo>
                      <a:lnTo>
                        <a:pt x="31683" y="72829"/>
                      </a:lnTo>
                      <a:lnTo>
                        <a:pt x="85881" y="13774"/>
                      </a:lnTo>
                      <a:cubicBezTo>
                        <a:pt x="86547" y="13202"/>
                        <a:pt x="86547" y="12536"/>
                        <a:pt x="86166" y="11869"/>
                      </a:cubicBezTo>
                      <a:close/>
                      <a:moveTo>
                        <a:pt x="67878" y="15869"/>
                      </a:moveTo>
                      <a:lnTo>
                        <a:pt x="41208" y="43873"/>
                      </a:lnTo>
                      <a:cubicBezTo>
                        <a:pt x="41018" y="44063"/>
                        <a:pt x="40923" y="44159"/>
                        <a:pt x="40732" y="44063"/>
                      </a:cubicBezTo>
                      <a:cubicBezTo>
                        <a:pt x="40542" y="43968"/>
                        <a:pt x="40446" y="43873"/>
                        <a:pt x="40351" y="43778"/>
                      </a:cubicBezTo>
                      <a:lnTo>
                        <a:pt x="30636" y="28538"/>
                      </a:lnTo>
                      <a:cubicBezTo>
                        <a:pt x="30540" y="28442"/>
                        <a:pt x="30540" y="28252"/>
                        <a:pt x="30540" y="28061"/>
                      </a:cubicBezTo>
                      <a:cubicBezTo>
                        <a:pt x="30540" y="27871"/>
                        <a:pt x="30636" y="27776"/>
                        <a:pt x="30921" y="27680"/>
                      </a:cubicBezTo>
                      <a:lnTo>
                        <a:pt x="67497" y="15298"/>
                      </a:lnTo>
                      <a:cubicBezTo>
                        <a:pt x="67688" y="15203"/>
                        <a:pt x="67878" y="15298"/>
                        <a:pt x="67974" y="15393"/>
                      </a:cubicBezTo>
                      <a:cubicBezTo>
                        <a:pt x="68069" y="15488"/>
                        <a:pt x="67974" y="15679"/>
                        <a:pt x="67878" y="15869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21"/>
                <p:cNvSpPr/>
                <p:nvPr/>
              </p:nvSpPr>
              <p:spPr>
                <a:xfrm>
                  <a:off x="6263994" y="3523895"/>
                  <a:ext cx="16477" cy="16382"/>
                </a:xfrm>
                <a:custGeom>
                  <a:rect b="b" l="l" r="r" t="t"/>
                  <a:pathLst>
                    <a:path extrusionOk="0" h="16382" w="16477">
                      <a:moveTo>
                        <a:pt x="10599" y="354"/>
                      </a:moveTo>
                      <a:cubicBezTo>
                        <a:pt x="8504" y="-313"/>
                        <a:pt x="6503" y="-27"/>
                        <a:pt x="4408" y="1116"/>
                      </a:cubicBezTo>
                      <a:cubicBezTo>
                        <a:pt x="2312" y="2259"/>
                        <a:pt x="979" y="3783"/>
                        <a:pt x="312" y="5879"/>
                      </a:cubicBezTo>
                      <a:cubicBezTo>
                        <a:pt x="-259" y="7974"/>
                        <a:pt x="-69" y="9974"/>
                        <a:pt x="1074" y="12070"/>
                      </a:cubicBezTo>
                      <a:cubicBezTo>
                        <a:pt x="2122" y="14070"/>
                        <a:pt x="3741" y="15404"/>
                        <a:pt x="5837" y="16071"/>
                      </a:cubicBezTo>
                      <a:cubicBezTo>
                        <a:pt x="7932" y="16642"/>
                        <a:pt x="9932" y="16451"/>
                        <a:pt x="12028" y="15308"/>
                      </a:cubicBezTo>
                      <a:cubicBezTo>
                        <a:pt x="14123" y="14165"/>
                        <a:pt x="15457" y="12641"/>
                        <a:pt x="16124" y="10546"/>
                      </a:cubicBezTo>
                      <a:cubicBezTo>
                        <a:pt x="16790" y="8546"/>
                        <a:pt x="16505" y="6450"/>
                        <a:pt x="15362" y="4355"/>
                      </a:cubicBezTo>
                      <a:cubicBezTo>
                        <a:pt x="14219" y="2354"/>
                        <a:pt x="12695" y="926"/>
                        <a:pt x="10599" y="354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21"/>
                <p:cNvSpPr/>
                <p:nvPr/>
              </p:nvSpPr>
              <p:spPr>
                <a:xfrm>
                  <a:off x="6281207" y="3526059"/>
                  <a:ext cx="80089" cy="64586"/>
                </a:xfrm>
                <a:custGeom>
                  <a:rect b="b" l="l" r="r" t="t"/>
                  <a:pathLst>
                    <a:path extrusionOk="0" h="64586" w="80089">
                      <a:moveTo>
                        <a:pt x="34820" y="62103"/>
                      </a:moveTo>
                      <a:cubicBezTo>
                        <a:pt x="35201" y="61912"/>
                        <a:pt x="35391" y="61722"/>
                        <a:pt x="35582" y="61341"/>
                      </a:cubicBezTo>
                      <a:cubicBezTo>
                        <a:pt x="35772" y="60960"/>
                        <a:pt x="35677" y="60674"/>
                        <a:pt x="35582" y="60293"/>
                      </a:cubicBezTo>
                      <a:lnTo>
                        <a:pt x="31676" y="50387"/>
                      </a:lnTo>
                      <a:cubicBezTo>
                        <a:pt x="31295" y="49530"/>
                        <a:pt x="30724" y="49339"/>
                        <a:pt x="29962" y="49625"/>
                      </a:cubicBezTo>
                      <a:lnTo>
                        <a:pt x="28628" y="50197"/>
                      </a:lnTo>
                      <a:cubicBezTo>
                        <a:pt x="25390" y="51626"/>
                        <a:pt x="22247" y="51816"/>
                        <a:pt x="19389" y="50768"/>
                      </a:cubicBezTo>
                      <a:cubicBezTo>
                        <a:pt x="16532" y="49720"/>
                        <a:pt x="14341" y="47530"/>
                        <a:pt x="12912" y="44291"/>
                      </a:cubicBezTo>
                      <a:cubicBezTo>
                        <a:pt x="11483" y="41053"/>
                        <a:pt x="11293" y="37909"/>
                        <a:pt x="12341" y="35052"/>
                      </a:cubicBezTo>
                      <a:cubicBezTo>
                        <a:pt x="13388" y="32194"/>
                        <a:pt x="15579" y="30004"/>
                        <a:pt x="18913" y="28575"/>
                      </a:cubicBezTo>
                      <a:lnTo>
                        <a:pt x="50917" y="14192"/>
                      </a:lnTo>
                      <a:cubicBezTo>
                        <a:pt x="54155" y="12763"/>
                        <a:pt x="57299" y="12573"/>
                        <a:pt x="60156" y="13621"/>
                      </a:cubicBezTo>
                      <a:cubicBezTo>
                        <a:pt x="63014" y="14668"/>
                        <a:pt x="65204" y="16859"/>
                        <a:pt x="66728" y="20098"/>
                      </a:cubicBezTo>
                      <a:cubicBezTo>
                        <a:pt x="68157" y="23336"/>
                        <a:pt x="68348" y="26289"/>
                        <a:pt x="67205" y="29242"/>
                      </a:cubicBezTo>
                      <a:cubicBezTo>
                        <a:pt x="66062" y="32099"/>
                        <a:pt x="63871" y="34290"/>
                        <a:pt x="60632" y="35814"/>
                      </a:cubicBezTo>
                      <a:lnTo>
                        <a:pt x="59394" y="36385"/>
                      </a:lnTo>
                      <a:cubicBezTo>
                        <a:pt x="58537" y="36766"/>
                        <a:pt x="58346" y="37338"/>
                        <a:pt x="58727" y="38195"/>
                      </a:cubicBezTo>
                      <a:lnTo>
                        <a:pt x="63490" y="47720"/>
                      </a:lnTo>
                      <a:cubicBezTo>
                        <a:pt x="63680" y="48101"/>
                        <a:pt x="63871" y="48292"/>
                        <a:pt x="64347" y="48387"/>
                      </a:cubicBezTo>
                      <a:cubicBezTo>
                        <a:pt x="64728" y="48482"/>
                        <a:pt x="65109" y="48482"/>
                        <a:pt x="65490" y="48292"/>
                      </a:cubicBezTo>
                      <a:lnTo>
                        <a:pt x="66157" y="48006"/>
                      </a:lnTo>
                      <a:cubicBezTo>
                        <a:pt x="70443" y="46101"/>
                        <a:pt x="73777" y="43434"/>
                        <a:pt x="76158" y="40100"/>
                      </a:cubicBezTo>
                      <a:cubicBezTo>
                        <a:pt x="78539" y="36766"/>
                        <a:pt x="79778" y="32957"/>
                        <a:pt x="80063" y="28670"/>
                      </a:cubicBezTo>
                      <a:cubicBezTo>
                        <a:pt x="80254" y="24384"/>
                        <a:pt x="79397" y="20003"/>
                        <a:pt x="77301" y="15526"/>
                      </a:cubicBezTo>
                      <a:cubicBezTo>
                        <a:pt x="75301" y="11049"/>
                        <a:pt x="72539" y="7430"/>
                        <a:pt x="69205" y="4762"/>
                      </a:cubicBezTo>
                      <a:cubicBezTo>
                        <a:pt x="65871" y="2095"/>
                        <a:pt x="62061" y="571"/>
                        <a:pt x="57870" y="95"/>
                      </a:cubicBezTo>
                      <a:cubicBezTo>
                        <a:pt x="53679" y="-286"/>
                        <a:pt x="49488" y="476"/>
                        <a:pt x="45107" y="2381"/>
                      </a:cubicBezTo>
                      <a:lnTo>
                        <a:pt x="14436" y="16192"/>
                      </a:lnTo>
                      <a:cubicBezTo>
                        <a:pt x="10055" y="18193"/>
                        <a:pt x="6626" y="20860"/>
                        <a:pt x="4149" y="24289"/>
                      </a:cubicBezTo>
                      <a:cubicBezTo>
                        <a:pt x="1673" y="27718"/>
                        <a:pt x="339" y="31528"/>
                        <a:pt x="53" y="35814"/>
                      </a:cubicBezTo>
                      <a:cubicBezTo>
                        <a:pt x="-232" y="40100"/>
                        <a:pt x="625" y="44482"/>
                        <a:pt x="2720" y="49054"/>
                      </a:cubicBezTo>
                      <a:cubicBezTo>
                        <a:pt x="4721" y="53531"/>
                        <a:pt x="7388" y="57150"/>
                        <a:pt x="10721" y="59817"/>
                      </a:cubicBezTo>
                      <a:cubicBezTo>
                        <a:pt x="14055" y="62484"/>
                        <a:pt x="17770" y="64008"/>
                        <a:pt x="21961" y="64484"/>
                      </a:cubicBezTo>
                      <a:cubicBezTo>
                        <a:pt x="26152" y="64865"/>
                        <a:pt x="30343" y="64199"/>
                        <a:pt x="34629" y="62198"/>
                      </a:cubicBezTo>
                      <a:lnTo>
                        <a:pt x="34820" y="6210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21"/>
                <p:cNvSpPr/>
                <p:nvPr/>
              </p:nvSpPr>
              <p:spPr>
                <a:xfrm>
                  <a:off x="6303290" y="3586352"/>
                  <a:ext cx="81100" cy="61690"/>
                </a:xfrm>
                <a:custGeom>
                  <a:rect b="b" l="l" r="r" t="t"/>
                  <a:pathLst>
                    <a:path extrusionOk="0" h="61690" w="81100">
                      <a:moveTo>
                        <a:pt x="33502" y="60103"/>
                      </a:moveTo>
                      <a:lnTo>
                        <a:pt x="64077" y="49816"/>
                      </a:lnTo>
                      <a:cubicBezTo>
                        <a:pt x="68744" y="48292"/>
                        <a:pt x="72459" y="45911"/>
                        <a:pt x="75316" y="42672"/>
                      </a:cubicBezTo>
                      <a:cubicBezTo>
                        <a:pt x="78174" y="39433"/>
                        <a:pt x="79984" y="35719"/>
                        <a:pt x="80746" y="31337"/>
                      </a:cubicBezTo>
                      <a:cubicBezTo>
                        <a:pt x="81508" y="26956"/>
                        <a:pt x="81031" y="22479"/>
                        <a:pt x="79412" y="17621"/>
                      </a:cubicBezTo>
                      <a:cubicBezTo>
                        <a:pt x="77793" y="12859"/>
                        <a:pt x="75412" y="8953"/>
                        <a:pt x="72268" y="6001"/>
                      </a:cubicBezTo>
                      <a:cubicBezTo>
                        <a:pt x="69125" y="3048"/>
                        <a:pt x="65410" y="1143"/>
                        <a:pt x="61124" y="381"/>
                      </a:cubicBezTo>
                      <a:cubicBezTo>
                        <a:pt x="56838" y="-381"/>
                        <a:pt x="52456" y="0"/>
                        <a:pt x="47789" y="1524"/>
                      </a:cubicBezTo>
                      <a:lnTo>
                        <a:pt x="17214" y="11811"/>
                      </a:lnTo>
                      <a:cubicBezTo>
                        <a:pt x="12547" y="13430"/>
                        <a:pt x="8737" y="15812"/>
                        <a:pt x="5784" y="18955"/>
                      </a:cubicBezTo>
                      <a:cubicBezTo>
                        <a:pt x="2831" y="22098"/>
                        <a:pt x="1021" y="25908"/>
                        <a:pt x="355" y="30194"/>
                      </a:cubicBezTo>
                      <a:cubicBezTo>
                        <a:pt x="-407" y="34480"/>
                        <a:pt x="69" y="39052"/>
                        <a:pt x="1688" y="43815"/>
                      </a:cubicBezTo>
                      <a:cubicBezTo>
                        <a:pt x="3307" y="48673"/>
                        <a:pt x="5689" y="52578"/>
                        <a:pt x="8927" y="55531"/>
                      </a:cubicBezTo>
                      <a:cubicBezTo>
                        <a:pt x="12166" y="58483"/>
                        <a:pt x="15785" y="60389"/>
                        <a:pt x="20071" y="61246"/>
                      </a:cubicBezTo>
                      <a:cubicBezTo>
                        <a:pt x="24262" y="62103"/>
                        <a:pt x="28739" y="61722"/>
                        <a:pt x="33502" y="60103"/>
                      </a:cubicBezTo>
                      <a:close/>
                      <a:moveTo>
                        <a:pt x="12547" y="40196"/>
                      </a:moveTo>
                      <a:cubicBezTo>
                        <a:pt x="11404" y="36767"/>
                        <a:pt x="11594" y="33528"/>
                        <a:pt x="13118" y="30671"/>
                      </a:cubicBezTo>
                      <a:cubicBezTo>
                        <a:pt x="14642" y="27813"/>
                        <a:pt x="17309" y="25813"/>
                        <a:pt x="20929" y="24574"/>
                      </a:cubicBezTo>
                      <a:lnTo>
                        <a:pt x="52361" y="14002"/>
                      </a:lnTo>
                      <a:cubicBezTo>
                        <a:pt x="56076" y="12764"/>
                        <a:pt x="59410" y="12859"/>
                        <a:pt x="62362" y="14097"/>
                      </a:cubicBezTo>
                      <a:cubicBezTo>
                        <a:pt x="65315" y="15430"/>
                        <a:pt x="67411" y="17812"/>
                        <a:pt x="68554" y="21336"/>
                      </a:cubicBezTo>
                      <a:cubicBezTo>
                        <a:pt x="69697" y="24860"/>
                        <a:pt x="69601" y="28099"/>
                        <a:pt x="67982" y="30956"/>
                      </a:cubicBezTo>
                      <a:cubicBezTo>
                        <a:pt x="66458" y="33814"/>
                        <a:pt x="63791" y="35909"/>
                        <a:pt x="60076" y="37147"/>
                      </a:cubicBezTo>
                      <a:lnTo>
                        <a:pt x="28644" y="47720"/>
                      </a:lnTo>
                      <a:cubicBezTo>
                        <a:pt x="25024" y="48958"/>
                        <a:pt x="21691" y="48863"/>
                        <a:pt x="18738" y="47530"/>
                      </a:cubicBezTo>
                      <a:cubicBezTo>
                        <a:pt x="15785" y="46196"/>
                        <a:pt x="13690" y="43720"/>
                        <a:pt x="12547" y="40196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21"/>
                <p:cNvSpPr/>
                <p:nvPr/>
              </p:nvSpPr>
              <p:spPr>
                <a:xfrm>
                  <a:off x="6317418" y="3647560"/>
                  <a:ext cx="89895" cy="72750"/>
                </a:xfrm>
                <a:custGeom>
                  <a:rect b="b" l="l" r="r" t="t"/>
                  <a:pathLst>
                    <a:path extrusionOk="0" h="72750" w="89895">
                      <a:moveTo>
                        <a:pt x="87667" y="44043"/>
                      </a:moveTo>
                      <a:cubicBezTo>
                        <a:pt x="87477" y="43281"/>
                        <a:pt x="87096" y="42805"/>
                        <a:pt x="86429" y="42709"/>
                      </a:cubicBezTo>
                      <a:lnTo>
                        <a:pt x="59950" y="33470"/>
                      </a:lnTo>
                      <a:cubicBezTo>
                        <a:pt x="59473" y="33375"/>
                        <a:pt x="59378" y="33089"/>
                        <a:pt x="59759" y="32803"/>
                      </a:cubicBezTo>
                      <a:lnTo>
                        <a:pt x="79857" y="13087"/>
                      </a:lnTo>
                      <a:cubicBezTo>
                        <a:pt x="80428" y="12706"/>
                        <a:pt x="80524" y="12039"/>
                        <a:pt x="80428" y="11372"/>
                      </a:cubicBezTo>
                      <a:lnTo>
                        <a:pt x="78142" y="1085"/>
                      </a:lnTo>
                      <a:cubicBezTo>
                        <a:pt x="78047" y="704"/>
                        <a:pt x="77857" y="418"/>
                        <a:pt x="77571" y="228"/>
                      </a:cubicBezTo>
                      <a:cubicBezTo>
                        <a:pt x="77285" y="37"/>
                        <a:pt x="76904" y="-58"/>
                        <a:pt x="76523" y="37"/>
                      </a:cubicBezTo>
                      <a:lnTo>
                        <a:pt x="1085" y="16611"/>
                      </a:lnTo>
                      <a:cubicBezTo>
                        <a:pt x="704" y="16706"/>
                        <a:pt x="418" y="16897"/>
                        <a:pt x="228" y="17182"/>
                      </a:cubicBezTo>
                      <a:cubicBezTo>
                        <a:pt x="37" y="17468"/>
                        <a:pt x="-58" y="17849"/>
                        <a:pt x="37" y="18230"/>
                      </a:cubicBezTo>
                      <a:lnTo>
                        <a:pt x="2323" y="28517"/>
                      </a:lnTo>
                      <a:cubicBezTo>
                        <a:pt x="2419" y="28898"/>
                        <a:pt x="2609" y="29184"/>
                        <a:pt x="2895" y="29374"/>
                      </a:cubicBezTo>
                      <a:cubicBezTo>
                        <a:pt x="3181" y="29565"/>
                        <a:pt x="3562" y="29660"/>
                        <a:pt x="3943" y="29565"/>
                      </a:cubicBezTo>
                      <a:lnTo>
                        <a:pt x="56711" y="17944"/>
                      </a:lnTo>
                      <a:cubicBezTo>
                        <a:pt x="56997" y="17849"/>
                        <a:pt x="57187" y="17944"/>
                        <a:pt x="57283" y="18040"/>
                      </a:cubicBezTo>
                      <a:cubicBezTo>
                        <a:pt x="57378" y="18230"/>
                        <a:pt x="57283" y="18325"/>
                        <a:pt x="57092" y="18516"/>
                      </a:cubicBezTo>
                      <a:lnTo>
                        <a:pt x="40233" y="34613"/>
                      </a:lnTo>
                      <a:cubicBezTo>
                        <a:pt x="39661" y="34994"/>
                        <a:pt x="39566" y="35661"/>
                        <a:pt x="39661" y="36423"/>
                      </a:cubicBezTo>
                      <a:lnTo>
                        <a:pt x="40138" y="38518"/>
                      </a:lnTo>
                      <a:cubicBezTo>
                        <a:pt x="40328" y="39280"/>
                        <a:pt x="40709" y="39757"/>
                        <a:pt x="41376" y="39852"/>
                      </a:cubicBezTo>
                      <a:lnTo>
                        <a:pt x="63474" y="47377"/>
                      </a:lnTo>
                      <a:cubicBezTo>
                        <a:pt x="63760" y="47472"/>
                        <a:pt x="63855" y="47567"/>
                        <a:pt x="63855" y="47758"/>
                      </a:cubicBezTo>
                      <a:cubicBezTo>
                        <a:pt x="63855" y="47948"/>
                        <a:pt x="63664" y="48043"/>
                        <a:pt x="63379" y="48139"/>
                      </a:cubicBezTo>
                      <a:lnTo>
                        <a:pt x="10515" y="59759"/>
                      </a:lnTo>
                      <a:cubicBezTo>
                        <a:pt x="10134" y="59854"/>
                        <a:pt x="9848" y="60045"/>
                        <a:pt x="9658" y="60331"/>
                      </a:cubicBezTo>
                      <a:cubicBezTo>
                        <a:pt x="9467" y="60616"/>
                        <a:pt x="9372" y="60997"/>
                        <a:pt x="9467" y="61378"/>
                      </a:cubicBezTo>
                      <a:lnTo>
                        <a:pt x="11753" y="71665"/>
                      </a:lnTo>
                      <a:cubicBezTo>
                        <a:pt x="11848" y="72046"/>
                        <a:pt x="12039" y="72332"/>
                        <a:pt x="12325" y="72523"/>
                      </a:cubicBezTo>
                      <a:cubicBezTo>
                        <a:pt x="12610" y="72713"/>
                        <a:pt x="12991" y="72808"/>
                        <a:pt x="13372" y="72713"/>
                      </a:cubicBezTo>
                      <a:lnTo>
                        <a:pt x="88810" y="56140"/>
                      </a:lnTo>
                      <a:cubicBezTo>
                        <a:pt x="89191" y="56044"/>
                        <a:pt x="89477" y="55854"/>
                        <a:pt x="89668" y="55568"/>
                      </a:cubicBezTo>
                      <a:cubicBezTo>
                        <a:pt x="89858" y="55282"/>
                        <a:pt x="89953" y="54901"/>
                        <a:pt x="89858" y="54520"/>
                      </a:cubicBezTo>
                      <a:lnTo>
                        <a:pt x="87667" y="4404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43" name="Google Shape;443;p21"/>
            <p:cNvSpPr/>
            <p:nvPr/>
          </p:nvSpPr>
          <p:spPr>
            <a:xfrm>
              <a:off x="6093451" y="3223369"/>
              <a:ext cx="1269436" cy="691467"/>
            </a:xfrm>
            <a:custGeom>
              <a:rect b="b" l="l" r="r" t="t"/>
              <a:pathLst>
                <a:path extrusionOk="0" h="495675" w="909990">
                  <a:moveTo>
                    <a:pt x="11644" y="443807"/>
                  </a:moveTo>
                  <a:cubicBezTo>
                    <a:pt x="4972" y="428433"/>
                    <a:pt x="1201" y="415284"/>
                    <a:pt x="234" y="404551"/>
                  </a:cubicBezTo>
                  <a:cubicBezTo>
                    <a:pt x="-636" y="393818"/>
                    <a:pt x="911" y="384536"/>
                    <a:pt x="4972" y="376704"/>
                  </a:cubicBezTo>
                  <a:cubicBezTo>
                    <a:pt x="9033" y="368872"/>
                    <a:pt x="15801" y="362974"/>
                    <a:pt x="25277" y="358817"/>
                  </a:cubicBezTo>
                  <a:cubicBezTo>
                    <a:pt x="32239" y="355819"/>
                    <a:pt x="39007" y="354562"/>
                    <a:pt x="45485" y="355046"/>
                  </a:cubicBezTo>
                  <a:cubicBezTo>
                    <a:pt x="51964" y="355529"/>
                    <a:pt x="58055" y="357753"/>
                    <a:pt x="63856" y="361524"/>
                  </a:cubicBezTo>
                  <a:cubicBezTo>
                    <a:pt x="69561" y="365295"/>
                    <a:pt x="75072" y="370613"/>
                    <a:pt x="80390" y="377381"/>
                  </a:cubicBezTo>
                  <a:cubicBezTo>
                    <a:pt x="85612" y="384149"/>
                    <a:pt x="91026" y="394012"/>
                    <a:pt x="96634" y="406872"/>
                  </a:cubicBezTo>
                  <a:cubicBezTo>
                    <a:pt x="103306" y="422149"/>
                    <a:pt x="107077" y="435202"/>
                    <a:pt x="107947" y="445934"/>
                  </a:cubicBezTo>
                  <a:cubicBezTo>
                    <a:pt x="108914" y="456667"/>
                    <a:pt x="107367" y="465949"/>
                    <a:pt x="103306" y="473781"/>
                  </a:cubicBezTo>
                  <a:cubicBezTo>
                    <a:pt x="99245" y="481613"/>
                    <a:pt x="92477" y="487608"/>
                    <a:pt x="82904" y="491765"/>
                  </a:cubicBezTo>
                  <a:cubicBezTo>
                    <a:pt x="70335" y="497180"/>
                    <a:pt x="58538" y="496987"/>
                    <a:pt x="47419" y="491089"/>
                  </a:cubicBezTo>
                  <a:cubicBezTo>
                    <a:pt x="34173" y="484030"/>
                    <a:pt x="22280" y="468270"/>
                    <a:pt x="11644" y="443807"/>
                  </a:cubicBezTo>
                  <a:lnTo>
                    <a:pt x="11644" y="443807"/>
                  </a:lnTo>
                  <a:close/>
                  <a:moveTo>
                    <a:pt x="28081" y="436652"/>
                  </a:moveTo>
                  <a:cubicBezTo>
                    <a:pt x="37363" y="458021"/>
                    <a:pt x="46065" y="471170"/>
                    <a:pt x="54091" y="476102"/>
                  </a:cubicBezTo>
                  <a:cubicBezTo>
                    <a:pt x="62213" y="481033"/>
                    <a:pt x="69851" y="481903"/>
                    <a:pt x="77200" y="478712"/>
                  </a:cubicBezTo>
                  <a:cubicBezTo>
                    <a:pt x="84548" y="475521"/>
                    <a:pt x="89189" y="469333"/>
                    <a:pt x="91123" y="460051"/>
                  </a:cubicBezTo>
                  <a:cubicBezTo>
                    <a:pt x="93057" y="450769"/>
                    <a:pt x="89383" y="435492"/>
                    <a:pt x="80100" y="414123"/>
                  </a:cubicBezTo>
                  <a:cubicBezTo>
                    <a:pt x="70818" y="392658"/>
                    <a:pt x="62116" y="379508"/>
                    <a:pt x="54091" y="374577"/>
                  </a:cubicBezTo>
                  <a:cubicBezTo>
                    <a:pt x="46065" y="369743"/>
                    <a:pt x="38234" y="368872"/>
                    <a:pt x="30788" y="372063"/>
                  </a:cubicBezTo>
                  <a:cubicBezTo>
                    <a:pt x="23440" y="375254"/>
                    <a:pt x="18896" y="380862"/>
                    <a:pt x="17252" y="388984"/>
                  </a:cubicBezTo>
                  <a:cubicBezTo>
                    <a:pt x="15221" y="399426"/>
                    <a:pt x="18799" y="415284"/>
                    <a:pt x="28081" y="436652"/>
                  </a:cubicBezTo>
                  <a:lnTo>
                    <a:pt x="28081" y="436652"/>
                  </a:lnTo>
                  <a:close/>
                  <a:moveTo>
                    <a:pt x="125835" y="430077"/>
                  </a:moveTo>
                  <a:lnTo>
                    <a:pt x="141982" y="421375"/>
                  </a:lnTo>
                  <a:cubicBezTo>
                    <a:pt x="146816" y="429014"/>
                    <a:pt x="152328" y="433945"/>
                    <a:pt x="158613" y="436072"/>
                  </a:cubicBezTo>
                  <a:cubicBezTo>
                    <a:pt x="164897" y="438199"/>
                    <a:pt x="171279" y="437909"/>
                    <a:pt x="177661" y="435105"/>
                  </a:cubicBezTo>
                  <a:cubicBezTo>
                    <a:pt x="185396" y="431721"/>
                    <a:pt x="190617" y="426016"/>
                    <a:pt x="193421" y="417894"/>
                  </a:cubicBezTo>
                  <a:cubicBezTo>
                    <a:pt x="196225" y="409772"/>
                    <a:pt x="195548" y="400877"/>
                    <a:pt x="191391" y="391304"/>
                  </a:cubicBezTo>
                  <a:cubicBezTo>
                    <a:pt x="187426" y="382216"/>
                    <a:pt x="181722" y="376124"/>
                    <a:pt x="174373" y="373030"/>
                  </a:cubicBezTo>
                  <a:cubicBezTo>
                    <a:pt x="166928" y="369936"/>
                    <a:pt x="159096" y="370226"/>
                    <a:pt x="150781" y="373804"/>
                  </a:cubicBezTo>
                  <a:cubicBezTo>
                    <a:pt x="145656" y="376027"/>
                    <a:pt x="141498" y="379218"/>
                    <a:pt x="138308" y="383376"/>
                  </a:cubicBezTo>
                  <a:cubicBezTo>
                    <a:pt x="135214" y="387534"/>
                    <a:pt x="133183" y="391981"/>
                    <a:pt x="132506" y="396719"/>
                  </a:cubicBezTo>
                  <a:lnTo>
                    <a:pt x="116649" y="401264"/>
                  </a:lnTo>
                  <a:lnTo>
                    <a:pt x="100309" y="328843"/>
                  </a:lnTo>
                  <a:lnTo>
                    <a:pt x="165091" y="300803"/>
                  </a:lnTo>
                  <a:lnTo>
                    <a:pt x="171762" y="316080"/>
                  </a:lnTo>
                  <a:lnTo>
                    <a:pt x="119743" y="338608"/>
                  </a:lnTo>
                  <a:lnTo>
                    <a:pt x="127865" y="376704"/>
                  </a:lnTo>
                  <a:cubicBezTo>
                    <a:pt x="133280" y="367905"/>
                    <a:pt x="140338" y="361621"/>
                    <a:pt x="148944" y="357850"/>
                  </a:cubicBezTo>
                  <a:cubicBezTo>
                    <a:pt x="160353" y="352919"/>
                    <a:pt x="171666" y="352725"/>
                    <a:pt x="182882" y="357173"/>
                  </a:cubicBezTo>
                  <a:cubicBezTo>
                    <a:pt x="194098" y="361621"/>
                    <a:pt x="202413" y="370129"/>
                    <a:pt x="207828" y="382506"/>
                  </a:cubicBezTo>
                  <a:cubicBezTo>
                    <a:pt x="212952" y="394302"/>
                    <a:pt x="213919" y="406001"/>
                    <a:pt x="210729" y="417507"/>
                  </a:cubicBezTo>
                  <a:cubicBezTo>
                    <a:pt x="206958" y="431721"/>
                    <a:pt x="197869" y="441873"/>
                    <a:pt x="183365" y="448158"/>
                  </a:cubicBezTo>
                  <a:cubicBezTo>
                    <a:pt x="171472" y="453283"/>
                    <a:pt x="160353" y="454153"/>
                    <a:pt x="150007" y="450769"/>
                  </a:cubicBezTo>
                  <a:cubicBezTo>
                    <a:pt x="139758" y="447578"/>
                    <a:pt x="131636" y="440616"/>
                    <a:pt x="125835" y="430077"/>
                  </a:cubicBezTo>
                  <a:lnTo>
                    <a:pt x="125835" y="430077"/>
                  </a:lnTo>
                  <a:close/>
                  <a:moveTo>
                    <a:pt x="250758" y="416541"/>
                  </a:moveTo>
                  <a:lnTo>
                    <a:pt x="242830" y="398363"/>
                  </a:lnTo>
                  <a:lnTo>
                    <a:pt x="261104" y="390338"/>
                  </a:lnTo>
                  <a:lnTo>
                    <a:pt x="269033" y="408515"/>
                  </a:lnTo>
                  <a:lnTo>
                    <a:pt x="250758" y="416541"/>
                  </a:lnTo>
                  <a:lnTo>
                    <a:pt x="250758" y="416541"/>
                  </a:lnTo>
                  <a:close/>
                  <a:moveTo>
                    <a:pt x="353153" y="372160"/>
                  </a:moveTo>
                  <a:lnTo>
                    <a:pt x="337199" y="379121"/>
                  </a:lnTo>
                  <a:lnTo>
                    <a:pt x="293012" y="277114"/>
                  </a:lnTo>
                  <a:cubicBezTo>
                    <a:pt x="290788" y="282431"/>
                    <a:pt x="287307" y="288330"/>
                    <a:pt x="282666" y="294711"/>
                  </a:cubicBezTo>
                  <a:cubicBezTo>
                    <a:pt x="278025" y="301093"/>
                    <a:pt x="273577" y="306314"/>
                    <a:pt x="269419" y="310278"/>
                  </a:cubicBezTo>
                  <a:lnTo>
                    <a:pt x="262748" y="294808"/>
                  </a:lnTo>
                  <a:cubicBezTo>
                    <a:pt x="269903" y="286686"/>
                    <a:pt x="275511" y="278274"/>
                    <a:pt x="279572" y="269378"/>
                  </a:cubicBezTo>
                  <a:cubicBezTo>
                    <a:pt x="283633" y="260483"/>
                    <a:pt x="285857" y="252651"/>
                    <a:pt x="286243" y="245786"/>
                  </a:cubicBezTo>
                  <a:lnTo>
                    <a:pt x="296589" y="241338"/>
                  </a:lnTo>
                  <a:lnTo>
                    <a:pt x="353153" y="372160"/>
                  </a:lnTo>
                  <a:lnTo>
                    <a:pt x="353153" y="372160"/>
                  </a:lnTo>
                  <a:close/>
                  <a:moveTo>
                    <a:pt x="471405" y="302640"/>
                  </a:moveTo>
                  <a:lnTo>
                    <a:pt x="478076" y="318013"/>
                  </a:lnTo>
                  <a:lnTo>
                    <a:pt x="391926" y="355336"/>
                  </a:lnTo>
                  <a:cubicBezTo>
                    <a:pt x="390185" y="351565"/>
                    <a:pt x="389122" y="347601"/>
                    <a:pt x="389025" y="343443"/>
                  </a:cubicBezTo>
                  <a:cubicBezTo>
                    <a:pt x="388638" y="336578"/>
                    <a:pt x="389702" y="329326"/>
                    <a:pt x="392022" y="321591"/>
                  </a:cubicBezTo>
                  <a:cubicBezTo>
                    <a:pt x="394343" y="313856"/>
                    <a:pt x="398501" y="304187"/>
                    <a:pt x="404399" y="292777"/>
                  </a:cubicBezTo>
                  <a:cubicBezTo>
                    <a:pt x="413487" y="274986"/>
                    <a:pt x="419095" y="261643"/>
                    <a:pt x="421126" y="252748"/>
                  </a:cubicBezTo>
                  <a:cubicBezTo>
                    <a:pt x="423156" y="243852"/>
                    <a:pt x="422866" y="236310"/>
                    <a:pt x="420256" y="230219"/>
                  </a:cubicBezTo>
                  <a:cubicBezTo>
                    <a:pt x="417548" y="223837"/>
                    <a:pt x="412907" y="219486"/>
                    <a:pt x="406526" y="217166"/>
                  </a:cubicBezTo>
                  <a:cubicBezTo>
                    <a:pt x="400144" y="214748"/>
                    <a:pt x="393279" y="215135"/>
                    <a:pt x="385931" y="218326"/>
                  </a:cubicBezTo>
                  <a:cubicBezTo>
                    <a:pt x="378196" y="221710"/>
                    <a:pt x="373071" y="226641"/>
                    <a:pt x="370460" y="233313"/>
                  </a:cubicBezTo>
                  <a:cubicBezTo>
                    <a:pt x="367850" y="239985"/>
                    <a:pt x="368237" y="247333"/>
                    <a:pt x="371717" y="255552"/>
                  </a:cubicBezTo>
                  <a:lnTo>
                    <a:pt x="354507" y="260966"/>
                  </a:lnTo>
                  <a:cubicBezTo>
                    <a:pt x="350349" y="248203"/>
                    <a:pt x="350542" y="236987"/>
                    <a:pt x="355087" y="227415"/>
                  </a:cubicBezTo>
                  <a:cubicBezTo>
                    <a:pt x="359631" y="217843"/>
                    <a:pt x="368140" y="210301"/>
                    <a:pt x="380516" y="204983"/>
                  </a:cubicBezTo>
                  <a:cubicBezTo>
                    <a:pt x="392989" y="199568"/>
                    <a:pt x="404399" y="198698"/>
                    <a:pt x="414744" y="202469"/>
                  </a:cubicBezTo>
                  <a:cubicBezTo>
                    <a:pt x="424994" y="206240"/>
                    <a:pt x="432439" y="213298"/>
                    <a:pt x="436886" y="223547"/>
                  </a:cubicBezTo>
                  <a:cubicBezTo>
                    <a:pt x="439110" y="228769"/>
                    <a:pt x="440271" y="234377"/>
                    <a:pt x="440367" y="240275"/>
                  </a:cubicBezTo>
                  <a:cubicBezTo>
                    <a:pt x="440464" y="246269"/>
                    <a:pt x="439207" y="253038"/>
                    <a:pt x="436596" y="260773"/>
                  </a:cubicBezTo>
                  <a:cubicBezTo>
                    <a:pt x="434082" y="268508"/>
                    <a:pt x="429151" y="279724"/>
                    <a:pt x="421900" y="294421"/>
                  </a:cubicBezTo>
                  <a:cubicBezTo>
                    <a:pt x="415808" y="306604"/>
                    <a:pt x="412037" y="314823"/>
                    <a:pt x="410490" y="318787"/>
                  </a:cubicBezTo>
                  <a:cubicBezTo>
                    <a:pt x="409040" y="322848"/>
                    <a:pt x="407976" y="326716"/>
                    <a:pt x="407493" y="330390"/>
                  </a:cubicBezTo>
                  <a:lnTo>
                    <a:pt x="471405" y="302640"/>
                  </a:lnTo>
                  <a:close/>
                  <a:moveTo>
                    <a:pt x="504183" y="306701"/>
                  </a:moveTo>
                  <a:lnTo>
                    <a:pt x="496254" y="288523"/>
                  </a:lnTo>
                  <a:lnTo>
                    <a:pt x="514432" y="280594"/>
                  </a:lnTo>
                  <a:lnTo>
                    <a:pt x="522360" y="298772"/>
                  </a:lnTo>
                  <a:lnTo>
                    <a:pt x="504183" y="306701"/>
                  </a:lnTo>
                  <a:lnTo>
                    <a:pt x="504183" y="306701"/>
                  </a:lnTo>
                  <a:close/>
                  <a:moveTo>
                    <a:pt x="623692" y="236600"/>
                  </a:moveTo>
                  <a:lnTo>
                    <a:pt x="630363" y="251974"/>
                  </a:lnTo>
                  <a:lnTo>
                    <a:pt x="544212" y="289296"/>
                  </a:lnTo>
                  <a:cubicBezTo>
                    <a:pt x="542472" y="285526"/>
                    <a:pt x="541408" y="281561"/>
                    <a:pt x="541312" y="277404"/>
                  </a:cubicBezTo>
                  <a:cubicBezTo>
                    <a:pt x="540925" y="270539"/>
                    <a:pt x="541988" y="263287"/>
                    <a:pt x="544309" y="255552"/>
                  </a:cubicBezTo>
                  <a:cubicBezTo>
                    <a:pt x="546630" y="247816"/>
                    <a:pt x="550787" y="238147"/>
                    <a:pt x="556685" y="226738"/>
                  </a:cubicBezTo>
                  <a:cubicBezTo>
                    <a:pt x="565774" y="208947"/>
                    <a:pt x="571382" y="195604"/>
                    <a:pt x="573413" y="186708"/>
                  </a:cubicBezTo>
                  <a:cubicBezTo>
                    <a:pt x="575443" y="177813"/>
                    <a:pt x="575153" y="170271"/>
                    <a:pt x="572543" y="164180"/>
                  </a:cubicBezTo>
                  <a:cubicBezTo>
                    <a:pt x="569835" y="157798"/>
                    <a:pt x="565194" y="153447"/>
                    <a:pt x="558813" y="151126"/>
                  </a:cubicBezTo>
                  <a:cubicBezTo>
                    <a:pt x="552431" y="148806"/>
                    <a:pt x="545566" y="149096"/>
                    <a:pt x="538218" y="152287"/>
                  </a:cubicBezTo>
                  <a:cubicBezTo>
                    <a:pt x="530482" y="155671"/>
                    <a:pt x="525358" y="160602"/>
                    <a:pt x="522747" y="167274"/>
                  </a:cubicBezTo>
                  <a:cubicBezTo>
                    <a:pt x="520137" y="173945"/>
                    <a:pt x="520523" y="181294"/>
                    <a:pt x="524004" y="189512"/>
                  </a:cubicBezTo>
                  <a:lnTo>
                    <a:pt x="506793" y="194927"/>
                  </a:lnTo>
                  <a:cubicBezTo>
                    <a:pt x="502636" y="182164"/>
                    <a:pt x="502829" y="170948"/>
                    <a:pt x="507373" y="161376"/>
                  </a:cubicBezTo>
                  <a:cubicBezTo>
                    <a:pt x="511918" y="151803"/>
                    <a:pt x="520427" y="144261"/>
                    <a:pt x="532803" y="138944"/>
                  </a:cubicBezTo>
                  <a:cubicBezTo>
                    <a:pt x="545276" y="133529"/>
                    <a:pt x="556685" y="132659"/>
                    <a:pt x="567031" y="136526"/>
                  </a:cubicBezTo>
                  <a:cubicBezTo>
                    <a:pt x="577280" y="140297"/>
                    <a:pt x="584725" y="147356"/>
                    <a:pt x="589173" y="157605"/>
                  </a:cubicBezTo>
                  <a:cubicBezTo>
                    <a:pt x="591397" y="162826"/>
                    <a:pt x="592557" y="168434"/>
                    <a:pt x="592654" y="174332"/>
                  </a:cubicBezTo>
                  <a:cubicBezTo>
                    <a:pt x="592751" y="180327"/>
                    <a:pt x="591494" y="187095"/>
                    <a:pt x="588883" y="194830"/>
                  </a:cubicBezTo>
                  <a:cubicBezTo>
                    <a:pt x="586369" y="202566"/>
                    <a:pt x="581438" y="213782"/>
                    <a:pt x="574186" y="228478"/>
                  </a:cubicBezTo>
                  <a:cubicBezTo>
                    <a:pt x="568095" y="240661"/>
                    <a:pt x="564324" y="248880"/>
                    <a:pt x="562777" y="252844"/>
                  </a:cubicBezTo>
                  <a:cubicBezTo>
                    <a:pt x="561326" y="256905"/>
                    <a:pt x="560263" y="260773"/>
                    <a:pt x="559779" y="264447"/>
                  </a:cubicBezTo>
                  <a:lnTo>
                    <a:pt x="623692" y="236600"/>
                  </a:lnTo>
                  <a:close/>
                  <a:moveTo>
                    <a:pt x="619534" y="180327"/>
                  </a:moveTo>
                  <a:cubicBezTo>
                    <a:pt x="612862" y="164953"/>
                    <a:pt x="609091" y="151803"/>
                    <a:pt x="608124" y="141071"/>
                  </a:cubicBezTo>
                  <a:cubicBezTo>
                    <a:pt x="607254" y="130338"/>
                    <a:pt x="608801" y="121056"/>
                    <a:pt x="612862" y="113224"/>
                  </a:cubicBezTo>
                  <a:cubicBezTo>
                    <a:pt x="616923" y="105392"/>
                    <a:pt x="623692" y="99494"/>
                    <a:pt x="633167" y="95336"/>
                  </a:cubicBezTo>
                  <a:cubicBezTo>
                    <a:pt x="640129" y="92339"/>
                    <a:pt x="646897" y="91082"/>
                    <a:pt x="653375" y="91565"/>
                  </a:cubicBezTo>
                  <a:cubicBezTo>
                    <a:pt x="659854" y="92049"/>
                    <a:pt x="665945" y="94273"/>
                    <a:pt x="671746" y="98044"/>
                  </a:cubicBezTo>
                  <a:cubicBezTo>
                    <a:pt x="677451" y="101815"/>
                    <a:pt x="682962" y="107133"/>
                    <a:pt x="688280" y="113901"/>
                  </a:cubicBezTo>
                  <a:cubicBezTo>
                    <a:pt x="693502" y="120669"/>
                    <a:pt x="698916" y="130532"/>
                    <a:pt x="704524" y="143391"/>
                  </a:cubicBezTo>
                  <a:cubicBezTo>
                    <a:pt x="711196" y="158668"/>
                    <a:pt x="714967" y="171721"/>
                    <a:pt x="715837" y="182454"/>
                  </a:cubicBezTo>
                  <a:cubicBezTo>
                    <a:pt x="716804" y="193187"/>
                    <a:pt x="715257" y="202469"/>
                    <a:pt x="711196" y="210301"/>
                  </a:cubicBezTo>
                  <a:cubicBezTo>
                    <a:pt x="707135" y="218133"/>
                    <a:pt x="700367" y="224127"/>
                    <a:pt x="690794" y="228285"/>
                  </a:cubicBezTo>
                  <a:cubicBezTo>
                    <a:pt x="678225" y="233700"/>
                    <a:pt x="666429" y="233506"/>
                    <a:pt x="655309" y="227608"/>
                  </a:cubicBezTo>
                  <a:cubicBezTo>
                    <a:pt x="642063" y="220647"/>
                    <a:pt x="630170" y="204789"/>
                    <a:pt x="619534" y="180327"/>
                  </a:cubicBezTo>
                  <a:lnTo>
                    <a:pt x="619534" y="180327"/>
                  </a:lnTo>
                  <a:close/>
                  <a:moveTo>
                    <a:pt x="635971" y="173268"/>
                  </a:moveTo>
                  <a:cubicBezTo>
                    <a:pt x="645253" y="194637"/>
                    <a:pt x="653955" y="207787"/>
                    <a:pt x="661981" y="212718"/>
                  </a:cubicBezTo>
                  <a:cubicBezTo>
                    <a:pt x="670006" y="217649"/>
                    <a:pt x="677741" y="218519"/>
                    <a:pt x="685090" y="215329"/>
                  </a:cubicBezTo>
                  <a:cubicBezTo>
                    <a:pt x="692438" y="212138"/>
                    <a:pt x="697079" y="205950"/>
                    <a:pt x="699013" y="196667"/>
                  </a:cubicBezTo>
                  <a:cubicBezTo>
                    <a:pt x="700947" y="187385"/>
                    <a:pt x="697273" y="172108"/>
                    <a:pt x="687990" y="150740"/>
                  </a:cubicBezTo>
                  <a:cubicBezTo>
                    <a:pt x="678805" y="129178"/>
                    <a:pt x="670103" y="116028"/>
                    <a:pt x="662077" y="111194"/>
                  </a:cubicBezTo>
                  <a:cubicBezTo>
                    <a:pt x="654052" y="106359"/>
                    <a:pt x="646220" y="105489"/>
                    <a:pt x="638775" y="108680"/>
                  </a:cubicBezTo>
                  <a:cubicBezTo>
                    <a:pt x="631427" y="111870"/>
                    <a:pt x="626882" y="117478"/>
                    <a:pt x="625239" y="125600"/>
                  </a:cubicBezTo>
                  <a:cubicBezTo>
                    <a:pt x="623111" y="135946"/>
                    <a:pt x="626689" y="151803"/>
                    <a:pt x="635971" y="173268"/>
                  </a:cubicBezTo>
                  <a:lnTo>
                    <a:pt x="635971" y="173268"/>
                  </a:lnTo>
                  <a:close/>
                  <a:moveTo>
                    <a:pt x="825967" y="148999"/>
                  </a:moveTo>
                  <a:lnTo>
                    <a:pt x="832639" y="164373"/>
                  </a:lnTo>
                  <a:lnTo>
                    <a:pt x="746488" y="201695"/>
                  </a:lnTo>
                  <a:cubicBezTo>
                    <a:pt x="744747" y="197924"/>
                    <a:pt x="743684" y="193960"/>
                    <a:pt x="743587" y="189802"/>
                  </a:cubicBezTo>
                  <a:cubicBezTo>
                    <a:pt x="743200" y="182937"/>
                    <a:pt x="744264" y="175686"/>
                    <a:pt x="746585" y="167951"/>
                  </a:cubicBezTo>
                  <a:cubicBezTo>
                    <a:pt x="748905" y="160215"/>
                    <a:pt x="753063" y="150546"/>
                    <a:pt x="758961" y="139137"/>
                  </a:cubicBezTo>
                  <a:cubicBezTo>
                    <a:pt x="768050" y="121346"/>
                    <a:pt x="773658" y="108003"/>
                    <a:pt x="775688" y="99107"/>
                  </a:cubicBezTo>
                  <a:cubicBezTo>
                    <a:pt x="777719" y="90212"/>
                    <a:pt x="777429" y="82670"/>
                    <a:pt x="774818" y="76578"/>
                  </a:cubicBezTo>
                  <a:cubicBezTo>
                    <a:pt x="772111" y="70197"/>
                    <a:pt x="767470" y="65846"/>
                    <a:pt x="761088" y="63525"/>
                  </a:cubicBezTo>
                  <a:cubicBezTo>
                    <a:pt x="754707" y="61108"/>
                    <a:pt x="747841" y="61495"/>
                    <a:pt x="740493" y="64686"/>
                  </a:cubicBezTo>
                  <a:cubicBezTo>
                    <a:pt x="732758" y="68070"/>
                    <a:pt x="727633" y="73001"/>
                    <a:pt x="725023" y="79673"/>
                  </a:cubicBezTo>
                  <a:cubicBezTo>
                    <a:pt x="722412" y="86344"/>
                    <a:pt x="722799" y="93693"/>
                    <a:pt x="726280" y="101911"/>
                  </a:cubicBezTo>
                  <a:lnTo>
                    <a:pt x="709069" y="107326"/>
                  </a:lnTo>
                  <a:cubicBezTo>
                    <a:pt x="704911" y="94563"/>
                    <a:pt x="705105" y="83347"/>
                    <a:pt x="709649" y="73774"/>
                  </a:cubicBezTo>
                  <a:cubicBezTo>
                    <a:pt x="714193" y="64202"/>
                    <a:pt x="722702" y="56660"/>
                    <a:pt x="735078" y="51342"/>
                  </a:cubicBezTo>
                  <a:cubicBezTo>
                    <a:pt x="747551" y="45928"/>
                    <a:pt x="758961" y="45058"/>
                    <a:pt x="769307" y="48925"/>
                  </a:cubicBezTo>
                  <a:cubicBezTo>
                    <a:pt x="779556" y="52696"/>
                    <a:pt x="787001" y="59754"/>
                    <a:pt x="791449" y="70004"/>
                  </a:cubicBezTo>
                  <a:cubicBezTo>
                    <a:pt x="793673" y="75225"/>
                    <a:pt x="794833" y="80833"/>
                    <a:pt x="794930" y="86731"/>
                  </a:cubicBezTo>
                  <a:cubicBezTo>
                    <a:pt x="795026" y="92629"/>
                    <a:pt x="793769" y="99494"/>
                    <a:pt x="791159" y="107229"/>
                  </a:cubicBezTo>
                  <a:cubicBezTo>
                    <a:pt x="788645" y="114964"/>
                    <a:pt x="783714" y="126180"/>
                    <a:pt x="776462" y="140877"/>
                  </a:cubicBezTo>
                  <a:cubicBezTo>
                    <a:pt x="770370" y="153060"/>
                    <a:pt x="766599" y="161279"/>
                    <a:pt x="765052" y="165243"/>
                  </a:cubicBezTo>
                  <a:cubicBezTo>
                    <a:pt x="763602" y="169304"/>
                    <a:pt x="762538" y="173172"/>
                    <a:pt x="762055" y="176846"/>
                  </a:cubicBezTo>
                  <a:lnTo>
                    <a:pt x="825967" y="148999"/>
                  </a:lnTo>
                  <a:close/>
                  <a:moveTo>
                    <a:pt x="909991" y="130822"/>
                  </a:moveTo>
                  <a:lnTo>
                    <a:pt x="894037" y="137783"/>
                  </a:lnTo>
                  <a:lnTo>
                    <a:pt x="849753" y="35872"/>
                  </a:lnTo>
                  <a:cubicBezTo>
                    <a:pt x="847529" y="41190"/>
                    <a:pt x="844048" y="47088"/>
                    <a:pt x="839407" y="53470"/>
                  </a:cubicBezTo>
                  <a:cubicBezTo>
                    <a:pt x="834766" y="59851"/>
                    <a:pt x="830318" y="65072"/>
                    <a:pt x="826160" y="69037"/>
                  </a:cubicBezTo>
                  <a:lnTo>
                    <a:pt x="819489" y="53566"/>
                  </a:lnTo>
                  <a:cubicBezTo>
                    <a:pt x="826644" y="45444"/>
                    <a:pt x="832252" y="37032"/>
                    <a:pt x="836313" y="28137"/>
                  </a:cubicBezTo>
                  <a:cubicBezTo>
                    <a:pt x="840374" y="19241"/>
                    <a:pt x="842598" y="11409"/>
                    <a:pt x="842984" y="4544"/>
                  </a:cubicBezTo>
                  <a:lnTo>
                    <a:pt x="853234" y="0"/>
                  </a:lnTo>
                  <a:lnTo>
                    <a:pt x="909991" y="130822"/>
                  </a:lnTo>
                  <a:lnTo>
                    <a:pt x="909991" y="13082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21"/>
          <p:cNvSpPr/>
          <p:nvPr/>
        </p:nvSpPr>
        <p:spPr>
          <a:xfrm>
            <a:off x="1178326" y="204538"/>
            <a:ext cx="5015469" cy="6529325"/>
          </a:xfrm>
          <a:custGeom>
            <a:rect b="b" l="l" r="r" t="t"/>
            <a:pathLst>
              <a:path extrusionOk="0" h="6611975" w="5748389">
                <a:moveTo>
                  <a:pt x="5748389" y="6543050"/>
                </a:moveTo>
                <a:cubicBezTo>
                  <a:pt x="5363922" y="5069730"/>
                  <a:pt x="5398736" y="1236742"/>
                  <a:pt x="5244297" y="154305"/>
                </a:cubicBezTo>
                <a:cubicBezTo>
                  <a:pt x="4672744" y="125769"/>
                  <a:pt x="1331421" y="367511"/>
                  <a:pt x="0" y="0"/>
                </a:cubicBezTo>
                <a:cubicBezTo>
                  <a:pt x="199521" y="2197474"/>
                  <a:pt x="220700" y="4411084"/>
                  <a:pt x="63593" y="6611975"/>
                </a:cubicBezTo>
                <a:cubicBezTo>
                  <a:pt x="2088497" y="6519022"/>
                  <a:pt x="3737437" y="6287892"/>
                  <a:pt x="5748389" y="654305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  <a:effectLst>
            <a:outerShdw blurRad="127000" rotWithShape="0" algn="bl" dir="189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 txBox="1"/>
          <p:nvPr>
            <p:ph idx="1" type="subTitle"/>
          </p:nvPr>
        </p:nvSpPr>
        <p:spPr>
          <a:xfrm>
            <a:off x="1640015" y="2024175"/>
            <a:ext cx="40212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46" name="Google Shape;446;p21"/>
          <p:cNvSpPr txBox="1"/>
          <p:nvPr>
            <p:ph type="title"/>
          </p:nvPr>
        </p:nvSpPr>
        <p:spPr>
          <a:xfrm>
            <a:off x="1612750" y="593375"/>
            <a:ext cx="4021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47" name="Google Shape;447;p21"/>
          <p:cNvSpPr txBox="1"/>
          <p:nvPr>
            <p:ph idx="2" type="body"/>
          </p:nvPr>
        </p:nvSpPr>
        <p:spPr>
          <a:xfrm>
            <a:off x="1640017" y="2684350"/>
            <a:ext cx="40212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Denk One"/>
              <a:buNone/>
              <a:defRPr b="1" i="0" sz="4000" u="none" cap="none" strike="noStrike">
                <a:solidFill>
                  <a:schemeClr val="accent2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DM Sans"/>
              <a:buNone/>
              <a:defRPr b="1" i="0" sz="40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DM Sans"/>
              <a:buNone/>
              <a:defRPr b="1" i="0" sz="40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DM Sans"/>
              <a:buNone/>
              <a:defRPr b="1" i="0" sz="40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DM Sans"/>
              <a:buNone/>
              <a:defRPr b="1" i="0" sz="40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DM Sans"/>
              <a:buNone/>
              <a:defRPr b="1" i="0" sz="40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DM Sans"/>
              <a:buNone/>
              <a:defRPr b="1" i="0" sz="40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DM Sans"/>
              <a:buNone/>
              <a:defRPr b="1" i="0" sz="40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DM Sans"/>
              <a:buNone/>
              <a:defRPr b="1" i="0" sz="40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○"/>
              <a:defRPr b="0" i="0" sz="1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■"/>
              <a:defRPr b="0" i="0" sz="1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○"/>
              <a:defRPr b="0" i="0" sz="1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■"/>
              <a:defRPr b="0" i="0" sz="1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○"/>
              <a:defRPr b="0" i="0" sz="1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Light"/>
              <a:buChar char="■"/>
              <a:defRPr b="0" i="0" sz="1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400" u="none" cap="none" strike="noStrik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"/>
          <p:cNvSpPr txBox="1"/>
          <p:nvPr>
            <p:ph type="title"/>
          </p:nvPr>
        </p:nvSpPr>
        <p:spPr>
          <a:xfrm>
            <a:off x="439200" y="1878900"/>
            <a:ext cx="71130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" sz="8000"/>
              <a:t>How to Write a Professional </a:t>
            </a:r>
            <a:r>
              <a:rPr lang="en" sz="8000">
                <a:solidFill>
                  <a:schemeClr val="dk2"/>
                </a:solidFill>
              </a:rPr>
              <a:t>Email</a:t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804" name="Google Shape;804;p1"/>
          <p:cNvSpPr/>
          <p:nvPr/>
        </p:nvSpPr>
        <p:spPr>
          <a:xfrm rot="-5400000">
            <a:off x="-1393225" y="5180238"/>
            <a:ext cx="2923800" cy="43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"/>
          <p:cNvSpPr/>
          <p:nvPr/>
        </p:nvSpPr>
        <p:spPr>
          <a:xfrm>
            <a:off x="4364" y="1360103"/>
            <a:ext cx="12184315" cy="3833439"/>
          </a:xfrm>
          <a:custGeom>
            <a:rect b="b" l="l" r="r" t="t"/>
            <a:pathLst>
              <a:path extrusionOk="0" h="3833439" w="12184315">
                <a:moveTo>
                  <a:pt x="0" y="1371604"/>
                </a:moveTo>
                <a:cubicBezTo>
                  <a:pt x="167842" y="976716"/>
                  <a:pt x="351908" y="561144"/>
                  <a:pt x="702772" y="313983"/>
                </a:cubicBezTo>
                <a:cubicBezTo>
                  <a:pt x="1053636" y="66823"/>
                  <a:pt x="1624240" y="80390"/>
                  <a:pt x="1837055" y="452982"/>
                </a:cubicBezTo>
                <a:cubicBezTo>
                  <a:pt x="2043038" y="813523"/>
                  <a:pt x="1838288" y="1333083"/>
                  <a:pt x="2110023" y="1647134"/>
                </a:cubicBezTo>
                <a:cubicBezTo>
                  <a:pt x="2275397" y="1838221"/>
                  <a:pt x="2570472" y="1872852"/>
                  <a:pt x="2809663" y="1790971"/>
                </a:cubicBezTo>
                <a:cubicBezTo>
                  <a:pt x="3048854" y="1709090"/>
                  <a:pt x="3242598" y="1532804"/>
                  <a:pt x="3418314" y="1351205"/>
                </a:cubicBezTo>
                <a:cubicBezTo>
                  <a:pt x="3675437" y="1085353"/>
                  <a:pt x="3910643" y="797584"/>
                  <a:pt x="4185414" y="550043"/>
                </a:cubicBezTo>
                <a:cubicBezTo>
                  <a:pt x="4460185" y="302503"/>
                  <a:pt x="4783059" y="93199"/>
                  <a:pt x="5146163" y="22988"/>
                </a:cubicBezTo>
                <a:cubicBezTo>
                  <a:pt x="5509266" y="-47222"/>
                  <a:pt x="5917058" y="41680"/>
                  <a:pt x="6168014" y="313319"/>
                </a:cubicBezTo>
                <a:cubicBezTo>
                  <a:pt x="6418970" y="584959"/>
                  <a:pt x="6461001" y="1049773"/>
                  <a:pt x="6210614" y="1322077"/>
                </a:cubicBezTo>
                <a:cubicBezTo>
                  <a:pt x="5960322" y="1594381"/>
                  <a:pt x="5432698" y="1552539"/>
                  <a:pt x="5276812" y="1217140"/>
                </a:cubicBezTo>
                <a:cubicBezTo>
                  <a:pt x="5152709" y="950245"/>
                  <a:pt x="5285920" y="626326"/>
                  <a:pt x="5491903" y="416263"/>
                </a:cubicBezTo>
                <a:cubicBezTo>
                  <a:pt x="5974270" y="-75591"/>
                  <a:pt x="6860823" y="-83941"/>
                  <a:pt x="7352393" y="398711"/>
                </a:cubicBezTo>
                <a:cubicBezTo>
                  <a:pt x="7725554" y="765135"/>
                  <a:pt x="7849181" y="1316764"/>
                  <a:pt x="8164940" y="1733664"/>
                </a:cubicBezTo>
                <a:cubicBezTo>
                  <a:pt x="8467510" y="2133296"/>
                  <a:pt x="8949782" y="2391273"/>
                  <a:pt x="9450176" y="2421350"/>
                </a:cubicBezTo>
                <a:cubicBezTo>
                  <a:pt x="9950569" y="2451331"/>
                  <a:pt x="10460167" y="2252749"/>
                  <a:pt x="10808374" y="1892112"/>
                </a:cubicBezTo>
                <a:cubicBezTo>
                  <a:pt x="10990258" y="1703777"/>
                  <a:pt x="11132956" y="1458893"/>
                  <a:pt x="11128782" y="1197121"/>
                </a:cubicBezTo>
                <a:cubicBezTo>
                  <a:pt x="11124607" y="935349"/>
                  <a:pt x="10935418" y="667599"/>
                  <a:pt x="10674973" y="640558"/>
                </a:cubicBezTo>
                <a:cubicBezTo>
                  <a:pt x="10355230" y="607256"/>
                  <a:pt x="10094122" y="946355"/>
                  <a:pt x="10093743" y="1267806"/>
                </a:cubicBezTo>
                <a:cubicBezTo>
                  <a:pt x="10093458" y="1589257"/>
                  <a:pt x="10275816" y="1880157"/>
                  <a:pt x="10467377" y="2138324"/>
                </a:cubicBezTo>
                <a:cubicBezTo>
                  <a:pt x="10948416" y="2786730"/>
                  <a:pt x="11529742" y="3360655"/>
                  <a:pt x="12184315" y="3833440"/>
                </a:cubicBezTo>
              </a:path>
            </a:pathLst>
          </a:custGeom>
          <a:noFill/>
          <a:ln cap="flat" cmpd="sng" w="38100">
            <a:solidFill>
              <a:schemeClr val="l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"/>
          <p:cNvSpPr txBox="1"/>
          <p:nvPr>
            <p:ph idx="2" type="title"/>
          </p:nvPr>
        </p:nvSpPr>
        <p:spPr>
          <a:xfrm>
            <a:off x="715025" y="2123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Bonus Points</a:t>
            </a:r>
            <a:endParaRPr/>
          </a:p>
        </p:txBody>
      </p:sp>
      <p:sp>
        <p:nvSpPr>
          <p:cNvPr id="948" name="Google Shape;948;p10"/>
          <p:cNvSpPr txBox="1"/>
          <p:nvPr>
            <p:ph idx="5" type="body"/>
          </p:nvPr>
        </p:nvSpPr>
        <p:spPr>
          <a:xfrm>
            <a:off x="4516320" y="4485950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/>
              <a:t>Do not use emoticons in emails</a:t>
            </a:r>
            <a:endParaRPr sz="2000"/>
          </a:p>
        </p:txBody>
      </p:sp>
      <p:sp>
        <p:nvSpPr>
          <p:cNvPr id="949" name="Google Shape;949;p10"/>
          <p:cNvSpPr txBox="1"/>
          <p:nvPr>
            <p:ph idx="6" type="body"/>
          </p:nvPr>
        </p:nvSpPr>
        <p:spPr>
          <a:xfrm>
            <a:off x="715025" y="4370575"/>
            <a:ext cx="1355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FYI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ASAP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LMK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OOO</a:t>
            </a:r>
            <a:endParaRPr sz="2000"/>
          </a:p>
        </p:txBody>
      </p:sp>
      <p:sp>
        <p:nvSpPr>
          <p:cNvPr id="950" name="Google Shape;950;p10"/>
          <p:cNvSpPr txBox="1"/>
          <p:nvPr>
            <p:ph type="title"/>
          </p:nvPr>
        </p:nvSpPr>
        <p:spPr>
          <a:xfrm>
            <a:off x="715025" y="3521150"/>
            <a:ext cx="29484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000">
                <a:solidFill>
                  <a:schemeClr val="dk2"/>
                </a:solidFill>
              </a:rPr>
              <a:t>Acronyms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951" name="Google Shape;951;p10"/>
          <p:cNvSpPr txBox="1"/>
          <p:nvPr>
            <p:ph idx="3" type="title"/>
          </p:nvPr>
        </p:nvSpPr>
        <p:spPr>
          <a:xfrm>
            <a:off x="4516325" y="3521150"/>
            <a:ext cx="29484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000">
                <a:solidFill>
                  <a:schemeClr val="dk2"/>
                </a:solidFill>
              </a:rPr>
              <a:t>Emoticons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952" name="Google Shape;952;p10"/>
          <p:cNvSpPr txBox="1"/>
          <p:nvPr>
            <p:ph idx="4" type="title"/>
          </p:nvPr>
        </p:nvSpPr>
        <p:spPr>
          <a:xfrm>
            <a:off x="8481454" y="37497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000">
                <a:solidFill>
                  <a:schemeClr val="dk2"/>
                </a:solidFill>
              </a:rPr>
              <a:t>Out of office reply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953" name="Google Shape;953;p10"/>
          <p:cNvSpPr txBox="1"/>
          <p:nvPr>
            <p:ph idx="1" type="body"/>
          </p:nvPr>
        </p:nvSpPr>
        <p:spPr>
          <a:xfrm>
            <a:off x="8481446" y="47627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long you’ll be unavailable</a:t>
            </a:r>
            <a:endParaRPr sz="2000"/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Contact person in emergency case</a:t>
            </a:r>
            <a:endParaRPr sz="2000"/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Include “OOO” in subject line</a:t>
            </a:r>
            <a:endParaRPr sz="2000"/>
          </a:p>
        </p:txBody>
      </p:sp>
      <p:grpSp>
        <p:nvGrpSpPr>
          <p:cNvPr id="954" name="Google Shape;954;p10"/>
          <p:cNvGrpSpPr/>
          <p:nvPr/>
        </p:nvGrpSpPr>
        <p:grpSpPr>
          <a:xfrm>
            <a:off x="1525060" y="1687621"/>
            <a:ext cx="1216911" cy="1592619"/>
            <a:chOff x="9024185" y="3171675"/>
            <a:chExt cx="2816924" cy="3686619"/>
          </a:xfrm>
        </p:grpSpPr>
        <p:sp>
          <p:nvSpPr>
            <p:cNvPr id="955" name="Google Shape;955;p10"/>
            <p:cNvSpPr/>
            <p:nvPr/>
          </p:nvSpPr>
          <p:spPr>
            <a:xfrm>
              <a:off x="9900982" y="3171675"/>
              <a:ext cx="1940127" cy="3348537"/>
            </a:xfrm>
            <a:custGeom>
              <a:rect b="b" l="l" r="r" t="t"/>
              <a:pathLst>
                <a:path extrusionOk="0" h="5092832" w="2950763">
                  <a:moveTo>
                    <a:pt x="2950763" y="1452851"/>
                  </a:moveTo>
                  <a:lnTo>
                    <a:pt x="2950763" y="5092832"/>
                  </a:lnTo>
                  <a:lnTo>
                    <a:pt x="1689999" y="5092832"/>
                  </a:lnTo>
                  <a:lnTo>
                    <a:pt x="1689999" y="1299257"/>
                  </a:lnTo>
                  <a:cubicBezTo>
                    <a:pt x="1689999" y="907326"/>
                    <a:pt x="1116841" y="15465"/>
                    <a:pt x="114678" y="15465"/>
                  </a:cubicBezTo>
                  <a:cubicBezTo>
                    <a:pt x="114678" y="15465"/>
                    <a:pt x="19574" y="21683"/>
                    <a:pt x="0" y="16616"/>
                  </a:cubicBezTo>
                  <a:cubicBezTo>
                    <a:pt x="157049" y="-18616"/>
                    <a:pt x="902223" y="12702"/>
                    <a:pt x="1375442" y="15465"/>
                  </a:cubicBezTo>
                  <a:cubicBezTo>
                    <a:pt x="2377605" y="20992"/>
                    <a:pt x="2950763" y="647804"/>
                    <a:pt x="2950763" y="14528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9024185" y="3172304"/>
              <a:ext cx="2071699" cy="3347907"/>
            </a:xfrm>
            <a:custGeom>
              <a:rect b="b" l="l" r="r" t="t"/>
              <a:pathLst>
                <a:path extrusionOk="0" h="5091874" w="3150873">
                  <a:moveTo>
                    <a:pt x="3150874" y="1287476"/>
                  </a:moveTo>
                  <a:lnTo>
                    <a:pt x="3150874" y="5091875"/>
                  </a:lnTo>
                  <a:lnTo>
                    <a:pt x="0" y="5091875"/>
                  </a:lnTo>
                  <a:lnTo>
                    <a:pt x="0" y="1287476"/>
                  </a:lnTo>
                  <a:cubicBezTo>
                    <a:pt x="0" y="1091050"/>
                    <a:pt x="126192" y="769124"/>
                    <a:pt x="386404" y="496246"/>
                  </a:cubicBezTo>
                  <a:cubicBezTo>
                    <a:pt x="645926" y="224289"/>
                    <a:pt x="1038547" y="921"/>
                    <a:pt x="1571868" y="0"/>
                  </a:cubicBezTo>
                  <a:lnTo>
                    <a:pt x="1575322" y="0"/>
                  </a:lnTo>
                  <a:cubicBezTo>
                    <a:pt x="2577485" y="0"/>
                    <a:pt x="3150874" y="894394"/>
                    <a:pt x="3150874" y="12874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9024185" y="6517326"/>
              <a:ext cx="206367" cy="340968"/>
            </a:xfrm>
            <a:custGeom>
              <a:rect b="b" l="l" r="r" t="t"/>
              <a:pathLst>
                <a:path extrusionOk="0" h="518582" w="313866">
                  <a:moveTo>
                    <a:pt x="0" y="0"/>
                  </a:moveTo>
                  <a:lnTo>
                    <a:pt x="313867" y="0"/>
                  </a:lnTo>
                  <a:lnTo>
                    <a:pt x="313867" y="518583"/>
                  </a:lnTo>
                  <a:lnTo>
                    <a:pt x="0" y="5185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10887909" y="6517326"/>
              <a:ext cx="206367" cy="340968"/>
            </a:xfrm>
            <a:custGeom>
              <a:rect b="b" l="l" r="r" t="t"/>
              <a:pathLst>
                <a:path extrusionOk="0" h="518582" w="313866">
                  <a:moveTo>
                    <a:pt x="0" y="0"/>
                  </a:moveTo>
                  <a:lnTo>
                    <a:pt x="313867" y="0"/>
                  </a:lnTo>
                  <a:lnTo>
                    <a:pt x="313867" y="518583"/>
                  </a:lnTo>
                  <a:lnTo>
                    <a:pt x="0" y="5185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9781625" y="6517326"/>
              <a:ext cx="206367" cy="340968"/>
            </a:xfrm>
            <a:custGeom>
              <a:rect b="b" l="l" r="r" t="t"/>
              <a:pathLst>
                <a:path extrusionOk="0" h="518582" w="313866">
                  <a:moveTo>
                    <a:pt x="0" y="0"/>
                  </a:moveTo>
                  <a:lnTo>
                    <a:pt x="313867" y="0"/>
                  </a:lnTo>
                  <a:lnTo>
                    <a:pt x="313867" y="518583"/>
                  </a:lnTo>
                  <a:lnTo>
                    <a:pt x="0" y="51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11633247" y="6517326"/>
              <a:ext cx="206367" cy="340968"/>
            </a:xfrm>
            <a:custGeom>
              <a:rect b="b" l="l" r="r" t="t"/>
              <a:pathLst>
                <a:path extrusionOk="0" h="518582" w="313866">
                  <a:moveTo>
                    <a:pt x="0" y="0"/>
                  </a:moveTo>
                  <a:lnTo>
                    <a:pt x="313867" y="0"/>
                  </a:lnTo>
                  <a:lnTo>
                    <a:pt x="313867" y="518583"/>
                  </a:lnTo>
                  <a:lnTo>
                    <a:pt x="0" y="518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9256848" y="4170879"/>
              <a:ext cx="1605971" cy="358834"/>
            </a:xfrm>
            <a:custGeom>
              <a:rect b="b" l="l" r="r" t="t"/>
              <a:pathLst>
                <a:path extrusionOk="0" h="545755" w="2442542">
                  <a:moveTo>
                    <a:pt x="0" y="0"/>
                  </a:moveTo>
                  <a:lnTo>
                    <a:pt x="2442543" y="0"/>
                  </a:lnTo>
                  <a:lnTo>
                    <a:pt x="2442543" y="545755"/>
                  </a:lnTo>
                  <a:lnTo>
                    <a:pt x="0" y="545755"/>
                  </a:lnTo>
                  <a:close/>
                </a:path>
              </a:pathLst>
            </a:custGeom>
            <a:solidFill>
              <a:srgbClr val="1515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9028269" y="4018544"/>
              <a:ext cx="2122874" cy="152466"/>
            </a:xfrm>
            <a:custGeom>
              <a:rect b="b" l="l" r="r" t="t"/>
              <a:pathLst>
                <a:path extrusionOk="0" h="231888" w="3228706">
                  <a:moveTo>
                    <a:pt x="0" y="0"/>
                  </a:moveTo>
                  <a:lnTo>
                    <a:pt x="3228707" y="0"/>
                  </a:lnTo>
                  <a:lnTo>
                    <a:pt x="3228707" y="231889"/>
                  </a:lnTo>
                  <a:lnTo>
                    <a:pt x="0" y="231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9025849" y="3999634"/>
              <a:ext cx="2790124" cy="37852"/>
            </a:xfrm>
            <a:custGeom>
              <a:rect b="b" l="l" r="r" t="t"/>
              <a:pathLst>
                <a:path extrusionOk="0" h="57569" w="4243535">
                  <a:moveTo>
                    <a:pt x="4214751" y="57569"/>
                  </a:moveTo>
                  <a:lnTo>
                    <a:pt x="28785" y="57569"/>
                  </a:lnTo>
                  <a:cubicBezTo>
                    <a:pt x="12895" y="57569"/>
                    <a:pt x="0" y="44674"/>
                    <a:pt x="0" y="28785"/>
                  </a:cubicBezTo>
                  <a:cubicBezTo>
                    <a:pt x="0" y="12896"/>
                    <a:pt x="12895" y="0"/>
                    <a:pt x="28785" y="0"/>
                  </a:cubicBezTo>
                  <a:lnTo>
                    <a:pt x="4214751" y="0"/>
                  </a:lnTo>
                  <a:cubicBezTo>
                    <a:pt x="4230640" y="0"/>
                    <a:pt x="4243536" y="12896"/>
                    <a:pt x="4243536" y="28785"/>
                  </a:cubicBezTo>
                  <a:cubicBezTo>
                    <a:pt x="4243536" y="44674"/>
                    <a:pt x="4230640" y="57569"/>
                    <a:pt x="4214751" y="57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9025849" y="4671906"/>
              <a:ext cx="2790124" cy="37852"/>
            </a:xfrm>
            <a:custGeom>
              <a:rect b="b" l="l" r="r" t="t"/>
              <a:pathLst>
                <a:path extrusionOk="0" h="57569" w="4243535">
                  <a:moveTo>
                    <a:pt x="4214751" y="57569"/>
                  </a:moveTo>
                  <a:lnTo>
                    <a:pt x="28785" y="57569"/>
                  </a:lnTo>
                  <a:cubicBezTo>
                    <a:pt x="12895" y="57569"/>
                    <a:pt x="0" y="44674"/>
                    <a:pt x="0" y="28785"/>
                  </a:cubicBezTo>
                  <a:cubicBezTo>
                    <a:pt x="0" y="12896"/>
                    <a:pt x="12895" y="0"/>
                    <a:pt x="28785" y="0"/>
                  </a:cubicBezTo>
                  <a:lnTo>
                    <a:pt x="4214751" y="0"/>
                  </a:lnTo>
                  <a:cubicBezTo>
                    <a:pt x="4230640" y="0"/>
                    <a:pt x="4243536" y="12896"/>
                    <a:pt x="4243536" y="28785"/>
                  </a:cubicBezTo>
                  <a:cubicBezTo>
                    <a:pt x="4243536" y="44674"/>
                    <a:pt x="4230640" y="57569"/>
                    <a:pt x="4214751" y="57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0"/>
            <p:cNvSpPr/>
            <p:nvPr/>
          </p:nvSpPr>
          <p:spPr>
            <a:xfrm>
              <a:off x="9272429" y="6335643"/>
              <a:ext cx="1539504" cy="45421"/>
            </a:xfrm>
            <a:custGeom>
              <a:rect b="b" l="l" r="r" t="t"/>
              <a:pathLst>
                <a:path extrusionOk="0" h="69082" w="2341451">
                  <a:moveTo>
                    <a:pt x="2306910" y="69083"/>
                  </a:moveTo>
                  <a:lnTo>
                    <a:pt x="34541" y="69083"/>
                  </a:lnTo>
                  <a:cubicBezTo>
                    <a:pt x="15429" y="69083"/>
                    <a:pt x="0" y="53654"/>
                    <a:pt x="0" y="34541"/>
                  </a:cubicBezTo>
                  <a:cubicBezTo>
                    <a:pt x="0" y="15429"/>
                    <a:pt x="15429" y="0"/>
                    <a:pt x="34541" y="0"/>
                  </a:cubicBezTo>
                  <a:lnTo>
                    <a:pt x="2306910" y="0"/>
                  </a:lnTo>
                  <a:cubicBezTo>
                    <a:pt x="2326023" y="0"/>
                    <a:pt x="2341452" y="15429"/>
                    <a:pt x="2341452" y="34541"/>
                  </a:cubicBezTo>
                  <a:cubicBezTo>
                    <a:pt x="2341452" y="53654"/>
                    <a:pt x="2325793" y="69083"/>
                    <a:pt x="2306910" y="690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0"/>
            <p:cNvSpPr/>
            <p:nvPr/>
          </p:nvSpPr>
          <p:spPr>
            <a:xfrm>
              <a:off x="9254579" y="4939816"/>
              <a:ext cx="1601581" cy="1204592"/>
            </a:xfrm>
            <a:custGeom>
              <a:rect b="b" l="l" r="r" t="t"/>
              <a:pathLst>
                <a:path extrusionOk="0" h="1832079" w="2435864">
                  <a:moveTo>
                    <a:pt x="0" y="0"/>
                  </a:moveTo>
                  <a:lnTo>
                    <a:pt x="2435865" y="0"/>
                  </a:lnTo>
                  <a:lnTo>
                    <a:pt x="2435865" y="1832080"/>
                  </a:lnTo>
                  <a:lnTo>
                    <a:pt x="0" y="1832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7" name="Google Shape;967;p10"/>
            <p:cNvGrpSpPr/>
            <p:nvPr/>
          </p:nvGrpSpPr>
          <p:grpSpPr>
            <a:xfrm>
              <a:off x="9484401" y="5193271"/>
              <a:ext cx="1156600" cy="726040"/>
              <a:chOff x="8004630" y="4463354"/>
              <a:chExt cx="1760694" cy="700270"/>
            </a:xfrm>
          </p:grpSpPr>
          <p:sp>
            <p:nvSpPr>
              <p:cNvPr id="968" name="Google Shape;968;p10"/>
              <p:cNvSpPr/>
              <p:nvPr/>
            </p:nvSpPr>
            <p:spPr>
              <a:xfrm>
                <a:off x="8004630" y="4470262"/>
                <a:ext cx="387094" cy="684611"/>
              </a:xfrm>
              <a:custGeom>
                <a:rect b="b" l="l" r="r" t="t"/>
                <a:pathLst>
                  <a:path extrusionOk="0" h="684611" w="387094">
                    <a:moveTo>
                      <a:pt x="304656" y="25331"/>
                    </a:moveTo>
                    <a:cubicBezTo>
                      <a:pt x="330907" y="42371"/>
                      <a:pt x="351172" y="66089"/>
                      <a:pt x="365449" y="97177"/>
                    </a:cubicBezTo>
                    <a:cubicBezTo>
                      <a:pt x="379956" y="128034"/>
                      <a:pt x="387095" y="163496"/>
                      <a:pt x="387095" y="203104"/>
                    </a:cubicBezTo>
                    <a:cubicBezTo>
                      <a:pt x="387095" y="242251"/>
                      <a:pt x="379956" y="276792"/>
                      <a:pt x="365449" y="306729"/>
                    </a:cubicBezTo>
                    <a:cubicBezTo>
                      <a:pt x="351172" y="336664"/>
                      <a:pt x="330677" y="359922"/>
                      <a:pt x="304656" y="376502"/>
                    </a:cubicBezTo>
                    <a:cubicBezTo>
                      <a:pt x="278635" y="393082"/>
                      <a:pt x="248699" y="401372"/>
                      <a:pt x="215078" y="401372"/>
                    </a:cubicBezTo>
                    <a:lnTo>
                      <a:pt x="106618" y="401372"/>
                    </a:lnTo>
                    <a:cubicBezTo>
                      <a:pt x="103624" y="401372"/>
                      <a:pt x="102243" y="402984"/>
                      <a:pt x="102243" y="406208"/>
                    </a:cubicBezTo>
                    <a:lnTo>
                      <a:pt x="102243" y="672868"/>
                    </a:lnTo>
                    <a:cubicBezTo>
                      <a:pt x="102243" y="676092"/>
                      <a:pt x="101322" y="678855"/>
                      <a:pt x="99249" y="681158"/>
                    </a:cubicBezTo>
                    <a:cubicBezTo>
                      <a:pt x="97177" y="683461"/>
                      <a:pt x="94644" y="684612"/>
                      <a:pt x="91650" y="684612"/>
                    </a:cubicBezTo>
                    <a:lnTo>
                      <a:pt x="10593" y="684612"/>
                    </a:lnTo>
                    <a:cubicBezTo>
                      <a:pt x="7599" y="684612"/>
                      <a:pt x="5066" y="683461"/>
                      <a:pt x="2994" y="681158"/>
                    </a:cubicBezTo>
                    <a:cubicBezTo>
                      <a:pt x="921" y="678855"/>
                      <a:pt x="0" y="676092"/>
                      <a:pt x="0" y="672868"/>
                    </a:cubicBezTo>
                    <a:lnTo>
                      <a:pt x="0" y="11744"/>
                    </a:lnTo>
                    <a:cubicBezTo>
                      <a:pt x="0" y="8520"/>
                      <a:pt x="921" y="5757"/>
                      <a:pt x="2994" y="3454"/>
                    </a:cubicBezTo>
                    <a:cubicBezTo>
                      <a:pt x="5066" y="1151"/>
                      <a:pt x="7599" y="0"/>
                      <a:pt x="10593" y="0"/>
                    </a:cubicBezTo>
                    <a:lnTo>
                      <a:pt x="214157" y="0"/>
                    </a:lnTo>
                    <a:cubicBezTo>
                      <a:pt x="248468" y="0"/>
                      <a:pt x="278635" y="8290"/>
                      <a:pt x="304656" y="25331"/>
                    </a:cubicBezTo>
                    <a:close/>
                    <a:moveTo>
                      <a:pt x="261364" y="281628"/>
                    </a:moveTo>
                    <a:cubicBezTo>
                      <a:pt x="277023" y="262515"/>
                      <a:pt x="284622" y="236955"/>
                      <a:pt x="284622" y="204946"/>
                    </a:cubicBezTo>
                    <a:cubicBezTo>
                      <a:pt x="284622" y="172477"/>
                      <a:pt x="276792" y="146456"/>
                      <a:pt x="261364" y="126883"/>
                    </a:cubicBezTo>
                    <a:cubicBezTo>
                      <a:pt x="245705" y="107309"/>
                      <a:pt x="224980" y="97637"/>
                      <a:pt x="199189" y="97637"/>
                    </a:cubicBezTo>
                    <a:lnTo>
                      <a:pt x="106618" y="97637"/>
                    </a:lnTo>
                    <a:cubicBezTo>
                      <a:pt x="103624" y="97637"/>
                      <a:pt x="102243" y="99249"/>
                      <a:pt x="102243" y="102473"/>
                    </a:cubicBezTo>
                    <a:lnTo>
                      <a:pt x="102243" y="305577"/>
                    </a:lnTo>
                    <a:cubicBezTo>
                      <a:pt x="102243" y="308801"/>
                      <a:pt x="103624" y="310413"/>
                      <a:pt x="106618" y="310413"/>
                    </a:cubicBezTo>
                    <a:lnTo>
                      <a:pt x="199189" y="310413"/>
                    </a:lnTo>
                    <a:cubicBezTo>
                      <a:pt x="225210" y="310413"/>
                      <a:pt x="245935" y="300972"/>
                      <a:pt x="261364" y="2816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8458735" y="4463354"/>
                <a:ext cx="393312" cy="700270"/>
              </a:xfrm>
              <a:custGeom>
                <a:rect b="b" l="l" r="r" t="t"/>
                <a:pathLst>
                  <a:path extrusionOk="0" h="700270" w="393312">
                    <a:moveTo>
                      <a:pt x="93032" y="673789"/>
                    </a:moveTo>
                    <a:cubicBezTo>
                      <a:pt x="63326" y="656288"/>
                      <a:pt x="40298" y="631418"/>
                      <a:pt x="24179" y="599180"/>
                    </a:cubicBezTo>
                    <a:cubicBezTo>
                      <a:pt x="8060" y="566941"/>
                      <a:pt x="0" y="529636"/>
                      <a:pt x="0" y="487265"/>
                    </a:cubicBezTo>
                    <a:lnTo>
                      <a:pt x="0" y="211855"/>
                    </a:lnTo>
                    <a:cubicBezTo>
                      <a:pt x="0" y="170174"/>
                      <a:pt x="8060" y="133330"/>
                      <a:pt x="24179" y="101091"/>
                    </a:cubicBezTo>
                    <a:cubicBezTo>
                      <a:pt x="40298" y="68853"/>
                      <a:pt x="63326" y="43983"/>
                      <a:pt x="93032" y="26252"/>
                    </a:cubicBezTo>
                    <a:cubicBezTo>
                      <a:pt x="122737" y="8751"/>
                      <a:pt x="157049" y="0"/>
                      <a:pt x="195735" y="0"/>
                    </a:cubicBezTo>
                    <a:cubicBezTo>
                      <a:pt x="235112" y="0"/>
                      <a:pt x="269654" y="8751"/>
                      <a:pt x="299359" y="26252"/>
                    </a:cubicBezTo>
                    <a:cubicBezTo>
                      <a:pt x="329065" y="43753"/>
                      <a:pt x="352093" y="68623"/>
                      <a:pt x="368673" y="101091"/>
                    </a:cubicBezTo>
                    <a:cubicBezTo>
                      <a:pt x="385022" y="133330"/>
                      <a:pt x="393312" y="170174"/>
                      <a:pt x="393312" y="211855"/>
                    </a:cubicBezTo>
                    <a:lnTo>
                      <a:pt x="393312" y="487265"/>
                    </a:lnTo>
                    <a:cubicBezTo>
                      <a:pt x="393312" y="529636"/>
                      <a:pt x="385022" y="566941"/>
                      <a:pt x="368673" y="599180"/>
                    </a:cubicBezTo>
                    <a:cubicBezTo>
                      <a:pt x="352323" y="631418"/>
                      <a:pt x="329065" y="656288"/>
                      <a:pt x="299359" y="673789"/>
                    </a:cubicBezTo>
                    <a:cubicBezTo>
                      <a:pt x="269654" y="691290"/>
                      <a:pt x="235112" y="700271"/>
                      <a:pt x="195735" y="700271"/>
                    </a:cubicBezTo>
                    <a:cubicBezTo>
                      <a:pt x="157049" y="700271"/>
                      <a:pt x="122737" y="691520"/>
                      <a:pt x="93032" y="673789"/>
                    </a:cubicBezTo>
                    <a:close/>
                    <a:moveTo>
                      <a:pt x="265048" y="571777"/>
                    </a:moveTo>
                    <a:cubicBezTo>
                      <a:pt x="282319" y="551282"/>
                      <a:pt x="291070" y="524800"/>
                      <a:pt x="291070" y="492101"/>
                    </a:cubicBezTo>
                    <a:lnTo>
                      <a:pt x="291070" y="208861"/>
                    </a:lnTo>
                    <a:cubicBezTo>
                      <a:pt x="291070" y="175701"/>
                      <a:pt x="282319" y="148759"/>
                      <a:pt x="265048" y="128264"/>
                    </a:cubicBezTo>
                    <a:cubicBezTo>
                      <a:pt x="247777" y="107770"/>
                      <a:pt x="224750" y="97407"/>
                      <a:pt x="195735" y="97407"/>
                    </a:cubicBezTo>
                    <a:cubicBezTo>
                      <a:pt x="167641" y="97407"/>
                      <a:pt x="144844" y="107770"/>
                      <a:pt x="127803" y="128264"/>
                    </a:cubicBezTo>
                    <a:cubicBezTo>
                      <a:pt x="110763" y="148759"/>
                      <a:pt x="102243" y="175701"/>
                      <a:pt x="102243" y="208861"/>
                    </a:cubicBezTo>
                    <a:lnTo>
                      <a:pt x="102243" y="492101"/>
                    </a:lnTo>
                    <a:cubicBezTo>
                      <a:pt x="102243" y="524570"/>
                      <a:pt x="110763" y="551282"/>
                      <a:pt x="127803" y="571777"/>
                    </a:cubicBezTo>
                    <a:cubicBezTo>
                      <a:pt x="144844" y="592271"/>
                      <a:pt x="167411" y="602634"/>
                      <a:pt x="195735" y="602634"/>
                    </a:cubicBezTo>
                    <a:cubicBezTo>
                      <a:pt x="224520" y="602634"/>
                      <a:pt x="247547" y="592271"/>
                      <a:pt x="265048" y="5717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8928730" y="4463354"/>
                <a:ext cx="385943" cy="699350"/>
              </a:xfrm>
              <a:custGeom>
                <a:rect b="b" l="l" r="r" t="t"/>
                <a:pathLst>
                  <a:path extrusionOk="0" h="699350" w="385943">
                    <a:moveTo>
                      <a:pt x="92571" y="676322"/>
                    </a:moveTo>
                    <a:cubicBezTo>
                      <a:pt x="63096" y="661124"/>
                      <a:pt x="40298" y="639248"/>
                      <a:pt x="24179" y="610924"/>
                    </a:cubicBezTo>
                    <a:cubicBezTo>
                      <a:pt x="8060" y="582600"/>
                      <a:pt x="0" y="549900"/>
                      <a:pt x="0" y="512826"/>
                    </a:cubicBezTo>
                    <a:lnTo>
                      <a:pt x="0" y="487495"/>
                    </a:lnTo>
                    <a:cubicBezTo>
                      <a:pt x="0" y="484272"/>
                      <a:pt x="921" y="481508"/>
                      <a:pt x="2994" y="479206"/>
                    </a:cubicBezTo>
                    <a:cubicBezTo>
                      <a:pt x="5066" y="476903"/>
                      <a:pt x="7599" y="475751"/>
                      <a:pt x="10593" y="475751"/>
                    </a:cubicBezTo>
                    <a:lnTo>
                      <a:pt x="90038" y="475751"/>
                    </a:lnTo>
                    <a:cubicBezTo>
                      <a:pt x="93032" y="475751"/>
                      <a:pt x="95565" y="476903"/>
                      <a:pt x="97637" y="479206"/>
                    </a:cubicBezTo>
                    <a:cubicBezTo>
                      <a:pt x="99710" y="481508"/>
                      <a:pt x="100631" y="484272"/>
                      <a:pt x="100631" y="487495"/>
                    </a:cubicBezTo>
                    <a:lnTo>
                      <a:pt x="100631" y="507069"/>
                    </a:lnTo>
                    <a:cubicBezTo>
                      <a:pt x="100631" y="535163"/>
                      <a:pt x="109381" y="557960"/>
                      <a:pt x="127113" y="575461"/>
                    </a:cubicBezTo>
                    <a:cubicBezTo>
                      <a:pt x="144844" y="592962"/>
                      <a:pt x="168562" y="601713"/>
                      <a:pt x="198498" y="601713"/>
                    </a:cubicBezTo>
                    <a:cubicBezTo>
                      <a:pt x="226132" y="601713"/>
                      <a:pt x="247317" y="593883"/>
                      <a:pt x="262055" y="578224"/>
                    </a:cubicBezTo>
                    <a:cubicBezTo>
                      <a:pt x="276792" y="562566"/>
                      <a:pt x="284161" y="542071"/>
                      <a:pt x="284161" y="516741"/>
                    </a:cubicBezTo>
                    <a:cubicBezTo>
                      <a:pt x="284161" y="499240"/>
                      <a:pt x="280016" y="484041"/>
                      <a:pt x="271726" y="471376"/>
                    </a:cubicBezTo>
                    <a:cubicBezTo>
                      <a:pt x="263436" y="458711"/>
                      <a:pt x="251923" y="446967"/>
                      <a:pt x="236955" y="436144"/>
                    </a:cubicBezTo>
                    <a:cubicBezTo>
                      <a:pt x="221987" y="425321"/>
                      <a:pt x="198959" y="410814"/>
                      <a:pt x="167641" y="392622"/>
                    </a:cubicBezTo>
                    <a:cubicBezTo>
                      <a:pt x="131718" y="371897"/>
                      <a:pt x="102934" y="353244"/>
                      <a:pt x="81288" y="336895"/>
                    </a:cubicBezTo>
                    <a:cubicBezTo>
                      <a:pt x="59642" y="320545"/>
                      <a:pt x="41220" y="299820"/>
                      <a:pt x="26252" y="274490"/>
                    </a:cubicBezTo>
                    <a:cubicBezTo>
                      <a:pt x="11284" y="249159"/>
                      <a:pt x="3685" y="218072"/>
                      <a:pt x="3685" y="181688"/>
                    </a:cubicBezTo>
                    <a:cubicBezTo>
                      <a:pt x="3685" y="125731"/>
                      <a:pt x="20495" y="81518"/>
                      <a:pt x="54345" y="48819"/>
                    </a:cubicBezTo>
                    <a:cubicBezTo>
                      <a:pt x="88196" y="16350"/>
                      <a:pt x="132639" y="0"/>
                      <a:pt x="187906" y="0"/>
                    </a:cubicBezTo>
                    <a:cubicBezTo>
                      <a:pt x="226132" y="0"/>
                      <a:pt x="259982" y="8060"/>
                      <a:pt x="289227" y="23949"/>
                    </a:cubicBezTo>
                    <a:cubicBezTo>
                      <a:pt x="318703" y="39838"/>
                      <a:pt x="341270" y="62405"/>
                      <a:pt x="357159" y="91880"/>
                    </a:cubicBezTo>
                    <a:cubicBezTo>
                      <a:pt x="373048" y="121356"/>
                      <a:pt x="380877" y="154746"/>
                      <a:pt x="380877" y="192511"/>
                    </a:cubicBezTo>
                    <a:lnTo>
                      <a:pt x="380877" y="213006"/>
                    </a:lnTo>
                    <a:cubicBezTo>
                      <a:pt x="380877" y="216230"/>
                      <a:pt x="379956" y="218993"/>
                      <a:pt x="377884" y="221296"/>
                    </a:cubicBezTo>
                    <a:cubicBezTo>
                      <a:pt x="375811" y="223599"/>
                      <a:pt x="373278" y="224750"/>
                      <a:pt x="370285" y="224750"/>
                    </a:cubicBezTo>
                    <a:lnTo>
                      <a:pt x="290839" y="224750"/>
                    </a:lnTo>
                    <a:cubicBezTo>
                      <a:pt x="287846" y="224750"/>
                      <a:pt x="285313" y="223599"/>
                      <a:pt x="283240" y="221296"/>
                    </a:cubicBezTo>
                    <a:cubicBezTo>
                      <a:pt x="281168" y="218993"/>
                      <a:pt x="280246" y="216230"/>
                      <a:pt x="280246" y="213006"/>
                    </a:cubicBezTo>
                    <a:lnTo>
                      <a:pt x="280246" y="194353"/>
                    </a:lnTo>
                    <a:cubicBezTo>
                      <a:pt x="280246" y="166490"/>
                      <a:pt x="271726" y="143232"/>
                      <a:pt x="254686" y="125040"/>
                    </a:cubicBezTo>
                    <a:cubicBezTo>
                      <a:pt x="237645" y="106848"/>
                      <a:pt x="214618" y="97637"/>
                      <a:pt x="185833" y="97637"/>
                    </a:cubicBezTo>
                    <a:cubicBezTo>
                      <a:pt x="160503" y="97637"/>
                      <a:pt x="140469" y="105006"/>
                      <a:pt x="125961" y="119514"/>
                    </a:cubicBezTo>
                    <a:cubicBezTo>
                      <a:pt x="111224" y="134251"/>
                      <a:pt x="103855" y="154516"/>
                      <a:pt x="103855" y="180537"/>
                    </a:cubicBezTo>
                    <a:cubicBezTo>
                      <a:pt x="103855" y="198038"/>
                      <a:pt x="107769" y="213006"/>
                      <a:pt x="115369" y="225441"/>
                    </a:cubicBezTo>
                    <a:cubicBezTo>
                      <a:pt x="122968" y="237876"/>
                      <a:pt x="134712" y="249620"/>
                      <a:pt x="150140" y="260673"/>
                    </a:cubicBezTo>
                    <a:cubicBezTo>
                      <a:pt x="165799" y="271726"/>
                      <a:pt x="189287" y="286003"/>
                      <a:pt x="221065" y="303735"/>
                    </a:cubicBezTo>
                    <a:cubicBezTo>
                      <a:pt x="263436" y="330447"/>
                      <a:pt x="294524" y="351172"/>
                      <a:pt x="314558" y="366140"/>
                    </a:cubicBezTo>
                    <a:cubicBezTo>
                      <a:pt x="334592" y="381108"/>
                      <a:pt x="351402" y="400451"/>
                      <a:pt x="365219" y="424169"/>
                    </a:cubicBezTo>
                    <a:cubicBezTo>
                      <a:pt x="379035" y="447888"/>
                      <a:pt x="385943" y="477133"/>
                      <a:pt x="385943" y="511674"/>
                    </a:cubicBezTo>
                    <a:cubicBezTo>
                      <a:pt x="385943" y="569013"/>
                      <a:pt x="368673" y="614608"/>
                      <a:pt x="333901" y="648459"/>
                    </a:cubicBezTo>
                    <a:cubicBezTo>
                      <a:pt x="299129" y="682309"/>
                      <a:pt x="252844" y="699350"/>
                      <a:pt x="194584" y="699350"/>
                    </a:cubicBezTo>
                    <a:cubicBezTo>
                      <a:pt x="156127" y="699350"/>
                      <a:pt x="121816" y="691520"/>
                      <a:pt x="92571" y="6763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9365104" y="4471184"/>
                <a:ext cx="400220" cy="683690"/>
              </a:xfrm>
              <a:custGeom>
                <a:rect b="b" l="l" r="r" t="t"/>
                <a:pathLst>
                  <a:path extrusionOk="0" h="683690" w="400220">
                    <a:moveTo>
                      <a:pt x="397227" y="3454"/>
                    </a:moveTo>
                    <a:cubicBezTo>
                      <a:pt x="399300" y="5757"/>
                      <a:pt x="400221" y="8520"/>
                      <a:pt x="400221" y="11744"/>
                    </a:cubicBezTo>
                    <a:lnTo>
                      <a:pt x="400221" y="87044"/>
                    </a:lnTo>
                    <a:cubicBezTo>
                      <a:pt x="400221" y="90268"/>
                      <a:pt x="399300" y="93032"/>
                      <a:pt x="397227" y="95334"/>
                    </a:cubicBezTo>
                    <a:cubicBezTo>
                      <a:pt x="395155" y="97637"/>
                      <a:pt x="392622" y="98788"/>
                      <a:pt x="389628" y="98788"/>
                    </a:cubicBezTo>
                    <a:lnTo>
                      <a:pt x="253074" y="98788"/>
                    </a:lnTo>
                    <a:cubicBezTo>
                      <a:pt x="250080" y="98788"/>
                      <a:pt x="248699" y="100401"/>
                      <a:pt x="248699" y="103624"/>
                    </a:cubicBezTo>
                    <a:lnTo>
                      <a:pt x="248699" y="671947"/>
                    </a:lnTo>
                    <a:cubicBezTo>
                      <a:pt x="248699" y="675171"/>
                      <a:pt x="247778" y="677934"/>
                      <a:pt x="245705" y="680237"/>
                    </a:cubicBezTo>
                    <a:cubicBezTo>
                      <a:pt x="243633" y="682540"/>
                      <a:pt x="241100" y="683691"/>
                      <a:pt x="238106" y="683691"/>
                    </a:cubicBezTo>
                    <a:lnTo>
                      <a:pt x="157049" y="683691"/>
                    </a:lnTo>
                    <a:cubicBezTo>
                      <a:pt x="154055" y="683691"/>
                      <a:pt x="151522" y="682540"/>
                      <a:pt x="149450" y="680237"/>
                    </a:cubicBezTo>
                    <a:cubicBezTo>
                      <a:pt x="147377" y="677934"/>
                      <a:pt x="146456" y="675171"/>
                      <a:pt x="146456" y="671947"/>
                    </a:cubicBezTo>
                    <a:lnTo>
                      <a:pt x="146456" y="103624"/>
                    </a:lnTo>
                    <a:cubicBezTo>
                      <a:pt x="146456" y="100401"/>
                      <a:pt x="145074" y="98788"/>
                      <a:pt x="142081" y="98788"/>
                    </a:cubicBezTo>
                    <a:lnTo>
                      <a:pt x="10593" y="98788"/>
                    </a:lnTo>
                    <a:cubicBezTo>
                      <a:pt x="7599" y="98788"/>
                      <a:pt x="5066" y="97637"/>
                      <a:pt x="2994" y="95334"/>
                    </a:cubicBezTo>
                    <a:cubicBezTo>
                      <a:pt x="921" y="93032"/>
                      <a:pt x="0" y="90268"/>
                      <a:pt x="0" y="87044"/>
                    </a:cubicBezTo>
                    <a:lnTo>
                      <a:pt x="0" y="11744"/>
                    </a:lnTo>
                    <a:cubicBezTo>
                      <a:pt x="0" y="8520"/>
                      <a:pt x="921" y="5757"/>
                      <a:pt x="2994" y="3454"/>
                    </a:cubicBezTo>
                    <a:cubicBezTo>
                      <a:pt x="5066" y="1151"/>
                      <a:pt x="7599" y="0"/>
                      <a:pt x="10593" y="0"/>
                    </a:cubicBezTo>
                    <a:lnTo>
                      <a:pt x="389628" y="0"/>
                    </a:lnTo>
                    <a:cubicBezTo>
                      <a:pt x="392622" y="0"/>
                      <a:pt x="395155" y="1151"/>
                      <a:pt x="397227" y="34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72" name="Google Shape;972;p10"/>
          <p:cNvSpPr/>
          <p:nvPr/>
        </p:nvSpPr>
        <p:spPr>
          <a:xfrm>
            <a:off x="6006046" y="1831415"/>
            <a:ext cx="230373" cy="1573137"/>
          </a:xfrm>
          <a:custGeom>
            <a:rect b="b" l="l" r="r" t="t"/>
            <a:pathLst>
              <a:path extrusionOk="0" h="5074634" w="743140">
                <a:moveTo>
                  <a:pt x="0" y="0"/>
                </a:moveTo>
                <a:lnTo>
                  <a:pt x="743140" y="0"/>
                </a:lnTo>
                <a:lnTo>
                  <a:pt x="743140" y="5074634"/>
                </a:lnTo>
                <a:lnTo>
                  <a:pt x="0" y="507463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0"/>
          <p:cNvSpPr/>
          <p:nvPr/>
        </p:nvSpPr>
        <p:spPr>
          <a:xfrm>
            <a:off x="5847620" y="1752069"/>
            <a:ext cx="295304" cy="820451"/>
          </a:xfrm>
          <a:custGeom>
            <a:rect b="b" l="l" r="r" t="t"/>
            <a:pathLst>
              <a:path extrusionOk="0" h="2646616" w="952595">
                <a:moveTo>
                  <a:pt x="952595" y="1065848"/>
                </a:moveTo>
                <a:lnTo>
                  <a:pt x="952595" y="2642045"/>
                </a:lnTo>
                <a:lnTo>
                  <a:pt x="942880" y="2645855"/>
                </a:lnTo>
                <a:lnTo>
                  <a:pt x="940880" y="2646617"/>
                </a:lnTo>
                <a:lnTo>
                  <a:pt x="940499" y="2645664"/>
                </a:lnTo>
                <a:lnTo>
                  <a:pt x="0" y="0"/>
                </a:lnTo>
                <a:lnTo>
                  <a:pt x="113443" y="8287"/>
                </a:lnTo>
                <a:cubicBezTo>
                  <a:pt x="592169" y="107823"/>
                  <a:pt x="952595" y="543497"/>
                  <a:pt x="952595" y="1065848"/>
                </a:cubicBezTo>
                <a:close/>
              </a:path>
            </a:pathLst>
          </a:custGeom>
          <a:solidFill>
            <a:srgbClr val="D64C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10"/>
          <p:cNvSpPr/>
          <p:nvPr/>
        </p:nvSpPr>
        <p:spPr>
          <a:xfrm>
            <a:off x="5492722" y="1748015"/>
            <a:ext cx="649516" cy="824496"/>
          </a:xfrm>
          <a:custGeom>
            <a:rect b="b" l="l" r="r" t="t"/>
            <a:pathLst>
              <a:path extrusionOk="0" h="2659665" w="2095214">
                <a:moveTo>
                  <a:pt x="2095214" y="1078897"/>
                </a:moveTo>
                <a:lnTo>
                  <a:pt x="2095214" y="2659666"/>
                </a:lnTo>
                <a:lnTo>
                  <a:pt x="2085499" y="2658904"/>
                </a:lnTo>
                <a:lnTo>
                  <a:pt x="2083118" y="2658714"/>
                </a:lnTo>
                <a:lnTo>
                  <a:pt x="0" y="2491359"/>
                </a:lnTo>
                <a:lnTo>
                  <a:pt x="0" y="1078897"/>
                </a:lnTo>
                <a:cubicBezTo>
                  <a:pt x="0" y="483013"/>
                  <a:pt x="469011" y="0"/>
                  <a:pt x="1047560" y="0"/>
                </a:cubicBezTo>
                <a:lnTo>
                  <a:pt x="1047655" y="0"/>
                </a:lnTo>
                <a:cubicBezTo>
                  <a:pt x="1118997" y="0"/>
                  <a:pt x="1188720" y="7334"/>
                  <a:pt x="1256062" y="21336"/>
                </a:cubicBezTo>
                <a:cubicBezTo>
                  <a:pt x="1734788" y="120872"/>
                  <a:pt x="2095214" y="556546"/>
                  <a:pt x="2095214" y="10788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10"/>
          <p:cNvSpPr/>
          <p:nvPr/>
        </p:nvSpPr>
        <p:spPr>
          <a:xfrm>
            <a:off x="5463848" y="1747986"/>
            <a:ext cx="383031" cy="781416"/>
          </a:xfrm>
          <a:custGeom>
            <a:rect b="b" l="l" r="r" t="t"/>
            <a:pathLst>
              <a:path extrusionOk="0" h="2520696" w="1235583">
                <a:moveTo>
                  <a:pt x="1235583" y="17335"/>
                </a:moveTo>
                <a:cubicBezTo>
                  <a:pt x="740664" y="116015"/>
                  <a:pt x="363855" y="624173"/>
                  <a:pt x="363855" y="1236155"/>
                </a:cubicBezTo>
                <a:lnTo>
                  <a:pt x="363855" y="2520696"/>
                </a:lnTo>
                <a:lnTo>
                  <a:pt x="0" y="2491454"/>
                </a:lnTo>
                <a:lnTo>
                  <a:pt x="0" y="1078992"/>
                </a:lnTo>
                <a:cubicBezTo>
                  <a:pt x="0" y="483203"/>
                  <a:pt x="468916" y="0"/>
                  <a:pt x="1047559" y="0"/>
                </a:cubicBezTo>
                <a:cubicBezTo>
                  <a:pt x="1111758" y="0"/>
                  <a:pt x="1174623" y="6001"/>
                  <a:pt x="1235583" y="173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10"/>
          <p:cNvSpPr/>
          <p:nvPr/>
        </p:nvSpPr>
        <p:spPr>
          <a:xfrm>
            <a:off x="6069120" y="2622248"/>
            <a:ext cx="167421" cy="783394"/>
          </a:xfrm>
          <a:custGeom>
            <a:rect b="b" l="l" r="r" t="t"/>
            <a:pathLst>
              <a:path extrusionOk="0" h="2527078" w="540067">
                <a:moveTo>
                  <a:pt x="0" y="2527078"/>
                </a:moveTo>
                <a:lnTo>
                  <a:pt x="540067" y="2527078"/>
                </a:lnTo>
                <a:lnTo>
                  <a:pt x="540067" y="0"/>
                </a:lnTo>
                <a:lnTo>
                  <a:pt x="483394" y="0"/>
                </a:lnTo>
                <a:cubicBezTo>
                  <a:pt x="216408" y="0"/>
                  <a:pt x="95" y="216408"/>
                  <a:pt x="95" y="483299"/>
                </a:cubicBezTo>
                <a:lnTo>
                  <a:pt x="95" y="252707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10"/>
          <p:cNvSpPr/>
          <p:nvPr/>
        </p:nvSpPr>
        <p:spPr>
          <a:xfrm>
            <a:off x="6178465" y="2744663"/>
            <a:ext cx="27579" cy="622056"/>
          </a:xfrm>
          <a:custGeom>
            <a:rect b="b" l="l" r="r" t="t"/>
            <a:pathLst>
              <a:path extrusionOk="0" h="2006631" w="88963">
                <a:moveTo>
                  <a:pt x="44482" y="2006632"/>
                </a:moveTo>
                <a:lnTo>
                  <a:pt x="44482" y="2006632"/>
                </a:lnTo>
                <a:cubicBezTo>
                  <a:pt x="20003" y="2006632"/>
                  <a:pt x="0" y="1986629"/>
                  <a:pt x="0" y="1962150"/>
                </a:cubicBezTo>
                <a:lnTo>
                  <a:pt x="0" y="44482"/>
                </a:lnTo>
                <a:cubicBezTo>
                  <a:pt x="0" y="20002"/>
                  <a:pt x="20003" y="0"/>
                  <a:pt x="44482" y="0"/>
                </a:cubicBezTo>
                <a:lnTo>
                  <a:pt x="44482" y="0"/>
                </a:lnTo>
                <a:cubicBezTo>
                  <a:pt x="68961" y="0"/>
                  <a:pt x="88963" y="20002"/>
                  <a:pt x="88963" y="44482"/>
                </a:cubicBezTo>
                <a:lnTo>
                  <a:pt x="88963" y="1962055"/>
                </a:lnTo>
                <a:cubicBezTo>
                  <a:pt x="88963" y="1986629"/>
                  <a:pt x="68961" y="2006632"/>
                  <a:pt x="44482" y="2006632"/>
                </a:cubicBezTo>
                <a:close/>
              </a:path>
            </a:pathLst>
          </a:custGeom>
          <a:solidFill>
            <a:srgbClr val="E0E0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10"/>
          <p:cNvSpPr/>
          <p:nvPr/>
        </p:nvSpPr>
        <p:spPr>
          <a:xfrm>
            <a:off x="5882855" y="1754643"/>
            <a:ext cx="680431" cy="816465"/>
          </a:xfrm>
          <a:custGeom>
            <a:rect b="b" l="l" r="r" t="t"/>
            <a:pathLst>
              <a:path extrusionOk="0" h="2633757" w="2194940">
                <a:moveTo>
                  <a:pt x="2194941" y="947357"/>
                </a:moveTo>
                <a:lnTo>
                  <a:pt x="2194941" y="2101501"/>
                </a:lnTo>
                <a:lnTo>
                  <a:pt x="839152" y="2633758"/>
                </a:lnTo>
                <a:lnTo>
                  <a:pt x="839152" y="1057561"/>
                </a:lnTo>
                <a:cubicBezTo>
                  <a:pt x="839152" y="535210"/>
                  <a:pt x="478726" y="99536"/>
                  <a:pt x="0" y="0"/>
                </a:cubicBezTo>
                <a:lnTo>
                  <a:pt x="1484185" y="108775"/>
                </a:lnTo>
                <a:cubicBezTo>
                  <a:pt x="1887665" y="151924"/>
                  <a:pt x="2194941" y="514350"/>
                  <a:pt x="2194941" y="9473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10"/>
          <p:cNvSpPr/>
          <p:nvPr/>
        </p:nvSpPr>
        <p:spPr>
          <a:xfrm>
            <a:off x="6044781" y="1767846"/>
            <a:ext cx="173554" cy="701594"/>
          </a:xfrm>
          <a:custGeom>
            <a:rect b="b" l="l" r="r" t="t"/>
            <a:pathLst>
              <a:path extrusionOk="0" h="2263207" w="559852">
                <a:moveTo>
                  <a:pt x="545659" y="2263207"/>
                </a:moveTo>
                <a:cubicBezTo>
                  <a:pt x="537753" y="2263207"/>
                  <a:pt x="531372" y="2256825"/>
                  <a:pt x="531372" y="2248920"/>
                </a:cubicBezTo>
                <a:lnTo>
                  <a:pt x="531372" y="963711"/>
                </a:lnTo>
                <a:cubicBezTo>
                  <a:pt x="531372" y="576711"/>
                  <a:pt x="330489" y="217618"/>
                  <a:pt x="7020" y="26547"/>
                </a:cubicBezTo>
                <a:cubicBezTo>
                  <a:pt x="258" y="22546"/>
                  <a:pt x="-2028" y="13783"/>
                  <a:pt x="1972" y="7020"/>
                </a:cubicBezTo>
                <a:cubicBezTo>
                  <a:pt x="5973" y="258"/>
                  <a:pt x="14735" y="-2028"/>
                  <a:pt x="21498" y="1972"/>
                </a:cubicBezTo>
                <a:cubicBezTo>
                  <a:pt x="353635" y="198187"/>
                  <a:pt x="559851" y="566614"/>
                  <a:pt x="559851" y="963711"/>
                </a:cubicBezTo>
                <a:lnTo>
                  <a:pt x="559851" y="2248920"/>
                </a:lnTo>
                <a:cubicBezTo>
                  <a:pt x="559947" y="2256825"/>
                  <a:pt x="553469" y="2263207"/>
                  <a:pt x="545659" y="2263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10"/>
          <p:cNvSpPr/>
          <p:nvPr/>
        </p:nvSpPr>
        <p:spPr>
          <a:xfrm>
            <a:off x="6142706" y="2346966"/>
            <a:ext cx="417767" cy="146063"/>
          </a:xfrm>
          <a:custGeom>
            <a:rect b="b" l="l" r="r" t="t"/>
            <a:pathLst>
              <a:path extrusionOk="0" h="471172" w="1347634">
                <a:moveTo>
                  <a:pt x="14259" y="471173"/>
                </a:moveTo>
                <a:cubicBezTo>
                  <a:pt x="8258" y="471173"/>
                  <a:pt x="2733" y="467363"/>
                  <a:pt x="733" y="461457"/>
                </a:cubicBezTo>
                <a:cubicBezTo>
                  <a:pt x="-1743" y="453932"/>
                  <a:pt x="2257" y="445836"/>
                  <a:pt x="9686" y="443360"/>
                </a:cubicBezTo>
                <a:lnTo>
                  <a:pt x="1328804" y="733"/>
                </a:lnTo>
                <a:cubicBezTo>
                  <a:pt x="1336329" y="-1744"/>
                  <a:pt x="1344425" y="2257"/>
                  <a:pt x="1346901" y="9687"/>
                </a:cubicBezTo>
                <a:cubicBezTo>
                  <a:pt x="1349378" y="17211"/>
                  <a:pt x="1345377" y="25307"/>
                  <a:pt x="1337948" y="27784"/>
                </a:cubicBezTo>
                <a:lnTo>
                  <a:pt x="18830" y="470411"/>
                </a:lnTo>
                <a:cubicBezTo>
                  <a:pt x="17307" y="470982"/>
                  <a:pt x="15783" y="471173"/>
                  <a:pt x="14259" y="471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10"/>
          <p:cNvSpPr/>
          <p:nvPr/>
        </p:nvSpPr>
        <p:spPr>
          <a:xfrm>
            <a:off x="6339459" y="1789932"/>
            <a:ext cx="173597" cy="577150"/>
          </a:xfrm>
          <a:custGeom>
            <a:rect b="b" l="l" r="r" t="t"/>
            <a:pathLst>
              <a:path extrusionOk="0" h="1861773" w="559991">
                <a:moveTo>
                  <a:pt x="545609" y="1861773"/>
                </a:moveTo>
                <a:cubicBezTo>
                  <a:pt x="537703" y="1861773"/>
                  <a:pt x="531321" y="1855391"/>
                  <a:pt x="531321" y="1847486"/>
                </a:cubicBezTo>
                <a:lnTo>
                  <a:pt x="531321" y="769256"/>
                </a:lnTo>
                <a:cubicBezTo>
                  <a:pt x="531321" y="463122"/>
                  <a:pt x="330820" y="178896"/>
                  <a:pt x="8208" y="27258"/>
                </a:cubicBezTo>
                <a:cubicBezTo>
                  <a:pt x="1064" y="23924"/>
                  <a:pt x="-1984" y="15352"/>
                  <a:pt x="1350" y="8208"/>
                </a:cubicBezTo>
                <a:cubicBezTo>
                  <a:pt x="4684" y="1064"/>
                  <a:pt x="13256" y="-1984"/>
                  <a:pt x="20400" y="1350"/>
                </a:cubicBezTo>
                <a:cubicBezTo>
                  <a:pt x="353204" y="157655"/>
                  <a:pt x="559991" y="451883"/>
                  <a:pt x="559991" y="769160"/>
                </a:cubicBezTo>
                <a:lnTo>
                  <a:pt x="559991" y="1847390"/>
                </a:lnTo>
                <a:cubicBezTo>
                  <a:pt x="559896" y="1855391"/>
                  <a:pt x="553514" y="1861773"/>
                  <a:pt x="545609" y="1861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2" name="Google Shape;982;p10"/>
          <p:cNvGrpSpPr/>
          <p:nvPr/>
        </p:nvGrpSpPr>
        <p:grpSpPr>
          <a:xfrm>
            <a:off x="6236859" y="1577146"/>
            <a:ext cx="121422" cy="732215"/>
            <a:chOff x="9286473" y="476250"/>
            <a:chExt cx="390926" cy="2357421"/>
          </a:xfrm>
        </p:grpSpPr>
        <p:sp>
          <p:nvSpPr>
            <p:cNvPr id="983" name="Google Shape;983;p10"/>
            <p:cNvSpPr/>
            <p:nvPr/>
          </p:nvSpPr>
          <p:spPr>
            <a:xfrm>
              <a:off x="9389173" y="476250"/>
              <a:ext cx="113728" cy="1839563"/>
            </a:xfrm>
            <a:custGeom>
              <a:rect b="b" l="l" r="r" t="t"/>
              <a:pathLst>
                <a:path extrusionOk="0" h="1839563" w="113728">
                  <a:moveTo>
                    <a:pt x="113729" y="1839278"/>
                  </a:moveTo>
                  <a:lnTo>
                    <a:pt x="2096" y="1839563"/>
                  </a:lnTo>
                  <a:lnTo>
                    <a:pt x="0" y="0"/>
                  </a:lnTo>
                  <a:lnTo>
                    <a:pt x="111633" y="403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0"/>
            <p:cNvSpPr/>
            <p:nvPr/>
          </p:nvSpPr>
          <p:spPr>
            <a:xfrm rot="-8594">
              <a:off x="9287178" y="2269034"/>
              <a:ext cx="300229" cy="564263"/>
            </a:xfrm>
            <a:custGeom>
              <a:rect b="b" l="l" r="r" t="t"/>
              <a:pathLst>
                <a:path extrusionOk="0" h="564261" w="300228">
                  <a:moveTo>
                    <a:pt x="300228" y="282131"/>
                  </a:moveTo>
                  <a:cubicBezTo>
                    <a:pt x="300228" y="437948"/>
                    <a:pt x="233020" y="564262"/>
                    <a:pt x="150114" y="564262"/>
                  </a:cubicBezTo>
                  <a:cubicBezTo>
                    <a:pt x="67208" y="564262"/>
                    <a:pt x="0" y="437948"/>
                    <a:pt x="0" y="282131"/>
                  </a:cubicBezTo>
                  <a:cubicBezTo>
                    <a:pt x="0" y="126314"/>
                    <a:pt x="67208" y="0"/>
                    <a:pt x="150114" y="0"/>
                  </a:cubicBezTo>
                  <a:cubicBezTo>
                    <a:pt x="233020" y="0"/>
                    <a:pt x="300228" y="126314"/>
                    <a:pt x="300228" y="28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0"/>
            <p:cNvSpPr/>
            <p:nvPr/>
          </p:nvSpPr>
          <p:spPr>
            <a:xfrm rot="-8594">
              <a:off x="9380300" y="2446935"/>
              <a:ext cx="111252" cy="208979"/>
            </a:xfrm>
            <a:custGeom>
              <a:rect b="b" l="l" r="r" t="t"/>
              <a:pathLst>
                <a:path extrusionOk="0" h="208978" w="111252">
                  <a:moveTo>
                    <a:pt x="111252" y="104489"/>
                  </a:moveTo>
                  <a:cubicBezTo>
                    <a:pt x="111252" y="162197"/>
                    <a:pt x="86348" y="208979"/>
                    <a:pt x="55626" y="208979"/>
                  </a:cubicBezTo>
                  <a:cubicBezTo>
                    <a:pt x="24905" y="208979"/>
                    <a:pt x="0" y="162197"/>
                    <a:pt x="0" y="104489"/>
                  </a:cubicBezTo>
                  <a:cubicBezTo>
                    <a:pt x="0" y="46781"/>
                    <a:pt x="24905" y="0"/>
                    <a:pt x="55626" y="0"/>
                  </a:cubicBezTo>
                  <a:cubicBezTo>
                    <a:pt x="86348" y="0"/>
                    <a:pt x="111252" y="46781"/>
                    <a:pt x="111252" y="1044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9388506" y="516635"/>
              <a:ext cx="288893" cy="495109"/>
            </a:xfrm>
            <a:custGeom>
              <a:rect b="b" l="l" r="r" t="t"/>
              <a:pathLst>
                <a:path extrusionOk="0" h="495109" w="288893">
                  <a:moveTo>
                    <a:pt x="284035" y="172879"/>
                  </a:moveTo>
                  <a:lnTo>
                    <a:pt x="288893" y="374618"/>
                  </a:lnTo>
                  <a:cubicBezTo>
                    <a:pt x="285750" y="430340"/>
                    <a:pt x="243745" y="475107"/>
                    <a:pt x="190405" y="479489"/>
                  </a:cubicBezTo>
                  <a:lnTo>
                    <a:pt x="1048" y="495110"/>
                  </a:lnTo>
                  <a:lnTo>
                    <a:pt x="0" y="0"/>
                  </a:lnTo>
                  <a:lnTo>
                    <a:pt x="251174" y="113348"/>
                  </a:lnTo>
                  <a:cubicBezTo>
                    <a:pt x="272034" y="121253"/>
                    <a:pt x="283750" y="149257"/>
                    <a:pt x="284035" y="1728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7" name="Google Shape;987;p10"/>
          <p:cNvSpPr/>
          <p:nvPr/>
        </p:nvSpPr>
        <p:spPr>
          <a:xfrm rot="-55443">
            <a:off x="5461926" y="2522729"/>
            <a:ext cx="8859" cy="49198"/>
          </a:xfrm>
          <a:custGeom>
            <a:rect b="b" l="l" r="r" t="t"/>
            <a:pathLst>
              <a:path extrusionOk="0" h="158681" w="28574">
                <a:moveTo>
                  <a:pt x="0" y="0"/>
                </a:moveTo>
                <a:lnTo>
                  <a:pt x="28574" y="0"/>
                </a:lnTo>
                <a:lnTo>
                  <a:pt x="28574" y="158681"/>
                </a:lnTo>
                <a:lnTo>
                  <a:pt x="0" y="1586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10"/>
          <p:cNvSpPr/>
          <p:nvPr/>
        </p:nvSpPr>
        <p:spPr>
          <a:xfrm>
            <a:off x="5138120" y="2567540"/>
            <a:ext cx="942340" cy="134645"/>
          </a:xfrm>
          <a:custGeom>
            <a:rect b="b" l="l" r="r" t="t"/>
            <a:pathLst>
              <a:path extrusionOk="0" h="434340" w="3039808">
                <a:moveTo>
                  <a:pt x="10287" y="434340"/>
                </a:moveTo>
                <a:lnTo>
                  <a:pt x="0" y="407670"/>
                </a:lnTo>
                <a:lnTo>
                  <a:pt x="1055370" y="0"/>
                </a:lnTo>
                <a:lnTo>
                  <a:pt x="1058609" y="286"/>
                </a:lnTo>
                <a:lnTo>
                  <a:pt x="3039809" y="170212"/>
                </a:lnTo>
                <a:lnTo>
                  <a:pt x="2885027" y="271939"/>
                </a:lnTo>
                <a:lnTo>
                  <a:pt x="2869311" y="248126"/>
                </a:lnTo>
                <a:lnTo>
                  <a:pt x="2955131" y="191643"/>
                </a:lnTo>
                <a:lnTo>
                  <a:pt x="1059466" y="290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10"/>
          <p:cNvSpPr/>
          <p:nvPr/>
        </p:nvSpPr>
        <p:spPr>
          <a:xfrm>
            <a:off x="5128582" y="2528577"/>
            <a:ext cx="1009610" cy="294580"/>
          </a:xfrm>
          <a:custGeom>
            <a:rect b="b" l="l" r="r" t="t"/>
            <a:pathLst>
              <a:path extrusionOk="0" h="950258" w="3256806">
                <a:moveTo>
                  <a:pt x="160346" y="453390"/>
                </a:moveTo>
                <a:lnTo>
                  <a:pt x="1257340" y="0"/>
                </a:lnTo>
                <a:lnTo>
                  <a:pt x="3255876" y="146590"/>
                </a:lnTo>
                <a:cubicBezTo>
                  <a:pt x="3255876" y="200882"/>
                  <a:pt x="3257971" y="236411"/>
                  <a:pt x="3255876" y="305467"/>
                </a:cubicBezTo>
                <a:lnTo>
                  <a:pt x="2787341" y="588359"/>
                </a:lnTo>
                <a:cubicBezTo>
                  <a:pt x="1894848" y="1085088"/>
                  <a:pt x="792139" y="934593"/>
                  <a:pt x="623356" y="908971"/>
                </a:cubicBezTo>
                <a:cubicBezTo>
                  <a:pt x="479719" y="887158"/>
                  <a:pt x="36807" y="777812"/>
                  <a:pt x="12518" y="610362"/>
                </a:cubicBezTo>
                <a:cubicBezTo>
                  <a:pt x="-33202" y="295180"/>
                  <a:pt x="53190" y="507016"/>
                  <a:pt x="160346" y="453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10"/>
          <p:cNvSpPr/>
          <p:nvPr/>
        </p:nvSpPr>
        <p:spPr>
          <a:xfrm>
            <a:off x="5126907" y="2505678"/>
            <a:ext cx="1011023" cy="268488"/>
          </a:xfrm>
          <a:custGeom>
            <a:rect b="b" l="l" r="r" t="t"/>
            <a:pathLst>
              <a:path extrusionOk="0" h="866091" w="3261364">
                <a:moveTo>
                  <a:pt x="147357" y="404336"/>
                </a:moveTo>
                <a:lnTo>
                  <a:pt x="1240446" y="0"/>
                </a:lnTo>
                <a:lnTo>
                  <a:pt x="3261365" y="220218"/>
                </a:lnTo>
                <a:lnTo>
                  <a:pt x="2765017" y="524733"/>
                </a:lnTo>
                <a:cubicBezTo>
                  <a:pt x="1893384" y="976884"/>
                  <a:pt x="940408" y="862108"/>
                  <a:pt x="591126" y="827056"/>
                </a:cubicBezTo>
                <a:cubicBezTo>
                  <a:pt x="458157" y="813816"/>
                  <a:pt x="-318797" y="613125"/>
                  <a:pt x="147357" y="4043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1" name="Google Shape;991;p10"/>
          <p:cNvGrpSpPr/>
          <p:nvPr/>
        </p:nvGrpSpPr>
        <p:grpSpPr>
          <a:xfrm>
            <a:off x="5281637" y="1999197"/>
            <a:ext cx="821134" cy="664672"/>
            <a:chOff x="7833362" y="2647372"/>
            <a:chExt cx="821134" cy="664672"/>
          </a:xfrm>
        </p:grpSpPr>
        <p:grpSp>
          <p:nvGrpSpPr>
            <p:cNvPr id="992" name="Google Shape;992;p10"/>
            <p:cNvGrpSpPr/>
            <p:nvPr/>
          </p:nvGrpSpPr>
          <p:grpSpPr>
            <a:xfrm>
              <a:off x="7833362" y="2647411"/>
              <a:ext cx="821134" cy="664633"/>
              <a:chOff x="6551993" y="1927719"/>
              <a:chExt cx="2643703" cy="2139836"/>
            </a:xfrm>
          </p:grpSpPr>
          <p:sp>
            <p:nvSpPr>
              <p:cNvPr id="993" name="Google Shape;993;p10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5" name="Google Shape;995;p10"/>
            <p:cNvSpPr/>
            <p:nvPr/>
          </p:nvSpPr>
          <p:spPr>
            <a:xfrm>
              <a:off x="8412148" y="2884473"/>
              <a:ext cx="242343" cy="20743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7984998" y="2884510"/>
              <a:ext cx="144266" cy="422356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7835042" y="2647372"/>
              <a:ext cx="694135" cy="337673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10"/>
          <p:cNvGrpSpPr/>
          <p:nvPr/>
        </p:nvGrpSpPr>
        <p:grpSpPr>
          <a:xfrm>
            <a:off x="9426751" y="1376117"/>
            <a:ext cx="821065" cy="2091965"/>
            <a:chOff x="9727690" y="1234440"/>
            <a:chExt cx="2207165" cy="5623563"/>
          </a:xfrm>
        </p:grpSpPr>
        <p:grpSp>
          <p:nvGrpSpPr>
            <p:cNvPr id="999" name="Google Shape;999;p10"/>
            <p:cNvGrpSpPr/>
            <p:nvPr/>
          </p:nvGrpSpPr>
          <p:grpSpPr>
            <a:xfrm>
              <a:off x="9727690" y="1234440"/>
              <a:ext cx="2207165" cy="5623563"/>
              <a:chOff x="9727690" y="1234440"/>
              <a:chExt cx="2207165" cy="5623563"/>
            </a:xfrm>
          </p:grpSpPr>
          <p:sp>
            <p:nvSpPr>
              <p:cNvPr id="1000" name="Google Shape;1000;p10"/>
              <p:cNvSpPr/>
              <p:nvPr/>
            </p:nvSpPr>
            <p:spPr>
              <a:xfrm>
                <a:off x="10056723" y="2015826"/>
                <a:ext cx="1549335" cy="3607118"/>
              </a:xfrm>
              <a:custGeom>
                <a:rect b="b" l="l" r="r" t="t"/>
                <a:pathLst>
                  <a:path extrusionOk="0" h="2667000" w="1032890">
                    <a:moveTo>
                      <a:pt x="0" y="0"/>
                    </a:moveTo>
                    <a:lnTo>
                      <a:pt x="1032891" y="0"/>
                    </a:lnTo>
                    <a:lnTo>
                      <a:pt x="1032891" y="2667000"/>
                    </a:lnTo>
                    <a:lnTo>
                      <a:pt x="0" y="2667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0"/>
              <p:cNvSpPr/>
              <p:nvPr/>
            </p:nvSpPr>
            <p:spPr>
              <a:xfrm>
                <a:off x="9727690" y="1335037"/>
                <a:ext cx="2205132" cy="206378"/>
              </a:xfrm>
              <a:custGeom>
                <a:rect b="b" l="l" r="r" t="t"/>
                <a:pathLst>
                  <a:path extrusionOk="0" h="152590" w="1470088">
                    <a:moveTo>
                      <a:pt x="1470089" y="152591"/>
                    </a:moveTo>
                    <a:lnTo>
                      <a:pt x="0" y="152591"/>
                    </a:lnTo>
                    <a:cubicBezTo>
                      <a:pt x="171926" y="61817"/>
                      <a:pt x="426149" y="3239"/>
                      <a:pt x="711041" y="190"/>
                    </a:cubicBezTo>
                    <a:cubicBezTo>
                      <a:pt x="719042" y="0"/>
                      <a:pt x="727043" y="0"/>
                      <a:pt x="735044" y="0"/>
                    </a:cubicBezTo>
                    <a:cubicBezTo>
                      <a:pt x="743045" y="0"/>
                      <a:pt x="751046" y="0"/>
                      <a:pt x="758952" y="190"/>
                    </a:cubicBezTo>
                    <a:cubicBezTo>
                      <a:pt x="1043940" y="3239"/>
                      <a:pt x="1298067" y="61817"/>
                      <a:pt x="1470089" y="152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0"/>
              <p:cNvSpPr/>
              <p:nvPr/>
            </p:nvSpPr>
            <p:spPr>
              <a:xfrm>
                <a:off x="9729002" y="1529042"/>
                <a:ext cx="2205132" cy="62995"/>
              </a:xfrm>
              <a:custGeom>
                <a:rect b="b" l="l" r="r" t="t"/>
                <a:pathLst>
                  <a:path extrusionOk="0" h="46577" w="1470088">
                    <a:moveTo>
                      <a:pt x="0" y="0"/>
                    </a:moveTo>
                    <a:lnTo>
                      <a:pt x="1470089" y="0"/>
                    </a:lnTo>
                    <a:lnTo>
                      <a:pt x="1470089" y="46577"/>
                    </a:lnTo>
                    <a:lnTo>
                      <a:pt x="0" y="465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0"/>
              <p:cNvSpPr/>
              <p:nvPr/>
            </p:nvSpPr>
            <p:spPr>
              <a:xfrm>
                <a:off x="9799679" y="1582873"/>
                <a:ext cx="2063687" cy="125991"/>
              </a:xfrm>
              <a:custGeom>
                <a:rect b="b" l="l" r="r" t="t"/>
                <a:pathLst>
                  <a:path extrusionOk="0" h="93154" w="1375791">
                    <a:moveTo>
                      <a:pt x="0" y="0"/>
                    </a:moveTo>
                    <a:lnTo>
                      <a:pt x="1375791" y="0"/>
                    </a:lnTo>
                    <a:lnTo>
                      <a:pt x="1375791" y="93155"/>
                    </a:lnTo>
                    <a:lnTo>
                      <a:pt x="0" y="931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10"/>
              <p:cNvSpPr/>
              <p:nvPr/>
            </p:nvSpPr>
            <p:spPr>
              <a:xfrm>
                <a:off x="9911464" y="1692664"/>
                <a:ext cx="1840026" cy="340724"/>
              </a:xfrm>
              <a:custGeom>
                <a:rect b="b" l="l" r="r" t="t"/>
                <a:pathLst>
                  <a:path extrusionOk="0" h="230219" w="1226684">
                    <a:moveTo>
                      <a:pt x="1220363" y="0"/>
                    </a:moveTo>
                    <a:cubicBezTo>
                      <a:pt x="1220363" y="0"/>
                      <a:pt x="861937" y="0"/>
                      <a:pt x="695916" y="0"/>
                    </a:cubicBezTo>
                    <a:cubicBezTo>
                      <a:pt x="645910" y="0"/>
                      <a:pt x="613334" y="0"/>
                      <a:pt x="613334" y="0"/>
                    </a:cubicBezTo>
                    <a:cubicBezTo>
                      <a:pt x="613334" y="0"/>
                      <a:pt x="580759" y="0"/>
                      <a:pt x="530753" y="0"/>
                    </a:cubicBezTo>
                    <a:cubicBezTo>
                      <a:pt x="364732" y="0"/>
                      <a:pt x="6306" y="0"/>
                      <a:pt x="6306" y="0"/>
                    </a:cubicBezTo>
                    <a:cubicBezTo>
                      <a:pt x="-9410" y="22003"/>
                      <a:pt x="6592" y="54007"/>
                      <a:pt x="28595" y="69437"/>
                    </a:cubicBezTo>
                    <a:cubicBezTo>
                      <a:pt x="50597" y="84868"/>
                      <a:pt x="78029" y="91345"/>
                      <a:pt x="99175" y="108013"/>
                    </a:cubicBezTo>
                    <a:cubicBezTo>
                      <a:pt x="120320" y="124682"/>
                      <a:pt x="132417" y="159448"/>
                      <a:pt x="113177" y="178403"/>
                    </a:cubicBezTo>
                    <a:cubicBezTo>
                      <a:pt x="103747" y="187738"/>
                      <a:pt x="89459" y="190310"/>
                      <a:pt x="79649" y="199168"/>
                    </a:cubicBezTo>
                    <a:cubicBezTo>
                      <a:pt x="69838" y="208026"/>
                      <a:pt x="70124" y="229552"/>
                      <a:pt x="83268" y="230219"/>
                    </a:cubicBezTo>
                    <a:cubicBezTo>
                      <a:pt x="113843" y="230219"/>
                      <a:pt x="613334" y="230219"/>
                      <a:pt x="613334" y="230219"/>
                    </a:cubicBezTo>
                    <a:cubicBezTo>
                      <a:pt x="613334" y="230219"/>
                      <a:pt x="1112825" y="230219"/>
                      <a:pt x="1143401" y="230219"/>
                    </a:cubicBezTo>
                    <a:cubicBezTo>
                      <a:pt x="1156545" y="229552"/>
                      <a:pt x="1156831" y="208026"/>
                      <a:pt x="1147020" y="199168"/>
                    </a:cubicBezTo>
                    <a:cubicBezTo>
                      <a:pt x="1137209" y="190310"/>
                      <a:pt x="1122922" y="187642"/>
                      <a:pt x="1113492" y="178403"/>
                    </a:cubicBezTo>
                    <a:cubicBezTo>
                      <a:pt x="1094252" y="159448"/>
                      <a:pt x="1106444" y="124682"/>
                      <a:pt x="1127494" y="108013"/>
                    </a:cubicBezTo>
                    <a:cubicBezTo>
                      <a:pt x="1148639" y="91345"/>
                      <a:pt x="1175976" y="84868"/>
                      <a:pt x="1198074" y="69437"/>
                    </a:cubicBezTo>
                    <a:cubicBezTo>
                      <a:pt x="1220172" y="54007"/>
                      <a:pt x="1236079" y="22003"/>
                      <a:pt x="1220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0"/>
              <p:cNvSpPr/>
              <p:nvPr/>
            </p:nvSpPr>
            <p:spPr>
              <a:xfrm>
                <a:off x="10795009" y="1234440"/>
                <a:ext cx="71865" cy="102802"/>
              </a:xfrm>
              <a:custGeom>
                <a:rect b="b" l="l" r="r" t="t"/>
                <a:pathLst>
                  <a:path extrusionOk="0" h="76009" w="47910">
                    <a:moveTo>
                      <a:pt x="47911" y="24003"/>
                    </a:moveTo>
                    <a:lnTo>
                      <a:pt x="47911" y="76010"/>
                    </a:lnTo>
                    <a:cubicBezTo>
                      <a:pt x="40005" y="75819"/>
                      <a:pt x="32004" y="75819"/>
                      <a:pt x="24003" y="75819"/>
                    </a:cubicBezTo>
                    <a:cubicBezTo>
                      <a:pt x="16002" y="75819"/>
                      <a:pt x="8001" y="75819"/>
                      <a:pt x="0" y="76010"/>
                    </a:cubicBezTo>
                    <a:lnTo>
                      <a:pt x="0" y="24003"/>
                    </a:lnTo>
                    <a:cubicBezTo>
                      <a:pt x="0" y="10763"/>
                      <a:pt x="10668" y="0"/>
                      <a:pt x="24003" y="0"/>
                    </a:cubicBezTo>
                    <a:cubicBezTo>
                      <a:pt x="30671" y="0"/>
                      <a:pt x="36576" y="2667"/>
                      <a:pt x="40957" y="7049"/>
                    </a:cubicBezTo>
                    <a:cubicBezTo>
                      <a:pt x="45244" y="11335"/>
                      <a:pt x="47911" y="17431"/>
                      <a:pt x="47911" y="240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0"/>
              <p:cNvSpPr/>
              <p:nvPr/>
            </p:nvSpPr>
            <p:spPr>
              <a:xfrm>
                <a:off x="10832280" y="2015826"/>
                <a:ext cx="774668" cy="3607116"/>
              </a:xfrm>
              <a:custGeom>
                <a:rect b="b" l="l" r="r" t="t"/>
                <a:pathLst>
                  <a:path extrusionOk="0" h="2666999" w="516445">
                    <a:moveTo>
                      <a:pt x="516445" y="0"/>
                    </a:moveTo>
                    <a:lnTo>
                      <a:pt x="516445" y="2667000"/>
                    </a:lnTo>
                    <a:lnTo>
                      <a:pt x="0" y="2667000"/>
                    </a:lnTo>
                    <a:lnTo>
                      <a:pt x="0" y="0"/>
                    </a:lnTo>
                    <a:cubicBezTo>
                      <a:pt x="0" y="0"/>
                      <a:pt x="429863" y="0"/>
                      <a:pt x="516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0"/>
              <p:cNvSpPr/>
              <p:nvPr/>
            </p:nvSpPr>
            <p:spPr>
              <a:xfrm>
                <a:off x="10830977" y="1335037"/>
                <a:ext cx="1102566" cy="206378"/>
              </a:xfrm>
              <a:custGeom>
                <a:rect b="b" l="l" r="r" t="t"/>
                <a:pathLst>
                  <a:path extrusionOk="0" h="152590" w="735044">
                    <a:moveTo>
                      <a:pt x="735044" y="152591"/>
                    </a:moveTo>
                    <a:lnTo>
                      <a:pt x="0" y="152591"/>
                    </a:lnTo>
                    <a:lnTo>
                      <a:pt x="0" y="0"/>
                    </a:lnTo>
                    <a:lnTo>
                      <a:pt x="95" y="0"/>
                    </a:lnTo>
                    <a:cubicBezTo>
                      <a:pt x="8096" y="0"/>
                      <a:pt x="16097" y="0"/>
                      <a:pt x="24003" y="190"/>
                    </a:cubicBezTo>
                    <a:cubicBezTo>
                      <a:pt x="308896" y="3239"/>
                      <a:pt x="563023" y="61817"/>
                      <a:pt x="735044" y="1525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0"/>
              <p:cNvSpPr/>
              <p:nvPr/>
            </p:nvSpPr>
            <p:spPr>
              <a:xfrm>
                <a:off x="10832289" y="1529042"/>
                <a:ext cx="1102566" cy="62995"/>
              </a:xfrm>
              <a:custGeom>
                <a:rect b="b" l="l" r="r" t="t"/>
                <a:pathLst>
                  <a:path extrusionOk="0" h="46577" w="735044">
                    <a:moveTo>
                      <a:pt x="0" y="0"/>
                    </a:moveTo>
                    <a:lnTo>
                      <a:pt x="735044" y="0"/>
                    </a:lnTo>
                    <a:lnTo>
                      <a:pt x="735044" y="46577"/>
                    </a:lnTo>
                    <a:lnTo>
                      <a:pt x="0" y="465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0"/>
              <p:cNvSpPr/>
              <p:nvPr/>
            </p:nvSpPr>
            <p:spPr>
              <a:xfrm>
                <a:off x="10832280" y="1582873"/>
                <a:ext cx="1031843" cy="125991"/>
              </a:xfrm>
              <a:custGeom>
                <a:rect b="b" l="l" r="r" t="t"/>
                <a:pathLst>
                  <a:path extrusionOk="0" h="93154" w="687895">
                    <a:moveTo>
                      <a:pt x="0" y="0"/>
                    </a:moveTo>
                    <a:lnTo>
                      <a:pt x="687895" y="0"/>
                    </a:lnTo>
                    <a:lnTo>
                      <a:pt x="687895" y="93155"/>
                    </a:lnTo>
                    <a:lnTo>
                      <a:pt x="0" y="931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0"/>
              <p:cNvSpPr/>
              <p:nvPr/>
            </p:nvSpPr>
            <p:spPr>
              <a:xfrm>
                <a:off x="10832280" y="1704698"/>
                <a:ext cx="920026" cy="311241"/>
              </a:xfrm>
              <a:custGeom>
                <a:rect b="b" l="l" r="r" t="t"/>
                <a:pathLst>
                  <a:path extrusionOk="0" h="230123" w="613351">
                    <a:moveTo>
                      <a:pt x="584740" y="69342"/>
                    </a:moveTo>
                    <a:cubicBezTo>
                      <a:pt x="562737" y="84772"/>
                      <a:pt x="535400" y="91249"/>
                      <a:pt x="514255" y="107918"/>
                    </a:cubicBezTo>
                    <a:cubicBezTo>
                      <a:pt x="493109" y="124587"/>
                      <a:pt x="481013" y="159353"/>
                      <a:pt x="500158" y="178308"/>
                    </a:cubicBezTo>
                    <a:cubicBezTo>
                      <a:pt x="509587" y="187547"/>
                      <a:pt x="523875" y="190214"/>
                      <a:pt x="533686" y="199072"/>
                    </a:cubicBezTo>
                    <a:cubicBezTo>
                      <a:pt x="543497" y="208026"/>
                      <a:pt x="543211" y="229457"/>
                      <a:pt x="530066" y="230124"/>
                    </a:cubicBezTo>
                    <a:lnTo>
                      <a:pt x="516445" y="230124"/>
                    </a:lnTo>
                    <a:cubicBezTo>
                      <a:pt x="429863" y="230124"/>
                      <a:pt x="0" y="230124"/>
                      <a:pt x="0" y="230124"/>
                    </a:cubicBezTo>
                    <a:lnTo>
                      <a:pt x="0" y="0"/>
                    </a:lnTo>
                    <a:cubicBezTo>
                      <a:pt x="0" y="0"/>
                      <a:pt x="32575" y="0"/>
                      <a:pt x="82677" y="0"/>
                    </a:cubicBezTo>
                    <a:cubicBezTo>
                      <a:pt x="248698" y="0"/>
                      <a:pt x="607028" y="0"/>
                      <a:pt x="607028" y="0"/>
                    </a:cubicBezTo>
                    <a:cubicBezTo>
                      <a:pt x="607695" y="952"/>
                      <a:pt x="608362" y="2000"/>
                      <a:pt x="608933" y="3048"/>
                    </a:cubicBezTo>
                    <a:cubicBezTo>
                      <a:pt x="621316" y="24860"/>
                      <a:pt x="605885" y="54673"/>
                      <a:pt x="584740" y="693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11" name="Google Shape;1011;p10"/>
              <p:cNvGrpSpPr/>
              <p:nvPr/>
            </p:nvGrpSpPr>
            <p:grpSpPr>
              <a:xfrm>
                <a:off x="9806789" y="1588537"/>
                <a:ext cx="995594" cy="110491"/>
                <a:chOff x="5414581" y="1622202"/>
                <a:chExt cx="664083" cy="81724"/>
              </a:xfrm>
            </p:grpSpPr>
            <p:sp>
              <p:nvSpPr>
                <p:cNvPr id="1012" name="Google Shape;1012;p10"/>
                <p:cNvSpPr/>
                <p:nvPr/>
              </p:nvSpPr>
              <p:spPr>
                <a:xfrm>
                  <a:off x="5414581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10"/>
                <p:cNvSpPr/>
                <p:nvPr/>
              </p:nvSpPr>
              <p:spPr>
                <a:xfrm>
                  <a:off x="5464206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10"/>
                <p:cNvSpPr/>
                <p:nvPr/>
              </p:nvSpPr>
              <p:spPr>
                <a:xfrm>
                  <a:off x="5513832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10"/>
                <p:cNvSpPr/>
                <p:nvPr/>
              </p:nvSpPr>
              <p:spPr>
                <a:xfrm>
                  <a:off x="5563457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10"/>
                <p:cNvSpPr/>
                <p:nvPr/>
              </p:nvSpPr>
              <p:spPr>
                <a:xfrm>
                  <a:off x="5612987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10"/>
                <p:cNvSpPr/>
                <p:nvPr/>
              </p:nvSpPr>
              <p:spPr>
                <a:xfrm>
                  <a:off x="5662612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10"/>
                <p:cNvSpPr/>
                <p:nvPr/>
              </p:nvSpPr>
              <p:spPr>
                <a:xfrm>
                  <a:off x="5712237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10"/>
                <p:cNvSpPr/>
                <p:nvPr/>
              </p:nvSpPr>
              <p:spPr>
                <a:xfrm>
                  <a:off x="5761863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10"/>
                <p:cNvSpPr/>
                <p:nvPr/>
              </p:nvSpPr>
              <p:spPr>
                <a:xfrm>
                  <a:off x="5811488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10"/>
                <p:cNvSpPr/>
                <p:nvPr/>
              </p:nvSpPr>
              <p:spPr>
                <a:xfrm>
                  <a:off x="5861113" y="1622202"/>
                  <a:ext cx="19050" cy="77914"/>
                </a:xfrm>
                <a:custGeom>
                  <a:rect b="b" l="l" r="r" t="t"/>
                  <a:pathLst>
                    <a:path extrusionOk="0" h="7791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77914"/>
                      </a:lnTo>
                      <a:lnTo>
                        <a:pt x="0" y="779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10"/>
                <p:cNvSpPr/>
                <p:nvPr/>
              </p:nvSpPr>
              <p:spPr>
                <a:xfrm>
                  <a:off x="5910738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10"/>
                <p:cNvSpPr/>
                <p:nvPr/>
              </p:nvSpPr>
              <p:spPr>
                <a:xfrm>
                  <a:off x="5960364" y="1622202"/>
                  <a:ext cx="19049" cy="81724"/>
                </a:xfrm>
                <a:custGeom>
                  <a:rect b="b" l="l" r="r" t="t"/>
                  <a:pathLst>
                    <a:path extrusionOk="0" h="81724" w="19049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10"/>
                <p:cNvSpPr/>
                <p:nvPr/>
              </p:nvSpPr>
              <p:spPr>
                <a:xfrm>
                  <a:off x="6009989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10"/>
                <p:cNvSpPr/>
                <p:nvPr/>
              </p:nvSpPr>
              <p:spPr>
                <a:xfrm>
                  <a:off x="6059614" y="1622202"/>
                  <a:ext cx="19050" cy="81724"/>
                </a:xfrm>
                <a:custGeom>
                  <a:rect b="b" l="l" r="r" t="t"/>
                  <a:pathLst>
                    <a:path extrusionOk="0" h="81724" w="1905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81724"/>
                      </a:lnTo>
                      <a:lnTo>
                        <a:pt x="0" y="81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26" name="Google Shape;1026;p10"/>
              <p:cNvGrpSpPr/>
              <p:nvPr/>
            </p:nvGrpSpPr>
            <p:grpSpPr>
              <a:xfrm>
                <a:off x="10849934" y="1590597"/>
                <a:ext cx="995593" cy="110491"/>
                <a:chOff x="6110382" y="1623726"/>
                <a:chExt cx="664083" cy="81724"/>
              </a:xfrm>
            </p:grpSpPr>
            <p:grpSp>
              <p:nvGrpSpPr>
                <p:cNvPr id="1027" name="Google Shape;1027;p10"/>
                <p:cNvGrpSpPr/>
                <p:nvPr/>
              </p:nvGrpSpPr>
              <p:grpSpPr>
                <a:xfrm>
                  <a:off x="6110382" y="1623726"/>
                  <a:ext cx="19050" cy="81724"/>
                  <a:chOff x="6110382" y="1623726"/>
                  <a:chExt cx="19050" cy="81724"/>
                </a:xfrm>
              </p:grpSpPr>
              <p:sp>
                <p:nvSpPr>
                  <p:cNvPr id="1028" name="Google Shape;1028;p10"/>
                  <p:cNvSpPr/>
                  <p:nvPr/>
                </p:nvSpPr>
                <p:spPr>
                  <a:xfrm>
                    <a:off x="6119907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10"/>
                  <p:cNvSpPr/>
                  <p:nvPr/>
                </p:nvSpPr>
                <p:spPr>
                  <a:xfrm>
                    <a:off x="6110382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0" name="Google Shape;1030;p10"/>
                <p:cNvGrpSpPr/>
                <p:nvPr/>
              </p:nvGrpSpPr>
              <p:grpSpPr>
                <a:xfrm>
                  <a:off x="6160008" y="1623726"/>
                  <a:ext cx="19050" cy="81724"/>
                  <a:chOff x="6160008" y="1623726"/>
                  <a:chExt cx="19050" cy="81724"/>
                </a:xfrm>
              </p:grpSpPr>
              <p:sp>
                <p:nvSpPr>
                  <p:cNvPr id="1031" name="Google Shape;1031;p10"/>
                  <p:cNvSpPr/>
                  <p:nvPr/>
                </p:nvSpPr>
                <p:spPr>
                  <a:xfrm>
                    <a:off x="6169533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2" name="Google Shape;1032;p10"/>
                  <p:cNvSpPr/>
                  <p:nvPr/>
                </p:nvSpPr>
                <p:spPr>
                  <a:xfrm>
                    <a:off x="6160008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3" name="Google Shape;1033;p10"/>
                <p:cNvGrpSpPr/>
                <p:nvPr/>
              </p:nvGrpSpPr>
              <p:grpSpPr>
                <a:xfrm>
                  <a:off x="6209633" y="1623726"/>
                  <a:ext cx="19050" cy="81724"/>
                  <a:chOff x="6209633" y="1623726"/>
                  <a:chExt cx="19050" cy="81724"/>
                </a:xfrm>
              </p:grpSpPr>
              <p:sp>
                <p:nvSpPr>
                  <p:cNvPr id="1034" name="Google Shape;1034;p10"/>
                  <p:cNvSpPr/>
                  <p:nvPr/>
                </p:nvSpPr>
                <p:spPr>
                  <a:xfrm>
                    <a:off x="6219158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5" name="Google Shape;1035;p10"/>
                  <p:cNvSpPr/>
                  <p:nvPr/>
                </p:nvSpPr>
                <p:spPr>
                  <a:xfrm>
                    <a:off x="6209633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6" name="Google Shape;1036;p10"/>
                <p:cNvGrpSpPr/>
                <p:nvPr/>
              </p:nvGrpSpPr>
              <p:grpSpPr>
                <a:xfrm>
                  <a:off x="6259258" y="1623726"/>
                  <a:ext cx="19050" cy="81724"/>
                  <a:chOff x="6259258" y="1623726"/>
                  <a:chExt cx="19050" cy="81724"/>
                </a:xfrm>
              </p:grpSpPr>
              <p:sp>
                <p:nvSpPr>
                  <p:cNvPr id="1037" name="Google Shape;1037;p10"/>
                  <p:cNvSpPr/>
                  <p:nvPr/>
                </p:nvSpPr>
                <p:spPr>
                  <a:xfrm>
                    <a:off x="6268783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8" name="Google Shape;1038;p10"/>
                  <p:cNvSpPr/>
                  <p:nvPr/>
                </p:nvSpPr>
                <p:spPr>
                  <a:xfrm>
                    <a:off x="6259258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9" name="Google Shape;1039;p10"/>
                <p:cNvGrpSpPr/>
                <p:nvPr/>
              </p:nvGrpSpPr>
              <p:grpSpPr>
                <a:xfrm>
                  <a:off x="6308883" y="1623726"/>
                  <a:ext cx="19050" cy="81724"/>
                  <a:chOff x="6308883" y="1623726"/>
                  <a:chExt cx="19050" cy="81724"/>
                </a:xfrm>
              </p:grpSpPr>
              <p:sp>
                <p:nvSpPr>
                  <p:cNvPr id="1040" name="Google Shape;1040;p10"/>
                  <p:cNvSpPr/>
                  <p:nvPr/>
                </p:nvSpPr>
                <p:spPr>
                  <a:xfrm>
                    <a:off x="6318408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1" name="Google Shape;1041;p10"/>
                  <p:cNvSpPr/>
                  <p:nvPr/>
                </p:nvSpPr>
                <p:spPr>
                  <a:xfrm>
                    <a:off x="6308883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2" name="Google Shape;1042;p10"/>
                <p:cNvGrpSpPr/>
                <p:nvPr/>
              </p:nvGrpSpPr>
              <p:grpSpPr>
                <a:xfrm>
                  <a:off x="6358509" y="1623726"/>
                  <a:ext cx="19050" cy="81724"/>
                  <a:chOff x="6358509" y="1623726"/>
                  <a:chExt cx="19050" cy="81724"/>
                </a:xfrm>
              </p:grpSpPr>
              <p:sp>
                <p:nvSpPr>
                  <p:cNvPr id="1043" name="Google Shape;1043;p10"/>
                  <p:cNvSpPr/>
                  <p:nvPr/>
                </p:nvSpPr>
                <p:spPr>
                  <a:xfrm>
                    <a:off x="6368034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4" name="Google Shape;1044;p10"/>
                  <p:cNvSpPr/>
                  <p:nvPr/>
                </p:nvSpPr>
                <p:spPr>
                  <a:xfrm>
                    <a:off x="6358509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5" name="Google Shape;1045;p10"/>
                <p:cNvGrpSpPr/>
                <p:nvPr/>
              </p:nvGrpSpPr>
              <p:grpSpPr>
                <a:xfrm>
                  <a:off x="6408039" y="1623726"/>
                  <a:ext cx="19050" cy="81724"/>
                  <a:chOff x="6408039" y="1623726"/>
                  <a:chExt cx="19050" cy="81724"/>
                </a:xfrm>
              </p:grpSpPr>
              <p:sp>
                <p:nvSpPr>
                  <p:cNvPr id="1046" name="Google Shape;1046;p10"/>
                  <p:cNvSpPr/>
                  <p:nvPr/>
                </p:nvSpPr>
                <p:spPr>
                  <a:xfrm>
                    <a:off x="6417564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7" name="Google Shape;1047;p10"/>
                  <p:cNvSpPr/>
                  <p:nvPr/>
                </p:nvSpPr>
                <p:spPr>
                  <a:xfrm>
                    <a:off x="6408039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8" name="Google Shape;1048;p10"/>
                <p:cNvGrpSpPr/>
                <p:nvPr/>
              </p:nvGrpSpPr>
              <p:grpSpPr>
                <a:xfrm>
                  <a:off x="6457664" y="1623726"/>
                  <a:ext cx="19050" cy="81724"/>
                  <a:chOff x="6457664" y="1623726"/>
                  <a:chExt cx="19050" cy="81724"/>
                </a:xfrm>
              </p:grpSpPr>
              <p:sp>
                <p:nvSpPr>
                  <p:cNvPr id="1049" name="Google Shape;1049;p10"/>
                  <p:cNvSpPr/>
                  <p:nvPr/>
                </p:nvSpPr>
                <p:spPr>
                  <a:xfrm>
                    <a:off x="6467189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0" name="Google Shape;1050;p10"/>
                  <p:cNvSpPr/>
                  <p:nvPr/>
                </p:nvSpPr>
                <p:spPr>
                  <a:xfrm>
                    <a:off x="6457664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1" name="Google Shape;1051;p10"/>
                <p:cNvGrpSpPr/>
                <p:nvPr/>
              </p:nvGrpSpPr>
              <p:grpSpPr>
                <a:xfrm>
                  <a:off x="6507289" y="1623726"/>
                  <a:ext cx="19050" cy="81724"/>
                  <a:chOff x="6507289" y="1623726"/>
                  <a:chExt cx="19050" cy="81724"/>
                </a:xfrm>
              </p:grpSpPr>
              <p:sp>
                <p:nvSpPr>
                  <p:cNvPr id="1052" name="Google Shape;1052;p10"/>
                  <p:cNvSpPr/>
                  <p:nvPr/>
                </p:nvSpPr>
                <p:spPr>
                  <a:xfrm>
                    <a:off x="6516814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3" name="Google Shape;1053;p10"/>
                  <p:cNvSpPr/>
                  <p:nvPr/>
                </p:nvSpPr>
                <p:spPr>
                  <a:xfrm>
                    <a:off x="6507289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4" name="Google Shape;1054;p10"/>
                <p:cNvGrpSpPr/>
                <p:nvPr/>
              </p:nvGrpSpPr>
              <p:grpSpPr>
                <a:xfrm>
                  <a:off x="6556914" y="1623726"/>
                  <a:ext cx="19050" cy="81724"/>
                  <a:chOff x="6556914" y="1623726"/>
                  <a:chExt cx="19050" cy="81724"/>
                </a:xfrm>
              </p:grpSpPr>
              <p:sp>
                <p:nvSpPr>
                  <p:cNvPr id="1055" name="Google Shape;1055;p10"/>
                  <p:cNvSpPr/>
                  <p:nvPr/>
                </p:nvSpPr>
                <p:spPr>
                  <a:xfrm>
                    <a:off x="6566439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6" name="Google Shape;1056;p10"/>
                  <p:cNvSpPr/>
                  <p:nvPr/>
                </p:nvSpPr>
                <p:spPr>
                  <a:xfrm>
                    <a:off x="6556914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7" name="Google Shape;1057;p10"/>
                <p:cNvGrpSpPr/>
                <p:nvPr/>
              </p:nvGrpSpPr>
              <p:grpSpPr>
                <a:xfrm>
                  <a:off x="6606540" y="1623726"/>
                  <a:ext cx="19050" cy="81724"/>
                  <a:chOff x="6606540" y="1623726"/>
                  <a:chExt cx="19050" cy="81724"/>
                </a:xfrm>
              </p:grpSpPr>
              <p:sp>
                <p:nvSpPr>
                  <p:cNvPr id="1058" name="Google Shape;1058;p10"/>
                  <p:cNvSpPr/>
                  <p:nvPr/>
                </p:nvSpPr>
                <p:spPr>
                  <a:xfrm>
                    <a:off x="6616065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9" name="Google Shape;1059;p10"/>
                  <p:cNvSpPr/>
                  <p:nvPr/>
                </p:nvSpPr>
                <p:spPr>
                  <a:xfrm>
                    <a:off x="6606540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0" name="Google Shape;1060;p10"/>
                <p:cNvGrpSpPr/>
                <p:nvPr/>
              </p:nvGrpSpPr>
              <p:grpSpPr>
                <a:xfrm>
                  <a:off x="6656165" y="1623726"/>
                  <a:ext cx="19050" cy="81724"/>
                  <a:chOff x="6656165" y="1623726"/>
                  <a:chExt cx="19050" cy="81724"/>
                </a:xfrm>
              </p:grpSpPr>
              <p:sp>
                <p:nvSpPr>
                  <p:cNvPr id="1061" name="Google Shape;1061;p10"/>
                  <p:cNvSpPr/>
                  <p:nvPr/>
                </p:nvSpPr>
                <p:spPr>
                  <a:xfrm>
                    <a:off x="6665690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10"/>
                  <p:cNvSpPr/>
                  <p:nvPr/>
                </p:nvSpPr>
                <p:spPr>
                  <a:xfrm>
                    <a:off x="6656165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3" name="Google Shape;1063;p10"/>
                <p:cNvGrpSpPr/>
                <p:nvPr/>
              </p:nvGrpSpPr>
              <p:grpSpPr>
                <a:xfrm>
                  <a:off x="6705790" y="1623726"/>
                  <a:ext cx="19050" cy="81724"/>
                  <a:chOff x="6705790" y="1623726"/>
                  <a:chExt cx="19050" cy="81724"/>
                </a:xfrm>
              </p:grpSpPr>
              <p:sp>
                <p:nvSpPr>
                  <p:cNvPr id="1064" name="Google Shape;1064;p10"/>
                  <p:cNvSpPr/>
                  <p:nvPr/>
                </p:nvSpPr>
                <p:spPr>
                  <a:xfrm>
                    <a:off x="6715315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10"/>
                  <p:cNvSpPr/>
                  <p:nvPr/>
                </p:nvSpPr>
                <p:spPr>
                  <a:xfrm>
                    <a:off x="6705790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6" name="Google Shape;1066;p10"/>
                <p:cNvGrpSpPr/>
                <p:nvPr/>
              </p:nvGrpSpPr>
              <p:grpSpPr>
                <a:xfrm>
                  <a:off x="6755415" y="1623726"/>
                  <a:ext cx="19050" cy="81724"/>
                  <a:chOff x="6755415" y="1623726"/>
                  <a:chExt cx="19050" cy="81724"/>
                </a:xfrm>
              </p:grpSpPr>
              <p:sp>
                <p:nvSpPr>
                  <p:cNvPr id="1067" name="Google Shape;1067;p10"/>
                  <p:cNvSpPr/>
                  <p:nvPr/>
                </p:nvSpPr>
                <p:spPr>
                  <a:xfrm>
                    <a:off x="6764940" y="1623726"/>
                    <a:ext cx="9525" cy="81724"/>
                  </a:xfrm>
                  <a:custGeom>
                    <a:rect b="b" l="l" r="r" t="t"/>
                    <a:pathLst>
                      <a:path extrusionOk="0" h="81724" w="9525">
                        <a:moveTo>
                          <a:pt x="0" y="0"/>
                        </a:moveTo>
                        <a:lnTo>
                          <a:pt x="0" y="8172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8" name="Google Shape;1068;p10"/>
                  <p:cNvSpPr/>
                  <p:nvPr/>
                </p:nvSpPr>
                <p:spPr>
                  <a:xfrm>
                    <a:off x="6755415" y="1623726"/>
                    <a:ext cx="19050" cy="81724"/>
                  </a:xfrm>
                  <a:custGeom>
                    <a:rect b="b" l="l" r="r" t="t"/>
                    <a:pathLst>
                      <a:path extrusionOk="0" h="81724" w="19050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81724"/>
                        </a:lnTo>
                        <a:lnTo>
                          <a:pt x="0" y="81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69" name="Google Shape;1069;p10"/>
              <p:cNvGrpSpPr/>
              <p:nvPr/>
            </p:nvGrpSpPr>
            <p:grpSpPr>
              <a:xfrm>
                <a:off x="10230615" y="2148078"/>
                <a:ext cx="1201651" cy="385304"/>
                <a:chOff x="5697283" y="2036064"/>
                <a:chExt cx="801528" cy="284988"/>
              </a:xfrm>
            </p:grpSpPr>
            <p:grpSp>
              <p:nvGrpSpPr>
                <p:cNvPr id="1070" name="Google Shape;1070;p10"/>
                <p:cNvGrpSpPr/>
                <p:nvPr/>
              </p:nvGrpSpPr>
              <p:grpSpPr>
                <a:xfrm>
                  <a:off x="5697283" y="2036826"/>
                  <a:ext cx="801433" cy="284226"/>
                  <a:chOff x="5697283" y="2036826"/>
                  <a:chExt cx="801433" cy="284226"/>
                </a:xfrm>
              </p:grpSpPr>
              <p:sp>
                <p:nvSpPr>
                  <p:cNvPr id="1071" name="Google Shape;1071;p10"/>
                  <p:cNvSpPr/>
                  <p:nvPr/>
                </p:nvSpPr>
                <p:spPr>
                  <a:xfrm>
                    <a:off x="5697283" y="2036826"/>
                    <a:ext cx="400716" cy="142113"/>
                  </a:xfrm>
                  <a:custGeom>
                    <a:rect b="b" l="l" r="r" t="t"/>
                    <a:pathLst>
                      <a:path extrusionOk="0" h="142113" w="400716">
                        <a:moveTo>
                          <a:pt x="0" y="0"/>
                        </a:moveTo>
                        <a:lnTo>
                          <a:pt x="400717" y="0"/>
                        </a:lnTo>
                        <a:lnTo>
                          <a:pt x="400717" y="142113"/>
                        </a:lnTo>
                        <a:lnTo>
                          <a:pt x="0" y="14211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10"/>
                  <p:cNvSpPr/>
                  <p:nvPr/>
                </p:nvSpPr>
                <p:spPr>
                  <a:xfrm>
                    <a:off x="5697283" y="2178939"/>
                    <a:ext cx="400716" cy="142113"/>
                  </a:xfrm>
                  <a:custGeom>
                    <a:rect b="b" l="l" r="r" t="t"/>
                    <a:pathLst>
                      <a:path extrusionOk="0" h="142113" w="400716">
                        <a:moveTo>
                          <a:pt x="0" y="0"/>
                        </a:moveTo>
                        <a:lnTo>
                          <a:pt x="400717" y="0"/>
                        </a:lnTo>
                        <a:lnTo>
                          <a:pt x="400717" y="142113"/>
                        </a:lnTo>
                        <a:lnTo>
                          <a:pt x="0" y="1421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10"/>
                  <p:cNvSpPr/>
                  <p:nvPr/>
                </p:nvSpPr>
                <p:spPr>
                  <a:xfrm>
                    <a:off x="6098000" y="2178939"/>
                    <a:ext cx="400716" cy="142113"/>
                  </a:xfrm>
                  <a:custGeom>
                    <a:rect b="b" l="l" r="r" t="t"/>
                    <a:pathLst>
                      <a:path extrusionOk="0" h="142113" w="400716">
                        <a:moveTo>
                          <a:pt x="0" y="0"/>
                        </a:moveTo>
                        <a:lnTo>
                          <a:pt x="400717" y="0"/>
                        </a:lnTo>
                        <a:lnTo>
                          <a:pt x="400717" y="142113"/>
                        </a:lnTo>
                        <a:lnTo>
                          <a:pt x="0" y="14211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4" name="Google Shape;1074;p10"/>
                  <p:cNvSpPr/>
                  <p:nvPr/>
                </p:nvSpPr>
                <p:spPr>
                  <a:xfrm>
                    <a:off x="6098000" y="2036826"/>
                    <a:ext cx="400716" cy="142113"/>
                  </a:xfrm>
                  <a:custGeom>
                    <a:rect b="b" l="l" r="r" t="t"/>
                    <a:pathLst>
                      <a:path extrusionOk="0" h="142113" w="400716">
                        <a:moveTo>
                          <a:pt x="0" y="0"/>
                        </a:moveTo>
                        <a:lnTo>
                          <a:pt x="400717" y="0"/>
                        </a:lnTo>
                        <a:lnTo>
                          <a:pt x="400717" y="142113"/>
                        </a:lnTo>
                        <a:lnTo>
                          <a:pt x="0" y="14211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75" name="Google Shape;1075;p10"/>
                <p:cNvSpPr/>
                <p:nvPr/>
              </p:nvSpPr>
              <p:spPr>
                <a:xfrm>
                  <a:off x="5776341" y="2094166"/>
                  <a:ext cx="643509" cy="167830"/>
                </a:xfrm>
                <a:custGeom>
                  <a:rect b="b" l="l" r="r" t="t"/>
                  <a:pathLst>
                    <a:path extrusionOk="0" h="167830" w="643509">
                      <a:moveTo>
                        <a:pt x="0" y="0"/>
                      </a:moveTo>
                      <a:lnTo>
                        <a:pt x="643509" y="0"/>
                      </a:lnTo>
                      <a:lnTo>
                        <a:pt x="643509" y="167831"/>
                      </a:lnTo>
                      <a:lnTo>
                        <a:pt x="0" y="167831"/>
                      </a:lnTo>
                      <a:close/>
                    </a:path>
                  </a:pathLst>
                </a:custGeom>
                <a:solidFill>
                  <a:srgbClr val="17333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10"/>
                <p:cNvSpPr/>
                <p:nvPr/>
              </p:nvSpPr>
              <p:spPr>
                <a:xfrm>
                  <a:off x="5697283" y="2036825"/>
                  <a:ext cx="79057" cy="284226"/>
                </a:xfrm>
                <a:custGeom>
                  <a:rect b="b" l="l" r="r" t="t"/>
                  <a:pathLst>
                    <a:path extrusionOk="0" h="284226" w="79057">
                      <a:moveTo>
                        <a:pt x="79057" y="225171"/>
                      </a:moveTo>
                      <a:lnTo>
                        <a:pt x="0" y="284226"/>
                      </a:lnTo>
                      <a:lnTo>
                        <a:pt x="0" y="0"/>
                      </a:lnTo>
                      <a:lnTo>
                        <a:pt x="79057" y="5734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10"/>
                <p:cNvSpPr/>
                <p:nvPr/>
              </p:nvSpPr>
              <p:spPr>
                <a:xfrm>
                  <a:off x="6419754" y="2036064"/>
                  <a:ext cx="79057" cy="284130"/>
                </a:xfrm>
                <a:custGeom>
                  <a:rect b="b" l="l" r="r" t="t"/>
                  <a:pathLst>
                    <a:path extrusionOk="0" h="284130" w="79057">
                      <a:moveTo>
                        <a:pt x="0" y="225171"/>
                      </a:moveTo>
                      <a:lnTo>
                        <a:pt x="79058" y="284131"/>
                      </a:lnTo>
                      <a:lnTo>
                        <a:pt x="79058" y="0"/>
                      </a:lnTo>
                      <a:lnTo>
                        <a:pt x="0" y="573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8" name="Google Shape;1078;p10"/>
              <p:cNvGrpSpPr/>
              <p:nvPr/>
            </p:nvGrpSpPr>
            <p:grpSpPr>
              <a:xfrm>
                <a:off x="10022416" y="5484201"/>
                <a:ext cx="1618052" cy="1373802"/>
                <a:chOff x="5558409" y="4503610"/>
                <a:chExt cx="1079277" cy="1016126"/>
              </a:xfrm>
            </p:grpSpPr>
            <p:sp>
              <p:nvSpPr>
                <p:cNvPr id="1079" name="Google Shape;1079;p10"/>
                <p:cNvSpPr/>
                <p:nvPr/>
              </p:nvSpPr>
              <p:spPr>
                <a:xfrm>
                  <a:off x="5558409" y="4503705"/>
                  <a:ext cx="1078420" cy="1016031"/>
                </a:xfrm>
                <a:custGeom>
                  <a:rect b="b" l="l" r="r" t="t"/>
                  <a:pathLst>
                    <a:path extrusionOk="0" h="1016031" w="1078420">
                      <a:moveTo>
                        <a:pt x="0" y="0"/>
                      </a:moveTo>
                      <a:lnTo>
                        <a:pt x="1078421" y="0"/>
                      </a:lnTo>
                      <a:lnTo>
                        <a:pt x="1078421" y="1016032"/>
                      </a:lnTo>
                      <a:lnTo>
                        <a:pt x="0" y="1016032"/>
                      </a:lnTo>
                      <a:close/>
                    </a:path>
                  </a:pathLst>
                </a:custGeom>
                <a:solidFill>
                  <a:srgbClr val="1833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10"/>
                <p:cNvSpPr/>
                <p:nvPr/>
              </p:nvSpPr>
              <p:spPr>
                <a:xfrm>
                  <a:off x="6098476" y="4503610"/>
                  <a:ext cx="539210" cy="1016031"/>
                </a:xfrm>
                <a:custGeom>
                  <a:rect b="b" l="l" r="r" t="t"/>
                  <a:pathLst>
                    <a:path extrusionOk="0" h="1016031" w="539210">
                      <a:moveTo>
                        <a:pt x="0" y="0"/>
                      </a:moveTo>
                      <a:lnTo>
                        <a:pt x="539210" y="0"/>
                      </a:lnTo>
                      <a:lnTo>
                        <a:pt x="539210" y="1016032"/>
                      </a:lnTo>
                      <a:lnTo>
                        <a:pt x="0" y="1016032"/>
                      </a:lnTo>
                      <a:close/>
                    </a:path>
                  </a:pathLst>
                </a:custGeom>
                <a:solidFill>
                  <a:srgbClr val="0A25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1" name="Google Shape;1081;p10"/>
              <p:cNvGrpSpPr/>
              <p:nvPr/>
            </p:nvGrpSpPr>
            <p:grpSpPr>
              <a:xfrm>
                <a:off x="10022416" y="5548074"/>
                <a:ext cx="1618052" cy="40049"/>
                <a:chOff x="5558409" y="4550854"/>
                <a:chExt cx="1079277" cy="29622"/>
              </a:xfrm>
            </p:grpSpPr>
            <p:sp>
              <p:nvSpPr>
                <p:cNvPr id="1082" name="Google Shape;1082;p10"/>
                <p:cNvSpPr/>
                <p:nvPr/>
              </p:nvSpPr>
              <p:spPr>
                <a:xfrm>
                  <a:off x="5559266" y="4550854"/>
                  <a:ext cx="1078420" cy="29622"/>
                </a:xfrm>
                <a:custGeom>
                  <a:rect b="b" l="l" r="r" t="t"/>
                  <a:pathLst>
                    <a:path extrusionOk="0" h="29622" w="1078420">
                      <a:moveTo>
                        <a:pt x="0" y="0"/>
                      </a:moveTo>
                      <a:lnTo>
                        <a:pt x="1078421" y="0"/>
                      </a:lnTo>
                      <a:lnTo>
                        <a:pt x="1078421" y="29623"/>
                      </a:lnTo>
                      <a:lnTo>
                        <a:pt x="0" y="29623"/>
                      </a:lnTo>
                      <a:close/>
                    </a:path>
                  </a:pathLst>
                </a:custGeom>
                <a:solidFill>
                  <a:srgbClr val="1833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10"/>
                <p:cNvSpPr/>
                <p:nvPr/>
              </p:nvSpPr>
              <p:spPr>
                <a:xfrm>
                  <a:off x="5558409" y="4550854"/>
                  <a:ext cx="539210" cy="29622"/>
                </a:xfrm>
                <a:custGeom>
                  <a:rect b="b" l="l" r="r" t="t"/>
                  <a:pathLst>
                    <a:path extrusionOk="0" h="29622" w="539210">
                      <a:moveTo>
                        <a:pt x="0" y="0"/>
                      </a:moveTo>
                      <a:lnTo>
                        <a:pt x="539210" y="0"/>
                      </a:lnTo>
                      <a:lnTo>
                        <a:pt x="539210" y="29623"/>
                      </a:lnTo>
                      <a:lnTo>
                        <a:pt x="0" y="29623"/>
                      </a:lnTo>
                      <a:close/>
                    </a:path>
                  </a:pathLst>
                </a:custGeom>
                <a:solidFill>
                  <a:srgbClr val="0A25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4" name="Google Shape;1084;p10"/>
              <p:cNvGrpSpPr/>
              <p:nvPr/>
            </p:nvGrpSpPr>
            <p:grpSpPr>
              <a:xfrm>
                <a:off x="10022416" y="5621607"/>
                <a:ext cx="1618052" cy="40049"/>
                <a:chOff x="5558409" y="4605242"/>
                <a:chExt cx="1079277" cy="29622"/>
              </a:xfrm>
            </p:grpSpPr>
            <p:sp>
              <p:nvSpPr>
                <p:cNvPr id="1085" name="Google Shape;1085;p10"/>
                <p:cNvSpPr/>
                <p:nvPr/>
              </p:nvSpPr>
              <p:spPr>
                <a:xfrm>
                  <a:off x="5559266" y="4605242"/>
                  <a:ext cx="1078420" cy="29622"/>
                </a:xfrm>
                <a:custGeom>
                  <a:rect b="b" l="l" r="r" t="t"/>
                  <a:pathLst>
                    <a:path extrusionOk="0" h="29622" w="1078420">
                      <a:moveTo>
                        <a:pt x="0" y="0"/>
                      </a:moveTo>
                      <a:lnTo>
                        <a:pt x="1078421" y="0"/>
                      </a:lnTo>
                      <a:lnTo>
                        <a:pt x="1078421" y="29623"/>
                      </a:lnTo>
                      <a:lnTo>
                        <a:pt x="0" y="29623"/>
                      </a:lnTo>
                      <a:close/>
                    </a:path>
                  </a:pathLst>
                </a:custGeom>
                <a:solidFill>
                  <a:srgbClr val="1833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10"/>
                <p:cNvSpPr/>
                <p:nvPr/>
              </p:nvSpPr>
              <p:spPr>
                <a:xfrm>
                  <a:off x="5558409" y="4605242"/>
                  <a:ext cx="539210" cy="29622"/>
                </a:xfrm>
                <a:custGeom>
                  <a:rect b="b" l="l" r="r" t="t"/>
                  <a:pathLst>
                    <a:path extrusionOk="0" h="29622" w="539210">
                      <a:moveTo>
                        <a:pt x="0" y="0"/>
                      </a:moveTo>
                      <a:lnTo>
                        <a:pt x="539210" y="0"/>
                      </a:lnTo>
                      <a:lnTo>
                        <a:pt x="539210" y="29623"/>
                      </a:lnTo>
                      <a:lnTo>
                        <a:pt x="0" y="29623"/>
                      </a:lnTo>
                      <a:close/>
                    </a:path>
                  </a:pathLst>
                </a:custGeom>
                <a:solidFill>
                  <a:srgbClr val="0A25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7" name="Google Shape;1087;p10"/>
              <p:cNvGrpSpPr/>
              <p:nvPr/>
            </p:nvGrpSpPr>
            <p:grpSpPr>
              <a:xfrm>
                <a:off x="10056544" y="5414532"/>
                <a:ext cx="1549796" cy="41853"/>
                <a:chOff x="5581173" y="4452080"/>
                <a:chExt cx="1033749" cy="30956"/>
              </a:xfrm>
            </p:grpSpPr>
            <p:sp>
              <p:nvSpPr>
                <p:cNvPr id="1088" name="Google Shape;1088;p10"/>
                <p:cNvSpPr/>
                <p:nvPr/>
              </p:nvSpPr>
              <p:spPr>
                <a:xfrm>
                  <a:off x="5582031" y="4452080"/>
                  <a:ext cx="1032891" cy="30956"/>
                </a:xfrm>
                <a:custGeom>
                  <a:rect b="b" l="l" r="r" t="t"/>
                  <a:pathLst>
                    <a:path extrusionOk="0" h="30956" w="1032891">
                      <a:moveTo>
                        <a:pt x="0" y="0"/>
                      </a:moveTo>
                      <a:lnTo>
                        <a:pt x="1032891" y="0"/>
                      </a:lnTo>
                      <a:lnTo>
                        <a:pt x="1032891" y="30956"/>
                      </a:lnTo>
                      <a:lnTo>
                        <a:pt x="0" y="309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10"/>
                <p:cNvSpPr/>
                <p:nvPr/>
              </p:nvSpPr>
              <p:spPr>
                <a:xfrm>
                  <a:off x="5581173" y="4452080"/>
                  <a:ext cx="516445" cy="30956"/>
                </a:xfrm>
                <a:custGeom>
                  <a:rect b="b" l="l" r="r" t="t"/>
                  <a:pathLst>
                    <a:path extrusionOk="0" h="30956" w="516445">
                      <a:moveTo>
                        <a:pt x="0" y="30956"/>
                      </a:moveTo>
                      <a:lnTo>
                        <a:pt x="0" y="0"/>
                      </a:lnTo>
                      <a:lnTo>
                        <a:pt x="516445" y="0"/>
                      </a:lnTo>
                      <a:lnTo>
                        <a:pt x="516445" y="30956"/>
                      </a:lnTo>
                      <a:cubicBezTo>
                        <a:pt x="516445" y="30956"/>
                        <a:pt x="86582" y="30956"/>
                        <a:pt x="0" y="309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0" name="Google Shape;1090;p10"/>
              <p:cNvGrpSpPr/>
              <p:nvPr/>
            </p:nvGrpSpPr>
            <p:grpSpPr>
              <a:xfrm>
                <a:off x="10056544" y="2015823"/>
                <a:ext cx="1549796" cy="132254"/>
                <a:chOff x="5581173" y="1938242"/>
                <a:chExt cx="1033749" cy="97821"/>
              </a:xfrm>
            </p:grpSpPr>
            <p:sp>
              <p:nvSpPr>
                <p:cNvPr id="1091" name="Google Shape;1091;p10"/>
                <p:cNvSpPr/>
                <p:nvPr/>
              </p:nvSpPr>
              <p:spPr>
                <a:xfrm>
                  <a:off x="5582031" y="1938242"/>
                  <a:ext cx="1032891" cy="97726"/>
                </a:xfrm>
                <a:custGeom>
                  <a:rect b="b" l="l" r="r" t="t"/>
                  <a:pathLst>
                    <a:path extrusionOk="0" h="97726" w="1032891">
                      <a:moveTo>
                        <a:pt x="0" y="0"/>
                      </a:moveTo>
                      <a:lnTo>
                        <a:pt x="1032891" y="0"/>
                      </a:lnTo>
                      <a:lnTo>
                        <a:pt x="1032891" y="97727"/>
                      </a:lnTo>
                      <a:lnTo>
                        <a:pt x="0" y="977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10"/>
                <p:cNvSpPr/>
                <p:nvPr/>
              </p:nvSpPr>
              <p:spPr>
                <a:xfrm>
                  <a:off x="5581173" y="1938242"/>
                  <a:ext cx="516445" cy="97821"/>
                </a:xfrm>
                <a:custGeom>
                  <a:rect b="b" l="l" r="r" t="t"/>
                  <a:pathLst>
                    <a:path extrusionOk="0" h="97821" w="516445">
                      <a:moveTo>
                        <a:pt x="0" y="97822"/>
                      </a:moveTo>
                      <a:lnTo>
                        <a:pt x="0" y="0"/>
                      </a:lnTo>
                      <a:lnTo>
                        <a:pt x="516445" y="0"/>
                      </a:lnTo>
                      <a:lnTo>
                        <a:pt x="516445" y="97726"/>
                      </a:lnTo>
                      <a:cubicBezTo>
                        <a:pt x="516445" y="97822"/>
                        <a:pt x="86582" y="97822"/>
                        <a:pt x="0" y="9782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3" name="Google Shape;1093;p10"/>
              <p:cNvGrpSpPr/>
              <p:nvPr/>
            </p:nvGrpSpPr>
            <p:grpSpPr>
              <a:xfrm>
                <a:off x="10550057" y="2585278"/>
                <a:ext cx="562770" cy="814264"/>
                <a:chOff x="5910357" y="2359437"/>
                <a:chExt cx="375380" cy="602266"/>
              </a:xfrm>
            </p:grpSpPr>
            <p:grpSp>
              <p:nvGrpSpPr>
                <p:cNvPr id="1094" name="Google Shape;1094;p10"/>
                <p:cNvGrpSpPr/>
                <p:nvPr/>
              </p:nvGrpSpPr>
              <p:grpSpPr>
                <a:xfrm>
                  <a:off x="5910357" y="2361247"/>
                  <a:ext cx="375285" cy="600456"/>
                  <a:chOff x="5910357" y="2361247"/>
                  <a:chExt cx="375285" cy="600456"/>
                </a:xfrm>
              </p:grpSpPr>
              <p:sp>
                <p:nvSpPr>
                  <p:cNvPr id="1095" name="Google Shape;1095;p10"/>
                  <p:cNvSpPr/>
                  <p:nvPr/>
                </p:nvSpPr>
                <p:spPr>
                  <a:xfrm>
                    <a:off x="5910357" y="2361247"/>
                    <a:ext cx="187642" cy="300228"/>
                  </a:xfrm>
                  <a:custGeom>
                    <a:rect b="b" l="l" r="r" t="t"/>
                    <a:pathLst>
                      <a:path extrusionOk="0" h="300228" w="187642">
                        <a:moveTo>
                          <a:pt x="0" y="0"/>
                        </a:moveTo>
                        <a:lnTo>
                          <a:pt x="187642" y="0"/>
                        </a:lnTo>
                        <a:lnTo>
                          <a:pt x="187642" y="300228"/>
                        </a:lnTo>
                        <a:lnTo>
                          <a:pt x="0" y="30022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6" name="Google Shape;1096;p10"/>
                  <p:cNvSpPr/>
                  <p:nvPr/>
                </p:nvSpPr>
                <p:spPr>
                  <a:xfrm>
                    <a:off x="5910357" y="2661475"/>
                    <a:ext cx="187642" cy="300228"/>
                  </a:xfrm>
                  <a:custGeom>
                    <a:rect b="b" l="l" r="r" t="t"/>
                    <a:pathLst>
                      <a:path extrusionOk="0" h="300228" w="187642">
                        <a:moveTo>
                          <a:pt x="0" y="0"/>
                        </a:moveTo>
                        <a:lnTo>
                          <a:pt x="187642" y="0"/>
                        </a:lnTo>
                        <a:lnTo>
                          <a:pt x="187642" y="300228"/>
                        </a:lnTo>
                        <a:lnTo>
                          <a:pt x="0" y="30022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7" name="Google Shape;1097;p10"/>
                  <p:cNvSpPr/>
                  <p:nvPr/>
                </p:nvSpPr>
                <p:spPr>
                  <a:xfrm>
                    <a:off x="6098000" y="2661475"/>
                    <a:ext cx="187642" cy="300228"/>
                  </a:xfrm>
                  <a:custGeom>
                    <a:rect b="b" l="l" r="r" t="t"/>
                    <a:pathLst>
                      <a:path extrusionOk="0" h="300228" w="187642">
                        <a:moveTo>
                          <a:pt x="0" y="0"/>
                        </a:moveTo>
                        <a:lnTo>
                          <a:pt x="187642" y="0"/>
                        </a:lnTo>
                        <a:lnTo>
                          <a:pt x="187642" y="300228"/>
                        </a:lnTo>
                        <a:lnTo>
                          <a:pt x="0" y="30022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10"/>
                  <p:cNvSpPr/>
                  <p:nvPr/>
                </p:nvSpPr>
                <p:spPr>
                  <a:xfrm>
                    <a:off x="6098000" y="2361247"/>
                    <a:ext cx="187642" cy="300228"/>
                  </a:xfrm>
                  <a:custGeom>
                    <a:rect b="b" l="l" r="r" t="t"/>
                    <a:pathLst>
                      <a:path extrusionOk="0" h="300228" w="187642">
                        <a:moveTo>
                          <a:pt x="0" y="0"/>
                        </a:moveTo>
                        <a:lnTo>
                          <a:pt x="187642" y="0"/>
                        </a:lnTo>
                        <a:lnTo>
                          <a:pt x="187642" y="300228"/>
                        </a:lnTo>
                        <a:lnTo>
                          <a:pt x="0" y="30022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9" name="Google Shape;1099;p10"/>
                <p:cNvSpPr/>
                <p:nvPr/>
              </p:nvSpPr>
              <p:spPr>
                <a:xfrm>
                  <a:off x="5947410" y="2393823"/>
                  <a:ext cx="301370" cy="527113"/>
                </a:xfrm>
                <a:custGeom>
                  <a:rect b="b" l="l" r="r" t="t"/>
                  <a:pathLst>
                    <a:path extrusionOk="0" h="527113" w="301370">
                      <a:moveTo>
                        <a:pt x="0" y="0"/>
                      </a:moveTo>
                      <a:lnTo>
                        <a:pt x="301371" y="0"/>
                      </a:lnTo>
                      <a:lnTo>
                        <a:pt x="301371" y="527114"/>
                      </a:lnTo>
                      <a:lnTo>
                        <a:pt x="0" y="52711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10"/>
                <p:cNvSpPr/>
                <p:nvPr/>
              </p:nvSpPr>
              <p:spPr>
                <a:xfrm>
                  <a:off x="5910357" y="2361247"/>
                  <a:ext cx="37052" cy="600456"/>
                </a:xfrm>
                <a:custGeom>
                  <a:rect b="b" l="l" r="r" t="t"/>
                  <a:pathLst>
                    <a:path extrusionOk="0" h="600456" w="37052">
                      <a:moveTo>
                        <a:pt x="37052" y="559689"/>
                      </a:moveTo>
                      <a:lnTo>
                        <a:pt x="0" y="600456"/>
                      </a:lnTo>
                      <a:lnTo>
                        <a:pt x="0" y="0"/>
                      </a:lnTo>
                      <a:lnTo>
                        <a:pt x="37052" y="325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10"/>
                <p:cNvSpPr/>
                <p:nvPr/>
              </p:nvSpPr>
              <p:spPr>
                <a:xfrm>
                  <a:off x="6248685" y="2359437"/>
                  <a:ext cx="37052" cy="600456"/>
                </a:xfrm>
                <a:custGeom>
                  <a:rect b="b" l="l" r="r" t="t"/>
                  <a:pathLst>
                    <a:path extrusionOk="0" h="600456" w="37052">
                      <a:moveTo>
                        <a:pt x="0" y="561499"/>
                      </a:moveTo>
                      <a:lnTo>
                        <a:pt x="37052" y="600456"/>
                      </a:lnTo>
                      <a:lnTo>
                        <a:pt x="37052" y="0"/>
                      </a:lnTo>
                      <a:lnTo>
                        <a:pt x="0" y="3438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2" name="Google Shape;1102;p10"/>
              <p:cNvGrpSpPr/>
              <p:nvPr/>
            </p:nvGrpSpPr>
            <p:grpSpPr>
              <a:xfrm>
                <a:off x="10443028" y="4081386"/>
                <a:ext cx="806386" cy="594398"/>
                <a:chOff x="5717721" y="3118847"/>
                <a:chExt cx="727195" cy="594398"/>
              </a:xfrm>
            </p:grpSpPr>
            <p:sp>
              <p:nvSpPr>
                <p:cNvPr descr="Crown with solid fill" id="1103" name="Google Shape;1103;p10"/>
                <p:cNvSpPr/>
                <p:nvPr/>
              </p:nvSpPr>
              <p:spPr>
                <a:xfrm>
                  <a:off x="5717721" y="3118847"/>
                  <a:ext cx="370258" cy="594398"/>
                </a:xfrm>
                <a:custGeom>
                  <a:rect b="b" l="l" r="r" t="t"/>
                  <a:pathLst>
                    <a:path extrusionOk="0" h="594398" w="370258">
                      <a:moveTo>
                        <a:pt x="83004" y="461048"/>
                      </a:moveTo>
                      <a:lnTo>
                        <a:pt x="370258" y="461048"/>
                      </a:lnTo>
                      <a:lnTo>
                        <a:pt x="370258" y="594398"/>
                      </a:lnTo>
                      <a:lnTo>
                        <a:pt x="83004" y="594398"/>
                      </a:lnTo>
                      <a:close/>
                      <a:moveTo>
                        <a:pt x="185502" y="120462"/>
                      </a:moveTo>
                      <a:lnTo>
                        <a:pt x="163747" y="142217"/>
                      </a:lnTo>
                      <a:lnTo>
                        <a:pt x="185502" y="163981"/>
                      </a:lnTo>
                      <a:lnTo>
                        <a:pt x="207257" y="142217"/>
                      </a:lnTo>
                      <a:close/>
                      <a:moveTo>
                        <a:pt x="370258" y="0"/>
                      </a:moveTo>
                      <a:lnTo>
                        <a:pt x="370258" y="65356"/>
                      </a:lnTo>
                      <a:lnTo>
                        <a:pt x="337778" y="97859"/>
                      </a:lnTo>
                      <a:lnTo>
                        <a:pt x="370258" y="130354"/>
                      </a:lnTo>
                      <a:lnTo>
                        <a:pt x="370258" y="422947"/>
                      </a:lnTo>
                      <a:lnTo>
                        <a:pt x="99196" y="422947"/>
                      </a:lnTo>
                      <a:cubicBezTo>
                        <a:pt x="90253" y="422947"/>
                        <a:pt x="83003" y="415698"/>
                        <a:pt x="83003" y="406755"/>
                      </a:cubicBezTo>
                      <a:lnTo>
                        <a:pt x="83003" y="391096"/>
                      </a:lnTo>
                      <a:cubicBezTo>
                        <a:pt x="82080" y="350241"/>
                        <a:pt x="75673" y="309696"/>
                        <a:pt x="63953" y="270547"/>
                      </a:cubicBezTo>
                      <a:cubicBezTo>
                        <a:pt x="51619" y="234804"/>
                        <a:pt x="30626" y="202669"/>
                        <a:pt x="2851" y="177012"/>
                      </a:cubicBezTo>
                      <a:cubicBezTo>
                        <a:pt x="637" y="174838"/>
                        <a:pt x="-379" y="171722"/>
                        <a:pt x="128" y="168661"/>
                      </a:cubicBezTo>
                      <a:cubicBezTo>
                        <a:pt x="987" y="163471"/>
                        <a:pt x="5890" y="159960"/>
                        <a:pt x="11080" y="160819"/>
                      </a:cubicBezTo>
                      <a:cubicBezTo>
                        <a:pt x="25269" y="163047"/>
                        <a:pt x="39202" y="166675"/>
                        <a:pt x="52676" y="171649"/>
                      </a:cubicBezTo>
                      <a:cubicBezTo>
                        <a:pt x="71231" y="179673"/>
                        <a:pt x="88013" y="191292"/>
                        <a:pt x="102053" y="205834"/>
                      </a:cubicBezTo>
                      <a:cubicBezTo>
                        <a:pt x="110859" y="214424"/>
                        <a:pt x="122232" y="219900"/>
                        <a:pt x="134438" y="221427"/>
                      </a:cubicBezTo>
                      <a:lnTo>
                        <a:pt x="176825" y="227180"/>
                      </a:lnTo>
                      <a:cubicBezTo>
                        <a:pt x="177619" y="227287"/>
                        <a:pt x="178428" y="227193"/>
                        <a:pt x="179176" y="226906"/>
                      </a:cubicBezTo>
                      <a:cubicBezTo>
                        <a:pt x="181631" y="225961"/>
                        <a:pt x="182856" y="223205"/>
                        <a:pt x="181911" y="220750"/>
                      </a:cubicBezTo>
                      <a:lnTo>
                        <a:pt x="174901" y="202481"/>
                      </a:lnTo>
                      <a:cubicBezTo>
                        <a:pt x="174091" y="200367"/>
                        <a:pt x="172840" y="198448"/>
                        <a:pt x="171234" y="196852"/>
                      </a:cubicBezTo>
                      <a:lnTo>
                        <a:pt x="128000" y="153609"/>
                      </a:lnTo>
                      <a:cubicBezTo>
                        <a:pt x="121703" y="147290"/>
                        <a:pt x="121703" y="137068"/>
                        <a:pt x="128000" y="130749"/>
                      </a:cubicBezTo>
                      <a:lnTo>
                        <a:pt x="174043" y="84705"/>
                      </a:lnTo>
                      <a:cubicBezTo>
                        <a:pt x="180362" y="78408"/>
                        <a:pt x="190585" y="78408"/>
                        <a:pt x="196903" y="84705"/>
                      </a:cubicBezTo>
                      <a:lnTo>
                        <a:pt x="242947" y="130749"/>
                      </a:lnTo>
                      <a:cubicBezTo>
                        <a:pt x="249244" y="137068"/>
                        <a:pt x="249244" y="147290"/>
                        <a:pt x="242947" y="153609"/>
                      </a:cubicBezTo>
                      <a:lnTo>
                        <a:pt x="241995" y="154561"/>
                      </a:lnTo>
                      <a:cubicBezTo>
                        <a:pt x="237523" y="159042"/>
                        <a:pt x="236072" y="165717"/>
                        <a:pt x="238280" y="171649"/>
                      </a:cubicBezTo>
                      <a:lnTo>
                        <a:pt x="260054" y="229961"/>
                      </a:lnTo>
                      <a:cubicBezTo>
                        <a:pt x="262142" y="235536"/>
                        <a:pt x="267120" y="239516"/>
                        <a:pt x="273018" y="240324"/>
                      </a:cubicBezTo>
                      <a:lnTo>
                        <a:pt x="281590" y="241486"/>
                      </a:lnTo>
                      <a:cubicBezTo>
                        <a:pt x="283649" y="241770"/>
                        <a:pt x="285653" y="240687"/>
                        <a:pt x="286543" y="238810"/>
                      </a:cubicBezTo>
                      <a:lnTo>
                        <a:pt x="321738" y="164334"/>
                      </a:lnTo>
                      <a:cubicBezTo>
                        <a:pt x="324644" y="158160"/>
                        <a:pt x="323368" y="150827"/>
                        <a:pt x="318547" y="145998"/>
                      </a:cubicBezTo>
                      <a:lnTo>
                        <a:pt x="281838" y="109279"/>
                      </a:lnTo>
                      <a:cubicBezTo>
                        <a:pt x="275541" y="102960"/>
                        <a:pt x="275541" y="92738"/>
                        <a:pt x="281838" y="86419"/>
                      </a:cubicBezTo>
                      <a:lnTo>
                        <a:pt x="366848" y="14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descr="Crown with solid fill" id="1104" name="Google Shape;1104;p10"/>
                <p:cNvSpPr/>
                <p:nvPr/>
              </p:nvSpPr>
              <p:spPr>
                <a:xfrm flipH="1">
                  <a:off x="6074658" y="3118847"/>
                  <a:ext cx="370258" cy="594398"/>
                </a:xfrm>
                <a:custGeom>
                  <a:rect b="b" l="l" r="r" t="t"/>
                  <a:pathLst>
                    <a:path extrusionOk="0" h="594398" w="370258">
                      <a:moveTo>
                        <a:pt x="83004" y="461048"/>
                      </a:moveTo>
                      <a:lnTo>
                        <a:pt x="370258" y="461048"/>
                      </a:lnTo>
                      <a:lnTo>
                        <a:pt x="370258" y="594398"/>
                      </a:lnTo>
                      <a:lnTo>
                        <a:pt x="83004" y="594398"/>
                      </a:lnTo>
                      <a:close/>
                      <a:moveTo>
                        <a:pt x="185502" y="120462"/>
                      </a:moveTo>
                      <a:lnTo>
                        <a:pt x="163747" y="142217"/>
                      </a:lnTo>
                      <a:lnTo>
                        <a:pt x="185502" y="163981"/>
                      </a:lnTo>
                      <a:lnTo>
                        <a:pt x="207257" y="142217"/>
                      </a:lnTo>
                      <a:close/>
                      <a:moveTo>
                        <a:pt x="370258" y="0"/>
                      </a:moveTo>
                      <a:lnTo>
                        <a:pt x="370258" y="65356"/>
                      </a:lnTo>
                      <a:lnTo>
                        <a:pt x="337778" y="97859"/>
                      </a:lnTo>
                      <a:lnTo>
                        <a:pt x="370258" y="130354"/>
                      </a:lnTo>
                      <a:lnTo>
                        <a:pt x="370258" y="422947"/>
                      </a:lnTo>
                      <a:lnTo>
                        <a:pt x="99196" y="422947"/>
                      </a:lnTo>
                      <a:cubicBezTo>
                        <a:pt x="90253" y="422947"/>
                        <a:pt x="83003" y="415698"/>
                        <a:pt x="83003" y="406755"/>
                      </a:cubicBezTo>
                      <a:lnTo>
                        <a:pt x="83003" y="391096"/>
                      </a:lnTo>
                      <a:cubicBezTo>
                        <a:pt x="82080" y="350241"/>
                        <a:pt x="75673" y="309696"/>
                        <a:pt x="63953" y="270547"/>
                      </a:cubicBezTo>
                      <a:cubicBezTo>
                        <a:pt x="51619" y="234804"/>
                        <a:pt x="30626" y="202669"/>
                        <a:pt x="2851" y="177012"/>
                      </a:cubicBezTo>
                      <a:cubicBezTo>
                        <a:pt x="637" y="174838"/>
                        <a:pt x="-379" y="171722"/>
                        <a:pt x="128" y="168661"/>
                      </a:cubicBezTo>
                      <a:cubicBezTo>
                        <a:pt x="987" y="163471"/>
                        <a:pt x="5890" y="159960"/>
                        <a:pt x="11080" y="160819"/>
                      </a:cubicBezTo>
                      <a:cubicBezTo>
                        <a:pt x="25269" y="163047"/>
                        <a:pt x="39202" y="166675"/>
                        <a:pt x="52676" y="171649"/>
                      </a:cubicBezTo>
                      <a:cubicBezTo>
                        <a:pt x="71231" y="179673"/>
                        <a:pt x="88013" y="191292"/>
                        <a:pt x="102053" y="205834"/>
                      </a:cubicBezTo>
                      <a:cubicBezTo>
                        <a:pt x="110859" y="214424"/>
                        <a:pt x="122232" y="219900"/>
                        <a:pt x="134438" y="221427"/>
                      </a:cubicBezTo>
                      <a:lnTo>
                        <a:pt x="176825" y="227180"/>
                      </a:lnTo>
                      <a:cubicBezTo>
                        <a:pt x="177619" y="227287"/>
                        <a:pt x="178428" y="227193"/>
                        <a:pt x="179176" y="226906"/>
                      </a:cubicBezTo>
                      <a:cubicBezTo>
                        <a:pt x="181631" y="225961"/>
                        <a:pt x="182856" y="223205"/>
                        <a:pt x="181911" y="220750"/>
                      </a:cubicBezTo>
                      <a:lnTo>
                        <a:pt x="174901" y="202481"/>
                      </a:lnTo>
                      <a:cubicBezTo>
                        <a:pt x="174091" y="200367"/>
                        <a:pt x="172840" y="198448"/>
                        <a:pt x="171234" y="196852"/>
                      </a:cubicBezTo>
                      <a:lnTo>
                        <a:pt x="128000" y="153609"/>
                      </a:lnTo>
                      <a:cubicBezTo>
                        <a:pt x="121703" y="147290"/>
                        <a:pt x="121703" y="137068"/>
                        <a:pt x="128000" y="130749"/>
                      </a:cubicBezTo>
                      <a:lnTo>
                        <a:pt x="174043" y="84705"/>
                      </a:lnTo>
                      <a:cubicBezTo>
                        <a:pt x="180362" y="78408"/>
                        <a:pt x="190585" y="78408"/>
                        <a:pt x="196903" y="84705"/>
                      </a:cubicBezTo>
                      <a:lnTo>
                        <a:pt x="242947" y="130749"/>
                      </a:lnTo>
                      <a:cubicBezTo>
                        <a:pt x="249244" y="137068"/>
                        <a:pt x="249244" y="147290"/>
                        <a:pt x="242947" y="153609"/>
                      </a:cubicBezTo>
                      <a:lnTo>
                        <a:pt x="241995" y="154561"/>
                      </a:lnTo>
                      <a:cubicBezTo>
                        <a:pt x="237523" y="159042"/>
                        <a:pt x="236072" y="165717"/>
                        <a:pt x="238280" y="171649"/>
                      </a:cubicBezTo>
                      <a:lnTo>
                        <a:pt x="260054" y="229961"/>
                      </a:lnTo>
                      <a:cubicBezTo>
                        <a:pt x="262142" y="235536"/>
                        <a:pt x="267120" y="239516"/>
                        <a:pt x="273018" y="240324"/>
                      </a:cubicBezTo>
                      <a:lnTo>
                        <a:pt x="281590" y="241486"/>
                      </a:lnTo>
                      <a:cubicBezTo>
                        <a:pt x="283649" y="241770"/>
                        <a:pt x="285653" y="240687"/>
                        <a:pt x="286543" y="238810"/>
                      </a:cubicBezTo>
                      <a:lnTo>
                        <a:pt x="321738" y="164334"/>
                      </a:lnTo>
                      <a:cubicBezTo>
                        <a:pt x="324644" y="158160"/>
                        <a:pt x="323368" y="150827"/>
                        <a:pt x="318547" y="145998"/>
                      </a:cubicBezTo>
                      <a:lnTo>
                        <a:pt x="281838" y="109279"/>
                      </a:lnTo>
                      <a:cubicBezTo>
                        <a:pt x="275541" y="102960"/>
                        <a:pt x="275541" y="92738"/>
                        <a:pt x="281838" y="86419"/>
                      </a:cubicBezTo>
                      <a:lnTo>
                        <a:pt x="366848" y="14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05" name="Google Shape;1105;p10"/>
            <p:cNvSpPr/>
            <p:nvPr/>
          </p:nvSpPr>
          <p:spPr>
            <a:xfrm>
              <a:off x="10612400" y="2632800"/>
              <a:ext cx="437740" cy="695789"/>
            </a:xfrm>
            <a:custGeom>
              <a:rect b="b" l="l" r="r" t="t"/>
              <a:pathLst>
                <a:path extrusionOk="0" h="527113" w="301370">
                  <a:moveTo>
                    <a:pt x="0" y="0"/>
                  </a:moveTo>
                  <a:lnTo>
                    <a:pt x="301371" y="0"/>
                  </a:lnTo>
                  <a:lnTo>
                    <a:pt x="301371" y="527114"/>
                  </a:lnTo>
                  <a:lnTo>
                    <a:pt x="0" y="527114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6" name="Google Shape;1106;p10"/>
            <p:cNvPicPr preferRelativeResize="0"/>
            <p:nvPr/>
          </p:nvPicPr>
          <p:blipFill rotWithShape="1">
            <a:blip r:embed="rId3">
              <a:alphaModFix/>
            </a:blip>
            <a:srcRect b="0" l="60626" r="0" t="0"/>
            <a:stretch/>
          </p:blipFill>
          <p:spPr>
            <a:xfrm>
              <a:off x="10833053" y="4958850"/>
              <a:ext cx="381575" cy="31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7" name="Google Shape;1107;p10"/>
            <p:cNvPicPr preferRelativeResize="0"/>
            <p:nvPr/>
          </p:nvPicPr>
          <p:blipFill rotWithShape="1">
            <a:blip r:embed="rId4">
              <a:alphaModFix/>
            </a:blip>
            <a:srcRect b="0" l="0" r="38469" t="0"/>
            <a:stretch/>
          </p:blipFill>
          <p:spPr>
            <a:xfrm>
              <a:off x="10232112" y="4958850"/>
              <a:ext cx="596300" cy="31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8" name="Google Shape;1108;p10"/>
          <p:cNvSpPr txBox="1"/>
          <p:nvPr>
            <p:ph idx="6" type="body"/>
          </p:nvPr>
        </p:nvSpPr>
        <p:spPr>
          <a:xfrm>
            <a:off x="2476475" y="4370575"/>
            <a:ext cx="1355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NRN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EOM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EOD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BTW</a:t>
            </a:r>
            <a:endParaRPr sz="2000"/>
          </a:p>
        </p:txBody>
      </p:sp>
      <p:sp>
        <p:nvSpPr>
          <p:cNvPr id="1109" name="Google Shape;1109;p10"/>
          <p:cNvSpPr/>
          <p:nvPr/>
        </p:nvSpPr>
        <p:spPr>
          <a:xfrm rot="-5400000">
            <a:off x="-1246050" y="5176988"/>
            <a:ext cx="2923800" cy="43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1"/>
          <p:cNvSpPr txBox="1"/>
          <p:nvPr>
            <p:ph type="title"/>
          </p:nvPr>
        </p:nvSpPr>
        <p:spPr>
          <a:xfrm>
            <a:off x="6034800" y="2451225"/>
            <a:ext cx="46275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15" name="Google Shape;1115;p11"/>
          <p:cNvSpPr txBox="1"/>
          <p:nvPr>
            <p:ph idx="1" type="subTitle"/>
          </p:nvPr>
        </p:nvSpPr>
        <p:spPr>
          <a:xfrm>
            <a:off x="6034800" y="3688875"/>
            <a:ext cx="4627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100"/>
              <a:buNone/>
            </a:pPr>
            <a:r>
              <a:rPr lang="en"/>
              <a:t>Best of Luck with Your Professional Email Writing</a:t>
            </a:r>
            <a:endParaRPr/>
          </a:p>
        </p:txBody>
      </p:sp>
      <p:sp>
        <p:nvSpPr>
          <p:cNvPr id="1116" name="Google Shape;1116;p11"/>
          <p:cNvSpPr/>
          <p:nvPr/>
        </p:nvSpPr>
        <p:spPr>
          <a:xfrm rot="-5400000">
            <a:off x="-1246050" y="5176988"/>
            <a:ext cx="2923800" cy="43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"/>
          <p:cNvSpPr txBox="1"/>
          <p:nvPr>
            <p:ph type="title"/>
          </p:nvPr>
        </p:nvSpPr>
        <p:spPr>
          <a:xfrm>
            <a:off x="4792632" y="1233725"/>
            <a:ext cx="6836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Sheikh Mohammad Rifat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/>
          </a:p>
        </p:txBody>
      </p:sp>
      <p:sp>
        <p:nvSpPr>
          <p:cNvPr id="810" name="Google Shape;810;p2"/>
          <p:cNvSpPr txBox="1"/>
          <p:nvPr>
            <p:ph idx="1" type="body"/>
          </p:nvPr>
        </p:nvSpPr>
        <p:spPr>
          <a:xfrm>
            <a:off x="4879150" y="3518048"/>
            <a:ext cx="6836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100"/>
              <a:buNone/>
            </a:pPr>
            <a:r>
              <a:rPr lang="en"/>
              <a:t>Job Placement Executive, Programming Hero             rifat@programming-hero.com</a:t>
            </a:r>
            <a:endParaRPr/>
          </a:p>
        </p:txBody>
      </p:sp>
      <p:cxnSp>
        <p:nvCxnSpPr>
          <p:cNvPr id="811" name="Google Shape;811;p2"/>
          <p:cNvCxnSpPr/>
          <p:nvPr/>
        </p:nvCxnSpPr>
        <p:spPr>
          <a:xfrm>
            <a:off x="5021375" y="1145600"/>
            <a:ext cx="6252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2" name="Google Shape;812;p2"/>
          <p:cNvSpPr/>
          <p:nvPr/>
        </p:nvSpPr>
        <p:spPr>
          <a:xfrm rot="-5400000">
            <a:off x="-1246050" y="5176988"/>
            <a:ext cx="2923800" cy="43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3"/>
          <p:cNvGrpSpPr/>
          <p:nvPr/>
        </p:nvGrpSpPr>
        <p:grpSpPr>
          <a:xfrm flipH="1" rot="-802563">
            <a:off x="1286913" y="1487757"/>
            <a:ext cx="1023924" cy="641042"/>
            <a:chOff x="6551993" y="1927595"/>
            <a:chExt cx="2643703" cy="2139960"/>
          </a:xfrm>
        </p:grpSpPr>
        <p:grpSp>
          <p:nvGrpSpPr>
            <p:cNvPr id="818" name="Google Shape;818;p3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819" name="Google Shape;819;p3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1" name="Google Shape;821;p3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"/>
          <p:cNvGrpSpPr/>
          <p:nvPr/>
        </p:nvGrpSpPr>
        <p:grpSpPr>
          <a:xfrm flipH="1" rot="-802563">
            <a:off x="1243196" y="3113097"/>
            <a:ext cx="1023924" cy="641042"/>
            <a:chOff x="6551993" y="1927595"/>
            <a:chExt cx="2643703" cy="2139960"/>
          </a:xfrm>
        </p:grpSpPr>
        <p:grpSp>
          <p:nvGrpSpPr>
            <p:cNvPr id="825" name="Google Shape;825;p3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826" name="Google Shape;826;p3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8" name="Google Shape;828;p3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3"/>
          <p:cNvGrpSpPr/>
          <p:nvPr/>
        </p:nvGrpSpPr>
        <p:grpSpPr>
          <a:xfrm flipH="1" rot="-802563">
            <a:off x="4380268" y="1523428"/>
            <a:ext cx="1023924" cy="641042"/>
            <a:chOff x="6551993" y="1927595"/>
            <a:chExt cx="2643703" cy="2139960"/>
          </a:xfrm>
        </p:grpSpPr>
        <p:grpSp>
          <p:nvGrpSpPr>
            <p:cNvPr id="832" name="Google Shape;832;p3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833" name="Google Shape;833;p3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3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3"/>
          <p:cNvGrpSpPr/>
          <p:nvPr/>
        </p:nvGrpSpPr>
        <p:grpSpPr>
          <a:xfrm flipH="1" rot="-802563">
            <a:off x="4397119" y="3148768"/>
            <a:ext cx="1023924" cy="641042"/>
            <a:chOff x="6551993" y="1927595"/>
            <a:chExt cx="2643703" cy="2139960"/>
          </a:xfrm>
        </p:grpSpPr>
        <p:grpSp>
          <p:nvGrpSpPr>
            <p:cNvPr id="839" name="Google Shape;839;p3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840" name="Google Shape;840;p3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2" name="Google Shape;842;p3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5" name="Google Shape;845;p3"/>
          <p:cNvSpPr txBox="1"/>
          <p:nvPr>
            <p:ph idx="1" type="body"/>
          </p:nvPr>
        </p:nvSpPr>
        <p:spPr>
          <a:xfrm>
            <a:off x="415600" y="2081771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/>
              <a:t>Email Sender Fields</a:t>
            </a:r>
            <a:endParaRPr/>
          </a:p>
        </p:txBody>
      </p:sp>
      <p:sp>
        <p:nvSpPr>
          <p:cNvPr id="846" name="Google Shape;846;p3"/>
          <p:cNvSpPr txBox="1"/>
          <p:nvPr>
            <p:ph type="title"/>
          </p:nvPr>
        </p:nvSpPr>
        <p:spPr>
          <a:xfrm>
            <a:off x="720400" y="136175"/>
            <a:ext cx="8605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847" name="Google Shape;847;p3"/>
          <p:cNvSpPr txBox="1"/>
          <p:nvPr>
            <p:ph idx="2" type="body"/>
          </p:nvPr>
        </p:nvSpPr>
        <p:spPr>
          <a:xfrm>
            <a:off x="3561575" y="2081771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/>
              <a:t>Subject Line</a:t>
            </a:r>
            <a:endParaRPr/>
          </a:p>
        </p:txBody>
      </p:sp>
      <p:sp>
        <p:nvSpPr>
          <p:cNvPr id="848" name="Google Shape;848;p3"/>
          <p:cNvSpPr txBox="1"/>
          <p:nvPr>
            <p:ph idx="3" type="body"/>
          </p:nvPr>
        </p:nvSpPr>
        <p:spPr>
          <a:xfrm>
            <a:off x="415600" y="3728929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/>
              <a:t>Fonts and Formatting</a:t>
            </a:r>
            <a:endParaRPr/>
          </a:p>
        </p:txBody>
      </p:sp>
      <p:sp>
        <p:nvSpPr>
          <p:cNvPr id="849" name="Google Shape;849;p3"/>
          <p:cNvSpPr txBox="1"/>
          <p:nvPr>
            <p:ph idx="4" type="body"/>
          </p:nvPr>
        </p:nvSpPr>
        <p:spPr>
          <a:xfrm>
            <a:off x="3561575" y="3728929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/>
              <a:t>Salutation and Closing</a:t>
            </a:r>
            <a:endParaRPr/>
          </a:p>
        </p:txBody>
      </p:sp>
      <p:sp>
        <p:nvSpPr>
          <p:cNvPr id="850" name="Google Shape;850;p3"/>
          <p:cNvSpPr txBox="1"/>
          <p:nvPr>
            <p:ph idx="5" type="title"/>
          </p:nvPr>
        </p:nvSpPr>
        <p:spPr>
          <a:xfrm>
            <a:off x="415600" y="1444069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1" name="Google Shape;851;p3"/>
          <p:cNvSpPr txBox="1"/>
          <p:nvPr>
            <p:ph idx="6" type="title"/>
          </p:nvPr>
        </p:nvSpPr>
        <p:spPr>
          <a:xfrm>
            <a:off x="3561575" y="1444069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2" name="Google Shape;852;p3"/>
          <p:cNvSpPr txBox="1"/>
          <p:nvPr>
            <p:ph idx="7" type="title"/>
          </p:nvPr>
        </p:nvSpPr>
        <p:spPr>
          <a:xfrm>
            <a:off x="415600" y="3091235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3" name="Google Shape;853;p3"/>
          <p:cNvSpPr txBox="1"/>
          <p:nvPr>
            <p:ph idx="8" type="title"/>
          </p:nvPr>
        </p:nvSpPr>
        <p:spPr>
          <a:xfrm>
            <a:off x="3561575" y="3091235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854" name="Google Shape;854;p3"/>
          <p:cNvGrpSpPr/>
          <p:nvPr/>
        </p:nvGrpSpPr>
        <p:grpSpPr>
          <a:xfrm flipH="1" rot="-802563">
            <a:off x="7526243" y="1554328"/>
            <a:ext cx="1023924" cy="641042"/>
            <a:chOff x="6551993" y="1927595"/>
            <a:chExt cx="2643703" cy="2139960"/>
          </a:xfrm>
        </p:grpSpPr>
        <p:grpSp>
          <p:nvGrpSpPr>
            <p:cNvPr id="855" name="Google Shape;855;p3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856" name="Google Shape;856;p3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8" name="Google Shape;858;p3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3"/>
          <p:cNvGrpSpPr/>
          <p:nvPr/>
        </p:nvGrpSpPr>
        <p:grpSpPr>
          <a:xfrm flipH="1" rot="-802563">
            <a:off x="7543094" y="3179668"/>
            <a:ext cx="1023924" cy="641042"/>
            <a:chOff x="6551993" y="1927595"/>
            <a:chExt cx="2643703" cy="2139960"/>
          </a:xfrm>
        </p:grpSpPr>
        <p:grpSp>
          <p:nvGrpSpPr>
            <p:cNvPr id="862" name="Google Shape;862;p3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863" name="Google Shape;863;p3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3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5" name="Google Shape;865;p3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8" name="Google Shape;868;p3"/>
          <p:cNvSpPr txBox="1"/>
          <p:nvPr>
            <p:ph idx="2" type="body"/>
          </p:nvPr>
        </p:nvSpPr>
        <p:spPr>
          <a:xfrm>
            <a:off x="6707550" y="2112674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/>
              <a:t>Email Tone</a:t>
            </a:r>
            <a:endParaRPr/>
          </a:p>
        </p:txBody>
      </p:sp>
      <p:sp>
        <p:nvSpPr>
          <p:cNvPr id="869" name="Google Shape;869;p3"/>
          <p:cNvSpPr txBox="1"/>
          <p:nvPr>
            <p:ph idx="4" type="body"/>
          </p:nvPr>
        </p:nvSpPr>
        <p:spPr>
          <a:xfrm>
            <a:off x="6707550" y="3759829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/>
              <a:t>Email Signature</a:t>
            </a:r>
            <a:endParaRPr/>
          </a:p>
        </p:txBody>
      </p:sp>
      <p:sp>
        <p:nvSpPr>
          <p:cNvPr id="870" name="Google Shape;870;p3"/>
          <p:cNvSpPr txBox="1"/>
          <p:nvPr>
            <p:ph idx="6" type="title"/>
          </p:nvPr>
        </p:nvSpPr>
        <p:spPr>
          <a:xfrm>
            <a:off x="6707550" y="1474969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1" name="Google Shape;871;p3"/>
          <p:cNvSpPr txBox="1"/>
          <p:nvPr>
            <p:ph idx="8" type="title"/>
          </p:nvPr>
        </p:nvSpPr>
        <p:spPr>
          <a:xfrm>
            <a:off x="6707550" y="3122135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872" name="Google Shape;872;p3"/>
          <p:cNvGrpSpPr/>
          <p:nvPr/>
        </p:nvGrpSpPr>
        <p:grpSpPr>
          <a:xfrm flipH="1" rot="-802563">
            <a:off x="1205033" y="4972097"/>
            <a:ext cx="1023924" cy="641042"/>
            <a:chOff x="6551993" y="1927595"/>
            <a:chExt cx="2643703" cy="2139960"/>
          </a:xfrm>
        </p:grpSpPr>
        <p:grpSp>
          <p:nvGrpSpPr>
            <p:cNvPr id="873" name="Google Shape;873;p3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874" name="Google Shape;874;p3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6" name="Google Shape;876;p3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3"/>
          <p:cNvGrpSpPr/>
          <p:nvPr/>
        </p:nvGrpSpPr>
        <p:grpSpPr>
          <a:xfrm flipH="1" rot="-802563">
            <a:off x="4358956" y="5007768"/>
            <a:ext cx="1023924" cy="641042"/>
            <a:chOff x="6551993" y="1927595"/>
            <a:chExt cx="2643703" cy="2139960"/>
          </a:xfrm>
        </p:grpSpPr>
        <p:grpSp>
          <p:nvGrpSpPr>
            <p:cNvPr id="880" name="Google Shape;880;p3"/>
            <p:cNvGrpSpPr/>
            <p:nvPr/>
          </p:nvGrpSpPr>
          <p:grpSpPr>
            <a:xfrm>
              <a:off x="6551993" y="1927719"/>
              <a:ext cx="2643703" cy="2139836"/>
              <a:chOff x="6551993" y="1927719"/>
              <a:chExt cx="2643703" cy="2139836"/>
            </a:xfrm>
          </p:grpSpPr>
          <p:sp>
            <p:nvSpPr>
              <p:cNvPr id="881" name="Google Shape;881;p3"/>
              <p:cNvSpPr/>
              <p:nvPr/>
            </p:nvSpPr>
            <p:spPr>
              <a:xfrm>
                <a:off x="6566113" y="1941957"/>
                <a:ext cx="2615224" cy="2111311"/>
              </a:xfrm>
              <a:custGeom>
                <a:rect b="b" l="l" r="r" t="t"/>
                <a:pathLst>
                  <a:path extrusionOk="0" h="2111311" w="2615224">
                    <a:moveTo>
                      <a:pt x="2211841" y="0"/>
                    </a:moveTo>
                    <a:cubicBezTo>
                      <a:pt x="2346334" y="467487"/>
                      <a:pt x="2480731" y="935069"/>
                      <a:pt x="2615224" y="1402556"/>
                    </a:cubicBezTo>
                    <a:cubicBezTo>
                      <a:pt x="1865511" y="1501140"/>
                      <a:pt x="1134944" y="1742980"/>
                      <a:pt x="474576" y="2111312"/>
                    </a:cubicBezTo>
                    <a:cubicBezTo>
                      <a:pt x="330081" y="1543145"/>
                      <a:pt x="-50347" y="716471"/>
                      <a:pt x="5565" y="142208"/>
                    </a:cubicBezTo>
                    <a:cubicBezTo>
                      <a:pt x="753849" y="107442"/>
                      <a:pt x="1466128" y="156686"/>
                      <a:pt x="221184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3"/>
              <p:cNvSpPr/>
              <p:nvPr/>
            </p:nvSpPr>
            <p:spPr>
              <a:xfrm>
                <a:off x="6551993" y="1927719"/>
                <a:ext cx="2643703" cy="2139836"/>
              </a:xfrm>
              <a:custGeom>
                <a:rect b="b" l="l" r="r" t="t"/>
                <a:pathLst>
                  <a:path extrusionOk="0" h="2139836" w="2643703">
                    <a:moveTo>
                      <a:pt x="488696" y="2139837"/>
                    </a:moveTo>
                    <a:cubicBezTo>
                      <a:pt x="486791" y="2139837"/>
                      <a:pt x="484886" y="2139456"/>
                      <a:pt x="483076" y="2138694"/>
                    </a:cubicBezTo>
                    <a:cubicBezTo>
                      <a:pt x="478981" y="2136979"/>
                      <a:pt x="475933" y="2133360"/>
                      <a:pt x="474885" y="2129074"/>
                    </a:cubicBezTo>
                    <a:cubicBezTo>
                      <a:pt x="431927" y="1960005"/>
                      <a:pt x="368110" y="1768552"/>
                      <a:pt x="300673" y="1565860"/>
                    </a:cubicBezTo>
                    <a:cubicBezTo>
                      <a:pt x="143796" y="1094849"/>
                      <a:pt x="-33941" y="560973"/>
                      <a:pt x="5588" y="155112"/>
                    </a:cubicBezTo>
                    <a:cubicBezTo>
                      <a:pt x="6255" y="148064"/>
                      <a:pt x="12065" y="142539"/>
                      <a:pt x="19113" y="142254"/>
                    </a:cubicBezTo>
                    <a:cubicBezTo>
                      <a:pt x="235712" y="132157"/>
                      <a:pt x="452025" y="129109"/>
                      <a:pt x="661289" y="126156"/>
                    </a:cubicBezTo>
                    <a:cubicBezTo>
                      <a:pt x="1192594" y="118632"/>
                      <a:pt x="1694371" y="111488"/>
                      <a:pt x="2223103" y="331"/>
                    </a:cubicBezTo>
                    <a:cubicBezTo>
                      <a:pt x="2230342" y="-1288"/>
                      <a:pt x="2237677" y="3189"/>
                      <a:pt x="2239772" y="10332"/>
                    </a:cubicBezTo>
                    <a:lnTo>
                      <a:pt x="2643156" y="1412889"/>
                    </a:lnTo>
                    <a:cubicBezTo>
                      <a:pt x="2644299" y="1416889"/>
                      <a:pt x="2643632" y="1421175"/>
                      <a:pt x="2641346" y="1424700"/>
                    </a:cubicBezTo>
                    <a:cubicBezTo>
                      <a:pt x="2639060" y="1428224"/>
                      <a:pt x="2635345" y="1430510"/>
                      <a:pt x="2631250" y="1431081"/>
                    </a:cubicBezTo>
                    <a:cubicBezTo>
                      <a:pt x="1888490" y="1528713"/>
                      <a:pt x="1150017" y="1773219"/>
                      <a:pt x="495649" y="2138122"/>
                    </a:cubicBezTo>
                    <a:cubicBezTo>
                      <a:pt x="493458" y="2139265"/>
                      <a:pt x="491077" y="2139837"/>
                      <a:pt x="488696" y="2139837"/>
                    </a:cubicBezTo>
                    <a:close/>
                    <a:moveTo>
                      <a:pt x="32734" y="170162"/>
                    </a:moveTo>
                    <a:cubicBezTo>
                      <a:pt x="-1460" y="568497"/>
                      <a:pt x="173323" y="1093325"/>
                      <a:pt x="327628" y="1556811"/>
                    </a:cubicBezTo>
                    <a:cubicBezTo>
                      <a:pt x="392970" y="1752931"/>
                      <a:pt x="454692" y="1938478"/>
                      <a:pt x="497840" y="2104118"/>
                    </a:cubicBezTo>
                    <a:cubicBezTo>
                      <a:pt x="1146397" y="1745121"/>
                      <a:pt x="1876298" y="1503567"/>
                      <a:pt x="2610961" y="1404888"/>
                    </a:cubicBezTo>
                    <a:lnTo>
                      <a:pt x="2215769" y="31002"/>
                    </a:lnTo>
                    <a:cubicBezTo>
                      <a:pt x="1689132" y="140063"/>
                      <a:pt x="1189831" y="147207"/>
                      <a:pt x="661480" y="154731"/>
                    </a:cubicBezTo>
                    <a:cubicBezTo>
                      <a:pt x="456502" y="157589"/>
                      <a:pt x="244761" y="160542"/>
                      <a:pt x="32734" y="170162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3" name="Google Shape;883;p3"/>
            <p:cNvSpPr/>
            <p:nvPr/>
          </p:nvSpPr>
          <p:spPr>
            <a:xfrm>
              <a:off x="6557400" y="1927595"/>
              <a:ext cx="2234820" cy="1087162"/>
            </a:xfrm>
            <a:custGeom>
              <a:rect b="b" l="l" r="r" t="t"/>
              <a:pathLst>
                <a:path extrusionOk="0" h="1087162" w="2234820">
                  <a:moveTo>
                    <a:pt x="1623336" y="1087163"/>
                  </a:moveTo>
                  <a:cubicBezTo>
                    <a:pt x="1416167" y="1087163"/>
                    <a:pt x="885720" y="785696"/>
                    <a:pt x="6086" y="168286"/>
                  </a:cubicBezTo>
                  <a:cubicBezTo>
                    <a:pt x="-391" y="163714"/>
                    <a:pt x="-1915" y="154856"/>
                    <a:pt x="2562" y="148379"/>
                  </a:cubicBezTo>
                  <a:cubicBezTo>
                    <a:pt x="7134" y="141902"/>
                    <a:pt x="15992" y="140378"/>
                    <a:pt x="22469" y="144854"/>
                  </a:cubicBezTo>
                  <a:cubicBezTo>
                    <a:pt x="934393" y="784839"/>
                    <a:pt x="1482271" y="1091258"/>
                    <a:pt x="1650768" y="1056016"/>
                  </a:cubicBezTo>
                  <a:cubicBezTo>
                    <a:pt x="1751924" y="1034775"/>
                    <a:pt x="1824790" y="858086"/>
                    <a:pt x="1925755" y="613389"/>
                  </a:cubicBezTo>
                  <a:cubicBezTo>
                    <a:pt x="1996335" y="442320"/>
                    <a:pt x="2084251" y="229341"/>
                    <a:pt x="2208076" y="7313"/>
                  </a:cubicBezTo>
                  <a:cubicBezTo>
                    <a:pt x="2211886" y="455"/>
                    <a:pt x="2220649" y="-2021"/>
                    <a:pt x="2227507" y="1789"/>
                  </a:cubicBezTo>
                  <a:cubicBezTo>
                    <a:pt x="2234365" y="5599"/>
                    <a:pt x="2236841" y="14362"/>
                    <a:pt x="2233031" y="21220"/>
                  </a:cubicBezTo>
                  <a:cubicBezTo>
                    <a:pt x="2109968" y="241819"/>
                    <a:pt x="2022529" y="453845"/>
                    <a:pt x="1952139" y="624248"/>
                  </a:cubicBezTo>
                  <a:cubicBezTo>
                    <a:pt x="1844030" y="886376"/>
                    <a:pt x="1772498" y="1059540"/>
                    <a:pt x="1656674" y="1083924"/>
                  </a:cubicBezTo>
                  <a:cubicBezTo>
                    <a:pt x="1646672" y="1086115"/>
                    <a:pt x="1635528" y="1087163"/>
                    <a:pt x="1623336" y="108716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7040195" y="2691080"/>
              <a:ext cx="464475" cy="1359807"/>
            </a:xfrm>
            <a:custGeom>
              <a:rect b="b" l="l" r="r" t="t"/>
              <a:pathLst>
                <a:path extrusionOk="0" h="1359807" w="464475">
                  <a:moveTo>
                    <a:pt x="14306" y="1359807"/>
                  </a:moveTo>
                  <a:cubicBezTo>
                    <a:pt x="12782" y="1359807"/>
                    <a:pt x="11258" y="1359522"/>
                    <a:pt x="9638" y="1359045"/>
                  </a:cubicBezTo>
                  <a:cubicBezTo>
                    <a:pt x="2209" y="1356473"/>
                    <a:pt x="-1792" y="1348377"/>
                    <a:pt x="780" y="1340948"/>
                  </a:cubicBezTo>
                  <a:cubicBezTo>
                    <a:pt x="73361" y="1128635"/>
                    <a:pt x="147275" y="898321"/>
                    <a:pt x="218712" y="675531"/>
                  </a:cubicBezTo>
                  <a:cubicBezTo>
                    <a:pt x="290150" y="452646"/>
                    <a:pt x="364064" y="222141"/>
                    <a:pt x="436739" y="9638"/>
                  </a:cubicBezTo>
                  <a:cubicBezTo>
                    <a:pt x="439311" y="2209"/>
                    <a:pt x="447407" y="-1792"/>
                    <a:pt x="454837" y="780"/>
                  </a:cubicBezTo>
                  <a:cubicBezTo>
                    <a:pt x="462266" y="3352"/>
                    <a:pt x="466267" y="11448"/>
                    <a:pt x="463695" y="18878"/>
                  </a:cubicBezTo>
                  <a:cubicBezTo>
                    <a:pt x="391115" y="231095"/>
                    <a:pt x="317201" y="461505"/>
                    <a:pt x="245763" y="684199"/>
                  </a:cubicBezTo>
                  <a:cubicBezTo>
                    <a:pt x="174326" y="907084"/>
                    <a:pt x="100412" y="1137589"/>
                    <a:pt x="27641" y="1350092"/>
                  </a:cubicBezTo>
                  <a:cubicBezTo>
                    <a:pt x="25831" y="1356092"/>
                    <a:pt x="20306" y="1359807"/>
                    <a:pt x="14306" y="1359807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8415435" y="2690958"/>
              <a:ext cx="780242" cy="667842"/>
            </a:xfrm>
            <a:custGeom>
              <a:rect b="b" l="l" r="r" t="t"/>
              <a:pathLst>
                <a:path extrusionOk="0" h="667842" w="780242">
                  <a:moveTo>
                    <a:pt x="765903" y="667843"/>
                  </a:moveTo>
                  <a:cubicBezTo>
                    <a:pt x="762474" y="667843"/>
                    <a:pt x="759045" y="666604"/>
                    <a:pt x="756378" y="664128"/>
                  </a:cubicBezTo>
                  <a:cubicBezTo>
                    <a:pt x="659794" y="576879"/>
                    <a:pt x="539398" y="477724"/>
                    <a:pt x="411954" y="372663"/>
                  </a:cubicBezTo>
                  <a:cubicBezTo>
                    <a:pt x="266983" y="253219"/>
                    <a:pt x="117155" y="129680"/>
                    <a:pt x="4569" y="24715"/>
                  </a:cubicBezTo>
                  <a:cubicBezTo>
                    <a:pt x="-1241" y="19381"/>
                    <a:pt x="-1527" y="10332"/>
                    <a:pt x="3807" y="4522"/>
                  </a:cubicBezTo>
                  <a:cubicBezTo>
                    <a:pt x="9237" y="-1193"/>
                    <a:pt x="18190" y="-1574"/>
                    <a:pt x="24000" y="3855"/>
                  </a:cubicBezTo>
                  <a:cubicBezTo>
                    <a:pt x="135919" y="108154"/>
                    <a:pt x="285462" y="231407"/>
                    <a:pt x="430051" y="350660"/>
                  </a:cubicBezTo>
                  <a:cubicBezTo>
                    <a:pt x="557781" y="455911"/>
                    <a:pt x="678368" y="555353"/>
                    <a:pt x="775523" y="642982"/>
                  </a:cubicBezTo>
                  <a:cubicBezTo>
                    <a:pt x="781428" y="648221"/>
                    <a:pt x="781809" y="657270"/>
                    <a:pt x="776571" y="663176"/>
                  </a:cubicBezTo>
                  <a:cubicBezTo>
                    <a:pt x="773713" y="666319"/>
                    <a:pt x="769808" y="667843"/>
                    <a:pt x="765903" y="667843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6" name="Google Shape;886;p3"/>
          <p:cNvSpPr txBox="1"/>
          <p:nvPr>
            <p:ph idx="3" type="body"/>
          </p:nvPr>
        </p:nvSpPr>
        <p:spPr>
          <a:xfrm>
            <a:off x="377450" y="5587929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/>
              <a:t>Reply VS Reply All</a:t>
            </a:r>
            <a:endParaRPr/>
          </a:p>
        </p:txBody>
      </p:sp>
      <p:sp>
        <p:nvSpPr>
          <p:cNvPr id="887" name="Google Shape;887;p3"/>
          <p:cNvSpPr txBox="1"/>
          <p:nvPr>
            <p:ph idx="4" type="body"/>
          </p:nvPr>
        </p:nvSpPr>
        <p:spPr>
          <a:xfrm>
            <a:off x="3523425" y="5587929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/>
              <a:t>Bonus Points</a:t>
            </a:r>
            <a:endParaRPr/>
          </a:p>
        </p:txBody>
      </p:sp>
      <p:sp>
        <p:nvSpPr>
          <p:cNvPr id="888" name="Google Shape;888;p3"/>
          <p:cNvSpPr txBox="1"/>
          <p:nvPr>
            <p:ph idx="7" type="title"/>
          </p:nvPr>
        </p:nvSpPr>
        <p:spPr>
          <a:xfrm>
            <a:off x="377438" y="4950235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889" name="Google Shape;889;p3"/>
          <p:cNvSpPr txBox="1"/>
          <p:nvPr>
            <p:ph idx="8" type="title"/>
          </p:nvPr>
        </p:nvSpPr>
        <p:spPr>
          <a:xfrm>
            <a:off x="3523413" y="4950235"/>
            <a:ext cx="2618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890" name="Google Shape;890;p3"/>
          <p:cNvSpPr/>
          <p:nvPr/>
        </p:nvSpPr>
        <p:spPr>
          <a:xfrm rot="-5400000">
            <a:off x="-1246050" y="5176988"/>
            <a:ext cx="2923800" cy="43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"/>
          <p:cNvSpPr txBox="1"/>
          <p:nvPr>
            <p:ph type="title"/>
          </p:nvPr>
        </p:nvSpPr>
        <p:spPr>
          <a:xfrm>
            <a:off x="532125" y="395575"/>
            <a:ext cx="43263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6" name="Google Shape;896;p4"/>
          <p:cNvSpPr txBox="1"/>
          <p:nvPr>
            <p:ph idx="1" type="body"/>
          </p:nvPr>
        </p:nvSpPr>
        <p:spPr>
          <a:xfrm>
            <a:off x="689725" y="2965625"/>
            <a:ext cx="7049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97" name="Google Shape;897;p4"/>
          <p:cNvSpPr txBox="1"/>
          <p:nvPr>
            <p:ph idx="2" type="title"/>
          </p:nvPr>
        </p:nvSpPr>
        <p:spPr>
          <a:xfrm>
            <a:off x="689725" y="2041175"/>
            <a:ext cx="7049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Email Sender Fields</a:t>
            </a:r>
            <a:endParaRPr/>
          </a:p>
        </p:txBody>
      </p:sp>
      <p:sp>
        <p:nvSpPr>
          <p:cNvPr id="898" name="Google Shape;898;p4"/>
          <p:cNvSpPr txBox="1"/>
          <p:nvPr/>
        </p:nvSpPr>
        <p:spPr>
          <a:xfrm rot="-750917">
            <a:off x="8968594" y="3376812"/>
            <a:ext cx="1929857" cy="677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John K. Smith</a:t>
            </a:r>
            <a:endParaRPr b="0" i="0" sz="1600" u="none" cap="none" strike="noStrike">
              <a:solidFill>
                <a:schemeClr val="dk2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123 Main st.</a:t>
            </a:r>
            <a:endParaRPr b="0" i="0" sz="1600" u="none" cap="none" strike="noStrike">
              <a:solidFill>
                <a:schemeClr val="dk2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899" name="Google Shape;899;p4"/>
          <p:cNvSpPr/>
          <p:nvPr/>
        </p:nvSpPr>
        <p:spPr>
          <a:xfrm rot="-5400000">
            <a:off x="-1246050" y="5176988"/>
            <a:ext cx="2923800" cy="43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"/>
          <p:cNvSpPr txBox="1"/>
          <p:nvPr>
            <p:ph type="title"/>
          </p:nvPr>
        </p:nvSpPr>
        <p:spPr>
          <a:xfrm>
            <a:off x="532125" y="395575"/>
            <a:ext cx="43263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5" name="Google Shape;905;p5"/>
          <p:cNvSpPr txBox="1"/>
          <p:nvPr>
            <p:ph idx="1" type="body"/>
          </p:nvPr>
        </p:nvSpPr>
        <p:spPr>
          <a:xfrm>
            <a:off x="689725" y="2965625"/>
            <a:ext cx="70494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33% of recipients open email based on SUBJECT line.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69% of recipients mark email as spam based on SUBJECT line.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40% of emails are opened on mobile first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 about?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●"/>
            </a:pPr>
            <a:r>
              <a:rPr lang="en"/>
              <a:t>Why it’s important?</a:t>
            </a:r>
            <a:endParaRPr/>
          </a:p>
        </p:txBody>
      </p:sp>
      <p:sp>
        <p:nvSpPr>
          <p:cNvPr id="906" name="Google Shape;906;p5"/>
          <p:cNvSpPr txBox="1"/>
          <p:nvPr>
            <p:ph idx="2" type="title"/>
          </p:nvPr>
        </p:nvSpPr>
        <p:spPr>
          <a:xfrm>
            <a:off x="689725" y="2041175"/>
            <a:ext cx="7049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Subject Line</a:t>
            </a:r>
            <a:endParaRPr/>
          </a:p>
        </p:txBody>
      </p:sp>
      <p:sp>
        <p:nvSpPr>
          <p:cNvPr id="907" name="Google Shape;907;p5"/>
          <p:cNvSpPr txBox="1"/>
          <p:nvPr/>
        </p:nvSpPr>
        <p:spPr>
          <a:xfrm rot="-750917">
            <a:off x="8968554" y="3376820"/>
            <a:ext cx="1929857" cy="677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John K. Smith</a:t>
            </a:r>
            <a:endParaRPr b="0" i="0" sz="1600" u="none" cap="none" strike="noStrike">
              <a:solidFill>
                <a:schemeClr val="dk2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123 Main st.</a:t>
            </a:r>
            <a:endParaRPr b="0" i="0" sz="1600" u="none" cap="none" strike="noStrike">
              <a:solidFill>
                <a:schemeClr val="dk2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908" name="Google Shape;908;p5"/>
          <p:cNvSpPr/>
          <p:nvPr/>
        </p:nvSpPr>
        <p:spPr>
          <a:xfrm rot="-5400000">
            <a:off x="-1246050" y="5176988"/>
            <a:ext cx="2923800" cy="43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"/>
          <p:cNvSpPr txBox="1"/>
          <p:nvPr>
            <p:ph type="title"/>
          </p:nvPr>
        </p:nvSpPr>
        <p:spPr>
          <a:xfrm>
            <a:off x="532125" y="395575"/>
            <a:ext cx="43263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4" name="Google Shape;914;p6"/>
          <p:cNvSpPr txBox="1"/>
          <p:nvPr>
            <p:ph idx="1" type="body"/>
          </p:nvPr>
        </p:nvSpPr>
        <p:spPr>
          <a:xfrm>
            <a:off x="689725" y="2965625"/>
            <a:ext cx="70494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too formal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too friendly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Font Size: Default/TNR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Font Color: Black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Highlighting: Bold/Italic/Underline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●"/>
            </a:pPr>
            <a:r>
              <a:rPr lang="en"/>
              <a:t>Hyperlink: Shorten if possible and use blue to highlight</a:t>
            </a:r>
            <a:endParaRPr/>
          </a:p>
        </p:txBody>
      </p:sp>
      <p:sp>
        <p:nvSpPr>
          <p:cNvPr id="915" name="Google Shape;915;p6"/>
          <p:cNvSpPr txBox="1"/>
          <p:nvPr>
            <p:ph idx="2" type="title"/>
          </p:nvPr>
        </p:nvSpPr>
        <p:spPr>
          <a:xfrm>
            <a:off x="689725" y="2041175"/>
            <a:ext cx="7049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Email Tone &amp; Fonts</a:t>
            </a:r>
            <a:endParaRPr/>
          </a:p>
        </p:txBody>
      </p:sp>
      <p:sp>
        <p:nvSpPr>
          <p:cNvPr id="916" name="Google Shape;916;p6"/>
          <p:cNvSpPr txBox="1"/>
          <p:nvPr/>
        </p:nvSpPr>
        <p:spPr>
          <a:xfrm rot="-750917">
            <a:off x="8968554" y="3376820"/>
            <a:ext cx="1929857" cy="677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John K. Smith</a:t>
            </a:r>
            <a:endParaRPr b="0" i="0" sz="1600" u="none" cap="none" strike="noStrike">
              <a:solidFill>
                <a:schemeClr val="dk2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123 Main st.</a:t>
            </a:r>
            <a:endParaRPr b="0" i="0" sz="1600" u="none" cap="none" strike="noStrike">
              <a:solidFill>
                <a:schemeClr val="dk2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917" name="Google Shape;917;p6"/>
          <p:cNvSpPr/>
          <p:nvPr/>
        </p:nvSpPr>
        <p:spPr>
          <a:xfrm rot="-5400000">
            <a:off x="-1246050" y="5176988"/>
            <a:ext cx="2923800" cy="43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"/>
          <p:cNvSpPr txBox="1"/>
          <p:nvPr>
            <p:ph type="title"/>
          </p:nvPr>
        </p:nvSpPr>
        <p:spPr>
          <a:xfrm rot="-420281">
            <a:off x="1195621" y="2007349"/>
            <a:ext cx="3596544" cy="237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5400"/>
              <a:t>Salutation and Signature</a:t>
            </a:r>
            <a:endParaRPr sz="5400"/>
          </a:p>
        </p:txBody>
      </p:sp>
      <p:sp>
        <p:nvSpPr>
          <p:cNvPr id="923" name="Google Shape;923;p7"/>
          <p:cNvSpPr txBox="1"/>
          <p:nvPr>
            <p:ph type="title"/>
          </p:nvPr>
        </p:nvSpPr>
        <p:spPr>
          <a:xfrm rot="-458675">
            <a:off x="99928" y="82175"/>
            <a:ext cx="1341826" cy="1592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000"/>
              <a:t>04</a:t>
            </a:r>
            <a:endParaRPr sz="7000"/>
          </a:p>
        </p:txBody>
      </p:sp>
      <p:sp>
        <p:nvSpPr>
          <p:cNvPr id="924" name="Google Shape;924;p7"/>
          <p:cNvSpPr/>
          <p:nvPr/>
        </p:nvSpPr>
        <p:spPr>
          <a:xfrm rot="-5400000">
            <a:off x="-1246050" y="5176988"/>
            <a:ext cx="2923800" cy="43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5" name="Google Shape;9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2583">
            <a:off x="5480101" y="2792593"/>
            <a:ext cx="3484599" cy="238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"/>
          <p:cNvSpPr txBox="1"/>
          <p:nvPr>
            <p:ph type="title"/>
          </p:nvPr>
        </p:nvSpPr>
        <p:spPr>
          <a:xfrm>
            <a:off x="532125" y="395575"/>
            <a:ext cx="43263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31" name="Google Shape;931;p8"/>
          <p:cNvSpPr txBox="1"/>
          <p:nvPr>
            <p:ph idx="1" type="body"/>
          </p:nvPr>
        </p:nvSpPr>
        <p:spPr>
          <a:xfrm>
            <a:off x="689725" y="2965625"/>
            <a:ext cx="70494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Reply: When you click, you respond directly to the person who reply you last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●"/>
            </a:pPr>
            <a:r>
              <a:rPr lang="en"/>
              <a:t>Reply All: When you select reply all, you email back everyone who is either in the “To” or “CC” fields.</a:t>
            </a:r>
            <a:endParaRPr/>
          </a:p>
        </p:txBody>
      </p:sp>
      <p:sp>
        <p:nvSpPr>
          <p:cNvPr id="932" name="Google Shape;932;p8"/>
          <p:cNvSpPr txBox="1"/>
          <p:nvPr>
            <p:ph idx="2" type="title"/>
          </p:nvPr>
        </p:nvSpPr>
        <p:spPr>
          <a:xfrm>
            <a:off x="689725" y="2041175"/>
            <a:ext cx="7049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Reply VS Reply All</a:t>
            </a:r>
            <a:endParaRPr/>
          </a:p>
        </p:txBody>
      </p:sp>
      <p:sp>
        <p:nvSpPr>
          <p:cNvPr id="933" name="Google Shape;933;p8"/>
          <p:cNvSpPr txBox="1"/>
          <p:nvPr/>
        </p:nvSpPr>
        <p:spPr>
          <a:xfrm rot="-750917">
            <a:off x="8968554" y="3376820"/>
            <a:ext cx="1929857" cy="677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John K. Smith</a:t>
            </a:r>
            <a:endParaRPr b="0" i="0" sz="1600" u="none" cap="none" strike="noStrike">
              <a:solidFill>
                <a:schemeClr val="dk2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123 Main st.</a:t>
            </a:r>
            <a:endParaRPr b="0" i="0" sz="1600" u="none" cap="none" strike="noStrike">
              <a:solidFill>
                <a:schemeClr val="dk2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934" name="Google Shape;934;p8"/>
          <p:cNvSpPr/>
          <p:nvPr/>
        </p:nvSpPr>
        <p:spPr>
          <a:xfrm rot="-5400000">
            <a:off x="-1246050" y="5176988"/>
            <a:ext cx="2923800" cy="43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9"/>
          <p:cNvSpPr txBox="1"/>
          <p:nvPr>
            <p:ph type="title"/>
          </p:nvPr>
        </p:nvSpPr>
        <p:spPr>
          <a:xfrm>
            <a:off x="548200" y="54427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Now The Best Part!</a:t>
            </a:r>
            <a:endParaRPr/>
          </a:p>
        </p:txBody>
      </p:sp>
      <p:sp>
        <p:nvSpPr>
          <p:cNvPr id="940" name="Google Shape;940;p9"/>
          <p:cNvSpPr/>
          <p:nvPr/>
        </p:nvSpPr>
        <p:spPr>
          <a:xfrm>
            <a:off x="8693099" y="4341172"/>
            <a:ext cx="1501200" cy="1501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" sz="8000" u="none" cap="none" strike="noStrike">
                <a:solidFill>
                  <a:srgbClr val="FFFFFF"/>
                </a:solidFill>
                <a:latin typeface="Denk One"/>
                <a:ea typeface="Denk One"/>
                <a:cs typeface="Denk One"/>
                <a:sym typeface="Denk One"/>
              </a:rPr>
              <a:t>1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9"/>
          <p:cNvSpPr/>
          <p:nvPr/>
        </p:nvSpPr>
        <p:spPr>
          <a:xfrm rot="-5400000">
            <a:off x="-1246050" y="5176988"/>
            <a:ext cx="2923800" cy="43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EAE1C6"/>
      </a:lt1>
      <a:dk2>
        <a:srgbClr val="434343"/>
      </a:dk2>
      <a:lt2>
        <a:srgbClr val="EEEEEE"/>
      </a:lt2>
      <a:accent1>
        <a:srgbClr val="901816"/>
      </a:accent1>
      <a:accent2>
        <a:srgbClr val="C2151A"/>
      </a:accent2>
      <a:accent3>
        <a:srgbClr val="D30C12"/>
      </a:accent3>
      <a:accent4>
        <a:srgbClr val="E6D4A1"/>
      </a:accent4>
      <a:accent5>
        <a:srgbClr val="711D1C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