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Serif Pro SemiBold"/>
      <p:regular r:id="rId28"/>
      <p:bold r:id="rId29"/>
      <p:italic r:id="rId30"/>
      <p:boldItalic r:id="rId31"/>
    </p:embeddedFont>
    <p:embeddedFont>
      <p:font typeface="Julius Sans One"/>
      <p:regular r:id="rId32"/>
    </p:embeddedFont>
    <p:embeddedFont>
      <p:font typeface="Bebas Neue"/>
      <p:regular r:id="rId33"/>
    </p:embeddedFont>
    <p:embeddedFont>
      <p:font typeface="Didact Gothic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QHfq6LBv6P/5qHaYR9dMieYq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5FD720-F66A-499D-9B3A-326354452C82}">
  <a:tblStyle styleId="{735FD720-F66A-499D-9B3A-326354452C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SerifPro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erifPr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erifProSemiBold-boldItalic.fntdata"/><Relationship Id="rId30" Type="http://schemas.openxmlformats.org/officeDocument/2006/relationships/font" Target="fonts/SourceSerifPr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JuliusSansOne-regular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DidactGothic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0" name="Google Shape;16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4" name="Google Shape;16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6" name="Google Shape;17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0" name="Google Shape;17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7" name="Google Shape;18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0" name="Google Shape;18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0" name="Google Shape;18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2" name="Google Shape;18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6" name="Google Shape;19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4" name="Google Shape;19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1" name="Google Shape;20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0" name="Google Shape;20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7" name="Google Shape;21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6" name="Google Shape;13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3" name="Google Shape;1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8" name="Google Shape;15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 txBox="1"/>
          <p:nvPr>
            <p:ph type="ctrTitle"/>
          </p:nvPr>
        </p:nvSpPr>
        <p:spPr>
          <a:xfrm>
            <a:off x="720000" y="1289238"/>
            <a:ext cx="38520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4"/>
          <p:cNvSpPr txBox="1"/>
          <p:nvPr>
            <p:ph idx="1" type="subTitle"/>
          </p:nvPr>
        </p:nvSpPr>
        <p:spPr>
          <a:xfrm>
            <a:off x="765775" y="3585850"/>
            <a:ext cx="3611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4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12" name="Google Shape;12;p24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4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9" name="Google Shape;19;p2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4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26" name="Google Shape;26;p24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4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720000" y="2389950"/>
            <a:ext cx="4755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33"/>
          <p:cNvSpPr txBox="1"/>
          <p:nvPr>
            <p:ph idx="2" type="title"/>
          </p:nvPr>
        </p:nvSpPr>
        <p:spPr>
          <a:xfrm>
            <a:off x="805400" y="1651784"/>
            <a:ext cx="74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859975" y="3155250"/>
            <a:ext cx="3711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3" name="Google Shape;313;p33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314" name="Google Shape;314;p33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3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6" name="Google Shape;316;p33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317" name="Google Shape;317;p3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324" name="Google Shape;324;p33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33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331" name="Google Shape;331;p3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537276" y="931196"/>
            <a:ext cx="1014695" cy="198879"/>
            <a:chOff x="12570425" y="755225"/>
            <a:chExt cx="842350" cy="165100"/>
          </a:xfrm>
        </p:grpSpPr>
        <p:sp>
          <p:nvSpPr>
            <p:cNvPr id="338" name="Google Shape;338;p3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7408653" y="539992"/>
            <a:ext cx="756430" cy="148276"/>
            <a:chOff x="12570425" y="755225"/>
            <a:chExt cx="842350" cy="165100"/>
          </a:xfrm>
        </p:grpSpPr>
        <p:sp>
          <p:nvSpPr>
            <p:cNvPr id="341" name="Google Shape;341;p3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2800610" y="406583"/>
            <a:ext cx="1361575" cy="266851"/>
            <a:chOff x="12570425" y="755225"/>
            <a:chExt cx="842350" cy="165100"/>
          </a:xfrm>
        </p:grpSpPr>
        <p:sp>
          <p:nvSpPr>
            <p:cNvPr id="344" name="Google Shape;344;p3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3"/>
          <p:cNvSpPr/>
          <p:nvPr/>
        </p:nvSpPr>
        <p:spPr>
          <a:xfrm>
            <a:off x="1118725" y="4422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8326233" y="11300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6156700" y="442250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5102550" y="2897375"/>
            <a:ext cx="3132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1" name="Google Shape;351;p34"/>
          <p:cNvSpPr txBox="1"/>
          <p:nvPr>
            <p:ph idx="1" type="subTitle"/>
          </p:nvPr>
        </p:nvSpPr>
        <p:spPr>
          <a:xfrm>
            <a:off x="4156500" y="1548275"/>
            <a:ext cx="42675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52" name="Google Shape;352;p34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353" name="Google Shape;353;p34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34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5" name="Google Shape;355;p34"/>
          <p:cNvGrpSpPr/>
          <p:nvPr/>
        </p:nvGrpSpPr>
        <p:grpSpPr>
          <a:xfrm>
            <a:off x="7409539" y="1335896"/>
            <a:ext cx="1014695" cy="198879"/>
            <a:chOff x="12570425" y="755225"/>
            <a:chExt cx="842350" cy="165100"/>
          </a:xfrm>
        </p:grpSpPr>
        <p:sp>
          <p:nvSpPr>
            <p:cNvPr id="356" name="Google Shape;356;p34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4"/>
          <p:cNvGrpSpPr/>
          <p:nvPr/>
        </p:nvGrpSpPr>
        <p:grpSpPr>
          <a:xfrm>
            <a:off x="7409539" y="393630"/>
            <a:ext cx="1014695" cy="198879"/>
            <a:chOff x="12570425" y="755225"/>
            <a:chExt cx="842350" cy="165100"/>
          </a:xfrm>
        </p:grpSpPr>
        <p:sp>
          <p:nvSpPr>
            <p:cNvPr id="359" name="Google Shape;359;p34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34"/>
          <p:cNvGrpSpPr/>
          <p:nvPr/>
        </p:nvGrpSpPr>
        <p:grpSpPr>
          <a:xfrm>
            <a:off x="7734691" y="4252184"/>
            <a:ext cx="464221" cy="579885"/>
            <a:chOff x="3612550" y="2408375"/>
            <a:chExt cx="785750" cy="981525"/>
          </a:xfrm>
        </p:grpSpPr>
        <p:sp>
          <p:nvSpPr>
            <p:cNvPr id="362" name="Google Shape;362;p3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4590379" y="4252184"/>
            <a:ext cx="464221" cy="579885"/>
            <a:chOff x="3612550" y="2408375"/>
            <a:chExt cx="785750" cy="981525"/>
          </a:xfrm>
        </p:grpSpPr>
        <p:sp>
          <p:nvSpPr>
            <p:cNvPr id="369" name="Google Shape;369;p3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4"/>
          <p:cNvGrpSpPr/>
          <p:nvPr/>
        </p:nvGrpSpPr>
        <p:grpSpPr>
          <a:xfrm>
            <a:off x="719991" y="4252184"/>
            <a:ext cx="464221" cy="579885"/>
            <a:chOff x="3612550" y="2408375"/>
            <a:chExt cx="785750" cy="981525"/>
          </a:xfrm>
        </p:grpSpPr>
        <p:sp>
          <p:nvSpPr>
            <p:cNvPr id="376" name="Google Shape;376;p3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4083625" y="2389950"/>
            <a:ext cx="43404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4" name="Google Shape;384;p35"/>
          <p:cNvSpPr txBox="1"/>
          <p:nvPr>
            <p:ph idx="2" type="title"/>
          </p:nvPr>
        </p:nvSpPr>
        <p:spPr>
          <a:xfrm>
            <a:off x="7387639" y="1568045"/>
            <a:ext cx="913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385" name="Google Shape;385;p35"/>
          <p:cNvSpPr txBox="1"/>
          <p:nvPr>
            <p:ph idx="1" type="subTitle"/>
          </p:nvPr>
        </p:nvSpPr>
        <p:spPr>
          <a:xfrm>
            <a:off x="4572000" y="3155250"/>
            <a:ext cx="385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86" name="Google Shape;386;p35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387" name="Google Shape;387;p35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35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9" name="Google Shape;389;p35"/>
          <p:cNvGrpSpPr/>
          <p:nvPr/>
        </p:nvGrpSpPr>
        <p:grpSpPr>
          <a:xfrm>
            <a:off x="7294535" y="406583"/>
            <a:ext cx="1361575" cy="266851"/>
            <a:chOff x="12570425" y="755225"/>
            <a:chExt cx="842350" cy="165100"/>
          </a:xfrm>
        </p:grpSpPr>
        <p:sp>
          <p:nvSpPr>
            <p:cNvPr id="390" name="Google Shape;390;p3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5"/>
          <p:cNvGrpSpPr/>
          <p:nvPr/>
        </p:nvGrpSpPr>
        <p:grpSpPr>
          <a:xfrm>
            <a:off x="228468" y="673431"/>
            <a:ext cx="756515" cy="148276"/>
            <a:chOff x="12570425" y="755225"/>
            <a:chExt cx="842350" cy="165100"/>
          </a:xfrm>
        </p:grpSpPr>
        <p:sp>
          <p:nvSpPr>
            <p:cNvPr id="393" name="Google Shape;393;p3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35"/>
          <p:cNvGrpSpPr/>
          <p:nvPr/>
        </p:nvGrpSpPr>
        <p:grpSpPr>
          <a:xfrm>
            <a:off x="2288743" y="370893"/>
            <a:ext cx="756515" cy="148276"/>
            <a:chOff x="12570425" y="755225"/>
            <a:chExt cx="842350" cy="165100"/>
          </a:xfrm>
        </p:grpSpPr>
        <p:sp>
          <p:nvSpPr>
            <p:cNvPr id="396" name="Google Shape;396;p3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35"/>
          <p:cNvSpPr/>
          <p:nvPr/>
        </p:nvSpPr>
        <p:spPr>
          <a:xfrm>
            <a:off x="720000" y="16364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658825" y="34727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8524413" y="10670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5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402" name="Google Shape;402;p35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409" name="Google Shape;409;p35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416" name="Google Shape;416;p35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4243388" y="1639375"/>
            <a:ext cx="43419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24" name="Google Shape;424;p36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425" name="Google Shape;425;p36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36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7" name="Google Shape;427;p36"/>
          <p:cNvGrpSpPr/>
          <p:nvPr/>
        </p:nvGrpSpPr>
        <p:grpSpPr>
          <a:xfrm>
            <a:off x="6210007" y="4252131"/>
            <a:ext cx="576000" cy="579988"/>
            <a:chOff x="1287050" y="2969325"/>
            <a:chExt cx="974950" cy="981700"/>
          </a:xfrm>
        </p:grpSpPr>
        <p:sp>
          <p:nvSpPr>
            <p:cNvPr id="428" name="Google Shape;428;p3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36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435" name="Google Shape;435;p36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36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442" name="Google Shape;442;p36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3390393" y="465868"/>
            <a:ext cx="756515" cy="148276"/>
            <a:chOff x="12570425" y="755225"/>
            <a:chExt cx="842350" cy="165100"/>
          </a:xfrm>
        </p:grpSpPr>
        <p:sp>
          <p:nvSpPr>
            <p:cNvPr id="449" name="Google Shape;449;p3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7981718" y="540006"/>
            <a:ext cx="756515" cy="148276"/>
            <a:chOff x="12570425" y="755225"/>
            <a:chExt cx="842350" cy="165100"/>
          </a:xfrm>
        </p:grpSpPr>
        <p:sp>
          <p:nvSpPr>
            <p:cNvPr id="452" name="Google Shape;452;p3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36"/>
          <p:cNvSpPr/>
          <p:nvPr/>
        </p:nvSpPr>
        <p:spPr>
          <a:xfrm rot="10800000">
            <a:off x="7161513" y="5163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6"/>
          <p:cNvSpPr/>
          <p:nvPr/>
        </p:nvSpPr>
        <p:spPr>
          <a:xfrm rot="10800000">
            <a:off x="8189750" y="35856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6"/>
          <p:cNvSpPr/>
          <p:nvPr/>
        </p:nvSpPr>
        <p:spPr>
          <a:xfrm rot="10800000">
            <a:off x="8542688" y="13156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6"/>
          <p:cNvSpPr/>
          <p:nvPr/>
        </p:nvSpPr>
        <p:spPr>
          <a:xfrm rot="10800000">
            <a:off x="719988" y="6141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720000" y="4971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37"/>
          <p:cNvSpPr txBox="1"/>
          <p:nvPr>
            <p:ph idx="1" type="body"/>
          </p:nvPr>
        </p:nvSpPr>
        <p:spPr>
          <a:xfrm>
            <a:off x="720000" y="1149214"/>
            <a:ext cx="7704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61" name="Google Shape;461;p37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462" name="Google Shape;462;p37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37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720000" y="4970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38"/>
          <p:cNvSpPr txBox="1"/>
          <p:nvPr>
            <p:ph idx="1" type="body"/>
          </p:nvPr>
        </p:nvSpPr>
        <p:spPr>
          <a:xfrm>
            <a:off x="720765" y="1241350"/>
            <a:ext cx="41409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38"/>
          <p:cNvSpPr txBox="1"/>
          <p:nvPr>
            <p:ph idx="2" type="body"/>
          </p:nvPr>
        </p:nvSpPr>
        <p:spPr>
          <a:xfrm>
            <a:off x="4907050" y="1177150"/>
            <a:ext cx="35169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68" name="Google Shape;468;p38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469" name="Google Shape;469;p38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38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1" name="Google Shape;471;p38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472" name="Google Shape;472;p3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479" name="Google Shape;479;p3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487891" y="4252184"/>
            <a:ext cx="464221" cy="579885"/>
            <a:chOff x="3612550" y="2408375"/>
            <a:chExt cx="785750" cy="981525"/>
          </a:xfrm>
        </p:grpSpPr>
        <p:sp>
          <p:nvSpPr>
            <p:cNvPr id="486" name="Google Shape;486;p3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>
            <p:ph idx="1" type="body"/>
          </p:nvPr>
        </p:nvSpPr>
        <p:spPr>
          <a:xfrm>
            <a:off x="720000" y="4092055"/>
            <a:ext cx="770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00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hasCustomPrompt="1" type="title"/>
          </p:nvPr>
        </p:nvSpPr>
        <p:spPr>
          <a:xfrm>
            <a:off x="4019400" y="1762863"/>
            <a:ext cx="44046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40"/>
          <p:cNvSpPr txBox="1"/>
          <p:nvPr>
            <p:ph idx="1" type="body"/>
          </p:nvPr>
        </p:nvSpPr>
        <p:spPr>
          <a:xfrm>
            <a:off x="4295700" y="3173576"/>
            <a:ext cx="3852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accent6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97" name="Google Shape;497;p40"/>
          <p:cNvGrpSpPr/>
          <p:nvPr/>
        </p:nvGrpSpPr>
        <p:grpSpPr>
          <a:xfrm>
            <a:off x="696143" y="726281"/>
            <a:ext cx="756515" cy="148276"/>
            <a:chOff x="12570425" y="755225"/>
            <a:chExt cx="842350" cy="165100"/>
          </a:xfrm>
        </p:grpSpPr>
        <p:sp>
          <p:nvSpPr>
            <p:cNvPr id="498" name="Google Shape;498;p4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7601168" y="539993"/>
            <a:ext cx="756515" cy="148276"/>
            <a:chOff x="12570425" y="755225"/>
            <a:chExt cx="842350" cy="165100"/>
          </a:xfrm>
        </p:grpSpPr>
        <p:sp>
          <p:nvSpPr>
            <p:cNvPr id="501" name="Google Shape;501;p4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2731944" y="583189"/>
            <a:ext cx="997595" cy="195528"/>
            <a:chOff x="12570425" y="755225"/>
            <a:chExt cx="842350" cy="165100"/>
          </a:xfrm>
        </p:grpSpPr>
        <p:sp>
          <p:nvSpPr>
            <p:cNvPr id="504" name="Google Shape;504;p4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40"/>
          <p:cNvSpPr/>
          <p:nvPr/>
        </p:nvSpPr>
        <p:spPr>
          <a:xfrm rot="10800000">
            <a:off x="4831338" y="6331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0"/>
          <p:cNvSpPr/>
          <p:nvPr/>
        </p:nvSpPr>
        <p:spPr>
          <a:xfrm rot="10800000">
            <a:off x="8104575" y="11366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0"/>
          <p:cNvSpPr/>
          <p:nvPr/>
        </p:nvSpPr>
        <p:spPr>
          <a:xfrm rot="10800000">
            <a:off x="8500200" y="2582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0"/>
          <p:cNvSpPr/>
          <p:nvPr/>
        </p:nvSpPr>
        <p:spPr>
          <a:xfrm rot="10800000">
            <a:off x="6955975" y="6331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0"/>
          <p:cNvSpPr/>
          <p:nvPr/>
        </p:nvSpPr>
        <p:spPr>
          <a:xfrm rot="10800000">
            <a:off x="1547675" y="5569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0"/>
          <p:cNvSpPr/>
          <p:nvPr/>
        </p:nvSpPr>
        <p:spPr>
          <a:xfrm rot="10800000">
            <a:off x="422263" y="16748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40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513" name="Google Shape;513;p40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40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720000" y="4987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18" name="Google Shape;518;p42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519" name="Google Shape;519;p42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42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1" name="Google Shape;521;p42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522" name="Google Shape;522;p42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42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529" name="Google Shape;529;p42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424126" y="775259"/>
            <a:ext cx="1014695" cy="198879"/>
            <a:chOff x="12570425" y="755225"/>
            <a:chExt cx="842350" cy="165100"/>
          </a:xfrm>
        </p:grpSpPr>
        <p:sp>
          <p:nvSpPr>
            <p:cNvPr id="536" name="Google Shape;536;p4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42"/>
          <p:cNvGrpSpPr/>
          <p:nvPr/>
        </p:nvGrpSpPr>
        <p:grpSpPr>
          <a:xfrm>
            <a:off x="8198191" y="3214991"/>
            <a:ext cx="756430" cy="148276"/>
            <a:chOff x="12570425" y="755225"/>
            <a:chExt cx="842350" cy="165100"/>
          </a:xfrm>
        </p:grpSpPr>
        <p:sp>
          <p:nvSpPr>
            <p:cNvPr id="539" name="Google Shape;539;p4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691804" y="1369668"/>
            <a:ext cx="583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25"/>
          <p:cNvSpPr txBox="1"/>
          <p:nvPr>
            <p:ph idx="1" type="subTitle"/>
          </p:nvPr>
        </p:nvSpPr>
        <p:spPr>
          <a:xfrm>
            <a:off x="691796" y="2184921"/>
            <a:ext cx="2494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2" type="title"/>
          </p:nvPr>
        </p:nvSpPr>
        <p:spPr>
          <a:xfrm>
            <a:off x="3394938" y="1375350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25"/>
          <p:cNvSpPr txBox="1"/>
          <p:nvPr>
            <p:ph idx="3" type="subTitle"/>
          </p:nvPr>
        </p:nvSpPr>
        <p:spPr>
          <a:xfrm>
            <a:off x="3394945" y="2184921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4" type="title"/>
          </p:nvPr>
        </p:nvSpPr>
        <p:spPr>
          <a:xfrm>
            <a:off x="6124974" y="1375338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25"/>
          <p:cNvSpPr txBox="1"/>
          <p:nvPr>
            <p:ph idx="5" type="subTitle"/>
          </p:nvPr>
        </p:nvSpPr>
        <p:spPr>
          <a:xfrm>
            <a:off x="6124964" y="2184921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6" type="title"/>
          </p:nvPr>
        </p:nvSpPr>
        <p:spPr>
          <a:xfrm>
            <a:off x="689931" y="3101176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25"/>
          <p:cNvSpPr txBox="1"/>
          <p:nvPr>
            <p:ph idx="7" type="subTitle"/>
          </p:nvPr>
        </p:nvSpPr>
        <p:spPr>
          <a:xfrm>
            <a:off x="690950" y="3928050"/>
            <a:ext cx="247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8" type="title"/>
          </p:nvPr>
        </p:nvSpPr>
        <p:spPr>
          <a:xfrm>
            <a:off x="3398475" y="3101175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25"/>
          <p:cNvSpPr txBox="1"/>
          <p:nvPr>
            <p:ph idx="9" type="subTitle"/>
          </p:nvPr>
        </p:nvSpPr>
        <p:spPr>
          <a:xfrm>
            <a:off x="3394945" y="3928050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3" type="title"/>
          </p:nvPr>
        </p:nvSpPr>
        <p:spPr>
          <a:xfrm>
            <a:off x="6089425" y="3101175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25"/>
          <p:cNvSpPr txBox="1"/>
          <p:nvPr>
            <p:ph idx="14" type="subTitle"/>
          </p:nvPr>
        </p:nvSpPr>
        <p:spPr>
          <a:xfrm>
            <a:off x="6098933" y="3928050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5" type="title"/>
          </p:nvPr>
        </p:nvSpPr>
        <p:spPr>
          <a:xfrm>
            <a:off x="720000" y="5348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6" type="subTitle"/>
          </p:nvPr>
        </p:nvSpPr>
        <p:spPr>
          <a:xfrm>
            <a:off x="691800" y="1836513"/>
            <a:ext cx="2494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7" type="subTitle"/>
          </p:nvPr>
        </p:nvSpPr>
        <p:spPr>
          <a:xfrm>
            <a:off x="3394952" y="1836513"/>
            <a:ext cx="2354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8" type="subTitle"/>
          </p:nvPr>
        </p:nvSpPr>
        <p:spPr>
          <a:xfrm>
            <a:off x="6124973" y="1836513"/>
            <a:ext cx="2354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9" type="subTitle"/>
          </p:nvPr>
        </p:nvSpPr>
        <p:spPr>
          <a:xfrm>
            <a:off x="686025" y="3577850"/>
            <a:ext cx="2473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0" type="subTitle"/>
          </p:nvPr>
        </p:nvSpPr>
        <p:spPr>
          <a:xfrm>
            <a:off x="3394947" y="3577850"/>
            <a:ext cx="23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21" type="subTitle"/>
          </p:nvPr>
        </p:nvSpPr>
        <p:spPr>
          <a:xfrm>
            <a:off x="6103873" y="3577850"/>
            <a:ext cx="23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8" name="Google Shape;48;p25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49" name="Google Shape;49;p25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25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" name="Google Shape;51;p25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52" name="Google Shape;52;p25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25"/>
          <p:cNvSpPr/>
          <p:nvPr/>
        </p:nvSpPr>
        <p:spPr>
          <a:xfrm>
            <a:off x="8634825" y="34391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5"/>
          <p:cNvGrpSpPr/>
          <p:nvPr/>
        </p:nvGrpSpPr>
        <p:grpSpPr>
          <a:xfrm>
            <a:off x="7743207" y="682528"/>
            <a:ext cx="1361575" cy="266851"/>
            <a:chOff x="12570425" y="755225"/>
            <a:chExt cx="842350" cy="165100"/>
          </a:xfrm>
        </p:grpSpPr>
        <p:sp>
          <p:nvSpPr>
            <p:cNvPr id="60" name="Google Shape;60;p2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5"/>
          <p:cNvSpPr/>
          <p:nvPr/>
        </p:nvSpPr>
        <p:spPr>
          <a:xfrm>
            <a:off x="176625" y="24485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5"/>
          <p:cNvGrpSpPr/>
          <p:nvPr/>
        </p:nvGrpSpPr>
        <p:grpSpPr>
          <a:xfrm>
            <a:off x="720004" y="442252"/>
            <a:ext cx="997511" cy="195495"/>
            <a:chOff x="12570425" y="755225"/>
            <a:chExt cx="842350" cy="165100"/>
          </a:xfrm>
        </p:grpSpPr>
        <p:sp>
          <p:nvSpPr>
            <p:cNvPr id="64" name="Google Shape;64;p2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type="title"/>
          </p:nvPr>
        </p:nvSpPr>
        <p:spPr>
          <a:xfrm>
            <a:off x="720000" y="5004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3" name="Google Shape;543;p43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544" name="Google Shape;544;p43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43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6" name="Google Shape;546;p43"/>
          <p:cNvGrpSpPr/>
          <p:nvPr/>
        </p:nvGrpSpPr>
        <p:grpSpPr>
          <a:xfrm>
            <a:off x="7622433" y="758507"/>
            <a:ext cx="1313729" cy="257473"/>
            <a:chOff x="12570425" y="755225"/>
            <a:chExt cx="842350" cy="165100"/>
          </a:xfrm>
        </p:grpSpPr>
        <p:sp>
          <p:nvSpPr>
            <p:cNvPr id="547" name="Google Shape;547;p4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43"/>
          <p:cNvGrpSpPr/>
          <p:nvPr/>
        </p:nvGrpSpPr>
        <p:grpSpPr>
          <a:xfrm>
            <a:off x="554318" y="465868"/>
            <a:ext cx="756515" cy="148276"/>
            <a:chOff x="12570425" y="755225"/>
            <a:chExt cx="842350" cy="165100"/>
          </a:xfrm>
        </p:grpSpPr>
        <p:sp>
          <p:nvSpPr>
            <p:cNvPr id="550" name="Google Shape;550;p4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43"/>
          <p:cNvGrpSpPr/>
          <p:nvPr/>
        </p:nvGrpSpPr>
        <p:grpSpPr>
          <a:xfrm>
            <a:off x="5842718" y="601156"/>
            <a:ext cx="756515" cy="148276"/>
            <a:chOff x="12570425" y="755225"/>
            <a:chExt cx="842350" cy="165100"/>
          </a:xfrm>
        </p:grpSpPr>
        <p:sp>
          <p:nvSpPr>
            <p:cNvPr id="553" name="Google Shape;553;p4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43"/>
          <p:cNvSpPr/>
          <p:nvPr/>
        </p:nvSpPr>
        <p:spPr>
          <a:xfrm>
            <a:off x="8423988" y="133847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2892375" y="34727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3"/>
          <p:cNvSpPr/>
          <p:nvPr/>
        </p:nvSpPr>
        <p:spPr>
          <a:xfrm>
            <a:off x="477275" y="10159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6481225" y="40262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8686800" y="336472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358800" y="29384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/>
          <p:nvPr>
            <p:ph type="title"/>
          </p:nvPr>
        </p:nvSpPr>
        <p:spPr>
          <a:xfrm>
            <a:off x="720000" y="5022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3" name="Google Shape;563;p44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564" name="Google Shape;564;p44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6" name="Google Shape;566;p44"/>
          <p:cNvSpPr/>
          <p:nvPr/>
        </p:nvSpPr>
        <p:spPr>
          <a:xfrm>
            <a:off x="8412475" y="304747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1911225" y="4422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4"/>
          <p:cNvSpPr/>
          <p:nvPr/>
        </p:nvSpPr>
        <p:spPr>
          <a:xfrm>
            <a:off x="8083475" y="10835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524475" y="30742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7172450" y="5108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4"/>
          <p:cNvSpPr/>
          <p:nvPr/>
        </p:nvSpPr>
        <p:spPr>
          <a:xfrm>
            <a:off x="720000" y="7933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44"/>
          <p:cNvGrpSpPr/>
          <p:nvPr/>
        </p:nvGrpSpPr>
        <p:grpSpPr>
          <a:xfrm>
            <a:off x="554318" y="465868"/>
            <a:ext cx="756515" cy="148276"/>
            <a:chOff x="12570425" y="755225"/>
            <a:chExt cx="842350" cy="165100"/>
          </a:xfrm>
        </p:grpSpPr>
        <p:sp>
          <p:nvSpPr>
            <p:cNvPr id="573" name="Google Shape;573;p44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6060731" y="424618"/>
            <a:ext cx="756515" cy="148276"/>
            <a:chOff x="12570425" y="755225"/>
            <a:chExt cx="842350" cy="165100"/>
          </a:xfrm>
        </p:grpSpPr>
        <p:sp>
          <p:nvSpPr>
            <p:cNvPr id="576" name="Google Shape;576;p44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44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579" name="Google Shape;579;p44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44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586" name="Google Shape;586;p4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44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593" name="Google Shape;593;p4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>
            <p:ph type="title"/>
          </p:nvPr>
        </p:nvSpPr>
        <p:spPr>
          <a:xfrm>
            <a:off x="720000" y="5004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1" name="Google Shape;601;p45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602" name="Google Shape;602;p45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4" name="Google Shape;604;p45"/>
          <p:cNvGrpSpPr/>
          <p:nvPr/>
        </p:nvGrpSpPr>
        <p:grpSpPr>
          <a:xfrm>
            <a:off x="6265891" y="4252184"/>
            <a:ext cx="464221" cy="579885"/>
            <a:chOff x="3612550" y="2408375"/>
            <a:chExt cx="785750" cy="981525"/>
          </a:xfrm>
        </p:grpSpPr>
        <p:sp>
          <p:nvSpPr>
            <p:cNvPr id="605" name="Google Shape;605;p45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45"/>
          <p:cNvGrpSpPr/>
          <p:nvPr/>
        </p:nvGrpSpPr>
        <p:grpSpPr>
          <a:xfrm>
            <a:off x="2413891" y="4252184"/>
            <a:ext cx="464221" cy="579885"/>
            <a:chOff x="3612550" y="2408375"/>
            <a:chExt cx="785750" cy="981525"/>
          </a:xfrm>
        </p:grpSpPr>
        <p:sp>
          <p:nvSpPr>
            <p:cNvPr id="612" name="Google Shape;612;p45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6"/>
          <p:cNvGrpSpPr/>
          <p:nvPr/>
        </p:nvGrpSpPr>
        <p:grpSpPr>
          <a:xfrm>
            <a:off x="709151" y="345584"/>
            <a:ext cx="1014695" cy="198879"/>
            <a:chOff x="12570425" y="755225"/>
            <a:chExt cx="842350" cy="165100"/>
          </a:xfrm>
        </p:grpSpPr>
        <p:sp>
          <p:nvSpPr>
            <p:cNvPr id="620" name="Google Shape;620;p4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46"/>
          <p:cNvSpPr/>
          <p:nvPr/>
        </p:nvSpPr>
        <p:spPr>
          <a:xfrm rot="10800000">
            <a:off x="709138" y="8178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6"/>
          <p:cNvSpPr/>
          <p:nvPr/>
        </p:nvSpPr>
        <p:spPr>
          <a:xfrm rot="10800000">
            <a:off x="8275863" y="4422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6"/>
          <p:cNvSpPr txBox="1"/>
          <p:nvPr>
            <p:ph type="title"/>
          </p:nvPr>
        </p:nvSpPr>
        <p:spPr>
          <a:xfrm>
            <a:off x="720000" y="2389950"/>
            <a:ext cx="4755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5" name="Google Shape;625;p46"/>
          <p:cNvSpPr txBox="1"/>
          <p:nvPr>
            <p:ph idx="2" type="title"/>
          </p:nvPr>
        </p:nvSpPr>
        <p:spPr>
          <a:xfrm>
            <a:off x="732105" y="1601919"/>
            <a:ext cx="913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1" type="subTitle"/>
          </p:nvPr>
        </p:nvSpPr>
        <p:spPr>
          <a:xfrm>
            <a:off x="835400" y="3216825"/>
            <a:ext cx="3736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27" name="Google Shape;627;p46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628" name="Google Shape;628;p46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0" name="Google Shape;630;p46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631" name="Google Shape;631;p4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638" name="Google Shape;638;p46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645" name="Google Shape;645;p4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46"/>
          <p:cNvGrpSpPr/>
          <p:nvPr/>
        </p:nvGrpSpPr>
        <p:grpSpPr>
          <a:xfrm>
            <a:off x="2357994" y="4252131"/>
            <a:ext cx="576000" cy="579988"/>
            <a:chOff x="1287050" y="2969325"/>
            <a:chExt cx="974950" cy="981700"/>
          </a:xfrm>
        </p:grpSpPr>
        <p:sp>
          <p:nvSpPr>
            <p:cNvPr id="652" name="Google Shape;652;p4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46"/>
          <p:cNvGrpSpPr/>
          <p:nvPr/>
        </p:nvGrpSpPr>
        <p:grpSpPr>
          <a:xfrm>
            <a:off x="6237957" y="4252131"/>
            <a:ext cx="576000" cy="579988"/>
            <a:chOff x="1287050" y="2969325"/>
            <a:chExt cx="974950" cy="981700"/>
          </a:xfrm>
        </p:grpSpPr>
        <p:sp>
          <p:nvSpPr>
            <p:cNvPr id="659" name="Google Shape;659;p4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47"/>
          <p:cNvGrpSpPr/>
          <p:nvPr/>
        </p:nvGrpSpPr>
        <p:grpSpPr>
          <a:xfrm>
            <a:off x="4510778" y="391931"/>
            <a:ext cx="1511007" cy="296156"/>
            <a:chOff x="13013228" y="755225"/>
            <a:chExt cx="842350" cy="165100"/>
          </a:xfrm>
        </p:grpSpPr>
        <p:sp>
          <p:nvSpPr>
            <p:cNvPr id="667" name="Google Shape;667;p47"/>
            <p:cNvSpPr/>
            <p:nvPr/>
          </p:nvSpPr>
          <p:spPr>
            <a:xfrm>
              <a:off x="13013228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13013228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47"/>
          <p:cNvGrpSpPr/>
          <p:nvPr/>
        </p:nvGrpSpPr>
        <p:grpSpPr>
          <a:xfrm>
            <a:off x="7259651" y="814459"/>
            <a:ext cx="1014695" cy="198879"/>
            <a:chOff x="12570425" y="755225"/>
            <a:chExt cx="842350" cy="165100"/>
          </a:xfrm>
        </p:grpSpPr>
        <p:sp>
          <p:nvSpPr>
            <p:cNvPr id="670" name="Google Shape;670;p47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7"/>
          <p:cNvGrpSpPr/>
          <p:nvPr/>
        </p:nvGrpSpPr>
        <p:grpSpPr>
          <a:xfrm>
            <a:off x="291528" y="539993"/>
            <a:ext cx="1511007" cy="296156"/>
            <a:chOff x="13013228" y="755225"/>
            <a:chExt cx="842350" cy="165100"/>
          </a:xfrm>
        </p:grpSpPr>
        <p:sp>
          <p:nvSpPr>
            <p:cNvPr id="673" name="Google Shape;673;p47"/>
            <p:cNvSpPr/>
            <p:nvPr/>
          </p:nvSpPr>
          <p:spPr>
            <a:xfrm>
              <a:off x="13013228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13013228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47"/>
          <p:cNvSpPr txBox="1"/>
          <p:nvPr>
            <p:ph type="title"/>
          </p:nvPr>
        </p:nvSpPr>
        <p:spPr>
          <a:xfrm>
            <a:off x="3855025" y="2389950"/>
            <a:ext cx="4569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6" name="Google Shape;676;p47"/>
          <p:cNvSpPr txBox="1"/>
          <p:nvPr>
            <p:ph idx="2" type="title"/>
          </p:nvPr>
        </p:nvSpPr>
        <p:spPr>
          <a:xfrm>
            <a:off x="7456928" y="1595690"/>
            <a:ext cx="913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677" name="Google Shape;677;p47"/>
          <p:cNvSpPr txBox="1"/>
          <p:nvPr>
            <p:ph idx="1" type="subTitle"/>
          </p:nvPr>
        </p:nvSpPr>
        <p:spPr>
          <a:xfrm>
            <a:off x="4419600" y="3237750"/>
            <a:ext cx="38520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8" name="Google Shape;678;p47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679" name="Google Shape;679;p47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0" name="Google Shape;680;p47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1" name="Google Shape;681;p47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682" name="Google Shape;682;p47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47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689" name="Google Shape;689;p47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4284019" y="4252131"/>
            <a:ext cx="576000" cy="579988"/>
            <a:chOff x="1287050" y="2969325"/>
            <a:chExt cx="974950" cy="981700"/>
          </a:xfrm>
        </p:grpSpPr>
        <p:sp>
          <p:nvSpPr>
            <p:cNvPr id="696" name="Google Shape;696;p47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2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/>
          <p:nvPr>
            <p:ph type="title"/>
          </p:nvPr>
        </p:nvSpPr>
        <p:spPr>
          <a:xfrm>
            <a:off x="720000" y="2389950"/>
            <a:ext cx="4236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4" name="Google Shape;704;p48"/>
          <p:cNvSpPr txBox="1"/>
          <p:nvPr>
            <p:ph idx="2" type="title"/>
          </p:nvPr>
        </p:nvSpPr>
        <p:spPr>
          <a:xfrm>
            <a:off x="746655" y="1658067"/>
            <a:ext cx="8844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705" name="Google Shape;705;p48"/>
          <p:cNvSpPr txBox="1"/>
          <p:nvPr>
            <p:ph idx="1" type="subTitle"/>
          </p:nvPr>
        </p:nvSpPr>
        <p:spPr>
          <a:xfrm>
            <a:off x="851800" y="3197775"/>
            <a:ext cx="3720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06" name="Google Shape;706;p48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707" name="Google Shape;707;p48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8" name="Google Shape;708;p48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09" name="Google Shape;709;p48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710" name="Google Shape;710;p4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717" name="Google Shape;717;p4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48"/>
          <p:cNvGrpSpPr/>
          <p:nvPr/>
        </p:nvGrpSpPr>
        <p:grpSpPr>
          <a:xfrm>
            <a:off x="388268" y="614156"/>
            <a:ext cx="756515" cy="148276"/>
            <a:chOff x="12570425" y="755225"/>
            <a:chExt cx="842350" cy="165100"/>
          </a:xfrm>
        </p:grpSpPr>
        <p:sp>
          <p:nvSpPr>
            <p:cNvPr id="724" name="Google Shape;724;p4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48"/>
          <p:cNvGrpSpPr/>
          <p:nvPr/>
        </p:nvGrpSpPr>
        <p:grpSpPr>
          <a:xfrm>
            <a:off x="7456409" y="762417"/>
            <a:ext cx="1529792" cy="299871"/>
            <a:chOff x="12570425" y="755225"/>
            <a:chExt cx="842350" cy="165100"/>
          </a:xfrm>
        </p:grpSpPr>
        <p:sp>
          <p:nvSpPr>
            <p:cNvPr id="727" name="Google Shape;727;p4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48"/>
          <p:cNvGrpSpPr/>
          <p:nvPr/>
        </p:nvGrpSpPr>
        <p:grpSpPr>
          <a:xfrm>
            <a:off x="2582543" y="502781"/>
            <a:ext cx="756515" cy="148276"/>
            <a:chOff x="12570425" y="755225"/>
            <a:chExt cx="842350" cy="165100"/>
          </a:xfrm>
        </p:grpSpPr>
        <p:sp>
          <p:nvSpPr>
            <p:cNvPr id="730" name="Google Shape;730;p4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49"/>
          <p:cNvGrpSpPr/>
          <p:nvPr/>
        </p:nvGrpSpPr>
        <p:grpSpPr>
          <a:xfrm>
            <a:off x="228468" y="370893"/>
            <a:ext cx="8427642" cy="450814"/>
            <a:chOff x="228468" y="370893"/>
            <a:chExt cx="8427642" cy="450814"/>
          </a:xfrm>
        </p:grpSpPr>
        <p:grpSp>
          <p:nvGrpSpPr>
            <p:cNvPr id="734" name="Google Shape;734;p49"/>
            <p:cNvGrpSpPr/>
            <p:nvPr/>
          </p:nvGrpSpPr>
          <p:grpSpPr>
            <a:xfrm>
              <a:off x="7294535" y="406583"/>
              <a:ext cx="1361575" cy="266851"/>
              <a:chOff x="12570425" y="755225"/>
              <a:chExt cx="842350" cy="165100"/>
            </a:xfrm>
          </p:grpSpPr>
          <p:sp>
            <p:nvSpPr>
              <p:cNvPr id="735" name="Google Shape;735;p49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9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49"/>
            <p:cNvGrpSpPr/>
            <p:nvPr/>
          </p:nvGrpSpPr>
          <p:grpSpPr>
            <a:xfrm>
              <a:off x="228468" y="673431"/>
              <a:ext cx="756515" cy="148276"/>
              <a:chOff x="12570425" y="755225"/>
              <a:chExt cx="842350" cy="165100"/>
            </a:xfrm>
          </p:grpSpPr>
          <p:sp>
            <p:nvSpPr>
              <p:cNvPr id="738" name="Google Shape;738;p49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9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49"/>
            <p:cNvGrpSpPr/>
            <p:nvPr/>
          </p:nvGrpSpPr>
          <p:grpSpPr>
            <a:xfrm>
              <a:off x="2288743" y="370893"/>
              <a:ext cx="756515" cy="148276"/>
              <a:chOff x="12570425" y="755225"/>
              <a:chExt cx="842350" cy="165100"/>
            </a:xfrm>
          </p:grpSpPr>
          <p:sp>
            <p:nvSpPr>
              <p:cNvPr id="741" name="Google Shape;741;p49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9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3" name="Google Shape;743;p49"/>
          <p:cNvSpPr txBox="1"/>
          <p:nvPr>
            <p:ph type="title"/>
          </p:nvPr>
        </p:nvSpPr>
        <p:spPr>
          <a:xfrm>
            <a:off x="4572000" y="2389950"/>
            <a:ext cx="3852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4" name="Google Shape;744;p49"/>
          <p:cNvSpPr txBox="1"/>
          <p:nvPr>
            <p:ph idx="2" type="title"/>
          </p:nvPr>
        </p:nvSpPr>
        <p:spPr>
          <a:xfrm>
            <a:off x="7470750" y="1711592"/>
            <a:ext cx="913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/>
        </p:txBody>
      </p:sp>
      <p:sp>
        <p:nvSpPr>
          <p:cNvPr id="745" name="Google Shape;745;p49"/>
          <p:cNvSpPr txBox="1"/>
          <p:nvPr>
            <p:ph idx="1" type="subTitle"/>
          </p:nvPr>
        </p:nvSpPr>
        <p:spPr>
          <a:xfrm>
            <a:off x="4711150" y="3216825"/>
            <a:ext cx="35493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46" name="Google Shape;746;p49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747" name="Google Shape;747;p49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49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49" name="Google Shape;749;p49"/>
          <p:cNvSpPr/>
          <p:nvPr/>
        </p:nvSpPr>
        <p:spPr>
          <a:xfrm>
            <a:off x="4658825" y="347275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8524413" y="10670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49"/>
          <p:cNvGrpSpPr/>
          <p:nvPr/>
        </p:nvGrpSpPr>
        <p:grpSpPr>
          <a:xfrm>
            <a:off x="432007" y="4252131"/>
            <a:ext cx="8224105" cy="579988"/>
            <a:chOff x="432007" y="4252131"/>
            <a:chExt cx="8224105" cy="579988"/>
          </a:xfrm>
        </p:grpSpPr>
        <p:grpSp>
          <p:nvGrpSpPr>
            <p:cNvPr id="752" name="Google Shape;752;p49"/>
            <p:cNvGrpSpPr/>
            <p:nvPr/>
          </p:nvGrpSpPr>
          <p:grpSpPr>
            <a:xfrm>
              <a:off x="432007" y="4252131"/>
              <a:ext cx="576000" cy="579988"/>
              <a:chOff x="1287050" y="2969325"/>
              <a:chExt cx="974950" cy="981700"/>
            </a:xfrm>
          </p:grpSpPr>
          <p:sp>
            <p:nvSpPr>
              <p:cNvPr id="753" name="Google Shape;753;p49"/>
              <p:cNvSpPr/>
              <p:nvPr/>
            </p:nvSpPr>
            <p:spPr>
              <a:xfrm>
                <a:off x="1287050" y="3175300"/>
                <a:ext cx="510050" cy="770075"/>
              </a:xfrm>
              <a:custGeom>
                <a:rect b="b" l="l" r="r" t="t"/>
                <a:pathLst>
                  <a:path extrusionOk="0" h="30803" w="20402">
                    <a:moveTo>
                      <a:pt x="1780" y="1"/>
                    </a:moveTo>
                    <a:lnTo>
                      <a:pt x="1780" y="1"/>
                    </a:lnTo>
                    <a:cubicBezTo>
                      <a:pt x="1" y="15540"/>
                      <a:pt x="20402" y="30803"/>
                      <a:pt x="20402" y="30803"/>
                    </a:cubicBezTo>
                    <a:cubicBezTo>
                      <a:pt x="20402" y="30803"/>
                      <a:pt x="18196" y="6467"/>
                      <a:pt x="1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9"/>
              <p:cNvSpPr/>
              <p:nvPr/>
            </p:nvSpPr>
            <p:spPr>
              <a:xfrm>
                <a:off x="1324025" y="3170200"/>
                <a:ext cx="478725" cy="780675"/>
              </a:xfrm>
              <a:custGeom>
                <a:rect b="b" l="l" r="r" t="t"/>
                <a:pathLst>
                  <a:path extrusionOk="0" h="31227" w="19149">
                    <a:moveTo>
                      <a:pt x="294" y="0"/>
                    </a:moveTo>
                    <a:cubicBezTo>
                      <a:pt x="205" y="0"/>
                      <a:pt x="123" y="90"/>
                      <a:pt x="100" y="180"/>
                    </a:cubicBezTo>
                    <a:cubicBezTo>
                      <a:pt x="25" y="856"/>
                      <a:pt x="0" y="1508"/>
                      <a:pt x="0" y="2185"/>
                    </a:cubicBezTo>
                    <a:cubicBezTo>
                      <a:pt x="0" y="9678"/>
                      <a:pt x="4712" y="16922"/>
                      <a:pt x="9399" y="22285"/>
                    </a:cubicBezTo>
                    <a:cubicBezTo>
                      <a:pt x="14085" y="27674"/>
                      <a:pt x="18772" y="31182"/>
                      <a:pt x="18797" y="31182"/>
                    </a:cubicBezTo>
                    <a:cubicBezTo>
                      <a:pt x="18827" y="31212"/>
                      <a:pt x="18864" y="31226"/>
                      <a:pt x="18903" y="31226"/>
                    </a:cubicBezTo>
                    <a:cubicBezTo>
                      <a:pt x="18964" y="31226"/>
                      <a:pt x="19027" y="31193"/>
                      <a:pt x="19073" y="31132"/>
                    </a:cubicBezTo>
                    <a:cubicBezTo>
                      <a:pt x="19148" y="31057"/>
                      <a:pt x="19123" y="30907"/>
                      <a:pt x="19048" y="30856"/>
                    </a:cubicBezTo>
                    <a:cubicBezTo>
                      <a:pt x="19023" y="30856"/>
                      <a:pt x="18973" y="30806"/>
                      <a:pt x="18822" y="30681"/>
                    </a:cubicBezTo>
                    <a:cubicBezTo>
                      <a:pt x="17820" y="29904"/>
                      <a:pt x="13183" y="26220"/>
                      <a:pt x="8847" y="21007"/>
                    </a:cubicBezTo>
                    <a:cubicBezTo>
                      <a:pt x="4486" y="15794"/>
                      <a:pt x="401" y="9052"/>
                      <a:pt x="401" y="2185"/>
                    </a:cubicBezTo>
                    <a:cubicBezTo>
                      <a:pt x="401" y="1533"/>
                      <a:pt x="451" y="881"/>
                      <a:pt x="527" y="230"/>
                    </a:cubicBezTo>
                    <a:cubicBezTo>
                      <a:pt x="527" y="130"/>
                      <a:pt x="451" y="29"/>
                      <a:pt x="326" y="4"/>
                    </a:cubicBezTo>
                    <a:cubicBezTo>
                      <a:pt x="315" y="2"/>
                      <a:pt x="305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9"/>
              <p:cNvSpPr/>
              <p:nvPr/>
            </p:nvSpPr>
            <p:spPr>
              <a:xfrm>
                <a:off x="1461875" y="2974800"/>
                <a:ext cx="565175" cy="970575"/>
              </a:xfrm>
              <a:custGeom>
                <a:rect b="b" l="l" r="r" t="t"/>
                <a:pathLst>
                  <a:path extrusionOk="0" h="38823" w="22607">
                    <a:moveTo>
                      <a:pt x="10852" y="1"/>
                    </a:moveTo>
                    <a:lnTo>
                      <a:pt x="10852" y="1"/>
                    </a:lnTo>
                    <a:cubicBezTo>
                      <a:pt x="10852" y="1"/>
                      <a:pt x="0" y="15364"/>
                      <a:pt x="13409" y="38823"/>
                    </a:cubicBezTo>
                    <a:cubicBezTo>
                      <a:pt x="22607" y="13961"/>
                      <a:pt x="10852" y="1"/>
                      <a:pt x="10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9"/>
              <p:cNvSpPr/>
              <p:nvPr/>
            </p:nvSpPr>
            <p:spPr>
              <a:xfrm>
                <a:off x="1624150" y="2969325"/>
                <a:ext cx="178600" cy="981700"/>
              </a:xfrm>
              <a:custGeom>
                <a:rect b="b" l="l" r="r" t="t"/>
                <a:pathLst>
                  <a:path extrusionOk="0" h="39268" w="7144">
                    <a:moveTo>
                      <a:pt x="4361" y="0"/>
                    </a:moveTo>
                    <a:cubicBezTo>
                      <a:pt x="4295" y="0"/>
                      <a:pt x="4231" y="34"/>
                      <a:pt x="4186" y="94"/>
                    </a:cubicBezTo>
                    <a:cubicBezTo>
                      <a:pt x="4186" y="119"/>
                      <a:pt x="0" y="6034"/>
                      <a:pt x="0" y="16134"/>
                    </a:cubicBezTo>
                    <a:cubicBezTo>
                      <a:pt x="0" y="22350"/>
                      <a:pt x="1604" y="30170"/>
                      <a:pt x="6717" y="39167"/>
                    </a:cubicBezTo>
                    <a:cubicBezTo>
                      <a:pt x="6767" y="39234"/>
                      <a:pt x="6840" y="39267"/>
                      <a:pt x="6912" y="39267"/>
                    </a:cubicBezTo>
                    <a:cubicBezTo>
                      <a:pt x="6948" y="39267"/>
                      <a:pt x="6984" y="39259"/>
                      <a:pt x="7018" y="39242"/>
                    </a:cubicBezTo>
                    <a:cubicBezTo>
                      <a:pt x="7118" y="39167"/>
                      <a:pt x="7143" y="39042"/>
                      <a:pt x="7093" y="38942"/>
                    </a:cubicBezTo>
                    <a:cubicBezTo>
                      <a:pt x="1980" y="30019"/>
                      <a:pt x="426" y="22275"/>
                      <a:pt x="426" y="16134"/>
                    </a:cubicBezTo>
                    <a:cubicBezTo>
                      <a:pt x="426" y="11147"/>
                      <a:pt x="1454" y="7187"/>
                      <a:pt x="2481" y="4480"/>
                    </a:cubicBezTo>
                    <a:cubicBezTo>
                      <a:pt x="2983" y="3127"/>
                      <a:pt x="3509" y="2099"/>
                      <a:pt x="3885" y="1398"/>
                    </a:cubicBezTo>
                    <a:cubicBezTo>
                      <a:pt x="4086" y="1047"/>
                      <a:pt x="4236" y="771"/>
                      <a:pt x="4361" y="596"/>
                    </a:cubicBezTo>
                    <a:cubicBezTo>
                      <a:pt x="4411" y="520"/>
                      <a:pt x="4461" y="445"/>
                      <a:pt x="4487" y="395"/>
                    </a:cubicBezTo>
                    <a:cubicBezTo>
                      <a:pt x="4512" y="370"/>
                      <a:pt x="4537" y="345"/>
                      <a:pt x="4537" y="345"/>
                    </a:cubicBezTo>
                    <a:cubicBezTo>
                      <a:pt x="4587" y="245"/>
                      <a:pt x="4587" y="119"/>
                      <a:pt x="4487" y="44"/>
                    </a:cubicBezTo>
                    <a:cubicBezTo>
                      <a:pt x="4447" y="15"/>
                      <a:pt x="4404" y="0"/>
                      <a:pt x="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9"/>
              <p:cNvSpPr/>
              <p:nvPr/>
            </p:nvSpPr>
            <p:spPr>
              <a:xfrm>
                <a:off x="1777025" y="3271175"/>
                <a:ext cx="484975" cy="674200"/>
              </a:xfrm>
              <a:custGeom>
                <a:rect b="b" l="l" r="r" t="t"/>
                <a:pathLst>
                  <a:path extrusionOk="0" h="26968" w="19399">
                    <a:moveTo>
                      <a:pt x="18397" y="0"/>
                    </a:moveTo>
                    <a:cubicBezTo>
                      <a:pt x="18396" y="0"/>
                      <a:pt x="1" y="7169"/>
                      <a:pt x="803" y="26968"/>
                    </a:cubicBezTo>
                    <a:cubicBezTo>
                      <a:pt x="19399" y="18697"/>
                      <a:pt x="18397" y="1"/>
                      <a:pt x="18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9"/>
              <p:cNvSpPr/>
              <p:nvPr/>
            </p:nvSpPr>
            <p:spPr>
              <a:xfrm>
                <a:off x="1790800" y="3266300"/>
                <a:ext cx="451800" cy="684725"/>
              </a:xfrm>
              <a:custGeom>
                <a:rect b="b" l="l" r="r" t="t"/>
                <a:pathLst>
                  <a:path extrusionOk="0" h="27389" w="18072">
                    <a:moveTo>
                      <a:pt x="17854" y="0"/>
                    </a:moveTo>
                    <a:cubicBezTo>
                      <a:pt x="17826" y="0"/>
                      <a:pt x="17797" y="6"/>
                      <a:pt x="17770" y="20"/>
                    </a:cubicBezTo>
                    <a:cubicBezTo>
                      <a:pt x="17745" y="20"/>
                      <a:pt x="13309" y="1749"/>
                      <a:pt x="8873" y="5834"/>
                    </a:cubicBezTo>
                    <a:cubicBezTo>
                      <a:pt x="4437" y="9945"/>
                      <a:pt x="1" y="16436"/>
                      <a:pt x="1" y="25935"/>
                    </a:cubicBezTo>
                    <a:cubicBezTo>
                      <a:pt x="1" y="26336"/>
                      <a:pt x="1" y="26762"/>
                      <a:pt x="26" y="27188"/>
                    </a:cubicBezTo>
                    <a:cubicBezTo>
                      <a:pt x="26" y="27288"/>
                      <a:pt x="126" y="27388"/>
                      <a:pt x="252" y="27388"/>
                    </a:cubicBezTo>
                    <a:cubicBezTo>
                      <a:pt x="352" y="27388"/>
                      <a:pt x="452" y="27288"/>
                      <a:pt x="452" y="27163"/>
                    </a:cubicBezTo>
                    <a:cubicBezTo>
                      <a:pt x="427" y="26737"/>
                      <a:pt x="427" y="26336"/>
                      <a:pt x="427" y="25935"/>
                    </a:cubicBezTo>
                    <a:cubicBezTo>
                      <a:pt x="427" y="16561"/>
                      <a:pt x="4788" y="10195"/>
                      <a:pt x="9174" y="6135"/>
                    </a:cubicBezTo>
                    <a:cubicBezTo>
                      <a:pt x="11354" y="4130"/>
                      <a:pt x="13535" y="2677"/>
                      <a:pt x="15189" y="1749"/>
                    </a:cubicBezTo>
                    <a:cubicBezTo>
                      <a:pt x="16016" y="1298"/>
                      <a:pt x="16693" y="947"/>
                      <a:pt x="17169" y="722"/>
                    </a:cubicBezTo>
                    <a:cubicBezTo>
                      <a:pt x="17420" y="621"/>
                      <a:pt x="17595" y="546"/>
                      <a:pt x="17720" y="471"/>
                    </a:cubicBezTo>
                    <a:cubicBezTo>
                      <a:pt x="17795" y="446"/>
                      <a:pt x="17846" y="446"/>
                      <a:pt x="17871" y="421"/>
                    </a:cubicBezTo>
                    <a:lnTo>
                      <a:pt x="17921" y="396"/>
                    </a:lnTo>
                    <a:cubicBezTo>
                      <a:pt x="18021" y="371"/>
                      <a:pt x="18071" y="245"/>
                      <a:pt x="18021" y="120"/>
                    </a:cubicBezTo>
                    <a:cubicBezTo>
                      <a:pt x="18003" y="47"/>
                      <a:pt x="17931" y="0"/>
                      <a:pt x="17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9" name="Google Shape;759;p49"/>
            <p:cNvGrpSpPr/>
            <p:nvPr/>
          </p:nvGrpSpPr>
          <p:grpSpPr>
            <a:xfrm>
              <a:off x="8191891" y="4252184"/>
              <a:ext cx="464221" cy="579885"/>
              <a:chOff x="3612550" y="2408375"/>
              <a:chExt cx="785750" cy="981525"/>
            </a:xfrm>
          </p:grpSpPr>
          <p:sp>
            <p:nvSpPr>
              <p:cNvPr id="760" name="Google Shape;760;p49"/>
              <p:cNvSpPr/>
              <p:nvPr/>
            </p:nvSpPr>
            <p:spPr>
              <a:xfrm>
                <a:off x="3796750" y="2413675"/>
                <a:ext cx="515075" cy="970575"/>
              </a:xfrm>
              <a:custGeom>
                <a:rect b="b" l="l" r="r" t="t"/>
                <a:pathLst>
                  <a:path extrusionOk="0" h="38823" w="20603">
                    <a:moveTo>
                      <a:pt x="11003" y="1"/>
                    </a:moveTo>
                    <a:lnTo>
                      <a:pt x="11003" y="1"/>
                    </a:lnTo>
                    <a:cubicBezTo>
                      <a:pt x="1" y="18146"/>
                      <a:pt x="7896" y="38823"/>
                      <a:pt x="7896" y="38823"/>
                    </a:cubicBezTo>
                    <a:cubicBezTo>
                      <a:pt x="7896" y="38823"/>
                      <a:pt x="20602" y="19550"/>
                      <a:pt x="1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9"/>
              <p:cNvSpPr/>
              <p:nvPr/>
            </p:nvSpPr>
            <p:spPr>
              <a:xfrm>
                <a:off x="3612550" y="2841000"/>
                <a:ext cx="391625" cy="543250"/>
              </a:xfrm>
              <a:custGeom>
                <a:rect b="b" l="l" r="r" t="t"/>
                <a:pathLst>
                  <a:path extrusionOk="0" h="21730" w="15665">
                    <a:moveTo>
                      <a:pt x="401" y="0"/>
                    </a:moveTo>
                    <a:lnTo>
                      <a:pt x="401" y="0"/>
                    </a:lnTo>
                    <a:cubicBezTo>
                      <a:pt x="401" y="1"/>
                      <a:pt x="1" y="15890"/>
                      <a:pt x="15665" y="21730"/>
                    </a:cubicBezTo>
                    <a:cubicBezTo>
                      <a:pt x="12958" y="6292"/>
                      <a:pt x="402" y="1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9"/>
              <p:cNvSpPr/>
              <p:nvPr/>
            </p:nvSpPr>
            <p:spPr>
              <a:xfrm>
                <a:off x="3617550" y="2835975"/>
                <a:ext cx="392900" cy="553775"/>
              </a:xfrm>
              <a:custGeom>
                <a:rect b="b" l="l" r="r" t="t"/>
                <a:pathLst>
                  <a:path extrusionOk="0" h="22151" w="15716">
                    <a:moveTo>
                      <a:pt x="201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201"/>
                      <a:pt x="1" y="252"/>
                      <a:pt x="1" y="327"/>
                    </a:cubicBezTo>
                    <a:cubicBezTo>
                      <a:pt x="1" y="1079"/>
                      <a:pt x="101" y="5114"/>
                      <a:pt x="2056" y="9675"/>
                    </a:cubicBezTo>
                    <a:cubicBezTo>
                      <a:pt x="4036" y="14237"/>
                      <a:pt x="7896" y="19349"/>
                      <a:pt x="15389" y="22131"/>
                    </a:cubicBezTo>
                    <a:cubicBezTo>
                      <a:pt x="15422" y="22144"/>
                      <a:pt x="15454" y="22151"/>
                      <a:pt x="15485" y="22151"/>
                    </a:cubicBezTo>
                    <a:cubicBezTo>
                      <a:pt x="15573" y="22151"/>
                      <a:pt x="15647" y="22099"/>
                      <a:pt x="15665" y="22006"/>
                    </a:cubicBezTo>
                    <a:cubicBezTo>
                      <a:pt x="15715" y="21906"/>
                      <a:pt x="15665" y="21780"/>
                      <a:pt x="15540" y="21755"/>
                    </a:cubicBezTo>
                    <a:cubicBezTo>
                      <a:pt x="8146" y="18999"/>
                      <a:pt x="4387" y="14011"/>
                      <a:pt x="2432" y="9525"/>
                    </a:cubicBezTo>
                    <a:cubicBezTo>
                      <a:pt x="502" y="5039"/>
                      <a:pt x="402" y="1028"/>
                      <a:pt x="402" y="327"/>
                    </a:cubicBezTo>
                    <a:cubicBezTo>
                      <a:pt x="402" y="252"/>
                      <a:pt x="402" y="226"/>
                      <a:pt x="402" y="226"/>
                    </a:cubicBezTo>
                    <a:cubicBezTo>
                      <a:pt x="427" y="101"/>
                      <a:pt x="327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9"/>
              <p:cNvSpPr/>
              <p:nvPr/>
            </p:nvSpPr>
            <p:spPr>
              <a:xfrm>
                <a:off x="3994125" y="2841000"/>
                <a:ext cx="398525" cy="543250"/>
              </a:xfrm>
              <a:custGeom>
                <a:rect b="b" l="l" r="r" t="t"/>
                <a:pathLst>
                  <a:path extrusionOk="0" h="21730" w="15941">
                    <a:moveTo>
                      <a:pt x="15941" y="0"/>
                    </a:moveTo>
                    <a:lnTo>
                      <a:pt x="15941" y="0"/>
                    </a:lnTo>
                    <a:cubicBezTo>
                      <a:pt x="15940" y="1"/>
                      <a:pt x="1755" y="3334"/>
                      <a:pt x="1" y="21730"/>
                    </a:cubicBezTo>
                    <a:lnTo>
                      <a:pt x="1" y="21730"/>
                    </a:lnTo>
                    <a:cubicBezTo>
                      <a:pt x="15665" y="14487"/>
                      <a:pt x="15940" y="1"/>
                      <a:pt x="15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9"/>
              <p:cNvSpPr/>
              <p:nvPr/>
            </p:nvSpPr>
            <p:spPr>
              <a:xfrm>
                <a:off x="3988500" y="2835875"/>
                <a:ext cx="409800" cy="554025"/>
              </a:xfrm>
              <a:custGeom>
                <a:rect b="b" l="l" r="r" t="t"/>
                <a:pathLst>
                  <a:path extrusionOk="0" h="22161" w="16392">
                    <a:moveTo>
                      <a:pt x="16156" y="0"/>
                    </a:moveTo>
                    <a:cubicBezTo>
                      <a:pt x="16142" y="0"/>
                      <a:pt x="16129" y="2"/>
                      <a:pt x="16115" y="5"/>
                    </a:cubicBezTo>
                    <a:cubicBezTo>
                      <a:pt x="16090" y="5"/>
                      <a:pt x="12506" y="857"/>
                      <a:pt x="8722" y="4015"/>
                    </a:cubicBezTo>
                    <a:cubicBezTo>
                      <a:pt x="4912" y="7173"/>
                      <a:pt x="902" y="12662"/>
                      <a:pt x="0" y="21935"/>
                    </a:cubicBezTo>
                    <a:cubicBezTo>
                      <a:pt x="0" y="22035"/>
                      <a:pt x="75" y="22135"/>
                      <a:pt x="201" y="22160"/>
                    </a:cubicBezTo>
                    <a:cubicBezTo>
                      <a:pt x="301" y="22160"/>
                      <a:pt x="401" y="22085"/>
                      <a:pt x="426" y="21960"/>
                    </a:cubicBezTo>
                    <a:cubicBezTo>
                      <a:pt x="1303" y="12812"/>
                      <a:pt x="5263" y="7449"/>
                      <a:pt x="8973" y="4341"/>
                    </a:cubicBezTo>
                    <a:cubicBezTo>
                      <a:pt x="10852" y="2787"/>
                      <a:pt x="12657" y="1809"/>
                      <a:pt x="14010" y="1208"/>
                    </a:cubicBezTo>
                    <a:cubicBezTo>
                      <a:pt x="14662" y="907"/>
                      <a:pt x="15213" y="707"/>
                      <a:pt x="15614" y="581"/>
                    </a:cubicBezTo>
                    <a:cubicBezTo>
                      <a:pt x="15790" y="531"/>
                      <a:pt x="15940" y="481"/>
                      <a:pt x="16040" y="456"/>
                    </a:cubicBezTo>
                    <a:cubicBezTo>
                      <a:pt x="16115" y="456"/>
                      <a:pt x="16140" y="431"/>
                      <a:pt x="16166" y="431"/>
                    </a:cubicBezTo>
                    <a:lnTo>
                      <a:pt x="16216" y="431"/>
                    </a:lnTo>
                    <a:cubicBezTo>
                      <a:pt x="16316" y="381"/>
                      <a:pt x="16391" y="281"/>
                      <a:pt x="16366" y="155"/>
                    </a:cubicBezTo>
                    <a:cubicBezTo>
                      <a:pt x="16344" y="68"/>
                      <a:pt x="16247" y="0"/>
                      <a:pt x="16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9"/>
              <p:cNvSpPr/>
              <p:nvPr/>
            </p:nvSpPr>
            <p:spPr>
              <a:xfrm>
                <a:off x="3920200" y="2408375"/>
                <a:ext cx="157275" cy="981375"/>
              </a:xfrm>
              <a:custGeom>
                <a:rect b="b" l="l" r="r" t="t"/>
                <a:pathLst>
                  <a:path extrusionOk="0" h="39255" w="6291">
                    <a:moveTo>
                      <a:pt x="6061" y="1"/>
                    </a:moveTo>
                    <a:cubicBezTo>
                      <a:pt x="5990" y="1"/>
                      <a:pt x="5923" y="46"/>
                      <a:pt x="5890" y="112"/>
                    </a:cubicBezTo>
                    <a:cubicBezTo>
                      <a:pt x="1354" y="7606"/>
                      <a:pt x="0" y="15526"/>
                      <a:pt x="0" y="22268"/>
                    </a:cubicBezTo>
                    <a:cubicBezTo>
                      <a:pt x="0" y="31917"/>
                      <a:pt x="2757" y="39110"/>
                      <a:pt x="2757" y="39110"/>
                    </a:cubicBezTo>
                    <a:cubicBezTo>
                      <a:pt x="2776" y="39203"/>
                      <a:pt x="2849" y="39255"/>
                      <a:pt x="2937" y="39255"/>
                    </a:cubicBezTo>
                    <a:cubicBezTo>
                      <a:pt x="2968" y="39255"/>
                      <a:pt x="3000" y="39248"/>
                      <a:pt x="3033" y="39235"/>
                    </a:cubicBezTo>
                    <a:cubicBezTo>
                      <a:pt x="3133" y="39210"/>
                      <a:pt x="3183" y="39085"/>
                      <a:pt x="3133" y="38960"/>
                    </a:cubicBezTo>
                    <a:cubicBezTo>
                      <a:pt x="3133" y="38960"/>
                      <a:pt x="3133" y="38935"/>
                      <a:pt x="3108" y="38884"/>
                    </a:cubicBezTo>
                    <a:cubicBezTo>
                      <a:pt x="2807" y="38082"/>
                      <a:pt x="426" y="31240"/>
                      <a:pt x="426" y="22268"/>
                    </a:cubicBezTo>
                    <a:cubicBezTo>
                      <a:pt x="426" y="15576"/>
                      <a:pt x="1755" y="7731"/>
                      <a:pt x="6241" y="313"/>
                    </a:cubicBezTo>
                    <a:cubicBezTo>
                      <a:pt x="6291" y="213"/>
                      <a:pt x="6266" y="87"/>
                      <a:pt x="6166" y="37"/>
                    </a:cubicBezTo>
                    <a:cubicBezTo>
                      <a:pt x="6132" y="12"/>
                      <a:pt x="6096" y="1"/>
                      <a:pt x="6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49"/>
            <p:cNvGrpSpPr/>
            <p:nvPr/>
          </p:nvGrpSpPr>
          <p:grpSpPr>
            <a:xfrm>
              <a:off x="4284007" y="4252131"/>
              <a:ext cx="576000" cy="579988"/>
              <a:chOff x="1287050" y="2969325"/>
              <a:chExt cx="974950" cy="981700"/>
            </a:xfrm>
          </p:grpSpPr>
          <p:sp>
            <p:nvSpPr>
              <p:cNvPr id="767" name="Google Shape;767;p49"/>
              <p:cNvSpPr/>
              <p:nvPr/>
            </p:nvSpPr>
            <p:spPr>
              <a:xfrm>
                <a:off x="1287050" y="3175300"/>
                <a:ext cx="510050" cy="770075"/>
              </a:xfrm>
              <a:custGeom>
                <a:rect b="b" l="l" r="r" t="t"/>
                <a:pathLst>
                  <a:path extrusionOk="0" h="30803" w="20402">
                    <a:moveTo>
                      <a:pt x="1780" y="1"/>
                    </a:moveTo>
                    <a:lnTo>
                      <a:pt x="1780" y="1"/>
                    </a:lnTo>
                    <a:cubicBezTo>
                      <a:pt x="1" y="15540"/>
                      <a:pt x="20402" y="30803"/>
                      <a:pt x="20402" y="30803"/>
                    </a:cubicBezTo>
                    <a:cubicBezTo>
                      <a:pt x="20402" y="30803"/>
                      <a:pt x="18196" y="6467"/>
                      <a:pt x="1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9"/>
              <p:cNvSpPr/>
              <p:nvPr/>
            </p:nvSpPr>
            <p:spPr>
              <a:xfrm>
                <a:off x="1324025" y="3170200"/>
                <a:ext cx="478725" cy="780675"/>
              </a:xfrm>
              <a:custGeom>
                <a:rect b="b" l="l" r="r" t="t"/>
                <a:pathLst>
                  <a:path extrusionOk="0" h="31227" w="19149">
                    <a:moveTo>
                      <a:pt x="294" y="0"/>
                    </a:moveTo>
                    <a:cubicBezTo>
                      <a:pt x="205" y="0"/>
                      <a:pt x="123" y="90"/>
                      <a:pt x="100" y="180"/>
                    </a:cubicBezTo>
                    <a:cubicBezTo>
                      <a:pt x="25" y="856"/>
                      <a:pt x="0" y="1508"/>
                      <a:pt x="0" y="2185"/>
                    </a:cubicBezTo>
                    <a:cubicBezTo>
                      <a:pt x="0" y="9678"/>
                      <a:pt x="4712" y="16922"/>
                      <a:pt x="9399" y="22285"/>
                    </a:cubicBezTo>
                    <a:cubicBezTo>
                      <a:pt x="14085" y="27674"/>
                      <a:pt x="18772" y="31182"/>
                      <a:pt x="18797" y="31182"/>
                    </a:cubicBezTo>
                    <a:cubicBezTo>
                      <a:pt x="18827" y="31212"/>
                      <a:pt x="18864" y="31226"/>
                      <a:pt x="18903" y="31226"/>
                    </a:cubicBezTo>
                    <a:cubicBezTo>
                      <a:pt x="18964" y="31226"/>
                      <a:pt x="19027" y="31193"/>
                      <a:pt x="19073" y="31132"/>
                    </a:cubicBezTo>
                    <a:cubicBezTo>
                      <a:pt x="19148" y="31057"/>
                      <a:pt x="19123" y="30907"/>
                      <a:pt x="19048" y="30856"/>
                    </a:cubicBezTo>
                    <a:cubicBezTo>
                      <a:pt x="19023" y="30856"/>
                      <a:pt x="18973" y="30806"/>
                      <a:pt x="18822" y="30681"/>
                    </a:cubicBezTo>
                    <a:cubicBezTo>
                      <a:pt x="17820" y="29904"/>
                      <a:pt x="13183" y="26220"/>
                      <a:pt x="8847" y="21007"/>
                    </a:cubicBezTo>
                    <a:cubicBezTo>
                      <a:pt x="4486" y="15794"/>
                      <a:pt x="401" y="9052"/>
                      <a:pt x="401" y="2185"/>
                    </a:cubicBezTo>
                    <a:cubicBezTo>
                      <a:pt x="401" y="1533"/>
                      <a:pt x="451" y="881"/>
                      <a:pt x="527" y="230"/>
                    </a:cubicBezTo>
                    <a:cubicBezTo>
                      <a:pt x="527" y="130"/>
                      <a:pt x="451" y="29"/>
                      <a:pt x="326" y="4"/>
                    </a:cubicBezTo>
                    <a:cubicBezTo>
                      <a:pt x="315" y="2"/>
                      <a:pt x="305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9"/>
              <p:cNvSpPr/>
              <p:nvPr/>
            </p:nvSpPr>
            <p:spPr>
              <a:xfrm>
                <a:off x="1461875" y="2974800"/>
                <a:ext cx="565175" cy="970575"/>
              </a:xfrm>
              <a:custGeom>
                <a:rect b="b" l="l" r="r" t="t"/>
                <a:pathLst>
                  <a:path extrusionOk="0" h="38823" w="22607">
                    <a:moveTo>
                      <a:pt x="10852" y="1"/>
                    </a:moveTo>
                    <a:lnTo>
                      <a:pt x="10852" y="1"/>
                    </a:lnTo>
                    <a:cubicBezTo>
                      <a:pt x="10852" y="1"/>
                      <a:pt x="0" y="15364"/>
                      <a:pt x="13409" y="38823"/>
                    </a:cubicBezTo>
                    <a:cubicBezTo>
                      <a:pt x="22607" y="13961"/>
                      <a:pt x="10852" y="1"/>
                      <a:pt x="10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9"/>
              <p:cNvSpPr/>
              <p:nvPr/>
            </p:nvSpPr>
            <p:spPr>
              <a:xfrm>
                <a:off x="1624150" y="2969325"/>
                <a:ext cx="178600" cy="981700"/>
              </a:xfrm>
              <a:custGeom>
                <a:rect b="b" l="l" r="r" t="t"/>
                <a:pathLst>
                  <a:path extrusionOk="0" h="39268" w="7144">
                    <a:moveTo>
                      <a:pt x="4361" y="0"/>
                    </a:moveTo>
                    <a:cubicBezTo>
                      <a:pt x="4295" y="0"/>
                      <a:pt x="4231" y="34"/>
                      <a:pt x="4186" y="94"/>
                    </a:cubicBezTo>
                    <a:cubicBezTo>
                      <a:pt x="4186" y="119"/>
                      <a:pt x="0" y="6034"/>
                      <a:pt x="0" y="16134"/>
                    </a:cubicBezTo>
                    <a:cubicBezTo>
                      <a:pt x="0" y="22350"/>
                      <a:pt x="1604" y="30170"/>
                      <a:pt x="6717" y="39167"/>
                    </a:cubicBezTo>
                    <a:cubicBezTo>
                      <a:pt x="6767" y="39234"/>
                      <a:pt x="6840" y="39267"/>
                      <a:pt x="6912" y="39267"/>
                    </a:cubicBezTo>
                    <a:cubicBezTo>
                      <a:pt x="6948" y="39267"/>
                      <a:pt x="6984" y="39259"/>
                      <a:pt x="7018" y="39242"/>
                    </a:cubicBezTo>
                    <a:cubicBezTo>
                      <a:pt x="7118" y="39167"/>
                      <a:pt x="7143" y="39042"/>
                      <a:pt x="7093" y="38942"/>
                    </a:cubicBezTo>
                    <a:cubicBezTo>
                      <a:pt x="1980" y="30019"/>
                      <a:pt x="426" y="22275"/>
                      <a:pt x="426" y="16134"/>
                    </a:cubicBezTo>
                    <a:cubicBezTo>
                      <a:pt x="426" y="11147"/>
                      <a:pt x="1454" y="7187"/>
                      <a:pt x="2481" y="4480"/>
                    </a:cubicBezTo>
                    <a:cubicBezTo>
                      <a:pt x="2983" y="3127"/>
                      <a:pt x="3509" y="2099"/>
                      <a:pt x="3885" y="1398"/>
                    </a:cubicBezTo>
                    <a:cubicBezTo>
                      <a:pt x="4086" y="1047"/>
                      <a:pt x="4236" y="771"/>
                      <a:pt x="4361" y="596"/>
                    </a:cubicBezTo>
                    <a:cubicBezTo>
                      <a:pt x="4411" y="520"/>
                      <a:pt x="4461" y="445"/>
                      <a:pt x="4487" y="395"/>
                    </a:cubicBezTo>
                    <a:cubicBezTo>
                      <a:pt x="4512" y="370"/>
                      <a:pt x="4537" y="345"/>
                      <a:pt x="4537" y="345"/>
                    </a:cubicBezTo>
                    <a:cubicBezTo>
                      <a:pt x="4587" y="245"/>
                      <a:pt x="4587" y="119"/>
                      <a:pt x="4487" y="44"/>
                    </a:cubicBezTo>
                    <a:cubicBezTo>
                      <a:pt x="4447" y="15"/>
                      <a:pt x="4404" y="0"/>
                      <a:pt x="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9"/>
              <p:cNvSpPr/>
              <p:nvPr/>
            </p:nvSpPr>
            <p:spPr>
              <a:xfrm>
                <a:off x="1777025" y="3271175"/>
                <a:ext cx="484975" cy="674200"/>
              </a:xfrm>
              <a:custGeom>
                <a:rect b="b" l="l" r="r" t="t"/>
                <a:pathLst>
                  <a:path extrusionOk="0" h="26968" w="19399">
                    <a:moveTo>
                      <a:pt x="18397" y="0"/>
                    </a:moveTo>
                    <a:cubicBezTo>
                      <a:pt x="18396" y="0"/>
                      <a:pt x="1" y="7169"/>
                      <a:pt x="803" y="26968"/>
                    </a:cubicBezTo>
                    <a:cubicBezTo>
                      <a:pt x="19399" y="18697"/>
                      <a:pt x="18397" y="1"/>
                      <a:pt x="18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9"/>
              <p:cNvSpPr/>
              <p:nvPr/>
            </p:nvSpPr>
            <p:spPr>
              <a:xfrm>
                <a:off x="1790800" y="3266300"/>
                <a:ext cx="451800" cy="684725"/>
              </a:xfrm>
              <a:custGeom>
                <a:rect b="b" l="l" r="r" t="t"/>
                <a:pathLst>
                  <a:path extrusionOk="0" h="27389" w="18072">
                    <a:moveTo>
                      <a:pt x="17854" y="0"/>
                    </a:moveTo>
                    <a:cubicBezTo>
                      <a:pt x="17826" y="0"/>
                      <a:pt x="17797" y="6"/>
                      <a:pt x="17770" y="20"/>
                    </a:cubicBezTo>
                    <a:cubicBezTo>
                      <a:pt x="17745" y="20"/>
                      <a:pt x="13309" y="1749"/>
                      <a:pt x="8873" y="5834"/>
                    </a:cubicBezTo>
                    <a:cubicBezTo>
                      <a:pt x="4437" y="9945"/>
                      <a:pt x="1" y="16436"/>
                      <a:pt x="1" y="25935"/>
                    </a:cubicBezTo>
                    <a:cubicBezTo>
                      <a:pt x="1" y="26336"/>
                      <a:pt x="1" y="26762"/>
                      <a:pt x="26" y="27188"/>
                    </a:cubicBezTo>
                    <a:cubicBezTo>
                      <a:pt x="26" y="27288"/>
                      <a:pt x="126" y="27388"/>
                      <a:pt x="252" y="27388"/>
                    </a:cubicBezTo>
                    <a:cubicBezTo>
                      <a:pt x="352" y="27388"/>
                      <a:pt x="452" y="27288"/>
                      <a:pt x="452" y="27163"/>
                    </a:cubicBezTo>
                    <a:cubicBezTo>
                      <a:pt x="427" y="26737"/>
                      <a:pt x="427" y="26336"/>
                      <a:pt x="427" y="25935"/>
                    </a:cubicBezTo>
                    <a:cubicBezTo>
                      <a:pt x="427" y="16561"/>
                      <a:pt x="4788" y="10195"/>
                      <a:pt x="9174" y="6135"/>
                    </a:cubicBezTo>
                    <a:cubicBezTo>
                      <a:pt x="11354" y="4130"/>
                      <a:pt x="13535" y="2677"/>
                      <a:pt x="15189" y="1749"/>
                    </a:cubicBezTo>
                    <a:cubicBezTo>
                      <a:pt x="16016" y="1298"/>
                      <a:pt x="16693" y="947"/>
                      <a:pt x="17169" y="722"/>
                    </a:cubicBezTo>
                    <a:cubicBezTo>
                      <a:pt x="17420" y="621"/>
                      <a:pt x="17595" y="546"/>
                      <a:pt x="17720" y="471"/>
                    </a:cubicBezTo>
                    <a:cubicBezTo>
                      <a:pt x="17795" y="446"/>
                      <a:pt x="17846" y="446"/>
                      <a:pt x="17871" y="421"/>
                    </a:cubicBezTo>
                    <a:lnTo>
                      <a:pt x="17921" y="396"/>
                    </a:lnTo>
                    <a:cubicBezTo>
                      <a:pt x="18021" y="371"/>
                      <a:pt x="18071" y="245"/>
                      <a:pt x="18021" y="120"/>
                    </a:cubicBezTo>
                    <a:cubicBezTo>
                      <a:pt x="18003" y="47"/>
                      <a:pt x="17931" y="0"/>
                      <a:pt x="17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idx="1" type="subTitle"/>
          </p:nvPr>
        </p:nvSpPr>
        <p:spPr>
          <a:xfrm>
            <a:off x="720000" y="2771750"/>
            <a:ext cx="38520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50"/>
          <p:cNvSpPr txBox="1"/>
          <p:nvPr>
            <p:ph type="title"/>
          </p:nvPr>
        </p:nvSpPr>
        <p:spPr>
          <a:xfrm>
            <a:off x="720000" y="1388050"/>
            <a:ext cx="38520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6" name="Google Shape;776;p50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777" name="Google Shape;777;p50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50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784" name="Google Shape;784;p50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50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791" name="Google Shape;791;p50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50"/>
          <p:cNvGrpSpPr/>
          <p:nvPr/>
        </p:nvGrpSpPr>
        <p:grpSpPr>
          <a:xfrm>
            <a:off x="2357994" y="4252131"/>
            <a:ext cx="576000" cy="579988"/>
            <a:chOff x="1287050" y="2969325"/>
            <a:chExt cx="974950" cy="981700"/>
          </a:xfrm>
        </p:grpSpPr>
        <p:sp>
          <p:nvSpPr>
            <p:cNvPr id="798" name="Google Shape;798;p50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50"/>
          <p:cNvGrpSpPr/>
          <p:nvPr/>
        </p:nvGrpSpPr>
        <p:grpSpPr>
          <a:xfrm>
            <a:off x="6237957" y="4252131"/>
            <a:ext cx="576000" cy="579988"/>
            <a:chOff x="1287050" y="2969325"/>
            <a:chExt cx="974950" cy="981700"/>
          </a:xfrm>
        </p:grpSpPr>
        <p:sp>
          <p:nvSpPr>
            <p:cNvPr id="805" name="Google Shape;805;p50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50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812" name="Google Shape;812;p50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3" name="Google Shape;813;p50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4" name="Google Shape;814;p50"/>
          <p:cNvGrpSpPr/>
          <p:nvPr/>
        </p:nvGrpSpPr>
        <p:grpSpPr>
          <a:xfrm>
            <a:off x="7840129" y="2729459"/>
            <a:ext cx="1026403" cy="201174"/>
            <a:chOff x="12570425" y="755225"/>
            <a:chExt cx="842350" cy="165100"/>
          </a:xfrm>
        </p:grpSpPr>
        <p:sp>
          <p:nvSpPr>
            <p:cNvPr id="815" name="Google Shape;815;p5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438884" y="390079"/>
            <a:ext cx="1529792" cy="299871"/>
            <a:chOff x="12570425" y="755225"/>
            <a:chExt cx="842350" cy="165100"/>
          </a:xfrm>
        </p:grpSpPr>
        <p:sp>
          <p:nvSpPr>
            <p:cNvPr id="818" name="Google Shape;818;p5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50"/>
          <p:cNvGrpSpPr/>
          <p:nvPr/>
        </p:nvGrpSpPr>
        <p:grpSpPr>
          <a:xfrm>
            <a:off x="7747050" y="754736"/>
            <a:ext cx="1119483" cy="219418"/>
            <a:chOff x="12570425" y="755225"/>
            <a:chExt cx="842350" cy="165100"/>
          </a:xfrm>
        </p:grpSpPr>
        <p:sp>
          <p:nvSpPr>
            <p:cNvPr id="821" name="Google Shape;821;p5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50"/>
          <p:cNvSpPr/>
          <p:nvPr/>
        </p:nvSpPr>
        <p:spPr>
          <a:xfrm rot="10800000">
            <a:off x="704950" y="774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0"/>
          <p:cNvSpPr/>
          <p:nvPr/>
        </p:nvSpPr>
        <p:spPr>
          <a:xfrm rot="10800000">
            <a:off x="3964263" y="4422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0"/>
          <p:cNvSpPr/>
          <p:nvPr/>
        </p:nvSpPr>
        <p:spPr>
          <a:xfrm rot="10800000">
            <a:off x="8469900" y="2021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0"/>
          <p:cNvSpPr/>
          <p:nvPr/>
        </p:nvSpPr>
        <p:spPr>
          <a:xfrm rot="10800000">
            <a:off x="8162750" y="34946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0"/>
          <p:cNvGrpSpPr/>
          <p:nvPr/>
        </p:nvGrpSpPr>
        <p:grpSpPr>
          <a:xfrm>
            <a:off x="5552354" y="439421"/>
            <a:ext cx="1026403" cy="201174"/>
            <a:chOff x="12570425" y="755225"/>
            <a:chExt cx="842350" cy="165100"/>
          </a:xfrm>
        </p:grpSpPr>
        <p:sp>
          <p:nvSpPr>
            <p:cNvPr id="828" name="Google Shape;828;p5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51"/>
          <p:cNvGrpSpPr/>
          <p:nvPr/>
        </p:nvGrpSpPr>
        <p:grpSpPr>
          <a:xfrm>
            <a:off x="556741" y="694839"/>
            <a:ext cx="1221071" cy="239329"/>
            <a:chOff x="12570425" y="755225"/>
            <a:chExt cx="842350" cy="165100"/>
          </a:xfrm>
        </p:grpSpPr>
        <p:sp>
          <p:nvSpPr>
            <p:cNvPr id="832" name="Google Shape;832;p5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51"/>
          <p:cNvGrpSpPr/>
          <p:nvPr/>
        </p:nvGrpSpPr>
        <p:grpSpPr>
          <a:xfrm>
            <a:off x="7854943" y="540006"/>
            <a:ext cx="756515" cy="148276"/>
            <a:chOff x="12570425" y="755225"/>
            <a:chExt cx="842350" cy="165100"/>
          </a:xfrm>
        </p:grpSpPr>
        <p:sp>
          <p:nvSpPr>
            <p:cNvPr id="835" name="Google Shape;835;p5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7" name="Google Shape;837;p51"/>
          <p:cNvSpPr txBox="1"/>
          <p:nvPr>
            <p:ph idx="1" type="subTitle"/>
          </p:nvPr>
        </p:nvSpPr>
        <p:spPr>
          <a:xfrm>
            <a:off x="1322275" y="1100850"/>
            <a:ext cx="64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51"/>
          <p:cNvSpPr txBox="1"/>
          <p:nvPr>
            <p:ph type="title"/>
          </p:nvPr>
        </p:nvSpPr>
        <p:spPr>
          <a:xfrm>
            <a:off x="720000" y="5333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9" name="Google Shape;839;p51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840" name="Google Shape;840;p51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51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2" name="Google Shape;842;p51"/>
          <p:cNvGrpSpPr/>
          <p:nvPr/>
        </p:nvGrpSpPr>
        <p:grpSpPr>
          <a:xfrm>
            <a:off x="1041194" y="4252131"/>
            <a:ext cx="576000" cy="579988"/>
            <a:chOff x="1287050" y="2969325"/>
            <a:chExt cx="974950" cy="981700"/>
          </a:xfrm>
        </p:grpSpPr>
        <p:sp>
          <p:nvSpPr>
            <p:cNvPr id="843" name="Google Shape;843;p51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51"/>
          <p:cNvGrpSpPr/>
          <p:nvPr/>
        </p:nvGrpSpPr>
        <p:grpSpPr>
          <a:xfrm>
            <a:off x="7638579" y="4252184"/>
            <a:ext cx="464221" cy="579885"/>
            <a:chOff x="3612550" y="2408375"/>
            <a:chExt cx="785750" cy="981525"/>
          </a:xfrm>
        </p:grpSpPr>
        <p:sp>
          <p:nvSpPr>
            <p:cNvPr id="850" name="Google Shape;850;p51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51"/>
          <p:cNvSpPr/>
          <p:nvPr/>
        </p:nvSpPr>
        <p:spPr>
          <a:xfrm rot="10800000">
            <a:off x="524463" y="36709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2"/>
          <p:cNvSpPr txBox="1"/>
          <p:nvPr>
            <p:ph idx="1" type="subTitle"/>
          </p:nvPr>
        </p:nvSpPr>
        <p:spPr>
          <a:xfrm>
            <a:off x="2058665" y="1883725"/>
            <a:ext cx="1288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9" name="Google Shape;859;p52"/>
          <p:cNvSpPr txBox="1"/>
          <p:nvPr>
            <p:ph idx="2" type="subTitle"/>
          </p:nvPr>
        </p:nvSpPr>
        <p:spPr>
          <a:xfrm>
            <a:off x="5688146" y="1883725"/>
            <a:ext cx="1288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52"/>
          <p:cNvSpPr txBox="1"/>
          <p:nvPr>
            <p:ph idx="3" type="subTitle"/>
          </p:nvPr>
        </p:nvSpPr>
        <p:spPr>
          <a:xfrm>
            <a:off x="1754049" y="2488623"/>
            <a:ext cx="2192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2"/>
          <p:cNvSpPr txBox="1"/>
          <p:nvPr>
            <p:ph idx="4" type="subTitle"/>
          </p:nvPr>
        </p:nvSpPr>
        <p:spPr>
          <a:xfrm>
            <a:off x="5360594" y="2488623"/>
            <a:ext cx="2192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52"/>
          <p:cNvSpPr txBox="1"/>
          <p:nvPr>
            <p:ph type="title"/>
          </p:nvPr>
        </p:nvSpPr>
        <p:spPr>
          <a:xfrm>
            <a:off x="720000" y="5341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3" name="Google Shape;863;p52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864" name="Google Shape;864;p52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5" name="Google Shape;865;p52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6" name="Google Shape;866;p52"/>
          <p:cNvGrpSpPr/>
          <p:nvPr/>
        </p:nvGrpSpPr>
        <p:grpSpPr>
          <a:xfrm>
            <a:off x="8045743" y="465868"/>
            <a:ext cx="756515" cy="148276"/>
            <a:chOff x="12570425" y="755225"/>
            <a:chExt cx="842350" cy="165100"/>
          </a:xfrm>
        </p:grpSpPr>
        <p:sp>
          <p:nvSpPr>
            <p:cNvPr id="867" name="Google Shape;867;p5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52"/>
          <p:cNvGrpSpPr/>
          <p:nvPr/>
        </p:nvGrpSpPr>
        <p:grpSpPr>
          <a:xfrm>
            <a:off x="341743" y="900006"/>
            <a:ext cx="756515" cy="148276"/>
            <a:chOff x="12570425" y="755225"/>
            <a:chExt cx="842350" cy="165100"/>
          </a:xfrm>
        </p:grpSpPr>
        <p:sp>
          <p:nvSpPr>
            <p:cNvPr id="870" name="Google Shape;870;p5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52"/>
          <p:cNvSpPr/>
          <p:nvPr/>
        </p:nvSpPr>
        <p:spPr>
          <a:xfrm>
            <a:off x="432000" y="16809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2"/>
          <p:cNvSpPr/>
          <p:nvPr/>
        </p:nvSpPr>
        <p:spPr>
          <a:xfrm>
            <a:off x="1316925" y="3472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2"/>
          <p:cNvSpPr/>
          <p:nvPr/>
        </p:nvSpPr>
        <p:spPr>
          <a:xfrm>
            <a:off x="8606725" y="7271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52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876" name="Google Shape;876;p52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2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52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883" name="Google Shape;883;p52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720000" y="1487675"/>
            <a:ext cx="3579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26"/>
          <p:cNvSpPr txBox="1"/>
          <p:nvPr>
            <p:ph idx="1" type="subTitle"/>
          </p:nvPr>
        </p:nvSpPr>
        <p:spPr>
          <a:xfrm>
            <a:off x="720000" y="2613750"/>
            <a:ext cx="35793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9" name="Google Shape;69;p26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70" name="Google Shape;70;p26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26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26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73" name="Google Shape;73;p2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6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80" name="Google Shape;80;p26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6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87" name="Google Shape;87;p26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26"/>
          <p:cNvGrpSpPr/>
          <p:nvPr/>
        </p:nvGrpSpPr>
        <p:grpSpPr>
          <a:xfrm>
            <a:off x="7640260" y="759033"/>
            <a:ext cx="1361575" cy="266851"/>
            <a:chOff x="12570425" y="755225"/>
            <a:chExt cx="842350" cy="165100"/>
          </a:xfrm>
        </p:grpSpPr>
        <p:sp>
          <p:nvSpPr>
            <p:cNvPr id="94" name="Google Shape;94;p2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6"/>
          <p:cNvGrpSpPr/>
          <p:nvPr/>
        </p:nvGrpSpPr>
        <p:grpSpPr>
          <a:xfrm>
            <a:off x="335514" y="429846"/>
            <a:ext cx="1014695" cy="198879"/>
            <a:chOff x="12570425" y="755225"/>
            <a:chExt cx="842350" cy="165100"/>
          </a:xfrm>
        </p:grpSpPr>
        <p:sp>
          <p:nvSpPr>
            <p:cNvPr id="97" name="Google Shape;97;p2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53"/>
          <p:cNvGrpSpPr/>
          <p:nvPr/>
        </p:nvGrpSpPr>
        <p:grpSpPr>
          <a:xfrm>
            <a:off x="7742513" y="420331"/>
            <a:ext cx="1221071" cy="239329"/>
            <a:chOff x="12570425" y="755225"/>
            <a:chExt cx="842350" cy="165100"/>
          </a:xfrm>
        </p:grpSpPr>
        <p:sp>
          <p:nvSpPr>
            <p:cNvPr id="891" name="Google Shape;891;p5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53"/>
          <p:cNvGrpSpPr/>
          <p:nvPr/>
        </p:nvGrpSpPr>
        <p:grpSpPr>
          <a:xfrm>
            <a:off x="341743" y="420331"/>
            <a:ext cx="756515" cy="148276"/>
            <a:chOff x="12570425" y="755225"/>
            <a:chExt cx="842350" cy="165100"/>
          </a:xfrm>
        </p:grpSpPr>
        <p:sp>
          <p:nvSpPr>
            <p:cNvPr id="894" name="Google Shape;894;p5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53"/>
          <p:cNvSpPr/>
          <p:nvPr/>
        </p:nvSpPr>
        <p:spPr>
          <a:xfrm rot="10800000">
            <a:off x="8670925" y="35918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/>
          <p:nvPr/>
        </p:nvSpPr>
        <p:spPr>
          <a:xfrm rot="10800000">
            <a:off x="341750" y="17161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3"/>
          <p:cNvSpPr/>
          <p:nvPr/>
        </p:nvSpPr>
        <p:spPr>
          <a:xfrm rot="10800000">
            <a:off x="6606513" y="2248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3"/>
          <p:cNvSpPr/>
          <p:nvPr/>
        </p:nvSpPr>
        <p:spPr>
          <a:xfrm rot="10800000">
            <a:off x="2258188" y="2248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3"/>
          <p:cNvSpPr/>
          <p:nvPr/>
        </p:nvSpPr>
        <p:spPr>
          <a:xfrm rot="10800000">
            <a:off x="622225" y="37173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3"/>
          <p:cNvSpPr txBox="1"/>
          <p:nvPr>
            <p:ph type="title"/>
          </p:nvPr>
        </p:nvSpPr>
        <p:spPr>
          <a:xfrm>
            <a:off x="720000" y="5333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53"/>
          <p:cNvSpPr txBox="1"/>
          <p:nvPr>
            <p:ph idx="1" type="subTitle"/>
          </p:nvPr>
        </p:nvSpPr>
        <p:spPr>
          <a:xfrm>
            <a:off x="720000" y="25717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3" name="Google Shape;903;p53"/>
          <p:cNvSpPr txBox="1"/>
          <p:nvPr>
            <p:ph idx="2" type="subTitle"/>
          </p:nvPr>
        </p:nvSpPr>
        <p:spPr>
          <a:xfrm>
            <a:off x="720000" y="3056556"/>
            <a:ext cx="2336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53"/>
          <p:cNvSpPr txBox="1"/>
          <p:nvPr>
            <p:ph idx="3" type="subTitle"/>
          </p:nvPr>
        </p:nvSpPr>
        <p:spPr>
          <a:xfrm>
            <a:off x="3403800" y="3056556"/>
            <a:ext cx="2336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53"/>
          <p:cNvSpPr txBox="1"/>
          <p:nvPr>
            <p:ph idx="4" type="subTitle"/>
          </p:nvPr>
        </p:nvSpPr>
        <p:spPr>
          <a:xfrm>
            <a:off x="6087600" y="3056557"/>
            <a:ext cx="2336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53"/>
          <p:cNvSpPr txBox="1"/>
          <p:nvPr>
            <p:ph idx="5" type="subTitle"/>
          </p:nvPr>
        </p:nvSpPr>
        <p:spPr>
          <a:xfrm>
            <a:off x="3403800" y="25717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7" name="Google Shape;907;p53"/>
          <p:cNvSpPr txBox="1"/>
          <p:nvPr>
            <p:ph idx="6" type="subTitle"/>
          </p:nvPr>
        </p:nvSpPr>
        <p:spPr>
          <a:xfrm>
            <a:off x="6087600" y="25717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08" name="Google Shape;908;p53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909" name="Google Shape;909;p5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" name="Google Shape;915;p53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916" name="Google Shape;916;p53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3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923" name="Google Shape;923;p5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53"/>
          <p:cNvGrpSpPr/>
          <p:nvPr/>
        </p:nvGrpSpPr>
        <p:grpSpPr>
          <a:xfrm>
            <a:off x="2357994" y="4252131"/>
            <a:ext cx="576000" cy="579988"/>
            <a:chOff x="1287050" y="2969325"/>
            <a:chExt cx="974950" cy="981700"/>
          </a:xfrm>
        </p:grpSpPr>
        <p:sp>
          <p:nvSpPr>
            <p:cNvPr id="930" name="Google Shape;930;p5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53"/>
          <p:cNvGrpSpPr/>
          <p:nvPr/>
        </p:nvGrpSpPr>
        <p:grpSpPr>
          <a:xfrm>
            <a:off x="6237957" y="4252131"/>
            <a:ext cx="576000" cy="579988"/>
            <a:chOff x="1287050" y="2969325"/>
            <a:chExt cx="974950" cy="981700"/>
          </a:xfrm>
        </p:grpSpPr>
        <p:sp>
          <p:nvSpPr>
            <p:cNvPr id="937" name="Google Shape;937;p53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53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944" name="Google Shape;944;p53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53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4"/>
          <p:cNvSpPr txBox="1"/>
          <p:nvPr>
            <p:ph type="title"/>
          </p:nvPr>
        </p:nvSpPr>
        <p:spPr>
          <a:xfrm>
            <a:off x="720000" y="5281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8" name="Google Shape;948;p54"/>
          <p:cNvSpPr txBox="1"/>
          <p:nvPr>
            <p:ph idx="1" type="subTitle"/>
          </p:nvPr>
        </p:nvSpPr>
        <p:spPr>
          <a:xfrm>
            <a:off x="720000" y="349135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9" name="Google Shape;949;p54"/>
          <p:cNvSpPr txBox="1"/>
          <p:nvPr>
            <p:ph idx="2" type="subTitle"/>
          </p:nvPr>
        </p:nvSpPr>
        <p:spPr>
          <a:xfrm>
            <a:off x="720000" y="397613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54"/>
          <p:cNvSpPr txBox="1"/>
          <p:nvPr>
            <p:ph idx="3" type="subTitle"/>
          </p:nvPr>
        </p:nvSpPr>
        <p:spPr>
          <a:xfrm>
            <a:off x="3403800" y="397613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54"/>
          <p:cNvSpPr txBox="1"/>
          <p:nvPr>
            <p:ph idx="4" type="subTitle"/>
          </p:nvPr>
        </p:nvSpPr>
        <p:spPr>
          <a:xfrm>
            <a:off x="6087600" y="397613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54"/>
          <p:cNvSpPr txBox="1"/>
          <p:nvPr>
            <p:ph idx="5" type="subTitle"/>
          </p:nvPr>
        </p:nvSpPr>
        <p:spPr>
          <a:xfrm>
            <a:off x="3403800" y="349135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3" name="Google Shape;953;p54"/>
          <p:cNvSpPr txBox="1"/>
          <p:nvPr>
            <p:ph idx="6" type="subTitle"/>
          </p:nvPr>
        </p:nvSpPr>
        <p:spPr>
          <a:xfrm>
            <a:off x="6087600" y="349135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54" name="Google Shape;954;p54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955" name="Google Shape;955;p54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p54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7" name="Google Shape;957;p54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958" name="Google Shape;958;p5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54"/>
          <p:cNvGrpSpPr/>
          <p:nvPr/>
        </p:nvGrpSpPr>
        <p:grpSpPr>
          <a:xfrm>
            <a:off x="487891" y="4252184"/>
            <a:ext cx="464221" cy="579885"/>
            <a:chOff x="3612550" y="2408375"/>
            <a:chExt cx="785750" cy="981525"/>
          </a:xfrm>
        </p:grpSpPr>
        <p:sp>
          <p:nvSpPr>
            <p:cNvPr id="965" name="Google Shape;965;p5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54"/>
          <p:cNvGrpSpPr/>
          <p:nvPr/>
        </p:nvGrpSpPr>
        <p:grpSpPr>
          <a:xfrm>
            <a:off x="2998629" y="4252184"/>
            <a:ext cx="464221" cy="579885"/>
            <a:chOff x="3612550" y="2408375"/>
            <a:chExt cx="785750" cy="981525"/>
          </a:xfrm>
        </p:grpSpPr>
        <p:sp>
          <p:nvSpPr>
            <p:cNvPr id="972" name="Google Shape;972;p5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54"/>
          <p:cNvGrpSpPr/>
          <p:nvPr/>
        </p:nvGrpSpPr>
        <p:grpSpPr>
          <a:xfrm>
            <a:off x="5681154" y="4252184"/>
            <a:ext cx="464221" cy="579885"/>
            <a:chOff x="3612550" y="2408375"/>
            <a:chExt cx="785750" cy="981525"/>
          </a:xfrm>
        </p:grpSpPr>
        <p:sp>
          <p:nvSpPr>
            <p:cNvPr id="979" name="Google Shape;979;p54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55"/>
          <p:cNvGrpSpPr/>
          <p:nvPr/>
        </p:nvGrpSpPr>
        <p:grpSpPr>
          <a:xfrm>
            <a:off x="7640258" y="974157"/>
            <a:ext cx="1313729" cy="257473"/>
            <a:chOff x="12570425" y="755225"/>
            <a:chExt cx="842350" cy="165100"/>
          </a:xfrm>
        </p:grpSpPr>
        <p:sp>
          <p:nvSpPr>
            <p:cNvPr id="987" name="Google Shape;987;p5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55"/>
          <p:cNvGrpSpPr/>
          <p:nvPr/>
        </p:nvGrpSpPr>
        <p:grpSpPr>
          <a:xfrm>
            <a:off x="1503743" y="355718"/>
            <a:ext cx="756515" cy="148276"/>
            <a:chOff x="12570425" y="755225"/>
            <a:chExt cx="842350" cy="165100"/>
          </a:xfrm>
        </p:grpSpPr>
        <p:sp>
          <p:nvSpPr>
            <p:cNvPr id="990" name="Google Shape;990;p5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55"/>
          <p:cNvGrpSpPr/>
          <p:nvPr/>
        </p:nvGrpSpPr>
        <p:grpSpPr>
          <a:xfrm>
            <a:off x="183934" y="974142"/>
            <a:ext cx="1529792" cy="299871"/>
            <a:chOff x="12570425" y="755225"/>
            <a:chExt cx="842350" cy="165100"/>
          </a:xfrm>
        </p:grpSpPr>
        <p:sp>
          <p:nvSpPr>
            <p:cNvPr id="993" name="Google Shape;993;p5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5" name="Google Shape;995;p55"/>
          <p:cNvGrpSpPr/>
          <p:nvPr/>
        </p:nvGrpSpPr>
        <p:grpSpPr>
          <a:xfrm>
            <a:off x="6883743" y="437956"/>
            <a:ext cx="756515" cy="148276"/>
            <a:chOff x="12570425" y="755225"/>
            <a:chExt cx="842350" cy="165100"/>
          </a:xfrm>
        </p:grpSpPr>
        <p:sp>
          <p:nvSpPr>
            <p:cNvPr id="996" name="Google Shape;996;p55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5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55"/>
          <p:cNvSpPr/>
          <p:nvPr/>
        </p:nvSpPr>
        <p:spPr>
          <a:xfrm rot="10800000">
            <a:off x="294125" y="28837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5"/>
          <p:cNvSpPr/>
          <p:nvPr/>
        </p:nvSpPr>
        <p:spPr>
          <a:xfrm rot="10800000">
            <a:off x="3998213" y="3363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5"/>
          <p:cNvSpPr/>
          <p:nvPr/>
        </p:nvSpPr>
        <p:spPr>
          <a:xfrm rot="10800000">
            <a:off x="8228463" y="15680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5"/>
          <p:cNvSpPr/>
          <p:nvPr/>
        </p:nvSpPr>
        <p:spPr>
          <a:xfrm rot="10800000">
            <a:off x="8700413" y="30792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5"/>
          <p:cNvSpPr txBox="1"/>
          <p:nvPr>
            <p:ph idx="1" type="subTitle"/>
          </p:nvPr>
        </p:nvSpPr>
        <p:spPr>
          <a:xfrm>
            <a:off x="1701018" y="1617875"/>
            <a:ext cx="2415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3" name="Google Shape;1003;p55"/>
          <p:cNvSpPr txBox="1"/>
          <p:nvPr>
            <p:ph idx="2" type="subTitle"/>
          </p:nvPr>
        </p:nvSpPr>
        <p:spPr>
          <a:xfrm>
            <a:off x="1701009" y="1965888"/>
            <a:ext cx="2415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55"/>
          <p:cNvSpPr txBox="1"/>
          <p:nvPr>
            <p:ph idx="3" type="subTitle"/>
          </p:nvPr>
        </p:nvSpPr>
        <p:spPr>
          <a:xfrm>
            <a:off x="5939830" y="1965875"/>
            <a:ext cx="2415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55"/>
          <p:cNvSpPr txBox="1"/>
          <p:nvPr>
            <p:ph idx="4" type="subTitle"/>
          </p:nvPr>
        </p:nvSpPr>
        <p:spPr>
          <a:xfrm>
            <a:off x="1700993" y="3315700"/>
            <a:ext cx="2415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55"/>
          <p:cNvSpPr txBox="1"/>
          <p:nvPr>
            <p:ph idx="5" type="subTitle"/>
          </p:nvPr>
        </p:nvSpPr>
        <p:spPr>
          <a:xfrm>
            <a:off x="5939830" y="3315700"/>
            <a:ext cx="2415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55"/>
          <p:cNvSpPr txBox="1"/>
          <p:nvPr>
            <p:ph type="title"/>
          </p:nvPr>
        </p:nvSpPr>
        <p:spPr>
          <a:xfrm>
            <a:off x="720000" y="5281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8" name="Google Shape;1008;p55"/>
          <p:cNvSpPr txBox="1"/>
          <p:nvPr>
            <p:ph idx="6" type="subTitle"/>
          </p:nvPr>
        </p:nvSpPr>
        <p:spPr>
          <a:xfrm>
            <a:off x="1700993" y="2971227"/>
            <a:ext cx="2415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9" name="Google Shape;1009;p55"/>
          <p:cNvSpPr txBox="1"/>
          <p:nvPr>
            <p:ph idx="7" type="subTitle"/>
          </p:nvPr>
        </p:nvSpPr>
        <p:spPr>
          <a:xfrm>
            <a:off x="5939821" y="1619550"/>
            <a:ext cx="2415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0" name="Google Shape;1010;p55"/>
          <p:cNvSpPr txBox="1"/>
          <p:nvPr>
            <p:ph idx="8" type="subTitle"/>
          </p:nvPr>
        </p:nvSpPr>
        <p:spPr>
          <a:xfrm>
            <a:off x="5939836" y="2971225"/>
            <a:ext cx="2415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11" name="Google Shape;1011;p55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012" name="Google Shape;1012;p55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3" name="Google Shape;1013;p55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4" name="Google Shape;1014;p55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1015" name="Google Shape;1015;p55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5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5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55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022" name="Google Shape;1022;p55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5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5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5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5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5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55"/>
          <p:cNvGrpSpPr/>
          <p:nvPr/>
        </p:nvGrpSpPr>
        <p:grpSpPr>
          <a:xfrm>
            <a:off x="4284019" y="4252131"/>
            <a:ext cx="576000" cy="579988"/>
            <a:chOff x="1287050" y="2969325"/>
            <a:chExt cx="974950" cy="981700"/>
          </a:xfrm>
        </p:grpSpPr>
        <p:sp>
          <p:nvSpPr>
            <p:cNvPr id="1029" name="Google Shape;1029;p55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56"/>
          <p:cNvGrpSpPr/>
          <p:nvPr/>
        </p:nvGrpSpPr>
        <p:grpSpPr>
          <a:xfrm>
            <a:off x="7797987" y="1935699"/>
            <a:ext cx="1119483" cy="219418"/>
            <a:chOff x="12570425" y="755225"/>
            <a:chExt cx="842350" cy="165100"/>
          </a:xfrm>
        </p:grpSpPr>
        <p:sp>
          <p:nvSpPr>
            <p:cNvPr id="1037" name="Google Shape;1037;p5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56"/>
          <p:cNvGrpSpPr/>
          <p:nvPr/>
        </p:nvGrpSpPr>
        <p:grpSpPr>
          <a:xfrm>
            <a:off x="395829" y="2230209"/>
            <a:ext cx="1026403" cy="201174"/>
            <a:chOff x="12570425" y="755225"/>
            <a:chExt cx="842350" cy="165100"/>
          </a:xfrm>
        </p:grpSpPr>
        <p:sp>
          <p:nvSpPr>
            <p:cNvPr id="1040" name="Google Shape;1040;p5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p56"/>
          <p:cNvSpPr txBox="1"/>
          <p:nvPr>
            <p:ph type="title"/>
          </p:nvPr>
        </p:nvSpPr>
        <p:spPr>
          <a:xfrm>
            <a:off x="1504450" y="1374075"/>
            <a:ext cx="2545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3" name="Google Shape;1043;p56"/>
          <p:cNvSpPr txBox="1"/>
          <p:nvPr>
            <p:ph idx="1" type="subTitle"/>
          </p:nvPr>
        </p:nvSpPr>
        <p:spPr>
          <a:xfrm>
            <a:off x="4351550" y="1690875"/>
            <a:ext cx="3288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56"/>
          <p:cNvSpPr txBox="1"/>
          <p:nvPr>
            <p:ph idx="2" type="title"/>
          </p:nvPr>
        </p:nvSpPr>
        <p:spPr>
          <a:xfrm>
            <a:off x="1504450" y="2494375"/>
            <a:ext cx="2545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5" name="Google Shape;1045;p56"/>
          <p:cNvSpPr txBox="1"/>
          <p:nvPr>
            <p:ph idx="3" type="subTitle"/>
          </p:nvPr>
        </p:nvSpPr>
        <p:spPr>
          <a:xfrm>
            <a:off x="4351550" y="2811175"/>
            <a:ext cx="3288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56"/>
          <p:cNvSpPr txBox="1"/>
          <p:nvPr>
            <p:ph idx="4" type="title"/>
          </p:nvPr>
        </p:nvSpPr>
        <p:spPr>
          <a:xfrm>
            <a:off x="1504450" y="3614675"/>
            <a:ext cx="2545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7" name="Google Shape;1047;p56"/>
          <p:cNvSpPr txBox="1"/>
          <p:nvPr>
            <p:ph idx="5" type="subTitle"/>
          </p:nvPr>
        </p:nvSpPr>
        <p:spPr>
          <a:xfrm>
            <a:off x="4351550" y="3979100"/>
            <a:ext cx="3288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56"/>
          <p:cNvSpPr txBox="1"/>
          <p:nvPr>
            <p:ph idx="6" type="title"/>
          </p:nvPr>
        </p:nvSpPr>
        <p:spPr>
          <a:xfrm>
            <a:off x="720000" y="5004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9" name="Google Shape;1049;p56"/>
          <p:cNvSpPr txBox="1"/>
          <p:nvPr>
            <p:ph idx="7" type="title"/>
          </p:nvPr>
        </p:nvSpPr>
        <p:spPr>
          <a:xfrm>
            <a:off x="4351550" y="1224825"/>
            <a:ext cx="3288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0" name="Google Shape;1050;p56"/>
          <p:cNvSpPr txBox="1"/>
          <p:nvPr>
            <p:ph idx="8" type="title"/>
          </p:nvPr>
        </p:nvSpPr>
        <p:spPr>
          <a:xfrm>
            <a:off x="4351550" y="2345120"/>
            <a:ext cx="3288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1" name="Google Shape;1051;p56"/>
          <p:cNvSpPr txBox="1"/>
          <p:nvPr>
            <p:ph idx="9" type="title"/>
          </p:nvPr>
        </p:nvSpPr>
        <p:spPr>
          <a:xfrm>
            <a:off x="4351550" y="3513039"/>
            <a:ext cx="3288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052" name="Google Shape;1052;p56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053" name="Google Shape;1053;p56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4" name="Google Shape;1054;p56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5" name="Google Shape;1055;p56"/>
          <p:cNvGrpSpPr/>
          <p:nvPr/>
        </p:nvGrpSpPr>
        <p:grpSpPr>
          <a:xfrm>
            <a:off x="432007" y="4252131"/>
            <a:ext cx="8224105" cy="579988"/>
            <a:chOff x="432007" y="4252131"/>
            <a:chExt cx="8224105" cy="579988"/>
          </a:xfrm>
        </p:grpSpPr>
        <p:grpSp>
          <p:nvGrpSpPr>
            <p:cNvPr id="1056" name="Google Shape;1056;p56"/>
            <p:cNvGrpSpPr/>
            <p:nvPr/>
          </p:nvGrpSpPr>
          <p:grpSpPr>
            <a:xfrm>
              <a:off x="432007" y="4252131"/>
              <a:ext cx="576000" cy="579988"/>
              <a:chOff x="1287050" y="2969325"/>
              <a:chExt cx="974950" cy="981700"/>
            </a:xfrm>
          </p:grpSpPr>
          <p:sp>
            <p:nvSpPr>
              <p:cNvPr id="1057" name="Google Shape;1057;p56"/>
              <p:cNvSpPr/>
              <p:nvPr/>
            </p:nvSpPr>
            <p:spPr>
              <a:xfrm>
                <a:off x="1287050" y="3175300"/>
                <a:ext cx="510050" cy="770075"/>
              </a:xfrm>
              <a:custGeom>
                <a:rect b="b" l="l" r="r" t="t"/>
                <a:pathLst>
                  <a:path extrusionOk="0" h="30803" w="20402">
                    <a:moveTo>
                      <a:pt x="1780" y="1"/>
                    </a:moveTo>
                    <a:lnTo>
                      <a:pt x="1780" y="1"/>
                    </a:lnTo>
                    <a:cubicBezTo>
                      <a:pt x="1" y="15540"/>
                      <a:pt x="20402" y="30803"/>
                      <a:pt x="20402" y="30803"/>
                    </a:cubicBezTo>
                    <a:cubicBezTo>
                      <a:pt x="20402" y="30803"/>
                      <a:pt x="18196" y="6467"/>
                      <a:pt x="1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6"/>
              <p:cNvSpPr/>
              <p:nvPr/>
            </p:nvSpPr>
            <p:spPr>
              <a:xfrm>
                <a:off x="1324025" y="3170200"/>
                <a:ext cx="478725" cy="780675"/>
              </a:xfrm>
              <a:custGeom>
                <a:rect b="b" l="l" r="r" t="t"/>
                <a:pathLst>
                  <a:path extrusionOk="0" h="31227" w="19149">
                    <a:moveTo>
                      <a:pt x="294" y="0"/>
                    </a:moveTo>
                    <a:cubicBezTo>
                      <a:pt x="205" y="0"/>
                      <a:pt x="123" y="90"/>
                      <a:pt x="100" y="180"/>
                    </a:cubicBezTo>
                    <a:cubicBezTo>
                      <a:pt x="25" y="856"/>
                      <a:pt x="0" y="1508"/>
                      <a:pt x="0" y="2185"/>
                    </a:cubicBezTo>
                    <a:cubicBezTo>
                      <a:pt x="0" y="9678"/>
                      <a:pt x="4712" y="16922"/>
                      <a:pt x="9399" y="22285"/>
                    </a:cubicBezTo>
                    <a:cubicBezTo>
                      <a:pt x="14085" y="27674"/>
                      <a:pt x="18772" y="31182"/>
                      <a:pt x="18797" y="31182"/>
                    </a:cubicBezTo>
                    <a:cubicBezTo>
                      <a:pt x="18827" y="31212"/>
                      <a:pt x="18864" y="31226"/>
                      <a:pt x="18903" y="31226"/>
                    </a:cubicBezTo>
                    <a:cubicBezTo>
                      <a:pt x="18964" y="31226"/>
                      <a:pt x="19027" y="31193"/>
                      <a:pt x="19073" y="31132"/>
                    </a:cubicBezTo>
                    <a:cubicBezTo>
                      <a:pt x="19148" y="31057"/>
                      <a:pt x="19123" y="30907"/>
                      <a:pt x="19048" y="30856"/>
                    </a:cubicBezTo>
                    <a:cubicBezTo>
                      <a:pt x="19023" y="30856"/>
                      <a:pt x="18973" y="30806"/>
                      <a:pt x="18822" y="30681"/>
                    </a:cubicBezTo>
                    <a:cubicBezTo>
                      <a:pt x="17820" y="29904"/>
                      <a:pt x="13183" y="26220"/>
                      <a:pt x="8847" y="21007"/>
                    </a:cubicBezTo>
                    <a:cubicBezTo>
                      <a:pt x="4486" y="15794"/>
                      <a:pt x="401" y="9052"/>
                      <a:pt x="401" y="2185"/>
                    </a:cubicBezTo>
                    <a:cubicBezTo>
                      <a:pt x="401" y="1533"/>
                      <a:pt x="451" y="881"/>
                      <a:pt x="527" y="230"/>
                    </a:cubicBezTo>
                    <a:cubicBezTo>
                      <a:pt x="527" y="130"/>
                      <a:pt x="451" y="29"/>
                      <a:pt x="326" y="4"/>
                    </a:cubicBezTo>
                    <a:cubicBezTo>
                      <a:pt x="315" y="2"/>
                      <a:pt x="305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6"/>
              <p:cNvSpPr/>
              <p:nvPr/>
            </p:nvSpPr>
            <p:spPr>
              <a:xfrm>
                <a:off x="1461875" y="2974800"/>
                <a:ext cx="565175" cy="970575"/>
              </a:xfrm>
              <a:custGeom>
                <a:rect b="b" l="l" r="r" t="t"/>
                <a:pathLst>
                  <a:path extrusionOk="0" h="38823" w="22607">
                    <a:moveTo>
                      <a:pt x="10852" y="1"/>
                    </a:moveTo>
                    <a:lnTo>
                      <a:pt x="10852" y="1"/>
                    </a:lnTo>
                    <a:cubicBezTo>
                      <a:pt x="10852" y="1"/>
                      <a:pt x="0" y="15364"/>
                      <a:pt x="13409" y="38823"/>
                    </a:cubicBezTo>
                    <a:cubicBezTo>
                      <a:pt x="22607" y="13961"/>
                      <a:pt x="10852" y="1"/>
                      <a:pt x="10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56"/>
              <p:cNvSpPr/>
              <p:nvPr/>
            </p:nvSpPr>
            <p:spPr>
              <a:xfrm>
                <a:off x="1624150" y="2969325"/>
                <a:ext cx="178600" cy="981700"/>
              </a:xfrm>
              <a:custGeom>
                <a:rect b="b" l="l" r="r" t="t"/>
                <a:pathLst>
                  <a:path extrusionOk="0" h="39268" w="7144">
                    <a:moveTo>
                      <a:pt x="4361" y="0"/>
                    </a:moveTo>
                    <a:cubicBezTo>
                      <a:pt x="4295" y="0"/>
                      <a:pt x="4231" y="34"/>
                      <a:pt x="4186" y="94"/>
                    </a:cubicBezTo>
                    <a:cubicBezTo>
                      <a:pt x="4186" y="119"/>
                      <a:pt x="0" y="6034"/>
                      <a:pt x="0" y="16134"/>
                    </a:cubicBezTo>
                    <a:cubicBezTo>
                      <a:pt x="0" y="22350"/>
                      <a:pt x="1604" y="30170"/>
                      <a:pt x="6717" y="39167"/>
                    </a:cubicBezTo>
                    <a:cubicBezTo>
                      <a:pt x="6767" y="39234"/>
                      <a:pt x="6840" y="39267"/>
                      <a:pt x="6912" y="39267"/>
                    </a:cubicBezTo>
                    <a:cubicBezTo>
                      <a:pt x="6948" y="39267"/>
                      <a:pt x="6984" y="39259"/>
                      <a:pt x="7018" y="39242"/>
                    </a:cubicBezTo>
                    <a:cubicBezTo>
                      <a:pt x="7118" y="39167"/>
                      <a:pt x="7143" y="39042"/>
                      <a:pt x="7093" y="38942"/>
                    </a:cubicBezTo>
                    <a:cubicBezTo>
                      <a:pt x="1980" y="30019"/>
                      <a:pt x="426" y="22275"/>
                      <a:pt x="426" y="16134"/>
                    </a:cubicBezTo>
                    <a:cubicBezTo>
                      <a:pt x="426" y="11147"/>
                      <a:pt x="1454" y="7187"/>
                      <a:pt x="2481" y="4480"/>
                    </a:cubicBezTo>
                    <a:cubicBezTo>
                      <a:pt x="2983" y="3127"/>
                      <a:pt x="3509" y="2099"/>
                      <a:pt x="3885" y="1398"/>
                    </a:cubicBezTo>
                    <a:cubicBezTo>
                      <a:pt x="4086" y="1047"/>
                      <a:pt x="4236" y="771"/>
                      <a:pt x="4361" y="596"/>
                    </a:cubicBezTo>
                    <a:cubicBezTo>
                      <a:pt x="4411" y="520"/>
                      <a:pt x="4461" y="445"/>
                      <a:pt x="4487" y="395"/>
                    </a:cubicBezTo>
                    <a:cubicBezTo>
                      <a:pt x="4512" y="370"/>
                      <a:pt x="4537" y="345"/>
                      <a:pt x="4537" y="345"/>
                    </a:cubicBezTo>
                    <a:cubicBezTo>
                      <a:pt x="4587" y="245"/>
                      <a:pt x="4587" y="119"/>
                      <a:pt x="4487" y="44"/>
                    </a:cubicBezTo>
                    <a:cubicBezTo>
                      <a:pt x="4447" y="15"/>
                      <a:pt x="4404" y="0"/>
                      <a:pt x="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56"/>
              <p:cNvSpPr/>
              <p:nvPr/>
            </p:nvSpPr>
            <p:spPr>
              <a:xfrm>
                <a:off x="1777025" y="3271175"/>
                <a:ext cx="484975" cy="674200"/>
              </a:xfrm>
              <a:custGeom>
                <a:rect b="b" l="l" r="r" t="t"/>
                <a:pathLst>
                  <a:path extrusionOk="0" h="26968" w="19399">
                    <a:moveTo>
                      <a:pt x="18397" y="0"/>
                    </a:moveTo>
                    <a:cubicBezTo>
                      <a:pt x="18396" y="0"/>
                      <a:pt x="1" y="7169"/>
                      <a:pt x="803" y="26968"/>
                    </a:cubicBezTo>
                    <a:cubicBezTo>
                      <a:pt x="19399" y="18697"/>
                      <a:pt x="18397" y="1"/>
                      <a:pt x="18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56"/>
              <p:cNvSpPr/>
              <p:nvPr/>
            </p:nvSpPr>
            <p:spPr>
              <a:xfrm>
                <a:off x="1790800" y="3266300"/>
                <a:ext cx="451800" cy="684725"/>
              </a:xfrm>
              <a:custGeom>
                <a:rect b="b" l="l" r="r" t="t"/>
                <a:pathLst>
                  <a:path extrusionOk="0" h="27389" w="18072">
                    <a:moveTo>
                      <a:pt x="17854" y="0"/>
                    </a:moveTo>
                    <a:cubicBezTo>
                      <a:pt x="17826" y="0"/>
                      <a:pt x="17797" y="6"/>
                      <a:pt x="17770" y="20"/>
                    </a:cubicBezTo>
                    <a:cubicBezTo>
                      <a:pt x="17745" y="20"/>
                      <a:pt x="13309" y="1749"/>
                      <a:pt x="8873" y="5834"/>
                    </a:cubicBezTo>
                    <a:cubicBezTo>
                      <a:pt x="4437" y="9945"/>
                      <a:pt x="1" y="16436"/>
                      <a:pt x="1" y="25935"/>
                    </a:cubicBezTo>
                    <a:cubicBezTo>
                      <a:pt x="1" y="26336"/>
                      <a:pt x="1" y="26762"/>
                      <a:pt x="26" y="27188"/>
                    </a:cubicBezTo>
                    <a:cubicBezTo>
                      <a:pt x="26" y="27288"/>
                      <a:pt x="126" y="27388"/>
                      <a:pt x="252" y="27388"/>
                    </a:cubicBezTo>
                    <a:cubicBezTo>
                      <a:pt x="352" y="27388"/>
                      <a:pt x="452" y="27288"/>
                      <a:pt x="452" y="27163"/>
                    </a:cubicBezTo>
                    <a:cubicBezTo>
                      <a:pt x="427" y="26737"/>
                      <a:pt x="427" y="26336"/>
                      <a:pt x="427" y="25935"/>
                    </a:cubicBezTo>
                    <a:cubicBezTo>
                      <a:pt x="427" y="16561"/>
                      <a:pt x="4788" y="10195"/>
                      <a:pt x="9174" y="6135"/>
                    </a:cubicBezTo>
                    <a:cubicBezTo>
                      <a:pt x="11354" y="4130"/>
                      <a:pt x="13535" y="2677"/>
                      <a:pt x="15189" y="1749"/>
                    </a:cubicBezTo>
                    <a:cubicBezTo>
                      <a:pt x="16016" y="1298"/>
                      <a:pt x="16693" y="947"/>
                      <a:pt x="17169" y="722"/>
                    </a:cubicBezTo>
                    <a:cubicBezTo>
                      <a:pt x="17420" y="621"/>
                      <a:pt x="17595" y="546"/>
                      <a:pt x="17720" y="471"/>
                    </a:cubicBezTo>
                    <a:cubicBezTo>
                      <a:pt x="17795" y="446"/>
                      <a:pt x="17846" y="446"/>
                      <a:pt x="17871" y="421"/>
                    </a:cubicBezTo>
                    <a:lnTo>
                      <a:pt x="17921" y="396"/>
                    </a:lnTo>
                    <a:cubicBezTo>
                      <a:pt x="18021" y="371"/>
                      <a:pt x="18071" y="245"/>
                      <a:pt x="18021" y="120"/>
                    </a:cubicBezTo>
                    <a:cubicBezTo>
                      <a:pt x="18003" y="47"/>
                      <a:pt x="17931" y="0"/>
                      <a:pt x="17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56"/>
            <p:cNvGrpSpPr/>
            <p:nvPr/>
          </p:nvGrpSpPr>
          <p:grpSpPr>
            <a:xfrm>
              <a:off x="8191891" y="4252184"/>
              <a:ext cx="464221" cy="579885"/>
              <a:chOff x="3612550" y="2408375"/>
              <a:chExt cx="785750" cy="981525"/>
            </a:xfrm>
          </p:grpSpPr>
          <p:sp>
            <p:nvSpPr>
              <p:cNvPr id="1064" name="Google Shape;1064;p56"/>
              <p:cNvSpPr/>
              <p:nvPr/>
            </p:nvSpPr>
            <p:spPr>
              <a:xfrm>
                <a:off x="3796750" y="2413675"/>
                <a:ext cx="515075" cy="970575"/>
              </a:xfrm>
              <a:custGeom>
                <a:rect b="b" l="l" r="r" t="t"/>
                <a:pathLst>
                  <a:path extrusionOk="0" h="38823" w="20603">
                    <a:moveTo>
                      <a:pt x="11003" y="1"/>
                    </a:moveTo>
                    <a:lnTo>
                      <a:pt x="11003" y="1"/>
                    </a:lnTo>
                    <a:cubicBezTo>
                      <a:pt x="1" y="18146"/>
                      <a:pt x="7896" y="38823"/>
                      <a:pt x="7896" y="38823"/>
                    </a:cubicBezTo>
                    <a:cubicBezTo>
                      <a:pt x="7896" y="38823"/>
                      <a:pt x="20602" y="19550"/>
                      <a:pt x="1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6"/>
              <p:cNvSpPr/>
              <p:nvPr/>
            </p:nvSpPr>
            <p:spPr>
              <a:xfrm>
                <a:off x="3612550" y="2841000"/>
                <a:ext cx="391625" cy="543250"/>
              </a:xfrm>
              <a:custGeom>
                <a:rect b="b" l="l" r="r" t="t"/>
                <a:pathLst>
                  <a:path extrusionOk="0" h="21730" w="15665">
                    <a:moveTo>
                      <a:pt x="401" y="0"/>
                    </a:moveTo>
                    <a:lnTo>
                      <a:pt x="401" y="0"/>
                    </a:lnTo>
                    <a:cubicBezTo>
                      <a:pt x="401" y="1"/>
                      <a:pt x="1" y="15890"/>
                      <a:pt x="15665" y="21730"/>
                    </a:cubicBezTo>
                    <a:cubicBezTo>
                      <a:pt x="12958" y="6292"/>
                      <a:pt x="402" y="1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6"/>
              <p:cNvSpPr/>
              <p:nvPr/>
            </p:nvSpPr>
            <p:spPr>
              <a:xfrm>
                <a:off x="3617550" y="2835975"/>
                <a:ext cx="392900" cy="553775"/>
              </a:xfrm>
              <a:custGeom>
                <a:rect b="b" l="l" r="r" t="t"/>
                <a:pathLst>
                  <a:path extrusionOk="0" h="22151" w="15716">
                    <a:moveTo>
                      <a:pt x="201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201"/>
                      <a:pt x="1" y="252"/>
                      <a:pt x="1" y="327"/>
                    </a:cubicBezTo>
                    <a:cubicBezTo>
                      <a:pt x="1" y="1079"/>
                      <a:pt x="101" y="5114"/>
                      <a:pt x="2056" y="9675"/>
                    </a:cubicBezTo>
                    <a:cubicBezTo>
                      <a:pt x="4036" y="14237"/>
                      <a:pt x="7896" y="19349"/>
                      <a:pt x="15389" y="22131"/>
                    </a:cubicBezTo>
                    <a:cubicBezTo>
                      <a:pt x="15422" y="22144"/>
                      <a:pt x="15454" y="22151"/>
                      <a:pt x="15485" y="22151"/>
                    </a:cubicBezTo>
                    <a:cubicBezTo>
                      <a:pt x="15573" y="22151"/>
                      <a:pt x="15647" y="22099"/>
                      <a:pt x="15665" y="22006"/>
                    </a:cubicBezTo>
                    <a:cubicBezTo>
                      <a:pt x="15715" y="21906"/>
                      <a:pt x="15665" y="21780"/>
                      <a:pt x="15540" y="21755"/>
                    </a:cubicBezTo>
                    <a:cubicBezTo>
                      <a:pt x="8146" y="18999"/>
                      <a:pt x="4387" y="14011"/>
                      <a:pt x="2432" y="9525"/>
                    </a:cubicBezTo>
                    <a:cubicBezTo>
                      <a:pt x="502" y="5039"/>
                      <a:pt x="402" y="1028"/>
                      <a:pt x="402" y="327"/>
                    </a:cubicBezTo>
                    <a:cubicBezTo>
                      <a:pt x="402" y="252"/>
                      <a:pt x="402" y="226"/>
                      <a:pt x="402" y="226"/>
                    </a:cubicBezTo>
                    <a:cubicBezTo>
                      <a:pt x="427" y="101"/>
                      <a:pt x="327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6"/>
              <p:cNvSpPr/>
              <p:nvPr/>
            </p:nvSpPr>
            <p:spPr>
              <a:xfrm>
                <a:off x="3994125" y="2841000"/>
                <a:ext cx="398525" cy="543250"/>
              </a:xfrm>
              <a:custGeom>
                <a:rect b="b" l="l" r="r" t="t"/>
                <a:pathLst>
                  <a:path extrusionOk="0" h="21730" w="15941">
                    <a:moveTo>
                      <a:pt x="15941" y="0"/>
                    </a:moveTo>
                    <a:lnTo>
                      <a:pt x="15941" y="0"/>
                    </a:lnTo>
                    <a:cubicBezTo>
                      <a:pt x="15940" y="1"/>
                      <a:pt x="1755" y="3334"/>
                      <a:pt x="1" y="21730"/>
                    </a:cubicBezTo>
                    <a:lnTo>
                      <a:pt x="1" y="21730"/>
                    </a:lnTo>
                    <a:cubicBezTo>
                      <a:pt x="15665" y="14487"/>
                      <a:pt x="15940" y="1"/>
                      <a:pt x="15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6"/>
              <p:cNvSpPr/>
              <p:nvPr/>
            </p:nvSpPr>
            <p:spPr>
              <a:xfrm>
                <a:off x="3988500" y="2835875"/>
                <a:ext cx="409800" cy="554025"/>
              </a:xfrm>
              <a:custGeom>
                <a:rect b="b" l="l" r="r" t="t"/>
                <a:pathLst>
                  <a:path extrusionOk="0" h="22161" w="16392">
                    <a:moveTo>
                      <a:pt x="16156" y="0"/>
                    </a:moveTo>
                    <a:cubicBezTo>
                      <a:pt x="16142" y="0"/>
                      <a:pt x="16129" y="2"/>
                      <a:pt x="16115" y="5"/>
                    </a:cubicBezTo>
                    <a:cubicBezTo>
                      <a:pt x="16090" y="5"/>
                      <a:pt x="12506" y="857"/>
                      <a:pt x="8722" y="4015"/>
                    </a:cubicBezTo>
                    <a:cubicBezTo>
                      <a:pt x="4912" y="7173"/>
                      <a:pt x="902" y="12662"/>
                      <a:pt x="0" y="21935"/>
                    </a:cubicBezTo>
                    <a:cubicBezTo>
                      <a:pt x="0" y="22035"/>
                      <a:pt x="75" y="22135"/>
                      <a:pt x="201" y="22160"/>
                    </a:cubicBezTo>
                    <a:cubicBezTo>
                      <a:pt x="301" y="22160"/>
                      <a:pt x="401" y="22085"/>
                      <a:pt x="426" y="21960"/>
                    </a:cubicBezTo>
                    <a:cubicBezTo>
                      <a:pt x="1303" y="12812"/>
                      <a:pt x="5263" y="7449"/>
                      <a:pt x="8973" y="4341"/>
                    </a:cubicBezTo>
                    <a:cubicBezTo>
                      <a:pt x="10852" y="2787"/>
                      <a:pt x="12657" y="1809"/>
                      <a:pt x="14010" y="1208"/>
                    </a:cubicBezTo>
                    <a:cubicBezTo>
                      <a:pt x="14662" y="907"/>
                      <a:pt x="15213" y="707"/>
                      <a:pt x="15614" y="581"/>
                    </a:cubicBezTo>
                    <a:cubicBezTo>
                      <a:pt x="15790" y="531"/>
                      <a:pt x="15940" y="481"/>
                      <a:pt x="16040" y="456"/>
                    </a:cubicBezTo>
                    <a:cubicBezTo>
                      <a:pt x="16115" y="456"/>
                      <a:pt x="16140" y="431"/>
                      <a:pt x="16166" y="431"/>
                    </a:cubicBezTo>
                    <a:lnTo>
                      <a:pt x="16216" y="431"/>
                    </a:lnTo>
                    <a:cubicBezTo>
                      <a:pt x="16316" y="381"/>
                      <a:pt x="16391" y="281"/>
                      <a:pt x="16366" y="155"/>
                    </a:cubicBezTo>
                    <a:cubicBezTo>
                      <a:pt x="16344" y="68"/>
                      <a:pt x="16247" y="0"/>
                      <a:pt x="16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6"/>
              <p:cNvSpPr/>
              <p:nvPr/>
            </p:nvSpPr>
            <p:spPr>
              <a:xfrm>
                <a:off x="3920200" y="2408375"/>
                <a:ext cx="157275" cy="981375"/>
              </a:xfrm>
              <a:custGeom>
                <a:rect b="b" l="l" r="r" t="t"/>
                <a:pathLst>
                  <a:path extrusionOk="0" h="39255" w="6291">
                    <a:moveTo>
                      <a:pt x="6061" y="1"/>
                    </a:moveTo>
                    <a:cubicBezTo>
                      <a:pt x="5990" y="1"/>
                      <a:pt x="5923" y="46"/>
                      <a:pt x="5890" y="112"/>
                    </a:cubicBezTo>
                    <a:cubicBezTo>
                      <a:pt x="1354" y="7606"/>
                      <a:pt x="0" y="15526"/>
                      <a:pt x="0" y="22268"/>
                    </a:cubicBezTo>
                    <a:cubicBezTo>
                      <a:pt x="0" y="31917"/>
                      <a:pt x="2757" y="39110"/>
                      <a:pt x="2757" y="39110"/>
                    </a:cubicBezTo>
                    <a:cubicBezTo>
                      <a:pt x="2776" y="39203"/>
                      <a:pt x="2849" y="39255"/>
                      <a:pt x="2937" y="39255"/>
                    </a:cubicBezTo>
                    <a:cubicBezTo>
                      <a:pt x="2968" y="39255"/>
                      <a:pt x="3000" y="39248"/>
                      <a:pt x="3033" y="39235"/>
                    </a:cubicBezTo>
                    <a:cubicBezTo>
                      <a:pt x="3133" y="39210"/>
                      <a:pt x="3183" y="39085"/>
                      <a:pt x="3133" y="38960"/>
                    </a:cubicBezTo>
                    <a:cubicBezTo>
                      <a:pt x="3133" y="38960"/>
                      <a:pt x="3133" y="38935"/>
                      <a:pt x="3108" y="38884"/>
                    </a:cubicBezTo>
                    <a:cubicBezTo>
                      <a:pt x="2807" y="38082"/>
                      <a:pt x="426" y="31240"/>
                      <a:pt x="426" y="22268"/>
                    </a:cubicBezTo>
                    <a:cubicBezTo>
                      <a:pt x="426" y="15576"/>
                      <a:pt x="1755" y="7731"/>
                      <a:pt x="6241" y="313"/>
                    </a:cubicBezTo>
                    <a:cubicBezTo>
                      <a:pt x="6291" y="213"/>
                      <a:pt x="6266" y="87"/>
                      <a:pt x="6166" y="37"/>
                    </a:cubicBezTo>
                    <a:cubicBezTo>
                      <a:pt x="6132" y="12"/>
                      <a:pt x="6096" y="1"/>
                      <a:pt x="6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0" name="Google Shape;1070;p56"/>
          <p:cNvGrpSpPr/>
          <p:nvPr/>
        </p:nvGrpSpPr>
        <p:grpSpPr>
          <a:xfrm>
            <a:off x="4372084" y="209667"/>
            <a:ext cx="1529792" cy="299871"/>
            <a:chOff x="12570425" y="755225"/>
            <a:chExt cx="842350" cy="165100"/>
          </a:xfrm>
        </p:grpSpPr>
        <p:sp>
          <p:nvSpPr>
            <p:cNvPr id="1071" name="Google Shape;1071;p56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56"/>
          <p:cNvSpPr/>
          <p:nvPr/>
        </p:nvSpPr>
        <p:spPr>
          <a:xfrm rot="10800000">
            <a:off x="689675" y="5399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6"/>
          <p:cNvSpPr/>
          <p:nvPr/>
        </p:nvSpPr>
        <p:spPr>
          <a:xfrm rot="10800000">
            <a:off x="8512375" y="23288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57"/>
          <p:cNvGrpSpPr/>
          <p:nvPr/>
        </p:nvGrpSpPr>
        <p:grpSpPr>
          <a:xfrm>
            <a:off x="7202938" y="2621281"/>
            <a:ext cx="1221071" cy="239329"/>
            <a:chOff x="12570425" y="755225"/>
            <a:chExt cx="842350" cy="165100"/>
          </a:xfrm>
        </p:grpSpPr>
        <p:sp>
          <p:nvSpPr>
            <p:cNvPr id="1077" name="Google Shape;1077;p57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57"/>
          <p:cNvGrpSpPr/>
          <p:nvPr/>
        </p:nvGrpSpPr>
        <p:grpSpPr>
          <a:xfrm>
            <a:off x="4193743" y="398806"/>
            <a:ext cx="756515" cy="148276"/>
            <a:chOff x="12570425" y="755225"/>
            <a:chExt cx="842350" cy="165100"/>
          </a:xfrm>
        </p:grpSpPr>
        <p:sp>
          <p:nvSpPr>
            <p:cNvPr id="1080" name="Google Shape;1080;p57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7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p57"/>
          <p:cNvGrpSpPr/>
          <p:nvPr/>
        </p:nvGrpSpPr>
        <p:grpSpPr>
          <a:xfrm>
            <a:off x="328141" y="390039"/>
            <a:ext cx="1221071" cy="239329"/>
            <a:chOff x="12570425" y="755225"/>
            <a:chExt cx="842350" cy="165100"/>
          </a:xfrm>
        </p:grpSpPr>
        <p:sp>
          <p:nvSpPr>
            <p:cNvPr id="1083" name="Google Shape;1083;p57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7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5" name="Google Shape;1085;p57"/>
          <p:cNvSpPr/>
          <p:nvPr/>
        </p:nvSpPr>
        <p:spPr>
          <a:xfrm rot="10800000">
            <a:off x="7715713" y="41685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7"/>
          <p:cNvSpPr txBox="1"/>
          <p:nvPr>
            <p:ph type="ctrTitle"/>
          </p:nvPr>
        </p:nvSpPr>
        <p:spPr>
          <a:xfrm>
            <a:off x="765590" y="633875"/>
            <a:ext cx="3756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7" name="Google Shape;1087;p57"/>
          <p:cNvSpPr txBox="1"/>
          <p:nvPr>
            <p:ph idx="1" type="subTitle"/>
          </p:nvPr>
        </p:nvSpPr>
        <p:spPr>
          <a:xfrm>
            <a:off x="761250" y="1551385"/>
            <a:ext cx="37647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8" name="Google Shape;1088;p57"/>
          <p:cNvSpPr txBox="1"/>
          <p:nvPr/>
        </p:nvSpPr>
        <p:spPr>
          <a:xfrm>
            <a:off x="836375" y="3482775"/>
            <a:ext cx="3614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089" name="Google Shape;1089;p57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090" name="Google Shape;1090;p57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" name="Google Shape;1091;p57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92" name="Google Shape;1092;p57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093" name="Google Shape;1093;p57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7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7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7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7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7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" name="Google Shape;1099;p57"/>
          <p:cNvGrpSpPr/>
          <p:nvPr/>
        </p:nvGrpSpPr>
        <p:grpSpPr>
          <a:xfrm>
            <a:off x="487891" y="4252184"/>
            <a:ext cx="464221" cy="579885"/>
            <a:chOff x="3612550" y="2408375"/>
            <a:chExt cx="785750" cy="981525"/>
          </a:xfrm>
        </p:grpSpPr>
        <p:sp>
          <p:nvSpPr>
            <p:cNvPr id="1100" name="Google Shape;1100;p57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7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7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7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7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7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6" name="Google Shape;1106;p57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1107" name="Google Shape;1107;p57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7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7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7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7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7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58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115" name="Google Shape;1115;p58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6" name="Google Shape;1116;p58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17" name="Google Shape;1117;p58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118" name="Google Shape;1118;p5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58"/>
          <p:cNvGrpSpPr/>
          <p:nvPr/>
        </p:nvGrpSpPr>
        <p:grpSpPr>
          <a:xfrm>
            <a:off x="487891" y="4252184"/>
            <a:ext cx="464221" cy="579885"/>
            <a:chOff x="3612550" y="2408375"/>
            <a:chExt cx="785750" cy="981525"/>
          </a:xfrm>
        </p:grpSpPr>
        <p:sp>
          <p:nvSpPr>
            <p:cNvPr id="1125" name="Google Shape;1125;p5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58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1132" name="Google Shape;1132;p5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58"/>
          <p:cNvGrpSpPr/>
          <p:nvPr/>
        </p:nvGrpSpPr>
        <p:grpSpPr>
          <a:xfrm>
            <a:off x="7715713" y="998181"/>
            <a:ext cx="1221071" cy="239329"/>
            <a:chOff x="12570425" y="755225"/>
            <a:chExt cx="842350" cy="165100"/>
          </a:xfrm>
        </p:grpSpPr>
        <p:sp>
          <p:nvSpPr>
            <p:cNvPr id="1139" name="Google Shape;1139;p5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58"/>
          <p:cNvGrpSpPr/>
          <p:nvPr/>
        </p:nvGrpSpPr>
        <p:grpSpPr>
          <a:xfrm>
            <a:off x="4193743" y="563631"/>
            <a:ext cx="756515" cy="148276"/>
            <a:chOff x="12570425" y="755225"/>
            <a:chExt cx="842350" cy="165100"/>
          </a:xfrm>
        </p:grpSpPr>
        <p:sp>
          <p:nvSpPr>
            <p:cNvPr id="1142" name="Google Shape;1142;p5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58"/>
          <p:cNvGrpSpPr/>
          <p:nvPr/>
        </p:nvGrpSpPr>
        <p:grpSpPr>
          <a:xfrm>
            <a:off x="328141" y="390039"/>
            <a:ext cx="1221071" cy="239329"/>
            <a:chOff x="12570425" y="755225"/>
            <a:chExt cx="842350" cy="165100"/>
          </a:xfrm>
        </p:grpSpPr>
        <p:sp>
          <p:nvSpPr>
            <p:cNvPr id="1145" name="Google Shape;1145;p5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58"/>
          <p:cNvSpPr/>
          <p:nvPr/>
        </p:nvSpPr>
        <p:spPr>
          <a:xfrm rot="10800000">
            <a:off x="8228475" y="4422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8"/>
          <p:cNvSpPr/>
          <p:nvPr/>
        </p:nvSpPr>
        <p:spPr>
          <a:xfrm rot="10800000">
            <a:off x="421563" y="21485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58"/>
          <p:cNvSpPr/>
          <p:nvPr/>
        </p:nvSpPr>
        <p:spPr>
          <a:xfrm rot="10800000">
            <a:off x="8741238" y="36279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58"/>
          <p:cNvSpPr/>
          <p:nvPr/>
        </p:nvSpPr>
        <p:spPr>
          <a:xfrm rot="10800000">
            <a:off x="3150038" y="4308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58"/>
          <p:cNvSpPr/>
          <p:nvPr/>
        </p:nvSpPr>
        <p:spPr>
          <a:xfrm rot="10800000">
            <a:off x="6460938" y="436042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58"/>
          <p:cNvSpPr/>
          <p:nvPr/>
        </p:nvSpPr>
        <p:spPr>
          <a:xfrm rot="10800000">
            <a:off x="2292363" y="5400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59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155" name="Google Shape;1155;p59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p59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57" name="Google Shape;1157;p59"/>
          <p:cNvGrpSpPr/>
          <p:nvPr/>
        </p:nvGrpSpPr>
        <p:grpSpPr>
          <a:xfrm>
            <a:off x="6831991" y="4252184"/>
            <a:ext cx="464221" cy="579885"/>
            <a:chOff x="3612550" y="2408375"/>
            <a:chExt cx="785750" cy="981525"/>
          </a:xfrm>
        </p:grpSpPr>
        <p:sp>
          <p:nvSpPr>
            <p:cNvPr id="1158" name="Google Shape;1158;p59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59"/>
          <p:cNvGrpSpPr/>
          <p:nvPr/>
        </p:nvGrpSpPr>
        <p:grpSpPr>
          <a:xfrm>
            <a:off x="1847791" y="4252184"/>
            <a:ext cx="464221" cy="579885"/>
            <a:chOff x="3612550" y="2408375"/>
            <a:chExt cx="785750" cy="981525"/>
          </a:xfrm>
        </p:grpSpPr>
        <p:sp>
          <p:nvSpPr>
            <p:cNvPr id="1165" name="Google Shape;1165;p59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1" name="Google Shape;1171;p59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1172" name="Google Shape;1172;p59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9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9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9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9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9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p59"/>
          <p:cNvGrpSpPr/>
          <p:nvPr/>
        </p:nvGrpSpPr>
        <p:grpSpPr>
          <a:xfrm>
            <a:off x="8045743" y="969406"/>
            <a:ext cx="756515" cy="148276"/>
            <a:chOff x="12570425" y="755225"/>
            <a:chExt cx="842350" cy="165100"/>
          </a:xfrm>
        </p:grpSpPr>
        <p:sp>
          <p:nvSpPr>
            <p:cNvPr id="1179" name="Google Shape;1179;p5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59"/>
          <p:cNvGrpSpPr/>
          <p:nvPr/>
        </p:nvGrpSpPr>
        <p:grpSpPr>
          <a:xfrm>
            <a:off x="328141" y="390039"/>
            <a:ext cx="1221071" cy="239329"/>
            <a:chOff x="12570425" y="755225"/>
            <a:chExt cx="842350" cy="165100"/>
          </a:xfrm>
        </p:grpSpPr>
        <p:sp>
          <p:nvSpPr>
            <p:cNvPr id="1182" name="Google Shape;1182;p5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59"/>
          <p:cNvSpPr/>
          <p:nvPr/>
        </p:nvSpPr>
        <p:spPr>
          <a:xfrm rot="10800000">
            <a:off x="1075763" y="11176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9"/>
          <p:cNvSpPr/>
          <p:nvPr/>
        </p:nvSpPr>
        <p:spPr>
          <a:xfrm rot="10800000">
            <a:off x="8099238" y="40101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9"/>
          <p:cNvSpPr/>
          <p:nvPr/>
        </p:nvSpPr>
        <p:spPr>
          <a:xfrm rot="10800000">
            <a:off x="8099238" y="6377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9"/>
          <p:cNvSpPr/>
          <p:nvPr/>
        </p:nvSpPr>
        <p:spPr>
          <a:xfrm rot="10800000">
            <a:off x="4474238" y="4119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9"/>
          <p:cNvSpPr/>
          <p:nvPr/>
        </p:nvSpPr>
        <p:spPr>
          <a:xfrm rot="10800000">
            <a:off x="8681538" y="22791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9"/>
          <p:cNvSpPr/>
          <p:nvPr/>
        </p:nvSpPr>
        <p:spPr>
          <a:xfrm rot="10800000">
            <a:off x="880238" y="374762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" name="Google Shape;101;p27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02" name="Google Shape;102;p27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7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" name="Google Shape;104;p27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105" name="Google Shape;105;p27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7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12" name="Google Shape;112;p27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7"/>
          <p:cNvGrpSpPr/>
          <p:nvPr/>
        </p:nvGrpSpPr>
        <p:grpSpPr>
          <a:xfrm>
            <a:off x="4289267" y="4252131"/>
            <a:ext cx="576000" cy="579988"/>
            <a:chOff x="1287050" y="2969325"/>
            <a:chExt cx="974950" cy="981700"/>
          </a:xfrm>
        </p:grpSpPr>
        <p:sp>
          <p:nvSpPr>
            <p:cNvPr id="119" name="Google Shape;119;p27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7"/>
          <p:cNvSpPr/>
          <p:nvPr/>
        </p:nvSpPr>
        <p:spPr>
          <a:xfrm>
            <a:off x="8275263" y="12709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656100" y="26469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7"/>
          <p:cNvGrpSpPr/>
          <p:nvPr/>
        </p:nvGrpSpPr>
        <p:grpSpPr>
          <a:xfrm>
            <a:off x="7871178" y="514227"/>
            <a:ext cx="974262" cy="190955"/>
            <a:chOff x="12570425" y="755225"/>
            <a:chExt cx="842350" cy="165100"/>
          </a:xfrm>
        </p:grpSpPr>
        <p:sp>
          <p:nvSpPr>
            <p:cNvPr id="128" name="Google Shape;128;p27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7"/>
          <p:cNvGrpSpPr/>
          <p:nvPr/>
        </p:nvGrpSpPr>
        <p:grpSpPr>
          <a:xfrm>
            <a:off x="328882" y="418386"/>
            <a:ext cx="788201" cy="195495"/>
            <a:chOff x="6897725" y="1114975"/>
            <a:chExt cx="994450" cy="246650"/>
          </a:xfrm>
        </p:grpSpPr>
        <p:sp>
          <p:nvSpPr>
            <p:cNvPr id="131" name="Google Shape;131;p27"/>
            <p:cNvSpPr/>
            <p:nvPr/>
          </p:nvSpPr>
          <p:spPr>
            <a:xfrm>
              <a:off x="6897725" y="1114975"/>
              <a:ext cx="994450" cy="246650"/>
            </a:xfrm>
            <a:custGeom>
              <a:rect b="b" l="l" r="r" t="t"/>
              <a:pathLst>
                <a:path extrusionOk="0" h="9866" w="39778">
                  <a:moveTo>
                    <a:pt x="13674" y="1"/>
                  </a:moveTo>
                  <a:cubicBezTo>
                    <a:pt x="12703" y="1"/>
                    <a:pt x="11816" y="383"/>
                    <a:pt x="11053" y="1382"/>
                  </a:cubicBezTo>
                  <a:cubicBezTo>
                    <a:pt x="7975" y="5357"/>
                    <a:pt x="5963" y="4485"/>
                    <a:pt x="2933" y="5187"/>
                  </a:cubicBezTo>
                  <a:cubicBezTo>
                    <a:pt x="1794" y="5430"/>
                    <a:pt x="1115" y="6133"/>
                    <a:pt x="703" y="6933"/>
                  </a:cubicBezTo>
                  <a:cubicBezTo>
                    <a:pt x="0" y="8266"/>
                    <a:pt x="73" y="9866"/>
                    <a:pt x="73" y="9866"/>
                  </a:cubicBezTo>
                  <a:lnTo>
                    <a:pt x="39777" y="9866"/>
                  </a:lnTo>
                  <a:cubicBezTo>
                    <a:pt x="38856" y="7684"/>
                    <a:pt x="37814" y="6181"/>
                    <a:pt x="36723" y="5163"/>
                  </a:cubicBezTo>
                  <a:cubicBezTo>
                    <a:pt x="35076" y="3647"/>
                    <a:pt x="33287" y="3208"/>
                    <a:pt x="31506" y="3208"/>
                  </a:cubicBezTo>
                  <a:cubicBezTo>
                    <a:pt x="29052" y="3208"/>
                    <a:pt x="26612" y="4041"/>
                    <a:pt x="24572" y="4041"/>
                  </a:cubicBezTo>
                  <a:cubicBezTo>
                    <a:pt x="24257" y="4041"/>
                    <a:pt x="23952" y="4021"/>
                    <a:pt x="23658" y="3975"/>
                  </a:cubicBezTo>
                  <a:cubicBezTo>
                    <a:pt x="20275" y="3448"/>
                    <a:pt x="16593" y="1"/>
                    <a:pt x="13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897725" y="1244050"/>
              <a:ext cx="994450" cy="117575"/>
            </a:xfrm>
            <a:custGeom>
              <a:rect b="b" l="l" r="r" t="t"/>
              <a:pathLst>
                <a:path extrusionOk="0" h="4703" w="39778">
                  <a:moveTo>
                    <a:pt x="36723" y="0"/>
                  </a:moveTo>
                  <a:cubicBezTo>
                    <a:pt x="31070" y="2733"/>
                    <a:pt x="24194" y="3572"/>
                    <a:pt x="17884" y="3572"/>
                  </a:cubicBezTo>
                  <a:cubicBezTo>
                    <a:pt x="10315" y="3572"/>
                    <a:pt x="3559" y="2365"/>
                    <a:pt x="703" y="1770"/>
                  </a:cubicBezTo>
                  <a:cubicBezTo>
                    <a:pt x="0" y="3103"/>
                    <a:pt x="73" y="4703"/>
                    <a:pt x="73" y="4703"/>
                  </a:cubicBezTo>
                  <a:lnTo>
                    <a:pt x="39777" y="4703"/>
                  </a:lnTo>
                  <a:cubicBezTo>
                    <a:pt x="38856" y="2521"/>
                    <a:pt x="37814" y="1018"/>
                    <a:pt x="36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7"/>
          <p:cNvSpPr/>
          <p:nvPr/>
        </p:nvSpPr>
        <p:spPr>
          <a:xfrm>
            <a:off x="8510291" y="2041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7200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subTitle"/>
          </p:nvPr>
        </p:nvSpPr>
        <p:spPr>
          <a:xfrm>
            <a:off x="720000" y="30098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3" type="subTitle"/>
          </p:nvPr>
        </p:nvSpPr>
        <p:spPr>
          <a:xfrm>
            <a:off x="3403800" y="30098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4" type="subTitle"/>
          </p:nvPr>
        </p:nvSpPr>
        <p:spPr>
          <a:xfrm>
            <a:off x="6087600" y="30098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5" type="subTitle"/>
          </p:nvPr>
        </p:nvSpPr>
        <p:spPr>
          <a:xfrm>
            <a:off x="34038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6" type="subTitle"/>
          </p:nvPr>
        </p:nvSpPr>
        <p:spPr>
          <a:xfrm>
            <a:off x="60876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1" name="Google Shape;141;p28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142" name="Google Shape;142;p28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4" name="Google Shape;144;p28"/>
          <p:cNvGrpSpPr/>
          <p:nvPr/>
        </p:nvGrpSpPr>
        <p:grpSpPr>
          <a:xfrm>
            <a:off x="7674926" y="440571"/>
            <a:ext cx="1014695" cy="198879"/>
            <a:chOff x="12570425" y="755225"/>
            <a:chExt cx="842350" cy="165100"/>
          </a:xfrm>
        </p:grpSpPr>
        <p:sp>
          <p:nvSpPr>
            <p:cNvPr id="145" name="Google Shape;145;p2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8"/>
          <p:cNvGrpSpPr/>
          <p:nvPr/>
        </p:nvGrpSpPr>
        <p:grpSpPr>
          <a:xfrm>
            <a:off x="391110" y="677283"/>
            <a:ext cx="1361575" cy="266851"/>
            <a:chOff x="12570425" y="755225"/>
            <a:chExt cx="842350" cy="165100"/>
          </a:xfrm>
        </p:grpSpPr>
        <p:sp>
          <p:nvSpPr>
            <p:cNvPr id="148" name="Google Shape;148;p2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8"/>
          <p:cNvSpPr/>
          <p:nvPr/>
        </p:nvSpPr>
        <p:spPr>
          <a:xfrm>
            <a:off x="638475" y="16673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416850" y="3607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8334675" y="38009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039275" y="6767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20000" y="5348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28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156" name="Google Shape;156;p2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63" name="Google Shape;163;p2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28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170" name="Google Shape;170;p2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8"/>
          <p:cNvGrpSpPr/>
          <p:nvPr/>
        </p:nvGrpSpPr>
        <p:grpSpPr>
          <a:xfrm>
            <a:off x="2357994" y="4252131"/>
            <a:ext cx="576000" cy="579988"/>
            <a:chOff x="1287050" y="2969325"/>
            <a:chExt cx="974950" cy="981700"/>
          </a:xfrm>
        </p:grpSpPr>
        <p:sp>
          <p:nvSpPr>
            <p:cNvPr id="177" name="Google Shape;177;p2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8"/>
          <p:cNvGrpSpPr/>
          <p:nvPr/>
        </p:nvGrpSpPr>
        <p:grpSpPr>
          <a:xfrm>
            <a:off x="6237957" y="4252131"/>
            <a:ext cx="576000" cy="579988"/>
            <a:chOff x="1287050" y="2969325"/>
            <a:chExt cx="974950" cy="981700"/>
          </a:xfrm>
        </p:grpSpPr>
        <p:sp>
          <p:nvSpPr>
            <p:cNvPr id="184" name="Google Shape;184;p2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9"/>
          <p:cNvGrpSpPr/>
          <p:nvPr/>
        </p:nvGrpSpPr>
        <p:grpSpPr>
          <a:xfrm>
            <a:off x="7767133" y="614132"/>
            <a:ext cx="1313729" cy="257473"/>
            <a:chOff x="12570425" y="755225"/>
            <a:chExt cx="842350" cy="165100"/>
          </a:xfrm>
        </p:grpSpPr>
        <p:sp>
          <p:nvSpPr>
            <p:cNvPr id="192" name="Google Shape;192;p2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719993" y="614131"/>
            <a:ext cx="756515" cy="148276"/>
            <a:chOff x="12570425" y="755225"/>
            <a:chExt cx="842350" cy="165100"/>
          </a:xfrm>
        </p:grpSpPr>
        <p:sp>
          <p:nvSpPr>
            <p:cNvPr id="195" name="Google Shape;195;p2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9"/>
          <p:cNvSpPr/>
          <p:nvPr/>
        </p:nvSpPr>
        <p:spPr>
          <a:xfrm rot="10800000">
            <a:off x="1790425" y="5904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0000" y="5281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860650" y="218619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2" type="subTitle"/>
          </p:nvPr>
        </p:nvSpPr>
        <p:spPr>
          <a:xfrm>
            <a:off x="3544500" y="218619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3" type="subTitle"/>
          </p:nvPr>
        </p:nvSpPr>
        <p:spPr>
          <a:xfrm>
            <a:off x="6232901" y="2186192"/>
            <a:ext cx="205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4" type="subTitle"/>
          </p:nvPr>
        </p:nvSpPr>
        <p:spPr>
          <a:xfrm>
            <a:off x="860650" y="393433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5" type="subTitle"/>
          </p:nvPr>
        </p:nvSpPr>
        <p:spPr>
          <a:xfrm>
            <a:off x="3544500" y="393433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6" type="subTitle"/>
          </p:nvPr>
        </p:nvSpPr>
        <p:spPr>
          <a:xfrm>
            <a:off x="6232901" y="3934333"/>
            <a:ext cx="205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7" type="subTitle"/>
          </p:nvPr>
        </p:nvSpPr>
        <p:spPr>
          <a:xfrm>
            <a:off x="860650" y="1854450"/>
            <a:ext cx="2055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8" type="subTitle"/>
          </p:nvPr>
        </p:nvSpPr>
        <p:spPr>
          <a:xfrm>
            <a:off x="3544500" y="1854450"/>
            <a:ext cx="2055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9" type="subTitle"/>
          </p:nvPr>
        </p:nvSpPr>
        <p:spPr>
          <a:xfrm>
            <a:off x="6232901" y="1854450"/>
            <a:ext cx="205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3" type="subTitle"/>
          </p:nvPr>
        </p:nvSpPr>
        <p:spPr>
          <a:xfrm>
            <a:off x="860650" y="3602600"/>
            <a:ext cx="2055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4" type="subTitle"/>
          </p:nvPr>
        </p:nvSpPr>
        <p:spPr>
          <a:xfrm>
            <a:off x="3544500" y="3602600"/>
            <a:ext cx="2055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5" type="subTitle"/>
          </p:nvPr>
        </p:nvSpPr>
        <p:spPr>
          <a:xfrm>
            <a:off x="6232901" y="3602601"/>
            <a:ext cx="205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11" name="Google Shape;211;p29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212" name="Google Shape;212;p29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9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4" name="Google Shape;214;p29"/>
          <p:cNvGrpSpPr/>
          <p:nvPr/>
        </p:nvGrpSpPr>
        <p:grpSpPr>
          <a:xfrm>
            <a:off x="5684241" y="4252184"/>
            <a:ext cx="464221" cy="579885"/>
            <a:chOff x="3612550" y="2408375"/>
            <a:chExt cx="785750" cy="981525"/>
          </a:xfrm>
        </p:grpSpPr>
        <p:sp>
          <p:nvSpPr>
            <p:cNvPr id="215" name="Google Shape;215;p29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2995541" y="4252184"/>
            <a:ext cx="464221" cy="579885"/>
            <a:chOff x="3612550" y="2408375"/>
            <a:chExt cx="785750" cy="981525"/>
          </a:xfrm>
        </p:grpSpPr>
        <p:sp>
          <p:nvSpPr>
            <p:cNvPr id="222" name="Google Shape;222;p29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4572000" y="1164781"/>
            <a:ext cx="3852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4572000" y="1916519"/>
            <a:ext cx="38520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31" name="Google Shape;231;p30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232" name="Google Shape;232;p30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30"/>
          <p:cNvGrpSpPr/>
          <p:nvPr/>
        </p:nvGrpSpPr>
        <p:grpSpPr>
          <a:xfrm>
            <a:off x="7651610" y="445033"/>
            <a:ext cx="1361575" cy="266851"/>
            <a:chOff x="12570425" y="755225"/>
            <a:chExt cx="842350" cy="165100"/>
          </a:xfrm>
        </p:grpSpPr>
        <p:sp>
          <p:nvSpPr>
            <p:cNvPr id="235" name="Google Shape;235;p3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30"/>
          <p:cNvGrpSpPr/>
          <p:nvPr/>
        </p:nvGrpSpPr>
        <p:grpSpPr>
          <a:xfrm>
            <a:off x="344401" y="931196"/>
            <a:ext cx="1014695" cy="198879"/>
            <a:chOff x="12570425" y="755225"/>
            <a:chExt cx="842350" cy="165100"/>
          </a:xfrm>
        </p:grpSpPr>
        <p:sp>
          <p:nvSpPr>
            <p:cNvPr id="238" name="Google Shape;238;p3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8460575" y="329973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0"/>
          <p:cNvGrpSpPr/>
          <p:nvPr/>
        </p:nvGrpSpPr>
        <p:grpSpPr>
          <a:xfrm>
            <a:off x="2258278" y="370892"/>
            <a:ext cx="756430" cy="148276"/>
            <a:chOff x="12570425" y="755225"/>
            <a:chExt cx="842350" cy="165100"/>
          </a:xfrm>
        </p:grpSpPr>
        <p:sp>
          <p:nvSpPr>
            <p:cNvPr id="242" name="Google Shape;242;p30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1"/>
          <p:cNvGrpSpPr/>
          <p:nvPr/>
        </p:nvGrpSpPr>
        <p:grpSpPr>
          <a:xfrm>
            <a:off x="7767133" y="614132"/>
            <a:ext cx="1313729" cy="257473"/>
            <a:chOff x="12570425" y="755225"/>
            <a:chExt cx="842350" cy="165100"/>
          </a:xfrm>
        </p:grpSpPr>
        <p:sp>
          <p:nvSpPr>
            <p:cNvPr id="246" name="Google Shape;246;p3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1"/>
          <p:cNvSpPr/>
          <p:nvPr/>
        </p:nvSpPr>
        <p:spPr>
          <a:xfrm rot="10800000">
            <a:off x="7104425" y="5399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/>
        </p:nvSpPr>
        <p:spPr>
          <a:xfrm rot="10800000">
            <a:off x="2653838" y="5399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/>
          <p:nvPr/>
        </p:nvSpPr>
        <p:spPr>
          <a:xfrm rot="10800000">
            <a:off x="440563" y="44079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2" name="Google Shape;252;p31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253" name="Google Shape;253;p31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31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5" name="Google Shape;255;p31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256" name="Google Shape;256;p31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1"/>
          <p:cNvGrpSpPr/>
          <p:nvPr/>
        </p:nvGrpSpPr>
        <p:grpSpPr>
          <a:xfrm>
            <a:off x="4339891" y="4252184"/>
            <a:ext cx="464221" cy="579885"/>
            <a:chOff x="3612550" y="2408375"/>
            <a:chExt cx="785750" cy="981525"/>
          </a:xfrm>
        </p:grpSpPr>
        <p:sp>
          <p:nvSpPr>
            <p:cNvPr id="263" name="Google Shape;263;p31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" type="subTitle"/>
          </p:nvPr>
        </p:nvSpPr>
        <p:spPr>
          <a:xfrm>
            <a:off x="2050650" y="1821150"/>
            <a:ext cx="151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2" type="subTitle"/>
          </p:nvPr>
        </p:nvSpPr>
        <p:spPr>
          <a:xfrm>
            <a:off x="5705400" y="1821150"/>
            <a:ext cx="151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3" type="subTitle"/>
          </p:nvPr>
        </p:nvSpPr>
        <p:spPr>
          <a:xfrm>
            <a:off x="1714050" y="2422375"/>
            <a:ext cx="1854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2"/>
          <p:cNvSpPr txBox="1"/>
          <p:nvPr>
            <p:ph idx="4" type="subTitle"/>
          </p:nvPr>
        </p:nvSpPr>
        <p:spPr>
          <a:xfrm>
            <a:off x="5298075" y="2422475"/>
            <a:ext cx="2046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type="title"/>
          </p:nvPr>
        </p:nvSpPr>
        <p:spPr>
          <a:xfrm>
            <a:off x="720000" y="5345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5" name="Google Shape;275;p32"/>
          <p:cNvGrpSpPr/>
          <p:nvPr/>
        </p:nvGrpSpPr>
        <p:grpSpPr>
          <a:xfrm>
            <a:off x="696150" y="306150"/>
            <a:ext cx="7751700" cy="4531200"/>
            <a:chOff x="696150" y="306150"/>
            <a:chExt cx="7751700" cy="4531200"/>
          </a:xfrm>
        </p:grpSpPr>
        <p:cxnSp>
          <p:nvCxnSpPr>
            <p:cNvPr id="276" name="Google Shape;276;p32"/>
            <p:cNvCxnSpPr/>
            <p:nvPr/>
          </p:nvCxnSpPr>
          <p:spPr>
            <a:xfrm>
              <a:off x="696150" y="3061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32"/>
            <p:cNvCxnSpPr/>
            <p:nvPr/>
          </p:nvCxnSpPr>
          <p:spPr>
            <a:xfrm>
              <a:off x="696150" y="4826850"/>
              <a:ext cx="77517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8" name="Google Shape;278;p32"/>
          <p:cNvGrpSpPr/>
          <p:nvPr/>
        </p:nvGrpSpPr>
        <p:grpSpPr>
          <a:xfrm>
            <a:off x="369456" y="578756"/>
            <a:ext cx="756515" cy="148276"/>
            <a:chOff x="12570425" y="755225"/>
            <a:chExt cx="842350" cy="165100"/>
          </a:xfrm>
        </p:grpSpPr>
        <p:sp>
          <p:nvSpPr>
            <p:cNvPr id="279" name="Google Shape;279;p3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32"/>
          <p:cNvGrpSpPr/>
          <p:nvPr/>
        </p:nvGrpSpPr>
        <p:grpSpPr>
          <a:xfrm>
            <a:off x="8065656" y="807356"/>
            <a:ext cx="756515" cy="148276"/>
            <a:chOff x="12570425" y="755225"/>
            <a:chExt cx="842350" cy="165100"/>
          </a:xfrm>
        </p:grpSpPr>
        <p:sp>
          <p:nvSpPr>
            <p:cNvPr id="282" name="Google Shape;282;p32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/>
          <p:nvPr/>
        </p:nvSpPr>
        <p:spPr>
          <a:xfrm>
            <a:off x="638475" y="143876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8484395" y="16138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32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287" name="Google Shape;287;p32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32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294" name="Google Shape;294;p32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32"/>
          <p:cNvGrpSpPr/>
          <p:nvPr/>
        </p:nvGrpSpPr>
        <p:grpSpPr>
          <a:xfrm>
            <a:off x="4284007" y="4252131"/>
            <a:ext cx="576000" cy="579988"/>
            <a:chOff x="1287050" y="2969325"/>
            <a:chExt cx="974950" cy="981700"/>
          </a:xfrm>
        </p:grpSpPr>
        <p:sp>
          <p:nvSpPr>
            <p:cNvPr id="301" name="Google Shape;301;p32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32"/>
          <p:cNvSpPr/>
          <p:nvPr/>
        </p:nvSpPr>
        <p:spPr>
          <a:xfrm>
            <a:off x="1404175" y="5470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8027195" y="5470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lius Sans One"/>
              <a:buNone/>
              <a:defRPr b="0" i="0" sz="28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"/>
          <p:cNvSpPr/>
          <p:nvPr/>
        </p:nvSpPr>
        <p:spPr>
          <a:xfrm rot="5400000">
            <a:off x="4934325" y="1148505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"/>
          <p:cNvSpPr/>
          <p:nvPr/>
        </p:nvSpPr>
        <p:spPr>
          <a:xfrm>
            <a:off x="692499" y="3482717"/>
            <a:ext cx="3555300" cy="380700"/>
          </a:xfrm>
          <a:prstGeom prst="round2DiagRect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6" name="Google Shape;1196;p1"/>
          <p:cNvSpPr txBox="1"/>
          <p:nvPr>
            <p:ph type="ctrTitle"/>
          </p:nvPr>
        </p:nvSpPr>
        <p:spPr>
          <a:xfrm>
            <a:off x="720000" y="1289238"/>
            <a:ext cx="38520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Writing the perfect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>
                <a:solidFill>
                  <a:schemeClr val="accent4"/>
                </a:solidFill>
              </a:rPr>
              <a:t>Cover letter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197" name="Google Shape;1197;p1"/>
          <p:cNvSpPr txBox="1"/>
          <p:nvPr>
            <p:ph idx="1" type="subTitle"/>
          </p:nvPr>
        </p:nvSpPr>
        <p:spPr>
          <a:xfrm>
            <a:off x="664600" y="3595075"/>
            <a:ext cx="3611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complete guide to impress!</a:t>
            </a:r>
            <a:endParaRPr/>
          </a:p>
        </p:txBody>
      </p:sp>
      <p:grpSp>
        <p:nvGrpSpPr>
          <p:cNvPr id="1198" name="Google Shape;1198;p1"/>
          <p:cNvGrpSpPr/>
          <p:nvPr/>
        </p:nvGrpSpPr>
        <p:grpSpPr>
          <a:xfrm>
            <a:off x="4660511" y="725725"/>
            <a:ext cx="3611008" cy="3692057"/>
            <a:chOff x="4660511" y="560125"/>
            <a:chExt cx="3611008" cy="3692057"/>
          </a:xfrm>
        </p:grpSpPr>
        <p:sp>
          <p:nvSpPr>
            <p:cNvPr id="1199" name="Google Shape;1199;p1"/>
            <p:cNvSpPr/>
            <p:nvPr/>
          </p:nvSpPr>
          <p:spPr>
            <a:xfrm flipH="1">
              <a:off x="6807420" y="3481108"/>
              <a:ext cx="88658" cy="88658"/>
            </a:xfrm>
            <a:custGeom>
              <a:rect b="b" l="l" r="r" t="t"/>
              <a:pathLst>
                <a:path extrusionOk="0" h="4267" w="4267">
                  <a:moveTo>
                    <a:pt x="3006" y="1"/>
                  </a:moveTo>
                  <a:lnTo>
                    <a:pt x="0" y="1261"/>
                  </a:lnTo>
                  <a:lnTo>
                    <a:pt x="1261" y="4267"/>
                  </a:lnTo>
                  <a:lnTo>
                    <a:pt x="4266" y="3006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0" name="Google Shape;1200;p1"/>
            <p:cNvGrpSpPr/>
            <p:nvPr/>
          </p:nvGrpSpPr>
          <p:grpSpPr>
            <a:xfrm>
              <a:off x="4660511" y="1419306"/>
              <a:ext cx="2845446" cy="2827922"/>
              <a:chOff x="4660511" y="1419306"/>
              <a:chExt cx="2845446" cy="2827922"/>
            </a:xfrm>
          </p:grpSpPr>
          <p:sp>
            <p:nvSpPr>
              <p:cNvPr id="1201" name="Google Shape;1201;p1"/>
              <p:cNvSpPr/>
              <p:nvPr/>
            </p:nvSpPr>
            <p:spPr>
              <a:xfrm flipH="1">
                <a:off x="4836173" y="1419306"/>
                <a:ext cx="2669784" cy="2827922"/>
              </a:xfrm>
              <a:custGeom>
                <a:rect b="b" l="l" r="r" t="t"/>
                <a:pathLst>
                  <a:path extrusionOk="0" h="136105" w="128494">
                    <a:moveTo>
                      <a:pt x="27585" y="0"/>
                    </a:moveTo>
                    <a:cubicBezTo>
                      <a:pt x="27585" y="0"/>
                      <a:pt x="6060" y="19562"/>
                      <a:pt x="3030" y="70610"/>
                    </a:cubicBezTo>
                    <a:cubicBezTo>
                      <a:pt x="0" y="121658"/>
                      <a:pt x="218" y="136105"/>
                      <a:pt x="218" y="136105"/>
                    </a:cubicBezTo>
                    <a:lnTo>
                      <a:pt x="101151" y="136105"/>
                    </a:lnTo>
                    <a:cubicBezTo>
                      <a:pt x="101151" y="136105"/>
                      <a:pt x="100909" y="121658"/>
                      <a:pt x="103939" y="70610"/>
                    </a:cubicBezTo>
                    <a:cubicBezTo>
                      <a:pt x="105660" y="41789"/>
                      <a:pt x="113271" y="23004"/>
                      <a:pt x="119573" y="12096"/>
                    </a:cubicBezTo>
                    <a:lnTo>
                      <a:pt x="128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"/>
              <p:cNvSpPr/>
              <p:nvPr/>
            </p:nvSpPr>
            <p:spPr>
              <a:xfrm flipH="1">
                <a:off x="4660511" y="1419306"/>
                <a:ext cx="361113" cy="251325"/>
              </a:xfrm>
              <a:custGeom>
                <a:rect b="b" l="l" r="r" t="t"/>
                <a:pathLst>
                  <a:path extrusionOk="0" h="12096" w="17380">
                    <a:moveTo>
                      <a:pt x="8920" y="0"/>
                    </a:moveTo>
                    <a:cubicBezTo>
                      <a:pt x="8920" y="0"/>
                      <a:pt x="4848" y="3709"/>
                      <a:pt x="0" y="12096"/>
                    </a:cubicBezTo>
                    <a:lnTo>
                      <a:pt x="17380" y="12096"/>
                    </a:lnTo>
                    <a:cubicBezTo>
                      <a:pt x="17380" y="12096"/>
                      <a:pt x="15998" y="0"/>
                      <a:pt x="8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"/>
              <p:cNvSpPr/>
              <p:nvPr/>
            </p:nvSpPr>
            <p:spPr>
              <a:xfrm flipH="1">
                <a:off x="5380162" y="1985867"/>
                <a:ext cx="687985" cy="8082"/>
              </a:xfrm>
              <a:custGeom>
                <a:rect b="b" l="l" r="r" t="t"/>
                <a:pathLst>
                  <a:path extrusionOk="0" h="389" w="33112">
                    <a:moveTo>
                      <a:pt x="219" y="1"/>
                    </a:moveTo>
                    <a:cubicBezTo>
                      <a:pt x="98" y="1"/>
                      <a:pt x="1" y="74"/>
                      <a:pt x="1" y="195"/>
                    </a:cubicBezTo>
                    <a:cubicBezTo>
                      <a:pt x="1" y="316"/>
                      <a:pt x="98" y="389"/>
                      <a:pt x="219" y="389"/>
                    </a:cubicBezTo>
                    <a:lnTo>
                      <a:pt x="32918" y="389"/>
                    </a:lnTo>
                    <a:cubicBezTo>
                      <a:pt x="33039" y="389"/>
                      <a:pt x="33112" y="316"/>
                      <a:pt x="33112" y="195"/>
                    </a:cubicBezTo>
                    <a:cubicBezTo>
                      <a:pt x="33112" y="74"/>
                      <a:pt x="33039" y="1"/>
                      <a:pt x="32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"/>
              <p:cNvSpPr/>
              <p:nvPr/>
            </p:nvSpPr>
            <p:spPr>
              <a:xfrm flipH="1">
                <a:off x="5408855" y="2061412"/>
                <a:ext cx="687985" cy="8581"/>
              </a:xfrm>
              <a:custGeom>
                <a:rect b="b" l="l" r="r" t="t"/>
                <a:pathLst>
                  <a:path extrusionOk="0" h="413" w="33112">
                    <a:moveTo>
                      <a:pt x="194" y="1"/>
                    </a:moveTo>
                    <a:cubicBezTo>
                      <a:pt x="97" y="1"/>
                      <a:pt x="0" y="98"/>
                      <a:pt x="0" y="195"/>
                    </a:cubicBezTo>
                    <a:cubicBezTo>
                      <a:pt x="0" y="316"/>
                      <a:pt x="97" y="413"/>
                      <a:pt x="194" y="413"/>
                    </a:cubicBezTo>
                    <a:lnTo>
                      <a:pt x="32917" y="413"/>
                    </a:lnTo>
                    <a:cubicBezTo>
                      <a:pt x="33014" y="413"/>
                      <a:pt x="33111" y="316"/>
                      <a:pt x="33111" y="195"/>
                    </a:cubicBezTo>
                    <a:cubicBezTo>
                      <a:pt x="33111" y="98"/>
                      <a:pt x="33014" y="1"/>
                      <a:pt x="32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"/>
              <p:cNvSpPr/>
              <p:nvPr/>
            </p:nvSpPr>
            <p:spPr>
              <a:xfrm flipH="1">
                <a:off x="5437568" y="2136956"/>
                <a:ext cx="687985" cy="8581"/>
              </a:xfrm>
              <a:custGeom>
                <a:rect b="b" l="l" r="r" t="t"/>
                <a:pathLst>
                  <a:path extrusionOk="0" h="413" w="33112">
                    <a:moveTo>
                      <a:pt x="194" y="1"/>
                    </a:moveTo>
                    <a:cubicBezTo>
                      <a:pt x="97" y="1"/>
                      <a:pt x="0" y="98"/>
                      <a:pt x="0" y="219"/>
                    </a:cubicBezTo>
                    <a:cubicBezTo>
                      <a:pt x="0" y="316"/>
                      <a:pt x="97" y="413"/>
                      <a:pt x="194" y="413"/>
                    </a:cubicBezTo>
                    <a:lnTo>
                      <a:pt x="32918" y="413"/>
                    </a:lnTo>
                    <a:cubicBezTo>
                      <a:pt x="33015" y="413"/>
                      <a:pt x="33112" y="316"/>
                      <a:pt x="33112" y="219"/>
                    </a:cubicBezTo>
                    <a:cubicBezTo>
                      <a:pt x="33112" y="98"/>
                      <a:pt x="33015" y="1"/>
                      <a:pt x="32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1"/>
              <p:cNvSpPr/>
              <p:nvPr/>
            </p:nvSpPr>
            <p:spPr>
              <a:xfrm flipH="1">
                <a:off x="5197348" y="2846565"/>
                <a:ext cx="687985" cy="8581"/>
              </a:xfrm>
              <a:custGeom>
                <a:rect b="b" l="l" r="r" t="t"/>
                <a:pathLst>
                  <a:path extrusionOk="0" h="413" w="33112">
                    <a:moveTo>
                      <a:pt x="219" y="0"/>
                    </a:moveTo>
                    <a:cubicBezTo>
                      <a:pt x="98" y="0"/>
                      <a:pt x="1" y="97"/>
                      <a:pt x="1" y="194"/>
                    </a:cubicBezTo>
                    <a:cubicBezTo>
                      <a:pt x="1" y="315"/>
                      <a:pt x="98" y="412"/>
                      <a:pt x="219" y="412"/>
                    </a:cubicBezTo>
                    <a:lnTo>
                      <a:pt x="32918" y="412"/>
                    </a:lnTo>
                    <a:cubicBezTo>
                      <a:pt x="33039" y="412"/>
                      <a:pt x="33112" y="315"/>
                      <a:pt x="33112" y="194"/>
                    </a:cubicBezTo>
                    <a:cubicBezTo>
                      <a:pt x="33112" y="97"/>
                      <a:pt x="33039" y="0"/>
                      <a:pt x="32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1"/>
              <p:cNvSpPr/>
              <p:nvPr/>
            </p:nvSpPr>
            <p:spPr>
              <a:xfrm flipH="1">
                <a:off x="5226040" y="2922089"/>
                <a:ext cx="687985" cy="8602"/>
              </a:xfrm>
              <a:custGeom>
                <a:rect b="b" l="l" r="r" t="t"/>
                <a:pathLst>
                  <a:path extrusionOk="0" h="414" w="33112">
                    <a:moveTo>
                      <a:pt x="218" y="1"/>
                    </a:moveTo>
                    <a:cubicBezTo>
                      <a:pt x="97" y="1"/>
                      <a:pt x="0" y="98"/>
                      <a:pt x="0" y="219"/>
                    </a:cubicBezTo>
                    <a:cubicBezTo>
                      <a:pt x="0" y="316"/>
                      <a:pt x="97" y="413"/>
                      <a:pt x="218" y="413"/>
                    </a:cubicBezTo>
                    <a:lnTo>
                      <a:pt x="32917" y="413"/>
                    </a:lnTo>
                    <a:cubicBezTo>
                      <a:pt x="33014" y="413"/>
                      <a:pt x="33111" y="316"/>
                      <a:pt x="33111" y="219"/>
                    </a:cubicBezTo>
                    <a:cubicBezTo>
                      <a:pt x="33111" y="98"/>
                      <a:pt x="33014" y="1"/>
                      <a:pt x="32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1"/>
              <p:cNvSpPr/>
              <p:nvPr/>
            </p:nvSpPr>
            <p:spPr>
              <a:xfrm flipH="1">
                <a:off x="5254754" y="2998152"/>
                <a:ext cx="687985" cy="8062"/>
              </a:xfrm>
              <a:custGeom>
                <a:rect b="b" l="l" r="r" t="t"/>
                <a:pathLst>
                  <a:path extrusionOk="0" h="388" w="33112">
                    <a:moveTo>
                      <a:pt x="194" y="0"/>
                    </a:moveTo>
                    <a:cubicBezTo>
                      <a:pt x="97" y="0"/>
                      <a:pt x="0" y="73"/>
                      <a:pt x="0" y="194"/>
                    </a:cubicBezTo>
                    <a:cubicBezTo>
                      <a:pt x="0" y="291"/>
                      <a:pt x="97" y="388"/>
                      <a:pt x="194" y="388"/>
                    </a:cubicBezTo>
                    <a:lnTo>
                      <a:pt x="32918" y="388"/>
                    </a:lnTo>
                    <a:cubicBezTo>
                      <a:pt x="33014" y="388"/>
                      <a:pt x="33111" y="291"/>
                      <a:pt x="33111" y="194"/>
                    </a:cubicBezTo>
                    <a:cubicBezTo>
                      <a:pt x="33111" y="73"/>
                      <a:pt x="33014" y="0"/>
                      <a:pt x="32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1"/>
              <p:cNvSpPr/>
              <p:nvPr/>
            </p:nvSpPr>
            <p:spPr>
              <a:xfrm flipH="1">
                <a:off x="5841467" y="3589396"/>
                <a:ext cx="687985" cy="8581"/>
              </a:xfrm>
              <a:custGeom>
                <a:rect b="b" l="l" r="r" t="t"/>
                <a:pathLst>
                  <a:path extrusionOk="0" h="413" w="33112">
                    <a:moveTo>
                      <a:pt x="194" y="0"/>
                    </a:moveTo>
                    <a:cubicBezTo>
                      <a:pt x="73" y="0"/>
                      <a:pt x="0" y="97"/>
                      <a:pt x="0" y="218"/>
                    </a:cubicBezTo>
                    <a:cubicBezTo>
                      <a:pt x="0" y="315"/>
                      <a:pt x="73" y="412"/>
                      <a:pt x="194" y="412"/>
                    </a:cubicBezTo>
                    <a:lnTo>
                      <a:pt x="32893" y="412"/>
                    </a:lnTo>
                    <a:cubicBezTo>
                      <a:pt x="33015" y="412"/>
                      <a:pt x="33111" y="315"/>
                      <a:pt x="33111" y="218"/>
                    </a:cubicBezTo>
                    <a:cubicBezTo>
                      <a:pt x="33111" y="97"/>
                      <a:pt x="33015" y="0"/>
                      <a:pt x="32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1"/>
              <p:cNvSpPr/>
              <p:nvPr/>
            </p:nvSpPr>
            <p:spPr>
              <a:xfrm flipH="1">
                <a:off x="5870679" y="3665439"/>
                <a:ext cx="687985" cy="8082"/>
              </a:xfrm>
              <a:custGeom>
                <a:rect b="b" l="l" r="r" t="t"/>
                <a:pathLst>
                  <a:path extrusionOk="0" h="389" w="33112">
                    <a:moveTo>
                      <a:pt x="219" y="0"/>
                    </a:moveTo>
                    <a:cubicBezTo>
                      <a:pt x="97" y="0"/>
                      <a:pt x="1" y="73"/>
                      <a:pt x="1" y="194"/>
                    </a:cubicBezTo>
                    <a:cubicBezTo>
                      <a:pt x="1" y="316"/>
                      <a:pt x="97" y="388"/>
                      <a:pt x="219" y="388"/>
                    </a:cubicBezTo>
                    <a:lnTo>
                      <a:pt x="32918" y="388"/>
                    </a:lnTo>
                    <a:cubicBezTo>
                      <a:pt x="33039" y="388"/>
                      <a:pt x="33112" y="316"/>
                      <a:pt x="33112" y="194"/>
                    </a:cubicBezTo>
                    <a:cubicBezTo>
                      <a:pt x="33112" y="73"/>
                      <a:pt x="33039" y="0"/>
                      <a:pt x="32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1"/>
              <p:cNvSpPr/>
              <p:nvPr/>
            </p:nvSpPr>
            <p:spPr>
              <a:xfrm flipH="1">
                <a:off x="5899393" y="3740984"/>
                <a:ext cx="687985" cy="8581"/>
              </a:xfrm>
              <a:custGeom>
                <a:rect b="b" l="l" r="r" t="t"/>
                <a:pathLst>
                  <a:path extrusionOk="0" h="413" w="33112">
                    <a:moveTo>
                      <a:pt x="219" y="0"/>
                    </a:moveTo>
                    <a:cubicBezTo>
                      <a:pt x="98" y="0"/>
                      <a:pt x="1" y="97"/>
                      <a:pt x="1" y="194"/>
                    </a:cubicBezTo>
                    <a:cubicBezTo>
                      <a:pt x="1" y="315"/>
                      <a:pt x="98" y="412"/>
                      <a:pt x="219" y="412"/>
                    </a:cubicBezTo>
                    <a:lnTo>
                      <a:pt x="32918" y="412"/>
                    </a:lnTo>
                    <a:cubicBezTo>
                      <a:pt x="33039" y="412"/>
                      <a:pt x="33112" y="315"/>
                      <a:pt x="33112" y="194"/>
                    </a:cubicBezTo>
                    <a:cubicBezTo>
                      <a:pt x="33112" y="97"/>
                      <a:pt x="33039" y="0"/>
                      <a:pt x="32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2" name="Google Shape;1212;p1"/>
            <p:cNvSpPr/>
            <p:nvPr/>
          </p:nvSpPr>
          <p:spPr>
            <a:xfrm flipH="1">
              <a:off x="6888532" y="2102501"/>
              <a:ext cx="533936" cy="558533"/>
            </a:xfrm>
            <a:custGeom>
              <a:rect b="b" l="l" r="r" t="t"/>
              <a:pathLst>
                <a:path extrusionOk="0" h="25864" w="24725">
                  <a:moveTo>
                    <a:pt x="24725" y="1"/>
                  </a:moveTo>
                  <a:lnTo>
                    <a:pt x="0" y="13066"/>
                  </a:lnTo>
                  <a:lnTo>
                    <a:pt x="776" y="25864"/>
                  </a:lnTo>
                  <a:lnTo>
                    <a:pt x="19465" y="14374"/>
                  </a:lnTo>
                  <a:lnTo>
                    <a:pt x="24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3" name="Google Shape;1213;p1"/>
            <p:cNvGrpSpPr/>
            <p:nvPr/>
          </p:nvGrpSpPr>
          <p:grpSpPr>
            <a:xfrm>
              <a:off x="6256419" y="560125"/>
              <a:ext cx="1245009" cy="3308814"/>
              <a:chOff x="6256419" y="560125"/>
              <a:chExt cx="1245009" cy="3308814"/>
            </a:xfrm>
          </p:grpSpPr>
          <p:sp>
            <p:nvSpPr>
              <p:cNvPr id="1214" name="Google Shape;1214;p1"/>
              <p:cNvSpPr/>
              <p:nvPr/>
            </p:nvSpPr>
            <p:spPr>
              <a:xfrm flipH="1">
                <a:off x="6256419" y="564613"/>
                <a:ext cx="1245009" cy="2692141"/>
              </a:xfrm>
              <a:custGeom>
                <a:rect b="b" l="l" r="r" t="t"/>
                <a:pathLst>
                  <a:path extrusionOk="0" h="129570" w="59921">
                    <a:moveTo>
                      <a:pt x="23372" y="1"/>
                    </a:moveTo>
                    <a:cubicBezTo>
                      <a:pt x="19136" y="1"/>
                      <a:pt x="14821" y="1678"/>
                      <a:pt x="10666" y="5142"/>
                    </a:cubicBezTo>
                    <a:cubicBezTo>
                      <a:pt x="9551" y="6063"/>
                      <a:pt x="0" y="15177"/>
                      <a:pt x="13841" y="27733"/>
                    </a:cubicBezTo>
                    <a:cubicBezTo>
                      <a:pt x="30081" y="42446"/>
                      <a:pt x="27100" y="61426"/>
                      <a:pt x="25549" y="74006"/>
                    </a:cubicBezTo>
                    <a:cubicBezTo>
                      <a:pt x="23997" y="86586"/>
                      <a:pt x="8363" y="126266"/>
                      <a:pt x="26809" y="129369"/>
                    </a:cubicBezTo>
                    <a:cubicBezTo>
                      <a:pt x="27613" y="129504"/>
                      <a:pt x="28397" y="129570"/>
                      <a:pt x="29161" y="129570"/>
                    </a:cubicBezTo>
                    <a:cubicBezTo>
                      <a:pt x="45935" y="129570"/>
                      <a:pt x="53304" y="97960"/>
                      <a:pt x="56527" y="76794"/>
                    </a:cubicBezTo>
                    <a:cubicBezTo>
                      <a:pt x="59920" y="54663"/>
                      <a:pt x="52624" y="30690"/>
                      <a:pt x="43777" y="15177"/>
                    </a:cubicBezTo>
                    <a:cubicBezTo>
                      <a:pt x="38122" y="5262"/>
                      <a:pt x="30873" y="1"/>
                      <a:pt x="2337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"/>
              <p:cNvSpPr/>
              <p:nvPr/>
            </p:nvSpPr>
            <p:spPr>
              <a:xfrm flipH="1">
                <a:off x="6305293" y="560125"/>
                <a:ext cx="1050095" cy="2581791"/>
              </a:xfrm>
              <a:custGeom>
                <a:rect b="b" l="l" r="r" t="t"/>
                <a:pathLst>
                  <a:path extrusionOk="0" h="124259" w="50540">
                    <a:moveTo>
                      <a:pt x="16338" y="1"/>
                    </a:moveTo>
                    <a:cubicBezTo>
                      <a:pt x="12072" y="1"/>
                      <a:pt x="7709" y="1698"/>
                      <a:pt x="3515" y="5188"/>
                    </a:cubicBezTo>
                    <a:cubicBezTo>
                      <a:pt x="3055" y="5600"/>
                      <a:pt x="1164" y="7346"/>
                      <a:pt x="49" y="10157"/>
                    </a:cubicBezTo>
                    <a:cubicBezTo>
                      <a:pt x="1" y="10279"/>
                      <a:pt x="49" y="10400"/>
                      <a:pt x="146" y="10424"/>
                    </a:cubicBezTo>
                    <a:cubicBezTo>
                      <a:pt x="179" y="10437"/>
                      <a:pt x="211" y="10443"/>
                      <a:pt x="242" y="10443"/>
                    </a:cubicBezTo>
                    <a:cubicBezTo>
                      <a:pt x="325" y="10443"/>
                      <a:pt x="395" y="10398"/>
                      <a:pt x="413" y="10327"/>
                    </a:cubicBezTo>
                    <a:cubicBezTo>
                      <a:pt x="1504" y="7588"/>
                      <a:pt x="3346" y="5867"/>
                      <a:pt x="3782" y="5503"/>
                    </a:cubicBezTo>
                    <a:cubicBezTo>
                      <a:pt x="7903" y="2061"/>
                      <a:pt x="12169" y="413"/>
                      <a:pt x="16338" y="413"/>
                    </a:cubicBezTo>
                    <a:cubicBezTo>
                      <a:pt x="20047" y="413"/>
                      <a:pt x="23683" y="1698"/>
                      <a:pt x="27125" y="4243"/>
                    </a:cubicBezTo>
                    <a:cubicBezTo>
                      <a:pt x="30542" y="6764"/>
                      <a:pt x="33742" y="10545"/>
                      <a:pt x="36578" y="15490"/>
                    </a:cubicBezTo>
                    <a:cubicBezTo>
                      <a:pt x="43898" y="28313"/>
                      <a:pt x="50152" y="46977"/>
                      <a:pt x="50152" y="65544"/>
                    </a:cubicBezTo>
                    <a:cubicBezTo>
                      <a:pt x="50152" y="69374"/>
                      <a:pt x="49885" y="73204"/>
                      <a:pt x="49304" y="76985"/>
                    </a:cubicBezTo>
                    <a:cubicBezTo>
                      <a:pt x="48116" y="84791"/>
                      <a:pt x="46347" y="94026"/>
                      <a:pt x="43777" y="102558"/>
                    </a:cubicBezTo>
                    <a:cubicBezTo>
                      <a:pt x="41184" y="111090"/>
                      <a:pt x="37766" y="118920"/>
                      <a:pt x="33306" y="123913"/>
                    </a:cubicBezTo>
                    <a:cubicBezTo>
                      <a:pt x="33233" y="124010"/>
                      <a:pt x="33233" y="124131"/>
                      <a:pt x="33306" y="124204"/>
                    </a:cubicBezTo>
                    <a:cubicBezTo>
                      <a:pt x="33354" y="124240"/>
                      <a:pt x="33409" y="124258"/>
                      <a:pt x="33460" y="124258"/>
                    </a:cubicBezTo>
                    <a:cubicBezTo>
                      <a:pt x="33512" y="124258"/>
                      <a:pt x="33560" y="124240"/>
                      <a:pt x="33597" y="124204"/>
                    </a:cubicBezTo>
                    <a:cubicBezTo>
                      <a:pt x="38154" y="119114"/>
                      <a:pt x="41571" y="111236"/>
                      <a:pt x="44165" y="102679"/>
                    </a:cubicBezTo>
                    <a:cubicBezTo>
                      <a:pt x="46759" y="94099"/>
                      <a:pt x="48504" y="84863"/>
                      <a:pt x="49716" y="77034"/>
                    </a:cubicBezTo>
                    <a:cubicBezTo>
                      <a:pt x="50273" y="73228"/>
                      <a:pt x="50540" y="69399"/>
                      <a:pt x="50540" y="65544"/>
                    </a:cubicBezTo>
                    <a:cubicBezTo>
                      <a:pt x="50540" y="46880"/>
                      <a:pt x="44286" y="28191"/>
                      <a:pt x="36917" y="15296"/>
                    </a:cubicBezTo>
                    <a:cubicBezTo>
                      <a:pt x="34081" y="10303"/>
                      <a:pt x="30833" y="6497"/>
                      <a:pt x="27343" y="3928"/>
                    </a:cubicBezTo>
                    <a:cubicBezTo>
                      <a:pt x="23877" y="1334"/>
                      <a:pt x="20144" y="1"/>
                      <a:pt x="16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"/>
              <p:cNvSpPr/>
              <p:nvPr/>
            </p:nvSpPr>
            <p:spPr>
              <a:xfrm flipH="1">
                <a:off x="6723833" y="690582"/>
                <a:ext cx="154626" cy="228158"/>
              </a:xfrm>
              <a:custGeom>
                <a:rect b="b" l="l" r="r" t="t"/>
                <a:pathLst>
                  <a:path extrusionOk="0" h="10981" w="7442">
                    <a:moveTo>
                      <a:pt x="7127" y="0"/>
                    </a:moveTo>
                    <a:cubicBezTo>
                      <a:pt x="4751" y="3587"/>
                      <a:pt x="2376" y="7175"/>
                      <a:pt x="0" y="10762"/>
                    </a:cubicBezTo>
                    <a:lnTo>
                      <a:pt x="340" y="10980"/>
                    </a:lnTo>
                    <a:cubicBezTo>
                      <a:pt x="2715" y="7393"/>
                      <a:pt x="5091" y="3806"/>
                      <a:pt x="7442" y="218"/>
                    </a:cubicBezTo>
                    <a:lnTo>
                      <a:pt x="7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"/>
              <p:cNvSpPr/>
              <p:nvPr/>
            </p:nvSpPr>
            <p:spPr>
              <a:xfrm flipH="1">
                <a:off x="6678996" y="746472"/>
                <a:ext cx="160693" cy="237237"/>
              </a:xfrm>
              <a:custGeom>
                <a:rect b="b" l="l" r="r" t="t"/>
                <a:pathLst>
                  <a:path extrusionOk="0" h="11418" w="7734">
                    <a:moveTo>
                      <a:pt x="7394" y="1"/>
                    </a:moveTo>
                    <a:cubicBezTo>
                      <a:pt x="5043" y="3806"/>
                      <a:pt x="2595" y="7539"/>
                      <a:pt x="1" y="11175"/>
                    </a:cubicBezTo>
                    <a:lnTo>
                      <a:pt x="340" y="11417"/>
                    </a:lnTo>
                    <a:cubicBezTo>
                      <a:pt x="2910" y="7757"/>
                      <a:pt x="5382" y="4024"/>
                      <a:pt x="7733" y="195"/>
                    </a:cubicBezTo>
                    <a:lnTo>
                      <a:pt x="7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"/>
              <p:cNvSpPr/>
              <p:nvPr/>
            </p:nvSpPr>
            <p:spPr>
              <a:xfrm flipH="1">
                <a:off x="6644756" y="799349"/>
                <a:ext cx="162688" cy="243284"/>
              </a:xfrm>
              <a:custGeom>
                <a:rect b="b" l="l" r="r" t="t"/>
                <a:pathLst>
                  <a:path extrusionOk="0" h="11709" w="7830">
                    <a:moveTo>
                      <a:pt x="7490" y="1"/>
                    </a:moveTo>
                    <a:cubicBezTo>
                      <a:pt x="5042" y="3855"/>
                      <a:pt x="2545" y="7685"/>
                      <a:pt x="0" y="11490"/>
                    </a:cubicBezTo>
                    <a:lnTo>
                      <a:pt x="340" y="11708"/>
                    </a:lnTo>
                    <a:cubicBezTo>
                      <a:pt x="2885" y="7903"/>
                      <a:pt x="5381" y="4073"/>
                      <a:pt x="7830" y="219"/>
                    </a:cubicBez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"/>
              <p:cNvSpPr/>
              <p:nvPr/>
            </p:nvSpPr>
            <p:spPr>
              <a:xfrm flipH="1">
                <a:off x="6323439" y="1702846"/>
                <a:ext cx="316317" cy="206009"/>
              </a:xfrm>
              <a:custGeom>
                <a:rect b="b" l="l" r="r" t="t"/>
                <a:pathLst>
                  <a:path extrusionOk="0" h="9915" w="15224">
                    <a:moveTo>
                      <a:pt x="15005" y="0"/>
                    </a:moveTo>
                    <a:cubicBezTo>
                      <a:pt x="9866" y="2982"/>
                      <a:pt x="4849" y="6181"/>
                      <a:pt x="1" y="9599"/>
                    </a:cubicBezTo>
                    <a:lnTo>
                      <a:pt x="219" y="9914"/>
                    </a:lnTo>
                    <a:cubicBezTo>
                      <a:pt x="5091" y="6521"/>
                      <a:pt x="10085" y="3321"/>
                      <a:pt x="15223" y="340"/>
                    </a:cubicBezTo>
                    <a:lnTo>
                      <a:pt x="150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"/>
              <p:cNvSpPr/>
              <p:nvPr/>
            </p:nvSpPr>
            <p:spPr>
              <a:xfrm flipH="1">
                <a:off x="6309850" y="1778889"/>
                <a:ext cx="339463" cy="225145"/>
              </a:xfrm>
              <a:custGeom>
                <a:rect b="b" l="l" r="r" t="t"/>
                <a:pathLst>
                  <a:path extrusionOk="0" h="10836" w="16338">
                    <a:moveTo>
                      <a:pt x="16120" y="0"/>
                    </a:moveTo>
                    <a:cubicBezTo>
                      <a:pt x="10593" y="3224"/>
                      <a:pt x="5188" y="6739"/>
                      <a:pt x="0" y="10520"/>
                    </a:cubicBezTo>
                    <a:lnTo>
                      <a:pt x="243" y="10835"/>
                    </a:lnTo>
                    <a:cubicBezTo>
                      <a:pt x="5430" y="7078"/>
                      <a:pt x="10787" y="3588"/>
                      <a:pt x="16338" y="340"/>
                    </a:cubicBezTo>
                    <a:lnTo>
                      <a:pt x="16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"/>
              <p:cNvSpPr/>
              <p:nvPr/>
            </p:nvSpPr>
            <p:spPr>
              <a:xfrm flipH="1">
                <a:off x="6309850" y="1832265"/>
                <a:ext cx="340980" cy="232708"/>
              </a:xfrm>
              <a:custGeom>
                <a:rect b="b" l="l" r="r" t="t"/>
                <a:pathLst>
                  <a:path extrusionOk="0" h="11200" w="16411">
                    <a:moveTo>
                      <a:pt x="16168" y="1"/>
                    </a:moveTo>
                    <a:cubicBezTo>
                      <a:pt x="10787" y="3613"/>
                      <a:pt x="5406" y="7224"/>
                      <a:pt x="1" y="10860"/>
                    </a:cubicBezTo>
                    <a:lnTo>
                      <a:pt x="219" y="11199"/>
                    </a:lnTo>
                    <a:cubicBezTo>
                      <a:pt x="5624" y="7564"/>
                      <a:pt x="11005" y="3952"/>
                      <a:pt x="16411" y="340"/>
                    </a:cubicBezTo>
                    <a:lnTo>
                      <a:pt x="16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"/>
              <p:cNvSpPr/>
              <p:nvPr/>
            </p:nvSpPr>
            <p:spPr>
              <a:xfrm flipH="1">
                <a:off x="6762123" y="1169000"/>
                <a:ext cx="419002" cy="26200"/>
              </a:xfrm>
              <a:custGeom>
                <a:rect b="b" l="l" r="r" t="t"/>
                <a:pathLst>
                  <a:path extrusionOk="0" h="1261" w="19150">
                    <a:moveTo>
                      <a:pt x="1" y="0"/>
                    </a:moveTo>
                    <a:lnTo>
                      <a:pt x="1" y="413"/>
                    </a:lnTo>
                    <a:cubicBezTo>
                      <a:pt x="6376" y="461"/>
                      <a:pt x="12751" y="752"/>
                      <a:pt x="19125" y="1261"/>
                    </a:cubicBezTo>
                    <a:lnTo>
                      <a:pt x="19150" y="849"/>
                    </a:lnTo>
                    <a:cubicBezTo>
                      <a:pt x="12775" y="340"/>
                      <a:pt x="6400" y="7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"/>
              <p:cNvSpPr/>
              <p:nvPr/>
            </p:nvSpPr>
            <p:spPr>
              <a:xfrm flipH="1">
                <a:off x="6785756" y="1105058"/>
                <a:ext cx="464876" cy="45337"/>
              </a:xfrm>
              <a:custGeom>
                <a:rect b="b" l="l" r="r" t="t"/>
                <a:pathLst>
                  <a:path extrusionOk="0" h="2182" w="22374">
                    <a:moveTo>
                      <a:pt x="25" y="0"/>
                    </a:moveTo>
                    <a:lnTo>
                      <a:pt x="1" y="388"/>
                    </a:lnTo>
                    <a:cubicBezTo>
                      <a:pt x="7442" y="945"/>
                      <a:pt x="14908" y="1551"/>
                      <a:pt x="22349" y="2182"/>
                    </a:cubicBezTo>
                    <a:lnTo>
                      <a:pt x="22374" y="1794"/>
                    </a:lnTo>
                    <a:cubicBezTo>
                      <a:pt x="14932" y="1164"/>
                      <a:pt x="7466" y="55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"/>
              <p:cNvSpPr/>
              <p:nvPr/>
            </p:nvSpPr>
            <p:spPr>
              <a:xfrm flipH="1">
                <a:off x="6659357" y="1659527"/>
                <a:ext cx="295144" cy="113840"/>
              </a:xfrm>
              <a:custGeom>
                <a:rect b="b" l="l" r="r" t="t"/>
                <a:pathLst>
                  <a:path extrusionOk="0" h="5479" w="14205">
                    <a:moveTo>
                      <a:pt x="170" y="1"/>
                    </a:moveTo>
                    <a:lnTo>
                      <a:pt x="0" y="389"/>
                    </a:lnTo>
                    <a:cubicBezTo>
                      <a:pt x="4606" y="2303"/>
                      <a:pt x="9333" y="4000"/>
                      <a:pt x="14083" y="5479"/>
                    </a:cubicBezTo>
                    <a:lnTo>
                      <a:pt x="14205" y="5091"/>
                    </a:lnTo>
                    <a:cubicBezTo>
                      <a:pt x="9454" y="3612"/>
                      <a:pt x="4751" y="1940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"/>
              <p:cNvSpPr/>
              <p:nvPr/>
            </p:nvSpPr>
            <p:spPr>
              <a:xfrm flipH="1">
                <a:off x="6656843" y="1596573"/>
                <a:ext cx="304723" cy="119388"/>
              </a:xfrm>
              <a:custGeom>
                <a:rect b="b" l="l" r="r" t="t"/>
                <a:pathLst>
                  <a:path extrusionOk="0" h="5746" w="14666">
                    <a:moveTo>
                      <a:pt x="146" y="1"/>
                    </a:moveTo>
                    <a:lnTo>
                      <a:pt x="1" y="389"/>
                    </a:lnTo>
                    <a:cubicBezTo>
                      <a:pt x="4825" y="2255"/>
                      <a:pt x="9648" y="4049"/>
                      <a:pt x="14520" y="5746"/>
                    </a:cubicBezTo>
                    <a:lnTo>
                      <a:pt x="14666" y="5382"/>
                    </a:lnTo>
                    <a:cubicBezTo>
                      <a:pt x="9794" y="3661"/>
                      <a:pt x="4946" y="1867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"/>
              <p:cNvSpPr/>
              <p:nvPr/>
            </p:nvSpPr>
            <p:spPr>
              <a:xfrm flipH="1">
                <a:off x="6435234" y="2655190"/>
                <a:ext cx="416028" cy="145069"/>
              </a:xfrm>
              <a:custGeom>
                <a:rect b="b" l="l" r="r" t="t"/>
                <a:pathLst>
                  <a:path extrusionOk="0" h="6982" w="20023">
                    <a:moveTo>
                      <a:pt x="19877" y="0"/>
                    </a:moveTo>
                    <a:cubicBezTo>
                      <a:pt x="13259" y="2206"/>
                      <a:pt x="6642" y="4412"/>
                      <a:pt x="0" y="6617"/>
                    </a:cubicBezTo>
                    <a:lnTo>
                      <a:pt x="146" y="6981"/>
                    </a:lnTo>
                    <a:cubicBezTo>
                      <a:pt x="6763" y="4775"/>
                      <a:pt x="13381" y="2569"/>
                      <a:pt x="20022" y="364"/>
                    </a:cubicBezTo>
                    <a:lnTo>
                      <a:pt x="198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"/>
              <p:cNvSpPr/>
              <p:nvPr/>
            </p:nvSpPr>
            <p:spPr>
              <a:xfrm flipH="1">
                <a:off x="6448344" y="2722673"/>
                <a:ext cx="419041" cy="146564"/>
              </a:xfrm>
              <a:custGeom>
                <a:rect b="b" l="l" r="r" t="t"/>
                <a:pathLst>
                  <a:path extrusionOk="0" h="7054" w="20168">
                    <a:moveTo>
                      <a:pt x="20047" y="0"/>
                    </a:moveTo>
                    <a:cubicBezTo>
                      <a:pt x="13357" y="2230"/>
                      <a:pt x="6691" y="4460"/>
                      <a:pt x="1" y="6666"/>
                    </a:cubicBezTo>
                    <a:lnTo>
                      <a:pt x="122" y="7054"/>
                    </a:lnTo>
                    <a:cubicBezTo>
                      <a:pt x="6812" y="4848"/>
                      <a:pt x="13478" y="2618"/>
                      <a:pt x="20168" y="388"/>
                    </a:cubicBezTo>
                    <a:lnTo>
                      <a:pt x="200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"/>
              <p:cNvSpPr/>
              <p:nvPr/>
            </p:nvSpPr>
            <p:spPr>
              <a:xfrm flipH="1">
                <a:off x="6603960" y="756050"/>
                <a:ext cx="455297" cy="2807788"/>
              </a:xfrm>
              <a:custGeom>
                <a:rect b="b" l="l" r="r" t="t"/>
                <a:pathLst>
                  <a:path extrusionOk="0" h="135136" w="21913">
                    <a:moveTo>
                      <a:pt x="908" y="1"/>
                    </a:moveTo>
                    <a:cubicBezTo>
                      <a:pt x="618" y="1"/>
                      <a:pt x="347" y="165"/>
                      <a:pt x="194" y="436"/>
                    </a:cubicBezTo>
                    <a:cubicBezTo>
                      <a:pt x="1" y="824"/>
                      <a:pt x="146" y="1309"/>
                      <a:pt x="510" y="1527"/>
                    </a:cubicBezTo>
                    <a:cubicBezTo>
                      <a:pt x="606" y="1576"/>
                      <a:pt x="9308" y="6593"/>
                      <a:pt x="14326" y="22785"/>
                    </a:cubicBezTo>
                    <a:cubicBezTo>
                      <a:pt x="19513" y="39510"/>
                      <a:pt x="20265" y="53957"/>
                      <a:pt x="16774" y="69592"/>
                    </a:cubicBezTo>
                    <a:cubicBezTo>
                      <a:pt x="15974" y="73228"/>
                      <a:pt x="14568" y="77809"/>
                      <a:pt x="13066" y="82657"/>
                    </a:cubicBezTo>
                    <a:cubicBezTo>
                      <a:pt x="7927" y="99261"/>
                      <a:pt x="897" y="121997"/>
                      <a:pt x="9648" y="134796"/>
                    </a:cubicBezTo>
                    <a:cubicBezTo>
                      <a:pt x="9817" y="135014"/>
                      <a:pt x="10060" y="135135"/>
                      <a:pt x="10327" y="135135"/>
                    </a:cubicBezTo>
                    <a:cubicBezTo>
                      <a:pt x="10472" y="135135"/>
                      <a:pt x="10642" y="135111"/>
                      <a:pt x="10787" y="135014"/>
                    </a:cubicBezTo>
                    <a:cubicBezTo>
                      <a:pt x="11151" y="134747"/>
                      <a:pt x="11248" y="134238"/>
                      <a:pt x="10981" y="133875"/>
                    </a:cubicBezTo>
                    <a:cubicBezTo>
                      <a:pt x="2667" y="121731"/>
                      <a:pt x="9575" y="99406"/>
                      <a:pt x="14593" y="83141"/>
                    </a:cubicBezTo>
                    <a:cubicBezTo>
                      <a:pt x="16120" y="78245"/>
                      <a:pt x="17550" y="73640"/>
                      <a:pt x="18374" y="69955"/>
                    </a:cubicBezTo>
                    <a:cubicBezTo>
                      <a:pt x="21913" y="54006"/>
                      <a:pt x="21137" y="39317"/>
                      <a:pt x="15877" y="22325"/>
                    </a:cubicBezTo>
                    <a:cubicBezTo>
                      <a:pt x="13163" y="13574"/>
                      <a:pt x="9405" y="8023"/>
                      <a:pt x="6715" y="4921"/>
                    </a:cubicBezTo>
                    <a:cubicBezTo>
                      <a:pt x="3636" y="1382"/>
                      <a:pt x="1285" y="97"/>
                      <a:pt x="1285" y="97"/>
                    </a:cubicBezTo>
                    <a:cubicBezTo>
                      <a:pt x="1161" y="31"/>
                      <a:pt x="1033" y="1"/>
                      <a:pt x="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"/>
              <p:cNvSpPr/>
              <p:nvPr/>
            </p:nvSpPr>
            <p:spPr>
              <a:xfrm flipH="1">
                <a:off x="6791314" y="3362764"/>
                <a:ext cx="180827" cy="180827"/>
              </a:xfrm>
              <a:custGeom>
                <a:rect b="b" l="l" r="r" t="t"/>
                <a:pathLst>
                  <a:path extrusionOk="0" h="8703" w="8703">
                    <a:moveTo>
                      <a:pt x="6134" y="1"/>
                    </a:moveTo>
                    <a:lnTo>
                      <a:pt x="1" y="2570"/>
                    </a:lnTo>
                    <a:lnTo>
                      <a:pt x="2570" y="8702"/>
                    </a:lnTo>
                    <a:lnTo>
                      <a:pt x="8703" y="6133"/>
                    </a:lnTo>
                    <a:lnTo>
                      <a:pt x="6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"/>
              <p:cNvSpPr/>
              <p:nvPr/>
            </p:nvSpPr>
            <p:spPr>
              <a:xfrm flipH="1">
                <a:off x="6692602" y="3538535"/>
                <a:ext cx="229674" cy="330404"/>
              </a:xfrm>
              <a:custGeom>
                <a:rect b="b" l="l" r="r" t="t"/>
                <a:pathLst>
                  <a:path extrusionOk="0" h="15902" w="11054">
                    <a:moveTo>
                      <a:pt x="3709" y="0"/>
                    </a:moveTo>
                    <a:lnTo>
                      <a:pt x="1" y="5599"/>
                    </a:lnTo>
                    <a:lnTo>
                      <a:pt x="9599" y="15441"/>
                    </a:lnTo>
                    <a:lnTo>
                      <a:pt x="6133" y="7175"/>
                    </a:lnTo>
                    <a:cubicBezTo>
                      <a:pt x="5624" y="7175"/>
                      <a:pt x="5139" y="6860"/>
                      <a:pt x="4921" y="6351"/>
                    </a:cubicBezTo>
                    <a:cubicBezTo>
                      <a:pt x="4630" y="5672"/>
                      <a:pt x="4945" y="4896"/>
                      <a:pt x="5648" y="4606"/>
                    </a:cubicBezTo>
                    <a:cubicBezTo>
                      <a:pt x="5819" y="4532"/>
                      <a:pt x="5996" y="4498"/>
                      <a:pt x="6169" y="4498"/>
                    </a:cubicBezTo>
                    <a:cubicBezTo>
                      <a:pt x="6686" y="4498"/>
                      <a:pt x="7176" y="4807"/>
                      <a:pt x="7394" y="5333"/>
                    </a:cubicBezTo>
                    <a:cubicBezTo>
                      <a:pt x="7612" y="5842"/>
                      <a:pt x="7491" y="6399"/>
                      <a:pt x="7127" y="6763"/>
                    </a:cubicBezTo>
                    <a:lnTo>
                      <a:pt x="10957" y="15901"/>
                    </a:lnTo>
                    <a:lnTo>
                      <a:pt x="11054" y="15853"/>
                    </a:lnTo>
                    <a:lnTo>
                      <a:pt x="10302" y="1285"/>
                    </a:lnTo>
                    <a:lnTo>
                      <a:pt x="37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"/>
              <p:cNvSpPr/>
              <p:nvPr/>
            </p:nvSpPr>
            <p:spPr>
              <a:xfrm flipH="1">
                <a:off x="6814984" y="3503775"/>
                <a:ext cx="60463" cy="21671"/>
              </a:xfrm>
              <a:custGeom>
                <a:rect b="b" l="l" r="r" t="t"/>
                <a:pathLst>
                  <a:path extrusionOk="0" h="1043" w="2910">
                    <a:moveTo>
                      <a:pt x="2473" y="1"/>
                    </a:moveTo>
                    <a:lnTo>
                      <a:pt x="1" y="1043"/>
                    </a:lnTo>
                    <a:lnTo>
                      <a:pt x="2910" y="1043"/>
                    </a:lnTo>
                    <a:lnTo>
                      <a:pt x="24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2" name="Google Shape;1232;p1"/>
            <p:cNvGrpSpPr/>
            <p:nvPr/>
          </p:nvGrpSpPr>
          <p:grpSpPr>
            <a:xfrm>
              <a:off x="6858688" y="1889811"/>
              <a:ext cx="1412831" cy="2247889"/>
              <a:chOff x="6858688" y="1889811"/>
              <a:chExt cx="1412831" cy="2247889"/>
            </a:xfrm>
          </p:grpSpPr>
          <p:sp>
            <p:nvSpPr>
              <p:cNvPr id="1233" name="Google Shape;1233;p1"/>
              <p:cNvSpPr/>
              <p:nvPr/>
            </p:nvSpPr>
            <p:spPr>
              <a:xfrm flipH="1">
                <a:off x="7160716" y="3190241"/>
                <a:ext cx="662729" cy="947459"/>
              </a:xfrm>
              <a:custGeom>
                <a:rect b="b" l="l" r="r" t="t"/>
                <a:pathLst>
                  <a:path extrusionOk="0" h="43874" w="30689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486" y="582"/>
                      <a:pt x="1" y="3466"/>
                      <a:pt x="1770" y="7126"/>
                    </a:cubicBezTo>
                    <a:cubicBezTo>
                      <a:pt x="3516" y="10811"/>
                      <a:pt x="21089" y="43873"/>
                      <a:pt x="21089" y="43873"/>
                    </a:cubicBezTo>
                    <a:lnTo>
                      <a:pt x="30688" y="42807"/>
                    </a:lnTo>
                    <a:lnTo>
                      <a:pt x="12484" y="121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"/>
              <p:cNvSpPr/>
              <p:nvPr/>
            </p:nvSpPr>
            <p:spPr>
              <a:xfrm flipH="1">
                <a:off x="7377961" y="3171907"/>
                <a:ext cx="469562" cy="903492"/>
              </a:xfrm>
              <a:custGeom>
                <a:rect b="b" l="l" r="r" t="t"/>
                <a:pathLst>
                  <a:path extrusionOk="0" h="41838" w="21744">
                    <a:moveTo>
                      <a:pt x="21744" y="1"/>
                    </a:moveTo>
                    <a:lnTo>
                      <a:pt x="10594" y="849"/>
                    </a:lnTo>
                    <a:lnTo>
                      <a:pt x="1" y="41838"/>
                    </a:lnTo>
                    <a:lnTo>
                      <a:pt x="10594" y="41838"/>
                    </a:lnTo>
                    <a:lnTo>
                      <a:pt x="217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"/>
              <p:cNvSpPr/>
              <p:nvPr/>
            </p:nvSpPr>
            <p:spPr>
              <a:xfrm flipH="1">
                <a:off x="7245001" y="1889811"/>
                <a:ext cx="1026518" cy="644136"/>
              </a:xfrm>
              <a:custGeom>
                <a:rect b="b" l="l" r="r" t="t"/>
                <a:pathLst>
                  <a:path extrusionOk="0" h="29828" w="47535">
                    <a:moveTo>
                      <a:pt x="34724" y="1"/>
                    </a:moveTo>
                    <a:cubicBezTo>
                      <a:pt x="33261" y="1"/>
                      <a:pt x="31817" y="165"/>
                      <a:pt x="30494" y="493"/>
                    </a:cubicBezTo>
                    <a:cubicBezTo>
                      <a:pt x="27246" y="1293"/>
                      <a:pt x="24798" y="3862"/>
                      <a:pt x="22374" y="6165"/>
                    </a:cubicBezTo>
                    <a:cubicBezTo>
                      <a:pt x="19950" y="8492"/>
                      <a:pt x="17138" y="10795"/>
                      <a:pt x="13793" y="10916"/>
                    </a:cubicBezTo>
                    <a:cubicBezTo>
                      <a:pt x="13139" y="10916"/>
                      <a:pt x="12509" y="10868"/>
                      <a:pt x="11878" y="10795"/>
                    </a:cubicBezTo>
                    <a:cubicBezTo>
                      <a:pt x="11339" y="10758"/>
                      <a:pt x="10785" y="10706"/>
                      <a:pt x="10228" y="10706"/>
                    </a:cubicBezTo>
                    <a:cubicBezTo>
                      <a:pt x="10059" y="10706"/>
                      <a:pt x="9890" y="10711"/>
                      <a:pt x="9721" y="10722"/>
                    </a:cubicBezTo>
                    <a:cubicBezTo>
                      <a:pt x="8388" y="10819"/>
                      <a:pt x="6909" y="11498"/>
                      <a:pt x="6521" y="12782"/>
                    </a:cubicBezTo>
                    <a:cubicBezTo>
                      <a:pt x="6109" y="14213"/>
                      <a:pt x="7103" y="15740"/>
                      <a:pt x="6715" y="17170"/>
                    </a:cubicBezTo>
                    <a:cubicBezTo>
                      <a:pt x="5940" y="19982"/>
                      <a:pt x="825" y="19666"/>
                      <a:pt x="243" y="22527"/>
                    </a:cubicBezTo>
                    <a:cubicBezTo>
                      <a:pt x="1" y="23811"/>
                      <a:pt x="922" y="25096"/>
                      <a:pt x="2086" y="25654"/>
                    </a:cubicBezTo>
                    <a:cubicBezTo>
                      <a:pt x="3273" y="26235"/>
                      <a:pt x="4631" y="26235"/>
                      <a:pt x="5915" y="26235"/>
                    </a:cubicBezTo>
                    <a:cubicBezTo>
                      <a:pt x="7158" y="26220"/>
                      <a:pt x="8415" y="26185"/>
                      <a:pt x="9672" y="26185"/>
                    </a:cubicBezTo>
                    <a:cubicBezTo>
                      <a:pt x="12363" y="26185"/>
                      <a:pt x="15054" y="26346"/>
                      <a:pt x="17599" y="27205"/>
                    </a:cubicBezTo>
                    <a:cubicBezTo>
                      <a:pt x="19879" y="27954"/>
                      <a:pt x="21822" y="29827"/>
                      <a:pt x="24002" y="29827"/>
                    </a:cubicBezTo>
                    <a:cubicBezTo>
                      <a:pt x="24858" y="29827"/>
                      <a:pt x="25750" y="29539"/>
                      <a:pt x="26713" y="28781"/>
                    </a:cubicBezTo>
                    <a:cubicBezTo>
                      <a:pt x="27270" y="28344"/>
                      <a:pt x="27731" y="27811"/>
                      <a:pt x="28288" y="27375"/>
                    </a:cubicBezTo>
                    <a:cubicBezTo>
                      <a:pt x="29864" y="26163"/>
                      <a:pt x="31997" y="26041"/>
                      <a:pt x="33960" y="25605"/>
                    </a:cubicBezTo>
                    <a:cubicBezTo>
                      <a:pt x="40505" y="24151"/>
                      <a:pt x="45838" y="18358"/>
                      <a:pt x="46735" y="11716"/>
                    </a:cubicBezTo>
                    <a:cubicBezTo>
                      <a:pt x="47050" y="9486"/>
                      <a:pt x="47535" y="5995"/>
                      <a:pt x="46129" y="4226"/>
                    </a:cubicBezTo>
                    <a:cubicBezTo>
                      <a:pt x="45014" y="2820"/>
                      <a:pt x="43317" y="2044"/>
                      <a:pt x="41693" y="1341"/>
                    </a:cubicBezTo>
                    <a:cubicBezTo>
                      <a:pt x="39622" y="450"/>
                      <a:pt x="37146" y="1"/>
                      <a:pt x="347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"/>
              <p:cNvSpPr/>
              <p:nvPr/>
            </p:nvSpPr>
            <p:spPr>
              <a:xfrm flipH="1">
                <a:off x="7443913" y="2230213"/>
                <a:ext cx="174855" cy="255922"/>
              </a:xfrm>
              <a:custGeom>
                <a:rect b="b" l="l" r="r" t="t"/>
                <a:pathLst>
                  <a:path extrusionOk="0" h="11851" w="8097">
                    <a:moveTo>
                      <a:pt x="4267" y="1"/>
                    </a:moveTo>
                    <a:cubicBezTo>
                      <a:pt x="4267" y="1"/>
                      <a:pt x="267" y="6546"/>
                      <a:pt x="1" y="7006"/>
                    </a:cubicBezTo>
                    <a:cubicBezTo>
                      <a:pt x="1" y="7006"/>
                      <a:pt x="1867" y="10206"/>
                      <a:pt x="4049" y="11490"/>
                    </a:cubicBezTo>
                    <a:cubicBezTo>
                      <a:pt x="4485" y="11747"/>
                      <a:pt x="4909" y="11850"/>
                      <a:pt x="5307" y="11850"/>
                    </a:cubicBezTo>
                    <a:cubicBezTo>
                      <a:pt x="6902" y="11850"/>
                      <a:pt x="8097" y="10206"/>
                      <a:pt x="8097" y="10206"/>
                    </a:cubicBezTo>
                    <a:lnTo>
                      <a:pt x="8097" y="1116"/>
                    </a:lnTo>
                    <a:lnTo>
                      <a:pt x="42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"/>
              <p:cNvSpPr/>
              <p:nvPr/>
            </p:nvSpPr>
            <p:spPr>
              <a:xfrm flipH="1">
                <a:off x="7443913" y="2255350"/>
                <a:ext cx="71220" cy="57594"/>
              </a:xfrm>
              <a:custGeom>
                <a:rect b="b" l="l" r="r" t="t"/>
                <a:pathLst>
                  <a:path extrusionOk="0" h="2667" w="3298">
                    <a:moveTo>
                      <a:pt x="1" y="0"/>
                    </a:moveTo>
                    <a:lnTo>
                      <a:pt x="3298" y="2667"/>
                    </a:lnTo>
                    <a:lnTo>
                      <a:pt x="3298" y="5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"/>
              <p:cNvSpPr/>
              <p:nvPr/>
            </p:nvSpPr>
            <p:spPr>
              <a:xfrm flipH="1">
                <a:off x="7343928" y="2349569"/>
                <a:ext cx="523484" cy="925259"/>
              </a:xfrm>
              <a:custGeom>
                <a:rect b="b" l="l" r="r" t="t"/>
                <a:pathLst>
                  <a:path extrusionOk="0" h="42846" w="24241">
                    <a:moveTo>
                      <a:pt x="12121" y="1"/>
                    </a:moveTo>
                    <a:cubicBezTo>
                      <a:pt x="12121" y="1"/>
                      <a:pt x="7467" y="1019"/>
                      <a:pt x="6352" y="3079"/>
                    </a:cubicBezTo>
                    <a:cubicBezTo>
                      <a:pt x="5237" y="5164"/>
                      <a:pt x="292" y="33112"/>
                      <a:pt x="1" y="39511"/>
                    </a:cubicBezTo>
                    <a:cubicBezTo>
                      <a:pt x="5952" y="41997"/>
                      <a:pt x="10568" y="42846"/>
                      <a:pt x="14096" y="42846"/>
                    </a:cubicBezTo>
                    <a:cubicBezTo>
                      <a:pt x="21678" y="42846"/>
                      <a:pt x="24240" y="38929"/>
                      <a:pt x="24240" y="38929"/>
                    </a:cubicBezTo>
                    <a:lnTo>
                      <a:pt x="22665" y="1964"/>
                    </a:lnTo>
                    <a:lnTo>
                      <a:pt x="19611" y="1455"/>
                    </a:lnTo>
                    <a:cubicBezTo>
                      <a:pt x="19611" y="1455"/>
                      <a:pt x="19611" y="4679"/>
                      <a:pt x="16266" y="4848"/>
                    </a:cubicBezTo>
                    <a:cubicBezTo>
                      <a:pt x="16217" y="4850"/>
                      <a:pt x="16169" y="4852"/>
                      <a:pt x="16122" y="4852"/>
                    </a:cubicBezTo>
                    <a:cubicBezTo>
                      <a:pt x="12874" y="4852"/>
                      <a:pt x="12121" y="1"/>
                      <a:pt x="12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"/>
              <p:cNvSpPr/>
              <p:nvPr/>
            </p:nvSpPr>
            <p:spPr>
              <a:xfrm flipH="1">
                <a:off x="7323520" y="1994677"/>
                <a:ext cx="352819" cy="272205"/>
              </a:xfrm>
              <a:custGeom>
                <a:rect b="b" l="l" r="r" t="t"/>
                <a:pathLst>
                  <a:path extrusionOk="0" h="12605" w="16338">
                    <a:moveTo>
                      <a:pt x="10035" y="0"/>
                    </a:moveTo>
                    <a:cubicBezTo>
                      <a:pt x="7514" y="0"/>
                      <a:pt x="5333" y="1479"/>
                      <a:pt x="4315" y="3612"/>
                    </a:cubicBezTo>
                    <a:lnTo>
                      <a:pt x="2061" y="3612"/>
                    </a:lnTo>
                    <a:cubicBezTo>
                      <a:pt x="1479" y="3612"/>
                      <a:pt x="970" y="3854"/>
                      <a:pt x="582" y="4218"/>
                    </a:cubicBezTo>
                    <a:cubicBezTo>
                      <a:pt x="218" y="4606"/>
                      <a:pt x="0" y="5115"/>
                      <a:pt x="0" y="5672"/>
                    </a:cubicBezTo>
                    <a:cubicBezTo>
                      <a:pt x="0" y="6811"/>
                      <a:pt x="921" y="7733"/>
                      <a:pt x="2061" y="7733"/>
                    </a:cubicBezTo>
                    <a:lnTo>
                      <a:pt x="3903" y="7733"/>
                    </a:lnTo>
                    <a:cubicBezTo>
                      <a:pt x="4533" y="10544"/>
                      <a:pt x="7054" y="12605"/>
                      <a:pt x="10035" y="12605"/>
                    </a:cubicBezTo>
                    <a:cubicBezTo>
                      <a:pt x="13526" y="12605"/>
                      <a:pt x="16338" y="9793"/>
                      <a:pt x="16338" y="6302"/>
                    </a:cubicBezTo>
                    <a:cubicBezTo>
                      <a:pt x="16338" y="2812"/>
                      <a:pt x="13526" y="0"/>
                      <a:pt x="10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"/>
              <p:cNvSpPr/>
              <p:nvPr/>
            </p:nvSpPr>
            <p:spPr>
              <a:xfrm flipH="1">
                <a:off x="7352825" y="1956454"/>
                <a:ext cx="259658" cy="138877"/>
              </a:xfrm>
              <a:custGeom>
                <a:rect b="b" l="l" r="r" t="t"/>
                <a:pathLst>
                  <a:path extrusionOk="0" h="6431" w="12024">
                    <a:moveTo>
                      <a:pt x="3758" y="1"/>
                    </a:moveTo>
                    <a:cubicBezTo>
                      <a:pt x="3758" y="1"/>
                      <a:pt x="0" y="2619"/>
                      <a:pt x="1358" y="5382"/>
                    </a:cubicBezTo>
                    <a:cubicBezTo>
                      <a:pt x="1358" y="5382"/>
                      <a:pt x="2532" y="6430"/>
                      <a:pt x="4979" y="6430"/>
                    </a:cubicBezTo>
                    <a:cubicBezTo>
                      <a:pt x="6692" y="6430"/>
                      <a:pt x="9029" y="5917"/>
                      <a:pt x="12023" y="4170"/>
                    </a:cubicBezTo>
                    <a:cubicBezTo>
                      <a:pt x="11757" y="413"/>
                      <a:pt x="3758" y="1"/>
                      <a:pt x="3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1"/>
              <p:cNvSpPr/>
              <p:nvPr/>
            </p:nvSpPr>
            <p:spPr>
              <a:xfrm flipH="1">
                <a:off x="7435015" y="3460848"/>
                <a:ext cx="293152" cy="541279"/>
              </a:xfrm>
              <a:custGeom>
                <a:rect b="b" l="l" r="r" t="t"/>
                <a:pathLst>
                  <a:path extrusionOk="0" h="25065" w="13575">
                    <a:moveTo>
                      <a:pt x="340" y="1"/>
                    </a:moveTo>
                    <a:lnTo>
                      <a:pt x="1" y="171"/>
                    </a:lnTo>
                    <a:lnTo>
                      <a:pt x="13235" y="25064"/>
                    </a:lnTo>
                    <a:lnTo>
                      <a:pt x="13575" y="24895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"/>
              <p:cNvSpPr/>
              <p:nvPr/>
            </p:nvSpPr>
            <p:spPr>
              <a:xfrm flipH="1">
                <a:off x="7373772" y="2454262"/>
                <a:ext cx="23582" cy="181139"/>
              </a:xfrm>
              <a:custGeom>
                <a:rect b="b" l="l" r="r" t="t"/>
                <a:pathLst>
                  <a:path extrusionOk="0" h="8388" w="1092">
                    <a:moveTo>
                      <a:pt x="413" y="0"/>
                    </a:moveTo>
                    <a:lnTo>
                      <a:pt x="1" y="49"/>
                    </a:lnTo>
                    <a:lnTo>
                      <a:pt x="680" y="8387"/>
                    </a:lnTo>
                    <a:lnTo>
                      <a:pt x="1092" y="836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"/>
              <p:cNvSpPr/>
              <p:nvPr/>
            </p:nvSpPr>
            <p:spPr>
              <a:xfrm flipH="1">
                <a:off x="6858688" y="2427246"/>
                <a:ext cx="207312" cy="150560"/>
              </a:xfrm>
              <a:custGeom>
                <a:rect b="b" l="l" r="r" t="t"/>
                <a:pathLst>
                  <a:path extrusionOk="0" h="6972" w="9600">
                    <a:moveTo>
                      <a:pt x="7142" y="1"/>
                    </a:moveTo>
                    <a:cubicBezTo>
                      <a:pt x="5361" y="1"/>
                      <a:pt x="2715" y="2803"/>
                      <a:pt x="2715" y="2803"/>
                    </a:cubicBezTo>
                    <a:cubicBezTo>
                      <a:pt x="2715" y="2803"/>
                      <a:pt x="4594" y="305"/>
                      <a:pt x="3405" y="305"/>
                    </a:cubicBezTo>
                    <a:cubicBezTo>
                      <a:pt x="3393" y="305"/>
                      <a:pt x="3382" y="306"/>
                      <a:pt x="3370" y="306"/>
                    </a:cubicBezTo>
                    <a:cubicBezTo>
                      <a:pt x="2085" y="330"/>
                      <a:pt x="0" y="4087"/>
                      <a:pt x="0" y="4087"/>
                    </a:cubicBezTo>
                    <a:lnTo>
                      <a:pt x="1600" y="6972"/>
                    </a:lnTo>
                    <a:cubicBezTo>
                      <a:pt x="1600" y="6972"/>
                      <a:pt x="4315" y="6317"/>
                      <a:pt x="6400" y="5687"/>
                    </a:cubicBezTo>
                    <a:cubicBezTo>
                      <a:pt x="8460" y="5057"/>
                      <a:pt x="9599" y="1688"/>
                      <a:pt x="7999" y="306"/>
                    </a:cubicBezTo>
                    <a:cubicBezTo>
                      <a:pt x="7755" y="91"/>
                      <a:pt x="7463" y="1"/>
                      <a:pt x="71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"/>
              <p:cNvSpPr/>
              <p:nvPr/>
            </p:nvSpPr>
            <p:spPr>
              <a:xfrm flipH="1">
                <a:off x="7011019" y="2418824"/>
                <a:ext cx="738096" cy="432375"/>
              </a:xfrm>
              <a:custGeom>
                <a:rect b="b" l="l" r="r" t="t"/>
                <a:pathLst>
                  <a:path extrusionOk="0" h="20022" w="34179">
                    <a:moveTo>
                      <a:pt x="4824" y="1"/>
                    </a:moveTo>
                    <a:cubicBezTo>
                      <a:pt x="3228" y="1"/>
                      <a:pt x="1328" y="991"/>
                      <a:pt x="1" y="4865"/>
                    </a:cubicBezTo>
                    <a:cubicBezTo>
                      <a:pt x="1" y="4865"/>
                      <a:pt x="49" y="16403"/>
                      <a:pt x="9672" y="19579"/>
                    </a:cubicBezTo>
                    <a:cubicBezTo>
                      <a:pt x="10593" y="19884"/>
                      <a:pt x="11560" y="20022"/>
                      <a:pt x="12558" y="20022"/>
                    </a:cubicBezTo>
                    <a:cubicBezTo>
                      <a:pt x="22019" y="20022"/>
                      <a:pt x="34179" y="7604"/>
                      <a:pt x="34179" y="7604"/>
                    </a:cubicBezTo>
                    <a:lnTo>
                      <a:pt x="31633" y="3581"/>
                    </a:lnTo>
                    <a:lnTo>
                      <a:pt x="14375" y="11798"/>
                    </a:lnTo>
                    <a:lnTo>
                      <a:pt x="7830" y="1084"/>
                    </a:lnTo>
                    <a:cubicBezTo>
                      <a:pt x="7830" y="1084"/>
                      <a:pt x="6494" y="1"/>
                      <a:pt x="48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"/>
              <p:cNvSpPr/>
              <p:nvPr/>
            </p:nvSpPr>
            <p:spPr>
              <a:xfrm flipH="1">
                <a:off x="7007866" y="2554246"/>
                <a:ext cx="743321" cy="301531"/>
              </a:xfrm>
              <a:custGeom>
                <a:rect b="b" l="l" r="r" t="t"/>
                <a:pathLst>
                  <a:path extrusionOk="0" h="13963" w="34421">
                    <a:moveTo>
                      <a:pt x="388" y="0"/>
                    </a:moveTo>
                    <a:lnTo>
                      <a:pt x="0" y="24"/>
                    </a:lnTo>
                    <a:cubicBezTo>
                      <a:pt x="170" y="1648"/>
                      <a:pt x="679" y="4363"/>
                      <a:pt x="2109" y="7005"/>
                    </a:cubicBezTo>
                    <a:cubicBezTo>
                      <a:pt x="3539" y="9647"/>
                      <a:pt x="5866" y="12241"/>
                      <a:pt x="9720" y="13502"/>
                    </a:cubicBezTo>
                    <a:cubicBezTo>
                      <a:pt x="10665" y="13817"/>
                      <a:pt x="11635" y="13962"/>
                      <a:pt x="12653" y="13962"/>
                    </a:cubicBezTo>
                    <a:cubicBezTo>
                      <a:pt x="17477" y="13962"/>
                      <a:pt x="22906" y="10811"/>
                      <a:pt x="27124" y="7708"/>
                    </a:cubicBezTo>
                    <a:cubicBezTo>
                      <a:pt x="31366" y="4581"/>
                      <a:pt x="34420" y="1479"/>
                      <a:pt x="34420" y="1479"/>
                    </a:cubicBezTo>
                    <a:lnTo>
                      <a:pt x="34129" y="1188"/>
                    </a:lnTo>
                    <a:cubicBezTo>
                      <a:pt x="34129" y="1188"/>
                      <a:pt x="34081" y="1236"/>
                      <a:pt x="34008" y="1333"/>
                    </a:cubicBezTo>
                    <a:cubicBezTo>
                      <a:pt x="33329" y="2012"/>
                      <a:pt x="30178" y="5066"/>
                      <a:pt x="26082" y="7951"/>
                    </a:cubicBezTo>
                    <a:cubicBezTo>
                      <a:pt x="22009" y="10859"/>
                      <a:pt x="17016" y="13550"/>
                      <a:pt x="12653" y="13550"/>
                    </a:cubicBezTo>
                    <a:cubicBezTo>
                      <a:pt x="11683" y="13550"/>
                      <a:pt x="10738" y="13429"/>
                      <a:pt x="9841" y="13114"/>
                    </a:cubicBezTo>
                    <a:cubicBezTo>
                      <a:pt x="6108" y="11877"/>
                      <a:pt x="3854" y="9405"/>
                      <a:pt x="2472" y="6811"/>
                    </a:cubicBezTo>
                    <a:cubicBezTo>
                      <a:pt x="1067" y="4242"/>
                      <a:pt x="582" y="1551"/>
                      <a:pt x="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"/>
              <p:cNvSpPr/>
              <p:nvPr/>
            </p:nvSpPr>
            <p:spPr>
              <a:xfrm flipH="1">
                <a:off x="7438687" y="2634860"/>
                <a:ext cx="86380" cy="93182"/>
              </a:xfrm>
              <a:custGeom>
                <a:rect b="b" l="l" r="r" t="t"/>
                <a:pathLst>
                  <a:path extrusionOk="0" h="4315" w="4000">
                    <a:moveTo>
                      <a:pt x="2909" y="0"/>
                    </a:moveTo>
                    <a:lnTo>
                      <a:pt x="0" y="4315"/>
                    </a:lnTo>
                    <a:lnTo>
                      <a:pt x="0" y="4315"/>
                    </a:lnTo>
                    <a:lnTo>
                      <a:pt x="4000" y="1794"/>
                    </a:lnTo>
                    <a:lnTo>
                      <a:pt x="2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7" name="Google Shape;1247;p1"/>
            <p:cNvSpPr/>
            <p:nvPr/>
          </p:nvSpPr>
          <p:spPr>
            <a:xfrm flipH="1">
              <a:off x="5404251" y="4031567"/>
              <a:ext cx="2639574" cy="220615"/>
            </a:xfrm>
            <a:custGeom>
              <a:rect b="b" l="l" r="r" t="t"/>
              <a:pathLst>
                <a:path extrusionOk="0" h="10618" w="127040">
                  <a:moveTo>
                    <a:pt x="0" y="0"/>
                  </a:moveTo>
                  <a:cubicBezTo>
                    <a:pt x="0" y="0"/>
                    <a:pt x="800" y="10617"/>
                    <a:pt x="7830" y="10617"/>
                  </a:cubicBezTo>
                  <a:lnTo>
                    <a:pt x="127039" y="10617"/>
                  </a:lnTo>
                  <a:cubicBezTo>
                    <a:pt x="120010" y="10617"/>
                    <a:pt x="119186" y="0"/>
                    <a:pt x="1191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1"/>
          <p:cNvGrpSpPr/>
          <p:nvPr/>
        </p:nvGrpSpPr>
        <p:grpSpPr>
          <a:xfrm>
            <a:off x="2978418" y="575305"/>
            <a:ext cx="788172" cy="156107"/>
            <a:chOff x="9402250" y="293100"/>
            <a:chExt cx="1163525" cy="230450"/>
          </a:xfrm>
        </p:grpSpPr>
        <p:sp>
          <p:nvSpPr>
            <p:cNvPr id="1249" name="Google Shape;1249;p1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1"/>
          <p:cNvGrpSpPr/>
          <p:nvPr/>
        </p:nvGrpSpPr>
        <p:grpSpPr>
          <a:xfrm>
            <a:off x="7634275" y="560125"/>
            <a:ext cx="842350" cy="165100"/>
            <a:chOff x="12570425" y="755225"/>
            <a:chExt cx="842350" cy="165100"/>
          </a:xfrm>
        </p:grpSpPr>
        <p:sp>
          <p:nvSpPr>
            <p:cNvPr id="1252" name="Google Shape;1252;p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1"/>
          <p:cNvGrpSpPr/>
          <p:nvPr/>
        </p:nvGrpSpPr>
        <p:grpSpPr>
          <a:xfrm>
            <a:off x="4977442" y="848972"/>
            <a:ext cx="987018" cy="195491"/>
            <a:chOff x="10392850" y="64500"/>
            <a:chExt cx="1163525" cy="230450"/>
          </a:xfrm>
        </p:grpSpPr>
        <p:sp>
          <p:nvSpPr>
            <p:cNvPr id="1255" name="Google Shape;1255;p1"/>
            <p:cNvSpPr/>
            <p:nvPr/>
          </p:nvSpPr>
          <p:spPr>
            <a:xfrm>
              <a:off x="10392850" y="645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"/>
            <p:cNvSpPr/>
            <p:nvPr/>
          </p:nvSpPr>
          <p:spPr>
            <a:xfrm>
              <a:off x="10392850" y="1846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7" name="Google Shape;1257;p1"/>
          <p:cNvSpPr/>
          <p:nvPr/>
        </p:nvSpPr>
        <p:spPr>
          <a:xfrm>
            <a:off x="5181625" y="1722013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8" name="Google Shape;1258;p1"/>
          <p:cNvGrpSpPr/>
          <p:nvPr/>
        </p:nvGrpSpPr>
        <p:grpSpPr>
          <a:xfrm>
            <a:off x="638082" y="901951"/>
            <a:ext cx="788201" cy="195495"/>
            <a:chOff x="6897725" y="1114975"/>
            <a:chExt cx="994450" cy="246650"/>
          </a:xfrm>
        </p:grpSpPr>
        <p:sp>
          <p:nvSpPr>
            <p:cNvPr id="1259" name="Google Shape;1259;p1"/>
            <p:cNvSpPr/>
            <p:nvPr/>
          </p:nvSpPr>
          <p:spPr>
            <a:xfrm>
              <a:off x="6897725" y="1114975"/>
              <a:ext cx="994450" cy="246650"/>
            </a:xfrm>
            <a:custGeom>
              <a:rect b="b" l="l" r="r" t="t"/>
              <a:pathLst>
                <a:path extrusionOk="0" h="9866" w="39778">
                  <a:moveTo>
                    <a:pt x="13674" y="1"/>
                  </a:moveTo>
                  <a:cubicBezTo>
                    <a:pt x="12703" y="1"/>
                    <a:pt x="11816" y="383"/>
                    <a:pt x="11053" y="1382"/>
                  </a:cubicBezTo>
                  <a:cubicBezTo>
                    <a:pt x="7975" y="5357"/>
                    <a:pt x="5963" y="4485"/>
                    <a:pt x="2933" y="5187"/>
                  </a:cubicBezTo>
                  <a:cubicBezTo>
                    <a:pt x="1794" y="5430"/>
                    <a:pt x="1115" y="6133"/>
                    <a:pt x="703" y="6933"/>
                  </a:cubicBezTo>
                  <a:cubicBezTo>
                    <a:pt x="0" y="8266"/>
                    <a:pt x="73" y="9866"/>
                    <a:pt x="73" y="9866"/>
                  </a:cubicBezTo>
                  <a:lnTo>
                    <a:pt x="39777" y="9866"/>
                  </a:lnTo>
                  <a:cubicBezTo>
                    <a:pt x="38856" y="7684"/>
                    <a:pt x="37814" y="6181"/>
                    <a:pt x="36723" y="5163"/>
                  </a:cubicBezTo>
                  <a:cubicBezTo>
                    <a:pt x="35076" y="3647"/>
                    <a:pt x="33287" y="3208"/>
                    <a:pt x="31506" y="3208"/>
                  </a:cubicBezTo>
                  <a:cubicBezTo>
                    <a:pt x="29052" y="3208"/>
                    <a:pt x="26612" y="4041"/>
                    <a:pt x="24572" y="4041"/>
                  </a:cubicBezTo>
                  <a:cubicBezTo>
                    <a:pt x="24257" y="4041"/>
                    <a:pt x="23952" y="4021"/>
                    <a:pt x="23658" y="3975"/>
                  </a:cubicBezTo>
                  <a:cubicBezTo>
                    <a:pt x="20275" y="3448"/>
                    <a:pt x="16593" y="1"/>
                    <a:pt x="13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"/>
            <p:cNvSpPr/>
            <p:nvPr/>
          </p:nvSpPr>
          <p:spPr>
            <a:xfrm>
              <a:off x="6897725" y="1244050"/>
              <a:ext cx="994450" cy="117575"/>
            </a:xfrm>
            <a:custGeom>
              <a:rect b="b" l="l" r="r" t="t"/>
              <a:pathLst>
                <a:path extrusionOk="0" h="4703" w="39778">
                  <a:moveTo>
                    <a:pt x="36723" y="0"/>
                  </a:moveTo>
                  <a:cubicBezTo>
                    <a:pt x="31070" y="2733"/>
                    <a:pt x="24194" y="3572"/>
                    <a:pt x="17884" y="3572"/>
                  </a:cubicBezTo>
                  <a:cubicBezTo>
                    <a:pt x="10315" y="3572"/>
                    <a:pt x="3559" y="2365"/>
                    <a:pt x="703" y="1770"/>
                  </a:cubicBezTo>
                  <a:cubicBezTo>
                    <a:pt x="0" y="3103"/>
                    <a:pt x="73" y="4703"/>
                    <a:pt x="73" y="4703"/>
                  </a:cubicBezTo>
                  <a:lnTo>
                    <a:pt x="39777" y="4703"/>
                  </a:lnTo>
                  <a:cubicBezTo>
                    <a:pt x="38856" y="2521"/>
                    <a:pt x="37814" y="1018"/>
                    <a:pt x="36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1" name="Google Shape;1261;p1"/>
          <p:cNvGrpSpPr/>
          <p:nvPr/>
        </p:nvGrpSpPr>
        <p:grpSpPr>
          <a:xfrm>
            <a:off x="279588" y="931800"/>
            <a:ext cx="7993162" cy="2715113"/>
            <a:chOff x="279588" y="931800"/>
            <a:chExt cx="7993162" cy="2715113"/>
          </a:xfrm>
        </p:grpSpPr>
        <p:sp>
          <p:nvSpPr>
            <p:cNvPr id="1262" name="Google Shape;1262;p1"/>
            <p:cNvSpPr/>
            <p:nvPr/>
          </p:nvSpPr>
          <p:spPr>
            <a:xfrm>
              <a:off x="1911763" y="931800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"/>
            <p:cNvSpPr/>
            <p:nvPr/>
          </p:nvSpPr>
          <p:spPr>
            <a:xfrm>
              <a:off x="4419625" y="2788813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"/>
            <p:cNvSpPr/>
            <p:nvPr/>
          </p:nvSpPr>
          <p:spPr>
            <a:xfrm>
              <a:off x="279588" y="345138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"/>
            <p:cNvSpPr/>
            <p:nvPr/>
          </p:nvSpPr>
          <p:spPr>
            <a:xfrm>
              <a:off x="8077225" y="1417213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10"/>
          <p:cNvGrpSpPr/>
          <p:nvPr/>
        </p:nvGrpSpPr>
        <p:grpSpPr>
          <a:xfrm>
            <a:off x="1044651" y="1625856"/>
            <a:ext cx="7054708" cy="2363251"/>
            <a:chOff x="1044651" y="1625856"/>
            <a:chExt cx="7054708" cy="2363251"/>
          </a:xfrm>
        </p:grpSpPr>
        <p:grpSp>
          <p:nvGrpSpPr>
            <p:cNvPr id="1623" name="Google Shape;1623;p10"/>
            <p:cNvGrpSpPr/>
            <p:nvPr/>
          </p:nvGrpSpPr>
          <p:grpSpPr>
            <a:xfrm>
              <a:off x="4489788" y="3840831"/>
              <a:ext cx="756599" cy="148276"/>
              <a:chOff x="12570425" y="755225"/>
              <a:chExt cx="842350" cy="165100"/>
            </a:xfrm>
          </p:grpSpPr>
          <p:sp>
            <p:nvSpPr>
              <p:cNvPr id="1624" name="Google Shape;1624;p10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0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6" name="Google Shape;1626;p10"/>
            <p:cNvGrpSpPr/>
            <p:nvPr/>
          </p:nvGrpSpPr>
          <p:grpSpPr>
            <a:xfrm>
              <a:off x="1044651" y="2009921"/>
              <a:ext cx="1014695" cy="198879"/>
              <a:chOff x="12570425" y="755225"/>
              <a:chExt cx="842350" cy="165100"/>
            </a:xfrm>
          </p:grpSpPr>
          <p:sp>
            <p:nvSpPr>
              <p:cNvPr id="1627" name="Google Shape;1627;p10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0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9" name="Google Shape;1629;p10"/>
            <p:cNvGrpSpPr/>
            <p:nvPr/>
          </p:nvGrpSpPr>
          <p:grpSpPr>
            <a:xfrm>
              <a:off x="7342929" y="1625856"/>
              <a:ext cx="756430" cy="148276"/>
              <a:chOff x="12570425" y="755225"/>
              <a:chExt cx="842350" cy="165100"/>
            </a:xfrm>
          </p:grpSpPr>
          <p:sp>
            <p:nvSpPr>
              <p:cNvPr id="1630" name="Google Shape;1630;p10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0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10"/>
            <p:cNvGrpSpPr/>
            <p:nvPr/>
          </p:nvGrpSpPr>
          <p:grpSpPr>
            <a:xfrm>
              <a:off x="3995544" y="1705123"/>
              <a:ext cx="1014526" cy="198879"/>
              <a:chOff x="12570425" y="755225"/>
              <a:chExt cx="842350" cy="165100"/>
            </a:xfrm>
          </p:grpSpPr>
          <p:sp>
            <p:nvSpPr>
              <p:cNvPr id="1633" name="Google Shape;1633;p10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0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5" name="Google Shape;1635;p10"/>
            <p:cNvGrpSpPr/>
            <p:nvPr/>
          </p:nvGrpSpPr>
          <p:grpSpPr>
            <a:xfrm>
              <a:off x="2789360" y="3231233"/>
              <a:ext cx="1361575" cy="266851"/>
              <a:chOff x="12570425" y="755225"/>
              <a:chExt cx="842350" cy="165100"/>
            </a:xfrm>
          </p:grpSpPr>
          <p:sp>
            <p:nvSpPr>
              <p:cNvPr id="1636" name="Google Shape;1636;p10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0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8" name="Google Shape;1638;p10"/>
          <p:cNvSpPr txBox="1"/>
          <p:nvPr>
            <p:ph type="title"/>
          </p:nvPr>
        </p:nvSpPr>
        <p:spPr>
          <a:xfrm>
            <a:off x="720000" y="5345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Bonus!!!</a:t>
            </a:r>
            <a:endParaRPr/>
          </a:p>
        </p:txBody>
      </p:sp>
      <p:grpSp>
        <p:nvGrpSpPr>
          <p:cNvPr id="1639" name="Google Shape;1639;p10"/>
          <p:cNvGrpSpPr/>
          <p:nvPr/>
        </p:nvGrpSpPr>
        <p:grpSpPr>
          <a:xfrm>
            <a:off x="980070" y="1303706"/>
            <a:ext cx="3592013" cy="3007622"/>
            <a:chOff x="1008000" y="1199788"/>
            <a:chExt cx="3277085" cy="2743930"/>
          </a:xfrm>
        </p:grpSpPr>
        <p:sp>
          <p:nvSpPr>
            <p:cNvPr id="1640" name="Google Shape;1640;p10"/>
            <p:cNvSpPr/>
            <p:nvPr/>
          </p:nvSpPr>
          <p:spPr>
            <a:xfrm>
              <a:off x="1528980" y="1199788"/>
              <a:ext cx="2585942" cy="2739113"/>
            </a:xfrm>
            <a:custGeom>
              <a:rect b="b" l="l" r="r" t="t"/>
              <a:pathLst>
                <a:path extrusionOk="0" h="136105" w="128494">
                  <a:moveTo>
                    <a:pt x="27585" y="0"/>
                  </a:moveTo>
                  <a:cubicBezTo>
                    <a:pt x="27585" y="0"/>
                    <a:pt x="6060" y="19562"/>
                    <a:pt x="3030" y="70610"/>
                  </a:cubicBezTo>
                  <a:cubicBezTo>
                    <a:pt x="0" y="121658"/>
                    <a:pt x="218" y="136105"/>
                    <a:pt x="218" y="136105"/>
                  </a:cubicBezTo>
                  <a:lnTo>
                    <a:pt x="101151" y="136105"/>
                  </a:lnTo>
                  <a:cubicBezTo>
                    <a:pt x="101151" y="136105"/>
                    <a:pt x="100909" y="121658"/>
                    <a:pt x="103939" y="70610"/>
                  </a:cubicBezTo>
                  <a:cubicBezTo>
                    <a:pt x="105660" y="41789"/>
                    <a:pt x="113271" y="23004"/>
                    <a:pt x="119573" y="12096"/>
                  </a:cubicBezTo>
                  <a:lnTo>
                    <a:pt x="12849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935313" y="1199788"/>
              <a:ext cx="349772" cy="243432"/>
            </a:xfrm>
            <a:custGeom>
              <a:rect b="b" l="l" r="r" t="t"/>
              <a:pathLst>
                <a:path extrusionOk="0" h="12096" w="17380">
                  <a:moveTo>
                    <a:pt x="8920" y="0"/>
                  </a:moveTo>
                  <a:cubicBezTo>
                    <a:pt x="8920" y="0"/>
                    <a:pt x="4848" y="3709"/>
                    <a:pt x="0" y="12096"/>
                  </a:cubicBezTo>
                  <a:lnTo>
                    <a:pt x="17380" y="12096"/>
                  </a:lnTo>
                  <a:cubicBezTo>
                    <a:pt x="17380" y="12096"/>
                    <a:pt x="15998" y="0"/>
                    <a:pt x="89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1008000" y="3730031"/>
              <a:ext cx="2556680" cy="213687"/>
            </a:xfrm>
            <a:custGeom>
              <a:rect b="b" l="l" r="r" t="t"/>
              <a:pathLst>
                <a:path extrusionOk="0" h="10618" w="127040">
                  <a:moveTo>
                    <a:pt x="0" y="0"/>
                  </a:moveTo>
                  <a:cubicBezTo>
                    <a:pt x="0" y="0"/>
                    <a:pt x="800" y="10617"/>
                    <a:pt x="7830" y="10617"/>
                  </a:cubicBezTo>
                  <a:lnTo>
                    <a:pt x="127039" y="10617"/>
                  </a:lnTo>
                  <a:cubicBezTo>
                    <a:pt x="120010" y="10617"/>
                    <a:pt x="119186" y="0"/>
                    <a:pt x="1191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3" name="Google Shape;1643;p10"/>
          <p:cNvGrpSpPr/>
          <p:nvPr/>
        </p:nvGrpSpPr>
        <p:grpSpPr>
          <a:xfrm>
            <a:off x="4592719" y="1303683"/>
            <a:ext cx="3592013" cy="3007622"/>
            <a:chOff x="1008000" y="1199788"/>
            <a:chExt cx="3277085" cy="2743930"/>
          </a:xfrm>
        </p:grpSpPr>
        <p:sp>
          <p:nvSpPr>
            <p:cNvPr id="1644" name="Google Shape;1644;p10"/>
            <p:cNvSpPr/>
            <p:nvPr/>
          </p:nvSpPr>
          <p:spPr>
            <a:xfrm>
              <a:off x="1528980" y="1199788"/>
              <a:ext cx="2585942" cy="2739113"/>
            </a:xfrm>
            <a:custGeom>
              <a:rect b="b" l="l" r="r" t="t"/>
              <a:pathLst>
                <a:path extrusionOk="0" h="136105" w="128494">
                  <a:moveTo>
                    <a:pt x="27585" y="0"/>
                  </a:moveTo>
                  <a:cubicBezTo>
                    <a:pt x="27585" y="0"/>
                    <a:pt x="6060" y="19562"/>
                    <a:pt x="3030" y="70610"/>
                  </a:cubicBezTo>
                  <a:cubicBezTo>
                    <a:pt x="0" y="121658"/>
                    <a:pt x="218" y="136105"/>
                    <a:pt x="218" y="136105"/>
                  </a:cubicBezTo>
                  <a:lnTo>
                    <a:pt x="101151" y="136105"/>
                  </a:lnTo>
                  <a:cubicBezTo>
                    <a:pt x="101151" y="136105"/>
                    <a:pt x="100909" y="121658"/>
                    <a:pt x="103939" y="70610"/>
                  </a:cubicBezTo>
                  <a:cubicBezTo>
                    <a:pt x="105660" y="41789"/>
                    <a:pt x="113271" y="23004"/>
                    <a:pt x="119573" y="12096"/>
                  </a:cubicBezTo>
                  <a:lnTo>
                    <a:pt x="12849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3935313" y="1199788"/>
              <a:ext cx="349772" cy="243432"/>
            </a:xfrm>
            <a:custGeom>
              <a:rect b="b" l="l" r="r" t="t"/>
              <a:pathLst>
                <a:path extrusionOk="0" h="12096" w="17380">
                  <a:moveTo>
                    <a:pt x="8920" y="0"/>
                  </a:moveTo>
                  <a:cubicBezTo>
                    <a:pt x="8920" y="0"/>
                    <a:pt x="4848" y="3709"/>
                    <a:pt x="0" y="12096"/>
                  </a:cubicBezTo>
                  <a:lnTo>
                    <a:pt x="17380" y="12096"/>
                  </a:lnTo>
                  <a:cubicBezTo>
                    <a:pt x="17380" y="12096"/>
                    <a:pt x="15998" y="0"/>
                    <a:pt x="89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1008000" y="3730031"/>
              <a:ext cx="2556680" cy="213687"/>
            </a:xfrm>
            <a:custGeom>
              <a:rect b="b" l="l" r="r" t="t"/>
              <a:pathLst>
                <a:path extrusionOk="0" h="10618" w="127040">
                  <a:moveTo>
                    <a:pt x="0" y="0"/>
                  </a:moveTo>
                  <a:cubicBezTo>
                    <a:pt x="0" y="0"/>
                    <a:pt x="800" y="10617"/>
                    <a:pt x="7830" y="10617"/>
                  </a:cubicBezTo>
                  <a:lnTo>
                    <a:pt x="127039" y="10617"/>
                  </a:lnTo>
                  <a:cubicBezTo>
                    <a:pt x="120010" y="10617"/>
                    <a:pt x="119186" y="0"/>
                    <a:pt x="1191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7" name="Google Shape;1647;p10"/>
          <p:cNvSpPr txBox="1"/>
          <p:nvPr>
            <p:ph idx="1" type="subTitle"/>
          </p:nvPr>
        </p:nvSpPr>
        <p:spPr>
          <a:xfrm>
            <a:off x="1564075" y="2374950"/>
            <a:ext cx="242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Below your contact details include the date and company’s  contact information such as the:</a:t>
            </a:r>
            <a:endParaRPr/>
          </a:p>
        </p:txBody>
      </p:sp>
      <p:sp>
        <p:nvSpPr>
          <p:cNvPr id="1648" name="Google Shape;1648;p10"/>
          <p:cNvSpPr txBox="1"/>
          <p:nvPr>
            <p:ph idx="4" type="subTitle"/>
          </p:nvPr>
        </p:nvSpPr>
        <p:spPr>
          <a:xfrm>
            <a:off x="5497300" y="1994700"/>
            <a:ext cx="2371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First and last name of the person you’re writing to, or the relevant department.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Company address.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Company phone number.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Hiring manager’s email address.</a:t>
            </a:r>
            <a:endParaRPr/>
          </a:p>
        </p:txBody>
      </p:sp>
      <p:grpSp>
        <p:nvGrpSpPr>
          <p:cNvPr id="1649" name="Google Shape;1649;p10"/>
          <p:cNvGrpSpPr/>
          <p:nvPr/>
        </p:nvGrpSpPr>
        <p:grpSpPr>
          <a:xfrm>
            <a:off x="3955388" y="2208811"/>
            <a:ext cx="1100132" cy="1885027"/>
            <a:chOff x="3955388" y="2208811"/>
            <a:chExt cx="1100132" cy="1885027"/>
          </a:xfrm>
        </p:grpSpPr>
        <p:sp>
          <p:nvSpPr>
            <p:cNvPr id="1650" name="Google Shape;1650;p10"/>
            <p:cNvSpPr/>
            <p:nvPr/>
          </p:nvSpPr>
          <p:spPr>
            <a:xfrm>
              <a:off x="4859995" y="2208811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3955388" y="38983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6" name="Google Shape;1656;p11"/>
          <p:cNvGrpSpPr/>
          <p:nvPr/>
        </p:nvGrpSpPr>
        <p:grpSpPr>
          <a:xfrm>
            <a:off x="4418507" y="3242752"/>
            <a:ext cx="997595" cy="195528"/>
            <a:chOff x="12570425" y="755225"/>
            <a:chExt cx="842350" cy="165100"/>
          </a:xfrm>
        </p:grpSpPr>
        <p:sp>
          <p:nvSpPr>
            <p:cNvPr id="1657" name="Google Shape;1657;p1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11"/>
          <p:cNvGrpSpPr/>
          <p:nvPr/>
        </p:nvGrpSpPr>
        <p:grpSpPr>
          <a:xfrm>
            <a:off x="3732256" y="1513431"/>
            <a:ext cx="756515" cy="148276"/>
            <a:chOff x="12570425" y="755225"/>
            <a:chExt cx="842350" cy="165100"/>
          </a:xfrm>
        </p:grpSpPr>
        <p:sp>
          <p:nvSpPr>
            <p:cNvPr id="1660" name="Google Shape;1660;p1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11"/>
          <p:cNvGrpSpPr/>
          <p:nvPr/>
        </p:nvGrpSpPr>
        <p:grpSpPr>
          <a:xfrm>
            <a:off x="7737507" y="1865214"/>
            <a:ext cx="997595" cy="195528"/>
            <a:chOff x="12570425" y="755225"/>
            <a:chExt cx="842350" cy="165100"/>
          </a:xfrm>
        </p:grpSpPr>
        <p:sp>
          <p:nvSpPr>
            <p:cNvPr id="1663" name="Google Shape;1663;p1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5" name="Google Shape;1665;p11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Whom To Address</a:t>
            </a:r>
            <a:endParaRPr/>
          </a:p>
        </p:txBody>
      </p:sp>
      <p:sp>
        <p:nvSpPr>
          <p:cNvPr id="1666" name="Google Shape;1666;p11"/>
          <p:cNvSpPr/>
          <p:nvPr/>
        </p:nvSpPr>
        <p:spPr>
          <a:xfrm rot="5400000">
            <a:off x="4845150" y="1027430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1"/>
          <p:cNvSpPr txBox="1"/>
          <p:nvPr>
            <p:ph idx="4294967295" type="subTitle"/>
          </p:nvPr>
        </p:nvSpPr>
        <p:spPr>
          <a:xfrm>
            <a:off x="720000" y="1780675"/>
            <a:ext cx="435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5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If you’re not certain about the recruiter’s title (like Mr., Mrs., Ms.,  Dr., etc.,) you can leave it out. For instance, “Dear  Zara” is  acceptable. </a:t>
            </a:r>
            <a:endParaRPr b="1" i="0" sz="15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668" name="Google Shape;1668;p11"/>
          <p:cNvGrpSpPr/>
          <p:nvPr/>
        </p:nvGrpSpPr>
        <p:grpSpPr>
          <a:xfrm>
            <a:off x="5287670" y="1380349"/>
            <a:ext cx="2141743" cy="3012613"/>
            <a:chOff x="9792721" y="2518483"/>
            <a:chExt cx="890834" cy="1251553"/>
          </a:xfrm>
        </p:grpSpPr>
        <p:sp>
          <p:nvSpPr>
            <p:cNvPr id="1669" name="Google Shape;1669;p11"/>
            <p:cNvSpPr/>
            <p:nvPr/>
          </p:nvSpPr>
          <p:spPr>
            <a:xfrm>
              <a:off x="9792721" y="3389371"/>
              <a:ext cx="890834" cy="380665"/>
            </a:xfrm>
            <a:custGeom>
              <a:rect b="b" l="l" r="r" t="t"/>
              <a:pathLst>
                <a:path extrusionOk="0" h="20173" w="47209">
                  <a:moveTo>
                    <a:pt x="18438" y="0"/>
                  </a:moveTo>
                  <a:lnTo>
                    <a:pt x="18438" y="2949"/>
                  </a:lnTo>
                  <a:cubicBezTo>
                    <a:pt x="9665" y="4858"/>
                    <a:pt x="2602" y="11524"/>
                    <a:pt x="0" y="20172"/>
                  </a:cubicBezTo>
                  <a:lnTo>
                    <a:pt x="47208" y="20172"/>
                  </a:lnTo>
                  <a:cubicBezTo>
                    <a:pt x="44582" y="11524"/>
                    <a:pt x="37544" y="4858"/>
                    <a:pt x="28771" y="2949"/>
                  </a:cubicBezTo>
                  <a:lnTo>
                    <a:pt x="28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10199086" y="3411808"/>
              <a:ext cx="136562" cy="33230"/>
            </a:xfrm>
            <a:custGeom>
              <a:rect b="b" l="l" r="r" t="t"/>
              <a:pathLst>
                <a:path extrusionOk="0" h="1761" w="7237">
                  <a:moveTo>
                    <a:pt x="7236" y="1"/>
                  </a:moveTo>
                  <a:lnTo>
                    <a:pt x="0" y="1587"/>
                  </a:lnTo>
                  <a:lnTo>
                    <a:pt x="7236" y="176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10050372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0087791" y="3579694"/>
              <a:ext cx="7963" cy="190342"/>
            </a:xfrm>
            <a:custGeom>
              <a:rect b="b" l="l" r="r" t="t"/>
              <a:pathLst>
                <a:path extrusionOk="0" h="10087" w="422">
                  <a:moveTo>
                    <a:pt x="0" y="0"/>
                  </a:moveTo>
                  <a:lnTo>
                    <a:pt x="0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0125191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0425413" y="3579694"/>
              <a:ext cx="7491" cy="190342"/>
            </a:xfrm>
            <a:custGeom>
              <a:rect b="b" l="l" r="r" t="t"/>
              <a:pathLst>
                <a:path extrusionOk="0" h="10087" w="397">
                  <a:moveTo>
                    <a:pt x="0" y="0"/>
                  </a:moveTo>
                  <a:lnTo>
                    <a:pt x="0" y="10086"/>
                  </a:lnTo>
                  <a:lnTo>
                    <a:pt x="397" y="10086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0462813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9924584" y="2518483"/>
              <a:ext cx="409649" cy="706493"/>
            </a:xfrm>
            <a:custGeom>
              <a:rect b="b" l="l" r="r" t="t"/>
              <a:pathLst>
                <a:path extrusionOk="0" h="37440" w="21709">
                  <a:moveTo>
                    <a:pt x="6401" y="0"/>
                  </a:moveTo>
                  <a:cubicBezTo>
                    <a:pt x="5790" y="0"/>
                    <a:pt x="5170" y="99"/>
                    <a:pt x="4560" y="307"/>
                  </a:cubicBezTo>
                  <a:cubicBezTo>
                    <a:pt x="1587" y="1323"/>
                    <a:pt x="1" y="4570"/>
                    <a:pt x="1017" y="7543"/>
                  </a:cubicBezTo>
                  <a:lnTo>
                    <a:pt x="9913" y="33588"/>
                  </a:lnTo>
                  <a:cubicBezTo>
                    <a:pt x="10721" y="35952"/>
                    <a:pt x="12922" y="37439"/>
                    <a:pt x="15298" y="37439"/>
                  </a:cubicBezTo>
                  <a:cubicBezTo>
                    <a:pt x="15910" y="37439"/>
                    <a:pt x="16534" y="37340"/>
                    <a:pt x="17149" y="37132"/>
                  </a:cubicBezTo>
                  <a:cubicBezTo>
                    <a:pt x="20123" y="36116"/>
                    <a:pt x="21709" y="32870"/>
                    <a:pt x="20693" y="29896"/>
                  </a:cubicBezTo>
                  <a:lnTo>
                    <a:pt x="11796" y="3876"/>
                  </a:lnTo>
                  <a:cubicBezTo>
                    <a:pt x="10989" y="1491"/>
                    <a:pt x="8770" y="0"/>
                    <a:pt x="64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0038691" y="2599567"/>
              <a:ext cx="216986" cy="789823"/>
            </a:xfrm>
            <a:custGeom>
              <a:rect b="b" l="l" r="r" t="t"/>
              <a:pathLst>
                <a:path extrusionOk="0" h="41856" w="11499">
                  <a:moveTo>
                    <a:pt x="322" y="0"/>
                  </a:moveTo>
                  <a:lnTo>
                    <a:pt x="0" y="223"/>
                  </a:lnTo>
                  <a:lnTo>
                    <a:pt x="25" y="273"/>
                  </a:lnTo>
                  <a:cubicBezTo>
                    <a:pt x="570" y="1066"/>
                    <a:pt x="9541" y="14447"/>
                    <a:pt x="11077" y="41855"/>
                  </a:cubicBezTo>
                  <a:lnTo>
                    <a:pt x="11499" y="41831"/>
                  </a:lnTo>
                  <a:cubicBezTo>
                    <a:pt x="9913" y="13431"/>
                    <a:pt x="347" y="2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0025124" y="2897430"/>
              <a:ext cx="152470" cy="28079"/>
            </a:xfrm>
            <a:custGeom>
              <a:rect b="b" l="l" r="r" t="t"/>
              <a:pathLst>
                <a:path extrusionOk="0" h="1488" w="8080">
                  <a:moveTo>
                    <a:pt x="50" y="1"/>
                  </a:moveTo>
                  <a:lnTo>
                    <a:pt x="1" y="422"/>
                  </a:lnTo>
                  <a:lnTo>
                    <a:pt x="8030" y="1488"/>
                  </a:lnTo>
                  <a:lnTo>
                    <a:pt x="8079" y="109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0013443" y="2867974"/>
              <a:ext cx="151979" cy="28079"/>
            </a:xfrm>
            <a:custGeom>
              <a:rect b="b" l="l" r="r" t="t"/>
              <a:pathLst>
                <a:path extrusionOk="0" h="1488" w="8054">
                  <a:moveTo>
                    <a:pt x="50" y="0"/>
                  </a:moveTo>
                  <a:lnTo>
                    <a:pt x="0" y="422"/>
                  </a:lnTo>
                  <a:lnTo>
                    <a:pt x="8004" y="1487"/>
                  </a:lnTo>
                  <a:lnTo>
                    <a:pt x="8054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0001272" y="2838518"/>
              <a:ext cx="155281" cy="28079"/>
            </a:xfrm>
            <a:custGeom>
              <a:rect b="b" l="l" r="r" t="t"/>
              <a:pathLst>
                <a:path extrusionOk="0" h="1488" w="8229">
                  <a:moveTo>
                    <a:pt x="50" y="0"/>
                  </a:moveTo>
                  <a:lnTo>
                    <a:pt x="1" y="397"/>
                  </a:lnTo>
                  <a:lnTo>
                    <a:pt x="8154" y="1487"/>
                  </a:lnTo>
                  <a:lnTo>
                    <a:pt x="8228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0112567" y="2683728"/>
              <a:ext cx="69706" cy="69706"/>
            </a:xfrm>
            <a:custGeom>
              <a:rect b="b" l="l" r="r" t="t"/>
              <a:pathLst>
                <a:path extrusionOk="0" h="3694" w="3694">
                  <a:moveTo>
                    <a:pt x="3396" y="1"/>
                  </a:moveTo>
                  <a:lnTo>
                    <a:pt x="1" y="3420"/>
                  </a:lnTo>
                  <a:lnTo>
                    <a:pt x="298" y="3693"/>
                  </a:lnTo>
                  <a:lnTo>
                    <a:pt x="3693" y="298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0217315" y="3033974"/>
              <a:ext cx="84670" cy="70630"/>
            </a:xfrm>
            <a:custGeom>
              <a:rect b="b" l="l" r="r" t="t"/>
              <a:pathLst>
                <a:path extrusionOk="0" h="3743" w="4487">
                  <a:moveTo>
                    <a:pt x="4213" y="1"/>
                  </a:moveTo>
                  <a:lnTo>
                    <a:pt x="1" y="3421"/>
                  </a:lnTo>
                  <a:lnTo>
                    <a:pt x="248" y="3743"/>
                  </a:lnTo>
                  <a:lnTo>
                    <a:pt x="4486" y="323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10225259" y="3066241"/>
              <a:ext cx="84198" cy="70630"/>
            </a:xfrm>
            <a:custGeom>
              <a:rect b="b" l="l" r="r" t="t"/>
              <a:pathLst>
                <a:path extrusionOk="0" h="3743" w="4462">
                  <a:moveTo>
                    <a:pt x="4214" y="1"/>
                  </a:moveTo>
                  <a:lnTo>
                    <a:pt x="1" y="3420"/>
                  </a:lnTo>
                  <a:lnTo>
                    <a:pt x="249" y="3743"/>
                  </a:lnTo>
                  <a:lnTo>
                    <a:pt x="4462" y="323"/>
                  </a:lnTo>
                  <a:lnTo>
                    <a:pt x="4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0104623" y="2656611"/>
              <a:ext cx="69687" cy="70159"/>
            </a:xfrm>
            <a:custGeom>
              <a:rect b="b" l="l" r="r" t="t"/>
              <a:pathLst>
                <a:path extrusionOk="0" h="3718" w="3693">
                  <a:moveTo>
                    <a:pt x="3395" y="0"/>
                  </a:moveTo>
                  <a:lnTo>
                    <a:pt x="0" y="3420"/>
                  </a:lnTo>
                  <a:lnTo>
                    <a:pt x="298" y="3717"/>
                  </a:lnTo>
                  <a:lnTo>
                    <a:pt x="3693" y="298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5" name="Google Shape;1685;p11"/>
          <p:cNvGrpSpPr/>
          <p:nvPr/>
        </p:nvGrpSpPr>
        <p:grpSpPr>
          <a:xfrm>
            <a:off x="528984" y="464204"/>
            <a:ext cx="1529792" cy="299871"/>
            <a:chOff x="12570425" y="755225"/>
            <a:chExt cx="842350" cy="165100"/>
          </a:xfrm>
        </p:grpSpPr>
        <p:sp>
          <p:nvSpPr>
            <p:cNvPr id="1686" name="Google Shape;1686;p1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p11"/>
          <p:cNvSpPr/>
          <p:nvPr/>
        </p:nvSpPr>
        <p:spPr>
          <a:xfrm rot="10800000">
            <a:off x="4343613" y="347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11"/>
          <p:cNvSpPr/>
          <p:nvPr/>
        </p:nvSpPr>
        <p:spPr>
          <a:xfrm rot="10800000">
            <a:off x="6572325" y="1380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11"/>
          <p:cNvSpPr/>
          <p:nvPr/>
        </p:nvSpPr>
        <p:spPr>
          <a:xfrm rot="10800000">
            <a:off x="7621225" y="23583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11"/>
          <p:cNvSpPr/>
          <p:nvPr/>
        </p:nvSpPr>
        <p:spPr>
          <a:xfrm rot="10800000">
            <a:off x="5220575" y="20145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11"/>
          <p:cNvSpPr/>
          <p:nvPr/>
        </p:nvSpPr>
        <p:spPr>
          <a:xfrm rot="10800000">
            <a:off x="184725" y="7640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11"/>
          <p:cNvSpPr/>
          <p:nvPr/>
        </p:nvSpPr>
        <p:spPr>
          <a:xfrm rot="10800000">
            <a:off x="8608288" y="12643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1"/>
          <p:cNvSpPr/>
          <p:nvPr/>
        </p:nvSpPr>
        <p:spPr>
          <a:xfrm rot="10800000">
            <a:off x="3765488" y="3691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11"/>
          <p:cNvSpPr txBox="1"/>
          <p:nvPr>
            <p:ph idx="4294967295" type="subTitle"/>
          </p:nvPr>
        </p:nvSpPr>
        <p:spPr>
          <a:xfrm>
            <a:off x="720000" y="2997800"/>
            <a:ext cx="4143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5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If you can’t find anyone’s name, address your cover letter to the  department. </a:t>
            </a:r>
            <a:endParaRPr b="1" i="0" sz="15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696" name="Google Shape;1696;p11"/>
          <p:cNvGrpSpPr/>
          <p:nvPr/>
        </p:nvGrpSpPr>
        <p:grpSpPr>
          <a:xfrm>
            <a:off x="528966" y="1499912"/>
            <a:ext cx="234360" cy="261342"/>
            <a:chOff x="3271200" y="4992125"/>
            <a:chExt cx="481825" cy="481825"/>
          </a:xfrm>
        </p:grpSpPr>
        <p:sp>
          <p:nvSpPr>
            <p:cNvPr id="1697" name="Google Shape;1697;p1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0" name="Google Shape;1700;p11"/>
          <p:cNvGrpSpPr/>
          <p:nvPr/>
        </p:nvGrpSpPr>
        <p:grpSpPr>
          <a:xfrm>
            <a:off x="528966" y="2873887"/>
            <a:ext cx="234360" cy="261342"/>
            <a:chOff x="3271200" y="4992125"/>
            <a:chExt cx="481825" cy="481825"/>
          </a:xfrm>
        </p:grpSpPr>
        <p:sp>
          <p:nvSpPr>
            <p:cNvPr id="1701" name="Google Shape;1701;p1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12"/>
          <p:cNvGrpSpPr/>
          <p:nvPr/>
        </p:nvGrpSpPr>
        <p:grpSpPr>
          <a:xfrm>
            <a:off x="1044651" y="1625856"/>
            <a:ext cx="7054708" cy="2363251"/>
            <a:chOff x="1044651" y="1625856"/>
            <a:chExt cx="7054708" cy="2363251"/>
          </a:xfrm>
        </p:grpSpPr>
        <p:grpSp>
          <p:nvGrpSpPr>
            <p:cNvPr id="1709" name="Google Shape;1709;p12"/>
            <p:cNvGrpSpPr/>
            <p:nvPr/>
          </p:nvGrpSpPr>
          <p:grpSpPr>
            <a:xfrm>
              <a:off x="4489788" y="3840831"/>
              <a:ext cx="756599" cy="148276"/>
              <a:chOff x="12570425" y="755225"/>
              <a:chExt cx="842350" cy="165100"/>
            </a:xfrm>
          </p:grpSpPr>
          <p:sp>
            <p:nvSpPr>
              <p:cNvPr id="1710" name="Google Shape;1710;p1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1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2" name="Google Shape;1712;p12"/>
            <p:cNvGrpSpPr/>
            <p:nvPr/>
          </p:nvGrpSpPr>
          <p:grpSpPr>
            <a:xfrm>
              <a:off x="1044651" y="2009921"/>
              <a:ext cx="1014695" cy="198879"/>
              <a:chOff x="12570425" y="755225"/>
              <a:chExt cx="842350" cy="165100"/>
            </a:xfrm>
          </p:grpSpPr>
          <p:sp>
            <p:nvSpPr>
              <p:cNvPr id="1713" name="Google Shape;1713;p1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5" name="Google Shape;1715;p12"/>
            <p:cNvGrpSpPr/>
            <p:nvPr/>
          </p:nvGrpSpPr>
          <p:grpSpPr>
            <a:xfrm>
              <a:off x="7342929" y="1625856"/>
              <a:ext cx="756430" cy="148276"/>
              <a:chOff x="12570425" y="755225"/>
              <a:chExt cx="842350" cy="165100"/>
            </a:xfrm>
          </p:grpSpPr>
          <p:sp>
            <p:nvSpPr>
              <p:cNvPr id="1716" name="Google Shape;1716;p1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1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8" name="Google Shape;1718;p12"/>
            <p:cNvGrpSpPr/>
            <p:nvPr/>
          </p:nvGrpSpPr>
          <p:grpSpPr>
            <a:xfrm>
              <a:off x="3995544" y="1705123"/>
              <a:ext cx="1014526" cy="198879"/>
              <a:chOff x="12570425" y="755225"/>
              <a:chExt cx="842350" cy="165100"/>
            </a:xfrm>
          </p:grpSpPr>
          <p:sp>
            <p:nvSpPr>
              <p:cNvPr id="1719" name="Google Shape;1719;p1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1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1" name="Google Shape;1721;p12"/>
            <p:cNvGrpSpPr/>
            <p:nvPr/>
          </p:nvGrpSpPr>
          <p:grpSpPr>
            <a:xfrm>
              <a:off x="2789360" y="3231233"/>
              <a:ext cx="1361575" cy="266851"/>
              <a:chOff x="12570425" y="755225"/>
              <a:chExt cx="842350" cy="165100"/>
            </a:xfrm>
          </p:grpSpPr>
          <p:sp>
            <p:nvSpPr>
              <p:cNvPr id="1722" name="Google Shape;1722;p1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1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4" name="Google Shape;1724;p12"/>
          <p:cNvSpPr txBox="1"/>
          <p:nvPr>
            <p:ph type="title"/>
          </p:nvPr>
        </p:nvSpPr>
        <p:spPr>
          <a:xfrm>
            <a:off x="720000" y="5345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Bonus!!!</a:t>
            </a:r>
            <a:endParaRPr/>
          </a:p>
        </p:txBody>
      </p:sp>
      <p:grpSp>
        <p:nvGrpSpPr>
          <p:cNvPr id="1725" name="Google Shape;1725;p12"/>
          <p:cNvGrpSpPr/>
          <p:nvPr/>
        </p:nvGrpSpPr>
        <p:grpSpPr>
          <a:xfrm>
            <a:off x="980070" y="1303706"/>
            <a:ext cx="3592013" cy="3007622"/>
            <a:chOff x="1008000" y="1199788"/>
            <a:chExt cx="3277085" cy="2743930"/>
          </a:xfrm>
        </p:grpSpPr>
        <p:sp>
          <p:nvSpPr>
            <p:cNvPr id="1726" name="Google Shape;1726;p12"/>
            <p:cNvSpPr/>
            <p:nvPr/>
          </p:nvSpPr>
          <p:spPr>
            <a:xfrm>
              <a:off x="1528980" y="1199788"/>
              <a:ext cx="2585942" cy="2739113"/>
            </a:xfrm>
            <a:custGeom>
              <a:rect b="b" l="l" r="r" t="t"/>
              <a:pathLst>
                <a:path extrusionOk="0" h="136105" w="128494">
                  <a:moveTo>
                    <a:pt x="27585" y="0"/>
                  </a:moveTo>
                  <a:cubicBezTo>
                    <a:pt x="27585" y="0"/>
                    <a:pt x="6060" y="19562"/>
                    <a:pt x="3030" y="70610"/>
                  </a:cubicBezTo>
                  <a:cubicBezTo>
                    <a:pt x="0" y="121658"/>
                    <a:pt x="218" y="136105"/>
                    <a:pt x="218" y="136105"/>
                  </a:cubicBezTo>
                  <a:lnTo>
                    <a:pt x="101151" y="136105"/>
                  </a:lnTo>
                  <a:cubicBezTo>
                    <a:pt x="101151" y="136105"/>
                    <a:pt x="100909" y="121658"/>
                    <a:pt x="103939" y="70610"/>
                  </a:cubicBezTo>
                  <a:cubicBezTo>
                    <a:pt x="105660" y="41789"/>
                    <a:pt x="113271" y="23004"/>
                    <a:pt x="119573" y="12096"/>
                  </a:cubicBezTo>
                  <a:lnTo>
                    <a:pt x="12849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3935313" y="1199788"/>
              <a:ext cx="349772" cy="243432"/>
            </a:xfrm>
            <a:custGeom>
              <a:rect b="b" l="l" r="r" t="t"/>
              <a:pathLst>
                <a:path extrusionOk="0" h="12096" w="17380">
                  <a:moveTo>
                    <a:pt x="8920" y="0"/>
                  </a:moveTo>
                  <a:cubicBezTo>
                    <a:pt x="8920" y="0"/>
                    <a:pt x="4848" y="3709"/>
                    <a:pt x="0" y="12096"/>
                  </a:cubicBezTo>
                  <a:lnTo>
                    <a:pt x="17380" y="12096"/>
                  </a:lnTo>
                  <a:cubicBezTo>
                    <a:pt x="17380" y="12096"/>
                    <a:pt x="15998" y="0"/>
                    <a:pt x="89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008000" y="3730031"/>
              <a:ext cx="2556680" cy="213687"/>
            </a:xfrm>
            <a:custGeom>
              <a:rect b="b" l="l" r="r" t="t"/>
              <a:pathLst>
                <a:path extrusionOk="0" h="10618" w="127040">
                  <a:moveTo>
                    <a:pt x="0" y="0"/>
                  </a:moveTo>
                  <a:cubicBezTo>
                    <a:pt x="0" y="0"/>
                    <a:pt x="800" y="10617"/>
                    <a:pt x="7830" y="10617"/>
                  </a:cubicBezTo>
                  <a:lnTo>
                    <a:pt x="127039" y="10617"/>
                  </a:lnTo>
                  <a:cubicBezTo>
                    <a:pt x="120010" y="10617"/>
                    <a:pt x="119186" y="0"/>
                    <a:pt x="1191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9" name="Google Shape;1729;p12"/>
          <p:cNvGrpSpPr/>
          <p:nvPr/>
        </p:nvGrpSpPr>
        <p:grpSpPr>
          <a:xfrm>
            <a:off x="4592719" y="1303683"/>
            <a:ext cx="3592013" cy="3007622"/>
            <a:chOff x="1008000" y="1199788"/>
            <a:chExt cx="3277085" cy="2743930"/>
          </a:xfrm>
        </p:grpSpPr>
        <p:sp>
          <p:nvSpPr>
            <p:cNvPr id="1730" name="Google Shape;1730;p12"/>
            <p:cNvSpPr/>
            <p:nvPr/>
          </p:nvSpPr>
          <p:spPr>
            <a:xfrm>
              <a:off x="1528980" y="1199788"/>
              <a:ext cx="2585942" cy="2739113"/>
            </a:xfrm>
            <a:custGeom>
              <a:rect b="b" l="l" r="r" t="t"/>
              <a:pathLst>
                <a:path extrusionOk="0" h="136105" w="128494">
                  <a:moveTo>
                    <a:pt x="27585" y="0"/>
                  </a:moveTo>
                  <a:cubicBezTo>
                    <a:pt x="27585" y="0"/>
                    <a:pt x="6060" y="19562"/>
                    <a:pt x="3030" y="70610"/>
                  </a:cubicBezTo>
                  <a:cubicBezTo>
                    <a:pt x="0" y="121658"/>
                    <a:pt x="218" y="136105"/>
                    <a:pt x="218" y="136105"/>
                  </a:cubicBezTo>
                  <a:lnTo>
                    <a:pt x="101151" y="136105"/>
                  </a:lnTo>
                  <a:cubicBezTo>
                    <a:pt x="101151" y="136105"/>
                    <a:pt x="100909" y="121658"/>
                    <a:pt x="103939" y="70610"/>
                  </a:cubicBezTo>
                  <a:cubicBezTo>
                    <a:pt x="105660" y="41789"/>
                    <a:pt x="113271" y="23004"/>
                    <a:pt x="119573" y="12096"/>
                  </a:cubicBezTo>
                  <a:lnTo>
                    <a:pt x="12849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3935313" y="1199788"/>
              <a:ext cx="349772" cy="243432"/>
            </a:xfrm>
            <a:custGeom>
              <a:rect b="b" l="l" r="r" t="t"/>
              <a:pathLst>
                <a:path extrusionOk="0" h="12096" w="17380">
                  <a:moveTo>
                    <a:pt x="8920" y="0"/>
                  </a:moveTo>
                  <a:cubicBezTo>
                    <a:pt x="8920" y="0"/>
                    <a:pt x="4848" y="3709"/>
                    <a:pt x="0" y="12096"/>
                  </a:cubicBezTo>
                  <a:lnTo>
                    <a:pt x="17380" y="12096"/>
                  </a:lnTo>
                  <a:cubicBezTo>
                    <a:pt x="17380" y="12096"/>
                    <a:pt x="15998" y="0"/>
                    <a:pt x="89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1008000" y="3730031"/>
              <a:ext cx="2556680" cy="213687"/>
            </a:xfrm>
            <a:custGeom>
              <a:rect b="b" l="l" r="r" t="t"/>
              <a:pathLst>
                <a:path extrusionOk="0" h="10618" w="127040">
                  <a:moveTo>
                    <a:pt x="0" y="0"/>
                  </a:moveTo>
                  <a:cubicBezTo>
                    <a:pt x="0" y="0"/>
                    <a:pt x="800" y="10617"/>
                    <a:pt x="7830" y="10617"/>
                  </a:cubicBezTo>
                  <a:lnTo>
                    <a:pt x="127039" y="10617"/>
                  </a:lnTo>
                  <a:cubicBezTo>
                    <a:pt x="120010" y="10617"/>
                    <a:pt x="119186" y="0"/>
                    <a:pt x="1191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3" name="Google Shape;1733;p12"/>
          <p:cNvSpPr txBox="1"/>
          <p:nvPr>
            <p:ph idx="1" type="subTitle"/>
          </p:nvPr>
        </p:nvSpPr>
        <p:spPr>
          <a:xfrm>
            <a:off x="1564075" y="2374950"/>
            <a:ext cx="242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Put together a clear and well targeted paragraph.</a:t>
            </a:r>
            <a:endParaRPr/>
          </a:p>
        </p:txBody>
      </p:sp>
      <p:sp>
        <p:nvSpPr>
          <p:cNvPr id="1734" name="Google Shape;1734;p12"/>
          <p:cNvSpPr txBox="1"/>
          <p:nvPr>
            <p:ph idx="4" type="subTitle"/>
          </p:nvPr>
        </p:nvSpPr>
        <p:spPr>
          <a:xfrm>
            <a:off x="5497300" y="1994700"/>
            <a:ext cx="2371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Job Position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Company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you discovered the opening.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Intention to apply.</a:t>
            </a:r>
            <a:endParaRPr/>
          </a:p>
        </p:txBody>
      </p:sp>
      <p:grpSp>
        <p:nvGrpSpPr>
          <p:cNvPr id="1735" name="Google Shape;1735;p12"/>
          <p:cNvGrpSpPr/>
          <p:nvPr/>
        </p:nvGrpSpPr>
        <p:grpSpPr>
          <a:xfrm>
            <a:off x="3955388" y="2208811"/>
            <a:ext cx="1100132" cy="1885027"/>
            <a:chOff x="3955388" y="2208811"/>
            <a:chExt cx="1100132" cy="1885027"/>
          </a:xfrm>
        </p:grpSpPr>
        <p:sp>
          <p:nvSpPr>
            <p:cNvPr id="1736" name="Google Shape;1736;p12"/>
            <p:cNvSpPr/>
            <p:nvPr/>
          </p:nvSpPr>
          <p:spPr>
            <a:xfrm>
              <a:off x="4859995" y="2208811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3955388" y="38983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13"/>
          <p:cNvGrpSpPr/>
          <p:nvPr/>
        </p:nvGrpSpPr>
        <p:grpSpPr>
          <a:xfrm>
            <a:off x="4418507" y="3242752"/>
            <a:ext cx="997595" cy="195528"/>
            <a:chOff x="12570425" y="755225"/>
            <a:chExt cx="842350" cy="165100"/>
          </a:xfrm>
        </p:grpSpPr>
        <p:sp>
          <p:nvSpPr>
            <p:cNvPr id="1743" name="Google Shape;1743;p1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5" name="Google Shape;1745;p13"/>
          <p:cNvGrpSpPr/>
          <p:nvPr/>
        </p:nvGrpSpPr>
        <p:grpSpPr>
          <a:xfrm>
            <a:off x="3732256" y="1513431"/>
            <a:ext cx="756515" cy="148276"/>
            <a:chOff x="12570425" y="755225"/>
            <a:chExt cx="842350" cy="165100"/>
          </a:xfrm>
        </p:grpSpPr>
        <p:sp>
          <p:nvSpPr>
            <p:cNvPr id="1746" name="Google Shape;1746;p1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8" name="Google Shape;1748;p13"/>
          <p:cNvGrpSpPr/>
          <p:nvPr/>
        </p:nvGrpSpPr>
        <p:grpSpPr>
          <a:xfrm>
            <a:off x="7737507" y="1865214"/>
            <a:ext cx="997595" cy="195528"/>
            <a:chOff x="12570425" y="755225"/>
            <a:chExt cx="842350" cy="165100"/>
          </a:xfrm>
        </p:grpSpPr>
        <p:sp>
          <p:nvSpPr>
            <p:cNvPr id="1749" name="Google Shape;1749;p1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1" name="Google Shape;1751;p13"/>
          <p:cNvSpPr/>
          <p:nvPr/>
        </p:nvSpPr>
        <p:spPr>
          <a:xfrm rot="5400000">
            <a:off x="4845150" y="1027430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13"/>
          <p:cNvSpPr txBox="1"/>
          <p:nvPr>
            <p:ph idx="4294967295" type="subTitle"/>
          </p:nvPr>
        </p:nvSpPr>
        <p:spPr>
          <a:xfrm>
            <a:off x="720000" y="1552086"/>
            <a:ext cx="2867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Experiences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53" name="Google Shape;1753;p13"/>
          <p:cNvSpPr txBox="1"/>
          <p:nvPr>
            <p:ph idx="4294967295" type="subTitle"/>
          </p:nvPr>
        </p:nvSpPr>
        <p:spPr>
          <a:xfrm>
            <a:off x="720000" y="2036750"/>
            <a:ext cx="3819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Skills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54" name="Google Shape;1754;p13"/>
          <p:cNvSpPr txBox="1"/>
          <p:nvPr>
            <p:ph idx="4294967295" type="subTitle"/>
          </p:nvPr>
        </p:nvSpPr>
        <p:spPr>
          <a:xfrm>
            <a:off x="720000" y="2521425"/>
            <a:ext cx="369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Professional achievements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755" name="Google Shape;1755;p13"/>
          <p:cNvSpPr txBox="1"/>
          <p:nvPr>
            <p:ph idx="4294967295" type="subTitle"/>
          </p:nvPr>
        </p:nvSpPr>
        <p:spPr>
          <a:xfrm>
            <a:off x="720000" y="2997800"/>
            <a:ext cx="3533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Professional praise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756" name="Google Shape;1756;p13"/>
          <p:cNvGrpSpPr/>
          <p:nvPr/>
        </p:nvGrpSpPr>
        <p:grpSpPr>
          <a:xfrm>
            <a:off x="5287670" y="1380349"/>
            <a:ext cx="2141743" cy="3012613"/>
            <a:chOff x="9792721" y="2518483"/>
            <a:chExt cx="890834" cy="1251553"/>
          </a:xfrm>
        </p:grpSpPr>
        <p:sp>
          <p:nvSpPr>
            <p:cNvPr id="1757" name="Google Shape;1757;p13"/>
            <p:cNvSpPr/>
            <p:nvPr/>
          </p:nvSpPr>
          <p:spPr>
            <a:xfrm>
              <a:off x="9792721" y="3389371"/>
              <a:ext cx="890834" cy="380665"/>
            </a:xfrm>
            <a:custGeom>
              <a:rect b="b" l="l" r="r" t="t"/>
              <a:pathLst>
                <a:path extrusionOk="0" h="20173" w="47209">
                  <a:moveTo>
                    <a:pt x="18438" y="0"/>
                  </a:moveTo>
                  <a:lnTo>
                    <a:pt x="18438" y="2949"/>
                  </a:lnTo>
                  <a:cubicBezTo>
                    <a:pt x="9665" y="4858"/>
                    <a:pt x="2602" y="11524"/>
                    <a:pt x="0" y="20172"/>
                  </a:cubicBezTo>
                  <a:lnTo>
                    <a:pt x="47208" y="20172"/>
                  </a:lnTo>
                  <a:cubicBezTo>
                    <a:pt x="44582" y="11524"/>
                    <a:pt x="37544" y="4858"/>
                    <a:pt x="28771" y="2949"/>
                  </a:cubicBezTo>
                  <a:lnTo>
                    <a:pt x="28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10199086" y="3411808"/>
              <a:ext cx="136562" cy="33230"/>
            </a:xfrm>
            <a:custGeom>
              <a:rect b="b" l="l" r="r" t="t"/>
              <a:pathLst>
                <a:path extrusionOk="0" h="1761" w="7237">
                  <a:moveTo>
                    <a:pt x="7236" y="1"/>
                  </a:moveTo>
                  <a:lnTo>
                    <a:pt x="0" y="1587"/>
                  </a:lnTo>
                  <a:lnTo>
                    <a:pt x="7236" y="176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10050372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10087791" y="3579694"/>
              <a:ext cx="7963" cy="190342"/>
            </a:xfrm>
            <a:custGeom>
              <a:rect b="b" l="l" r="r" t="t"/>
              <a:pathLst>
                <a:path extrusionOk="0" h="10087" w="422">
                  <a:moveTo>
                    <a:pt x="0" y="0"/>
                  </a:moveTo>
                  <a:lnTo>
                    <a:pt x="0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10125191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10425413" y="3579694"/>
              <a:ext cx="7491" cy="190342"/>
            </a:xfrm>
            <a:custGeom>
              <a:rect b="b" l="l" r="r" t="t"/>
              <a:pathLst>
                <a:path extrusionOk="0" h="10087" w="397">
                  <a:moveTo>
                    <a:pt x="0" y="0"/>
                  </a:moveTo>
                  <a:lnTo>
                    <a:pt x="0" y="10086"/>
                  </a:lnTo>
                  <a:lnTo>
                    <a:pt x="397" y="10086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10462813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9924584" y="2518483"/>
              <a:ext cx="409649" cy="706493"/>
            </a:xfrm>
            <a:custGeom>
              <a:rect b="b" l="l" r="r" t="t"/>
              <a:pathLst>
                <a:path extrusionOk="0" h="37440" w="21709">
                  <a:moveTo>
                    <a:pt x="6401" y="0"/>
                  </a:moveTo>
                  <a:cubicBezTo>
                    <a:pt x="5790" y="0"/>
                    <a:pt x="5170" y="99"/>
                    <a:pt x="4560" y="307"/>
                  </a:cubicBezTo>
                  <a:cubicBezTo>
                    <a:pt x="1587" y="1323"/>
                    <a:pt x="1" y="4570"/>
                    <a:pt x="1017" y="7543"/>
                  </a:cubicBezTo>
                  <a:lnTo>
                    <a:pt x="9913" y="33588"/>
                  </a:lnTo>
                  <a:cubicBezTo>
                    <a:pt x="10721" y="35952"/>
                    <a:pt x="12922" y="37439"/>
                    <a:pt x="15298" y="37439"/>
                  </a:cubicBezTo>
                  <a:cubicBezTo>
                    <a:pt x="15910" y="37439"/>
                    <a:pt x="16534" y="37340"/>
                    <a:pt x="17149" y="37132"/>
                  </a:cubicBezTo>
                  <a:cubicBezTo>
                    <a:pt x="20123" y="36116"/>
                    <a:pt x="21709" y="32870"/>
                    <a:pt x="20693" y="29896"/>
                  </a:cubicBezTo>
                  <a:lnTo>
                    <a:pt x="11796" y="3876"/>
                  </a:lnTo>
                  <a:cubicBezTo>
                    <a:pt x="10989" y="1491"/>
                    <a:pt x="8770" y="0"/>
                    <a:pt x="64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10038691" y="2599567"/>
              <a:ext cx="216986" cy="789823"/>
            </a:xfrm>
            <a:custGeom>
              <a:rect b="b" l="l" r="r" t="t"/>
              <a:pathLst>
                <a:path extrusionOk="0" h="41856" w="11499">
                  <a:moveTo>
                    <a:pt x="322" y="0"/>
                  </a:moveTo>
                  <a:lnTo>
                    <a:pt x="0" y="223"/>
                  </a:lnTo>
                  <a:lnTo>
                    <a:pt x="25" y="273"/>
                  </a:lnTo>
                  <a:cubicBezTo>
                    <a:pt x="570" y="1066"/>
                    <a:pt x="9541" y="14447"/>
                    <a:pt x="11077" y="41855"/>
                  </a:cubicBezTo>
                  <a:lnTo>
                    <a:pt x="11499" y="41831"/>
                  </a:lnTo>
                  <a:cubicBezTo>
                    <a:pt x="9913" y="13431"/>
                    <a:pt x="347" y="2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0025124" y="2897430"/>
              <a:ext cx="152470" cy="28079"/>
            </a:xfrm>
            <a:custGeom>
              <a:rect b="b" l="l" r="r" t="t"/>
              <a:pathLst>
                <a:path extrusionOk="0" h="1488" w="8080">
                  <a:moveTo>
                    <a:pt x="50" y="1"/>
                  </a:moveTo>
                  <a:lnTo>
                    <a:pt x="1" y="422"/>
                  </a:lnTo>
                  <a:lnTo>
                    <a:pt x="8030" y="1488"/>
                  </a:lnTo>
                  <a:lnTo>
                    <a:pt x="8079" y="109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0013443" y="2867974"/>
              <a:ext cx="151979" cy="28079"/>
            </a:xfrm>
            <a:custGeom>
              <a:rect b="b" l="l" r="r" t="t"/>
              <a:pathLst>
                <a:path extrusionOk="0" h="1488" w="8054">
                  <a:moveTo>
                    <a:pt x="50" y="0"/>
                  </a:moveTo>
                  <a:lnTo>
                    <a:pt x="0" y="422"/>
                  </a:lnTo>
                  <a:lnTo>
                    <a:pt x="8004" y="1487"/>
                  </a:lnTo>
                  <a:lnTo>
                    <a:pt x="8054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10001272" y="2838518"/>
              <a:ext cx="155281" cy="28079"/>
            </a:xfrm>
            <a:custGeom>
              <a:rect b="b" l="l" r="r" t="t"/>
              <a:pathLst>
                <a:path extrusionOk="0" h="1488" w="8229">
                  <a:moveTo>
                    <a:pt x="50" y="0"/>
                  </a:moveTo>
                  <a:lnTo>
                    <a:pt x="1" y="397"/>
                  </a:lnTo>
                  <a:lnTo>
                    <a:pt x="8154" y="1487"/>
                  </a:lnTo>
                  <a:lnTo>
                    <a:pt x="8228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10112567" y="2683728"/>
              <a:ext cx="69706" cy="69706"/>
            </a:xfrm>
            <a:custGeom>
              <a:rect b="b" l="l" r="r" t="t"/>
              <a:pathLst>
                <a:path extrusionOk="0" h="3694" w="3694">
                  <a:moveTo>
                    <a:pt x="3396" y="1"/>
                  </a:moveTo>
                  <a:lnTo>
                    <a:pt x="1" y="3420"/>
                  </a:lnTo>
                  <a:lnTo>
                    <a:pt x="298" y="3693"/>
                  </a:lnTo>
                  <a:lnTo>
                    <a:pt x="3693" y="298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10217315" y="3033974"/>
              <a:ext cx="84670" cy="70630"/>
            </a:xfrm>
            <a:custGeom>
              <a:rect b="b" l="l" r="r" t="t"/>
              <a:pathLst>
                <a:path extrusionOk="0" h="3743" w="4487">
                  <a:moveTo>
                    <a:pt x="4213" y="1"/>
                  </a:moveTo>
                  <a:lnTo>
                    <a:pt x="1" y="3421"/>
                  </a:lnTo>
                  <a:lnTo>
                    <a:pt x="248" y="3743"/>
                  </a:lnTo>
                  <a:lnTo>
                    <a:pt x="4486" y="323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10225259" y="3066241"/>
              <a:ext cx="84198" cy="70630"/>
            </a:xfrm>
            <a:custGeom>
              <a:rect b="b" l="l" r="r" t="t"/>
              <a:pathLst>
                <a:path extrusionOk="0" h="3743" w="4462">
                  <a:moveTo>
                    <a:pt x="4214" y="1"/>
                  </a:moveTo>
                  <a:lnTo>
                    <a:pt x="1" y="3420"/>
                  </a:lnTo>
                  <a:lnTo>
                    <a:pt x="249" y="3743"/>
                  </a:lnTo>
                  <a:lnTo>
                    <a:pt x="4462" y="323"/>
                  </a:lnTo>
                  <a:lnTo>
                    <a:pt x="4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10104623" y="2656611"/>
              <a:ext cx="69687" cy="70159"/>
            </a:xfrm>
            <a:custGeom>
              <a:rect b="b" l="l" r="r" t="t"/>
              <a:pathLst>
                <a:path extrusionOk="0" h="3718" w="3693">
                  <a:moveTo>
                    <a:pt x="3395" y="0"/>
                  </a:moveTo>
                  <a:lnTo>
                    <a:pt x="0" y="3420"/>
                  </a:lnTo>
                  <a:lnTo>
                    <a:pt x="298" y="3717"/>
                  </a:lnTo>
                  <a:lnTo>
                    <a:pt x="3693" y="298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3" name="Google Shape;1773;p13"/>
          <p:cNvGrpSpPr/>
          <p:nvPr/>
        </p:nvGrpSpPr>
        <p:grpSpPr>
          <a:xfrm>
            <a:off x="528984" y="464204"/>
            <a:ext cx="1529792" cy="299871"/>
            <a:chOff x="12570425" y="755225"/>
            <a:chExt cx="842350" cy="165100"/>
          </a:xfrm>
        </p:grpSpPr>
        <p:sp>
          <p:nvSpPr>
            <p:cNvPr id="1774" name="Google Shape;1774;p13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6" name="Google Shape;1776;p13"/>
          <p:cNvSpPr/>
          <p:nvPr/>
        </p:nvSpPr>
        <p:spPr>
          <a:xfrm rot="10800000">
            <a:off x="4343613" y="347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13"/>
          <p:cNvSpPr/>
          <p:nvPr/>
        </p:nvSpPr>
        <p:spPr>
          <a:xfrm rot="10800000">
            <a:off x="6572325" y="1380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13"/>
          <p:cNvSpPr/>
          <p:nvPr/>
        </p:nvSpPr>
        <p:spPr>
          <a:xfrm rot="10800000">
            <a:off x="7621225" y="23583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3"/>
          <p:cNvSpPr/>
          <p:nvPr/>
        </p:nvSpPr>
        <p:spPr>
          <a:xfrm rot="10800000">
            <a:off x="5220575" y="20145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13"/>
          <p:cNvSpPr/>
          <p:nvPr/>
        </p:nvSpPr>
        <p:spPr>
          <a:xfrm rot="10800000">
            <a:off x="184725" y="7640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13"/>
          <p:cNvSpPr/>
          <p:nvPr/>
        </p:nvSpPr>
        <p:spPr>
          <a:xfrm rot="10800000">
            <a:off x="8608288" y="12643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13"/>
          <p:cNvSpPr/>
          <p:nvPr/>
        </p:nvSpPr>
        <p:spPr>
          <a:xfrm rot="10800000">
            <a:off x="3765488" y="3691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13"/>
          <p:cNvSpPr txBox="1"/>
          <p:nvPr>
            <p:ph idx="4294967295" type="subTitle"/>
          </p:nvPr>
        </p:nvSpPr>
        <p:spPr>
          <a:xfrm>
            <a:off x="720000" y="3487650"/>
            <a:ext cx="4143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Professional awards 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784" name="Google Shape;1784;p13"/>
          <p:cNvGrpSpPr/>
          <p:nvPr/>
        </p:nvGrpSpPr>
        <p:grpSpPr>
          <a:xfrm>
            <a:off x="528966" y="1576112"/>
            <a:ext cx="234360" cy="261342"/>
            <a:chOff x="3271200" y="4992125"/>
            <a:chExt cx="481825" cy="481825"/>
          </a:xfrm>
        </p:grpSpPr>
        <p:sp>
          <p:nvSpPr>
            <p:cNvPr id="1785" name="Google Shape;1785;p13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8" name="Google Shape;1788;p13"/>
          <p:cNvGrpSpPr/>
          <p:nvPr/>
        </p:nvGrpSpPr>
        <p:grpSpPr>
          <a:xfrm>
            <a:off x="528966" y="2065237"/>
            <a:ext cx="234360" cy="261342"/>
            <a:chOff x="3271200" y="4992125"/>
            <a:chExt cx="481825" cy="481825"/>
          </a:xfrm>
        </p:grpSpPr>
        <p:sp>
          <p:nvSpPr>
            <p:cNvPr id="1789" name="Google Shape;1789;p13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13"/>
          <p:cNvGrpSpPr/>
          <p:nvPr/>
        </p:nvGrpSpPr>
        <p:grpSpPr>
          <a:xfrm>
            <a:off x="528966" y="2545762"/>
            <a:ext cx="234360" cy="261342"/>
            <a:chOff x="3271200" y="4992125"/>
            <a:chExt cx="481825" cy="481825"/>
          </a:xfrm>
        </p:grpSpPr>
        <p:sp>
          <p:nvSpPr>
            <p:cNvPr id="1793" name="Google Shape;1793;p13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6" name="Google Shape;1796;p13"/>
          <p:cNvGrpSpPr/>
          <p:nvPr/>
        </p:nvGrpSpPr>
        <p:grpSpPr>
          <a:xfrm>
            <a:off x="528966" y="3033025"/>
            <a:ext cx="234360" cy="261342"/>
            <a:chOff x="3271200" y="4992125"/>
            <a:chExt cx="481825" cy="481825"/>
          </a:xfrm>
        </p:grpSpPr>
        <p:sp>
          <p:nvSpPr>
            <p:cNvPr id="1797" name="Google Shape;1797;p13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13"/>
          <p:cNvGrpSpPr/>
          <p:nvPr/>
        </p:nvGrpSpPr>
        <p:grpSpPr>
          <a:xfrm>
            <a:off x="528966" y="3521587"/>
            <a:ext cx="234360" cy="261342"/>
            <a:chOff x="3271200" y="4992125"/>
            <a:chExt cx="481825" cy="481825"/>
          </a:xfrm>
        </p:grpSpPr>
        <p:sp>
          <p:nvSpPr>
            <p:cNvPr id="1801" name="Google Shape;1801;p13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13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Informations in the body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4"/>
          <p:cNvSpPr/>
          <p:nvPr/>
        </p:nvSpPr>
        <p:spPr>
          <a:xfrm rot="5400000">
            <a:off x="5893275" y="1046850"/>
            <a:ext cx="2822100" cy="27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14"/>
          <p:cNvSpPr txBox="1"/>
          <p:nvPr>
            <p:ph type="title"/>
          </p:nvPr>
        </p:nvSpPr>
        <p:spPr>
          <a:xfrm>
            <a:off x="720000" y="2389950"/>
            <a:ext cx="4755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Signing </a:t>
            </a:r>
            <a:r>
              <a:rPr lang="en">
                <a:solidFill>
                  <a:schemeClr val="accent4"/>
                </a:solidFill>
              </a:rPr>
              <a:t>Off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11" name="Google Shape;1811;p14"/>
          <p:cNvSpPr txBox="1"/>
          <p:nvPr>
            <p:ph idx="2" type="title"/>
          </p:nvPr>
        </p:nvSpPr>
        <p:spPr>
          <a:xfrm>
            <a:off x="805400" y="1651784"/>
            <a:ext cx="74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12" name="Google Shape;1812;p14"/>
          <p:cNvSpPr/>
          <p:nvPr/>
        </p:nvSpPr>
        <p:spPr>
          <a:xfrm>
            <a:off x="720000" y="3148050"/>
            <a:ext cx="4570800" cy="380700"/>
          </a:xfrm>
          <a:prstGeom prst="round2DiagRect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3" name="Google Shape;1813;p14"/>
          <p:cNvSpPr txBox="1"/>
          <p:nvPr>
            <p:ph idx="1" type="subTitle"/>
          </p:nvPr>
        </p:nvSpPr>
        <p:spPr>
          <a:xfrm>
            <a:off x="859975" y="3155250"/>
            <a:ext cx="3711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end the cover letter with style.</a:t>
            </a:r>
            <a:endParaRPr/>
          </a:p>
        </p:txBody>
      </p:sp>
      <p:grpSp>
        <p:nvGrpSpPr>
          <p:cNvPr id="1814" name="Google Shape;1814;p14"/>
          <p:cNvGrpSpPr/>
          <p:nvPr/>
        </p:nvGrpSpPr>
        <p:grpSpPr>
          <a:xfrm>
            <a:off x="3881638" y="732348"/>
            <a:ext cx="2120482" cy="836184"/>
            <a:chOff x="3881638" y="732348"/>
            <a:chExt cx="2120482" cy="836184"/>
          </a:xfrm>
        </p:grpSpPr>
        <p:grpSp>
          <p:nvGrpSpPr>
            <p:cNvPr id="1815" name="Google Shape;1815;p14"/>
            <p:cNvGrpSpPr/>
            <p:nvPr/>
          </p:nvGrpSpPr>
          <p:grpSpPr>
            <a:xfrm>
              <a:off x="3881638" y="1420256"/>
              <a:ext cx="756599" cy="148276"/>
              <a:chOff x="12570425" y="755225"/>
              <a:chExt cx="842350" cy="165100"/>
            </a:xfrm>
          </p:grpSpPr>
          <p:sp>
            <p:nvSpPr>
              <p:cNvPr id="1816" name="Google Shape;1816;p14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4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8" name="Google Shape;1818;p14"/>
            <p:cNvGrpSpPr/>
            <p:nvPr/>
          </p:nvGrpSpPr>
          <p:grpSpPr>
            <a:xfrm>
              <a:off x="4987594" y="732348"/>
              <a:ext cx="1014526" cy="198879"/>
              <a:chOff x="12570425" y="755225"/>
              <a:chExt cx="842350" cy="165100"/>
            </a:xfrm>
          </p:grpSpPr>
          <p:sp>
            <p:nvSpPr>
              <p:cNvPr id="1819" name="Google Shape;1819;p14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4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21" name="Google Shape;1821;p14"/>
          <p:cNvGrpSpPr/>
          <p:nvPr/>
        </p:nvGrpSpPr>
        <p:grpSpPr>
          <a:xfrm>
            <a:off x="2571725" y="1021218"/>
            <a:ext cx="1225808" cy="1028636"/>
            <a:chOff x="2419325" y="1130075"/>
            <a:chExt cx="1225808" cy="1028636"/>
          </a:xfrm>
        </p:grpSpPr>
        <p:sp>
          <p:nvSpPr>
            <p:cNvPr id="1822" name="Google Shape;1822;p14"/>
            <p:cNvSpPr/>
            <p:nvPr/>
          </p:nvSpPr>
          <p:spPr>
            <a:xfrm>
              <a:off x="2419325" y="1130075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449608" y="1963211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4" name="Google Shape;1824;p14"/>
          <p:cNvGrpSpPr/>
          <p:nvPr/>
        </p:nvGrpSpPr>
        <p:grpSpPr>
          <a:xfrm>
            <a:off x="5840922" y="1548334"/>
            <a:ext cx="2454299" cy="1898051"/>
            <a:chOff x="5688522" y="1472134"/>
            <a:chExt cx="2454299" cy="1898051"/>
          </a:xfrm>
        </p:grpSpPr>
        <p:grpSp>
          <p:nvGrpSpPr>
            <p:cNvPr id="1825" name="Google Shape;1825;p14"/>
            <p:cNvGrpSpPr/>
            <p:nvPr/>
          </p:nvGrpSpPr>
          <p:grpSpPr>
            <a:xfrm>
              <a:off x="5688522" y="1472134"/>
              <a:ext cx="2454299" cy="1898051"/>
              <a:chOff x="5569820" y="1472104"/>
              <a:chExt cx="2756400" cy="2131684"/>
            </a:xfrm>
          </p:grpSpPr>
          <p:grpSp>
            <p:nvGrpSpPr>
              <p:cNvPr id="1826" name="Google Shape;1826;p14"/>
              <p:cNvGrpSpPr/>
              <p:nvPr/>
            </p:nvGrpSpPr>
            <p:grpSpPr>
              <a:xfrm>
                <a:off x="5569820" y="1472104"/>
                <a:ext cx="2756400" cy="2131684"/>
                <a:chOff x="5569820" y="1472104"/>
                <a:chExt cx="2756400" cy="2131684"/>
              </a:xfrm>
            </p:grpSpPr>
            <p:grpSp>
              <p:nvGrpSpPr>
                <p:cNvPr id="1827" name="Google Shape;1827;p14"/>
                <p:cNvGrpSpPr/>
                <p:nvPr/>
              </p:nvGrpSpPr>
              <p:grpSpPr>
                <a:xfrm>
                  <a:off x="5630400" y="1472104"/>
                  <a:ext cx="2624997" cy="2088091"/>
                  <a:chOff x="924025" y="1543404"/>
                  <a:chExt cx="2624997" cy="2088091"/>
                </a:xfrm>
              </p:grpSpPr>
              <p:sp>
                <p:nvSpPr>
                  <p:cNvPr id="1828" name="Google Shape;1828;p14"/>
                  <p:cNvSpPr/>
                  <p:nvPr/>
                </p:nvSpPr>
                <p:spPr>
                  <a:xfrm>
                    <a:off x="924025" y="1543404"/>
                    <a:ext cx="1312499" cy="2021135"/>
                  </a:xfrm>
                  <a:custGeom>
                    <a:rect b="b" l="l" r="r" t="t"/>
                    <a:pathLst>
                      <a:path extrusionOk="0" h="109725" w="71254">
                        <a:moveTo>
                          <a:pt x="34788" y="0"/>
                        </a:moveTo>
                        <a:cubicBezTo>
                          <a:pt x="9449" y="0"/>
                          <a:pt x="1" y="9073"/>
                          <a:pt x="1" y="9073"/>
                        </a:cubicBezTo>
                        <a:lnTo>
                          <a:pt x="1" y="109725"/>
                        </a:lnTo>
                        <a:cubicBezTo>
                          <a:pt x="1" y="109725"/>
                          <a:pt x="9449" y="100652"/>
                          <a:pt x="34788" y="100652"/>
                        </a:cubicBezTo>
                        <a:cubicBezTo>
                          <a:pt x="60101" y="100652"/>
                          <a:pt x="71254" y="108973"/>
                          <a:pt x="71254" y="108973"/>
                        </a:cubicBezTo>
                        <a:lnTo>
                          <a:pt x="71254" y="8321"/>
                        </a:lnTo>
                        <a:cubicBezTo>
                          <a:pt x="71254" y="8321"/>
                          <a:pt x="60101" y="0"/>
                          <a:pt x="3478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9" name="Google Shape;1829;p14"/>
                  <p:cNvSpPr/>
                  <p:nvPr/>
                </p:nvSpPr>
                <p:spPr>
                  <a:xfrm>
                    <a:off x="2236505" y="1543864"/>
                    <a:ext cx="1312517" cy="2021153"/>
                  </a:xfrm>
                  <a:custGeom>
                    <a:rect b="b" l="l" r="r" t="t"/>
                    <a:pathLst>
                      <a:path extrusionOk="0" h="109726" w="71255">
                        <a:moveTo>
                          <a:pt x="36467" y="0"/>
                        </a:moveTo>
                        <a:cubicBezTo>
                          <a:pt x="11154" y="0"/>
                          <a:pt x="1" y="8296"/>
                          <a:pt x="1" y="8296"/>
                        </a:cubicBezTo>
                        <a:lnTo>
                          <a:pt x="1" y="108973"/>
                        </a:lnTo>
                        <a:cubicBezTo>
                          <a:pt x="1" y="108973"/>
                          <a:pt x="11154" y="100652"/>
                          <a:pt x="36467" y="100652"/>
                        </a:cubicBezTo>
                        <a:cubicBezTo>
                          <a:pt x="60628" y="100652"/>
                          <a:pt x="70352" y="108898"/>
                          <a:pt x="71204" y="109675"/>
                        </a:cubicBezTo>
                        <a:lnTo>
                          <a:pt x="71229" y="109700"/>
                        </a:lnTo>
                        <a:lnTo>
                          <a:pt x="71254" y="109725"/>
                        </a:lnTo>
                        <a:lnTo>
                          <a:pt x="71254" y="9073"/>
                        </a:lnTo>
                        <a:cubicBezTo>
                          <a:pt x="71254" y="9073"/>
                          <a:pt x="61805" y="0"/>
                          <a:pt x="3646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0" name="Google Shape;1830;p14"/>
                  <p:cNvSpPr/>
                  <p:nvPr/>
                </p:nvSpPr>
                <p:spPr>
                  <a:xfrm>
                    <a:off x="924025" y="3397414"/>
                    <a:ext cx="2624997" cy="234081"/>
                  </a:xfrm>
                  <a:custGeom>
                    <a:rect b="b" l="l" r="r" t="t"/>
                    <a:pathLst>
                      <a:path extrusionOk="0" h="12708" w="142508">
                        <a:moveTo>
                          <a:pt x="34788" y="0"/>
                        </a:moveTo>
                        <a:cubicBezTo>
                          <a:pt x="9449" y="0"/>
                          <a:pt x="1" y="9073"/>
                          <a:pt x="1" y="9073"/>
                        </a:cubicBezTo>
                        <a:lnTo>
                          <a:pt x="2833" y="12707"/>
                        </a:lnTo>
                        <a:lnTo>
                          <a:pt x="138973" y="12607"/>
                        </a:lnTo>
                        <a:lnTo>
                          <a:pt x="142507" y="9098"/>
                        </a:lnTo>
                        <a:lnTo>
                          <a:pt x="142482" y="9073"/>
                        </a:lnTo>
                        <a:lnTo>
                          <a:pt x="142457" y="9048"/>
                        </a:lnTo>
                        <a:cubicBezTo>
                          <a:pt x="141605" y="8271"/>
                          <a:pt x="131881" y="50"/>
                          <a:pt x="107720" y="25"/>
                        </a:cubicBezTo>
                        <a:cubicBezTo>
                          <a:pt x="107679" y="25"/>
                          <a:pt x="107639" y="25"/>
                          <a:pt x="107598" y="25"/>
                        </a:cubicBezTo>
                        <a:cubicBezTo>
                          <a:pt x="80575" y="25"/>
                          <a:pt x="71379" y="8346"/>
                          <a:pt x="71379" y="8346"/>
                        </a:cubicBezTo>
                        <a:lnTo>
                          <a:pt x="71379" y="8321"/>
                        </a:lnTo>
                        <a:cubicBezTo>
                          <a:pt x="71379" y="8321"/>
                          <a:pt x="57344" y="0"/>
                          <a:pt x="3478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BEBEBE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1" name="Google Shape;1831;p14"/>
                  <p:cNvSpPr/>
                  <p:nvPr/>
                </p:nvSpPr>
                <p:spPr>
                  <a:xfrm>
                    <a:off x="1215337" y="3183207"/>
                    <a:ext cx="618636" cy="7865"/>
                  </a:xfrm>
                  <a:custGeom>
                    <a:rect b="b" l="l" r="r" t="t"/>
                    <a:pathLst>
                      <a:path extrusionOk="0" h="427" w="33585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33584" y="426"/>
                        </a:lnTo>
                        <a:lnTo>
                          <a:pt x="3358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2" name="Google Shape;1832;p14"/>
                  <p:cNvSpPr/>
                  <p:nvPr/>
                </p:nvSpPr>
                <p:spPr>
                  <a:xfrm>
                    <a:off x="1215337" y="3066406"/>
                    <a:ext cx="787142" cy="7405"/>
                  </a:xfrm>
                  <a:custGeom>
                    <a:rect b="b" l="l" r="r" t="t"/>
                    <a:pathLst>
                      <a:path extrusionOk="0" h="402" w="42733">
                        <a:moveTo>
                          <a:pt x="0" y="0"/>
                        </a:moveTo>
                        <a:lnTo>
                          <a:pt x="0" y="401"/>
                        </a:lnTo>
                        <a:lnTo>
                          <a:pt x="42732" y="401"/>
                        </a:lnTo>
                        <a:lnTo>
                          <a:pt x="4273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3" name="Google Shape;1833;p14"/>
                  <p:cNvSpPr/>
                  <p:nvPr/>
                </p:nvSpPr>
                <p:spPr>
                  <a:xfrm>
                    <a:off x="1215337" y="2949145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42732" y="426"/>
                        </a:lnTo>
                        <a:lnTo>
                          <a:pt x="4273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4" name="Google Shape;1834;p14"/>
                  <p:cNvSpPr/>
                  <p:nvPr/>
                </p:nvSpPr>
                <p:spPr>
                  <a:xfrm>
                    <a:off x="1215337" y="2832343"/>
                    <a:ext cx="450130" cy="7865"/>
                  </a:xfrm>
                  <a:custGeom>
                    <a:rect b="b" l="l" r="r" t="t"/>
                    <a:pathLst>
                      <a:path extrusionOk="0" h="427" w="24437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24436" y="426"/>
                        </a:lnTo>
                        <a:lnTo>
                          <a:pt x="244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5" name="Google Shape;1835;p14"/>
                  <p:cNvSpPr/>
                  <p:nvPr/>
                </p:nvSpPr>
                <p:spPr>
                  <a:xfrm>
                    <a:off x="1215337" y="2715542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0" y="1"/>
                        </a:moveTo>
                        <a:lnTo>
                          <a:pt x="0" y="427"/>
                        </a:lnTo>
                        <a:lnTo>
                          <a:pt x="42732" y="427"/>
                        </a:lnTo>
                        <a:lnTo>
                          <a:pt x="4273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6" name="Google Shape;1836;p14"/>
                  <p:cNvSpPr/>
                  <p:nvPr/>
                </p:nvSpPr>
                <p:spPr>
                  <a:xfrm>
                    <a:off x="2490885" y="2800956"/>
                    <a:ext cx="596476" cy="7405"/>
                  </a:xfrm>
                  <a:custGeom>
                    <a:rect b="b" l="l" r="r" t="t"/>
                    <a:pathLst>
                      <a:path extrusionOk="0" h="402" w="32382">
                        <a:moveTo>
                          <a:pt x="0" y="0"/>
                        </a:moveTo>
                        <a:lnTo>
                          <a:pt x="0" y="401"/>
                        </a:lnTo>
                        <a:lnTo>
                          <a:pt x="32381" y="401"/>
                        </a:lnTo>
                        <a:lnTo>
                          <a:pt x="3238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7" name="Google Shape;1837;p14"/>
                  <p:cNvSpPr/>
                  <p:nvPr/>
                </p:nvSpPr>
                <p:spPr>
                  <a:xfrm>
                    <a:off x="2232821" y="1696658"/>
                    <a:ext cx="7405" cy="1854047"/>
                  </a:xfrm>
                  <a:custGeom>
                    <a:rect b="b" l="l" r="r" t="t"/>
                    <a:pathLst>
                      <a:path extrusionOk="0" h="100654" w="402">
                        <a:moveTo>
                          <a:pt x="0" y="1"/>
                        </a:moveTo>
                        <a:lnTo>
                          <a:pt x="0" y="100653"/>
                        </a:lnTo>
                        <a:lnTo>
                          <a:pt x="401" y="100653"/>
                        </a:lnTo>
                        <a:lnTo>
                          <a:pt x="40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8" name="Google Shape;1838;p14"/>
                  <p:cNvSpPr/>
                  <p:nvPr/>
                </p:nvSpPr>
                <p:spPr>
                  <a:xfrm>
                    <a:off x="2490885" y="2683694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42732" y="426"/>
                        </a:lnTo>
                        <a:lnTo>
                          <a:pt x="4273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9" name="Google Shape;1839;p14"/>
                  <p:cNvSpPr/>
                  <p:nvPr/>
                </p:nvSpPr>
                <p:spPr>
                  <a:xfrm>
                    <a:off x="2490885" y="2566893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42732" y="426"/>
                        </a:lnTo>
                        <a:lnTo>
                          <a:pt x="4273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0" name="Google Shape;1840;p14"/>
                  <p:cNvSpPr/>
                  <p:nvPr/>
                </p:nvSpPr>
                <p:spPr>
                  <a:xfrm>
                    <a:off x="2490885" y="2450091"/>
                    <a:ext cx="250696" cy="7865"/>
                  </a:xfrm>
                  <a:custGeom>
                    <a:rect b="b" l="l" r="r" t="t"/>
                    <a:pathLst>
                      <a:path extrusionOk="0" h="427" w="13610">
                        <a:moveTo>
                          <a:pt x="0" y="0"/>
                        </a:moveTo>
                        <a:lnTo>
                          <a:pt x="0" y="427"/>
                        </a:lnTo>
                        <a:lnTo>
                          <a:pt x="13609" y="427"/>
                        </a:lnTo>
                        <a:lnTo>
                          <a:pt x="1360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1" name="Google Shape;1841;p14"/>
                  <p:cNvSpPr/>
                  <p:nvPr/>
                </p:nvSpPr>
                <p:spPr>
                  <a:xfrm>
                    <a:off x="2490885" y="2333290"/>
                    <a:ext cx="787142" cy="7405"/>
                  </a:xfrm>
                  <a:custGeom>
                    <a:rect b="b" l="l" r="r" t="t"/>
                    <a:pathLst>
                      <a:path extrusionOk="0" h="402" w="42733">
                        <a:moveTo>
                          <a:pt x="0" y="1"/>
                        </a:moveTo>
                        <a:lnTo>
                          <a:pt x="0" y="402"/>
                        </a:lnTo>
                        <a:lnTo>
                          <a:pt x="42732" y="402"/>
                        </a:lnTo>
                        <a:lnTo>
                          <a:pt x="4273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2" name="Google Shape;1842;p14"/>
                  <p:cNvSpPr/>
                  <p:nvPr/>
                </p:nvSpPr>
                <p:spPr>
                  <a:xfrm>
                    <a:off x="2507960" y="1951499"/>
                    <a:ext cx="632488" cy="7405"/>
                  </a:xfrm>
                  <a:custGeom>
                    <a:rect b="b" l="l" r="r" t="t"/>
                    <a:pathLst>
                      <a:path extrusionOk="0" h="402" w="34337">
                        <a:moveTo>
                          <a:pt x="1" y="1"/>
                        </a:moveTo>
                        <a:lnTo>
                          <a:pt x="1" y="402"/>
                        </a:lnTo>
                        <a:lnTo>
                          <a:pt x="34337" y="402"/>
                        </a:lnTo>
                        <a:lnTo>
                          <a:pt x="343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3" name="Google Shape;1843;p14"/>
                  <p:cNvSpPr/>
                  <p:nvPr/>
                </p:nvSpPr>
                <p:spPr>
                  <a:xfrm>
                    <a:off x="2507960" y="1834237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1" y="1"/>
                        </a:moveTo>
                        <a:lnTo>
                          <a:pt x="1" y="427"/>
                        </a:lnTo>
                        <a:lnTo>
                          <a:pt x="42733" y="427"/>
                        </a:lnTo>
                        <a:lnTo>
                          <a:pt x="4273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4" name="Google Shape;1844;p14"/>
                  <p:cNvSpPr/>
                  <p:nvPr/>
                </p:nvSpPr>
                <p:spPr>
                  <a:xfrm>
                    <a:off x="1215337" y="2275580"/>
                    <a:ext cx="295475" cy="7865"/>
                  </a:xfrm>
                  <a:custGeom>
                    <a:rect b="b" l="l" r="r" t="t"/>
                    <a:pathLst>
                      <a:path extrusionOk="0" h="427" w="16041">
                        <a:moveTo>
                          <a:pt x="0" y="1"/>
                        </a:moveTo>
                        <a:lnTo>
                          <a:pt x="0" y="427"/>
                        </a:lnTo>
                        <a:lnTo>
                          <a:pt x="16040" y="427"/>
                        </a:lnTo>
                        <a:lnTo>
                          <a:pt x="1604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5" name="Google Shape;1845;p14"/>
                  <p:cNvSpPr/>
                  <p:nvPr/>
                </p:nvSpPr>
                <p:spPr>
                  <a:xfrm>
                    <a:off x="1215337" y="2158779"/>
                    <a:ext cx="690639" cy="7865"/>
                  </a:xfrm>
                  <a:custGeom>
                    <a:rect b="b" l="l" r="r" t="t"/>
                    <a:pathLst>
                      <a:path extrusionOk="0" h="427" w="37494">
                        <a:moveTo>
                          <a:pt x="0" y="1"/>
                        </a:moveTo>
                        <a:lnTo>
                          <a:pt x="0" y="427"/>
                        </a:lnTo>
                        <a:lnTo>
                          <a:pt x="37494" y="427"/>
                        </a:lnTo>
                        <a:lnTo>
                          <a:pt x="3749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6" name="Google Shape;1846;p14"/>
                  <p:cNvSpPr/>
                  <p:nvPr/>
                </p:nvSpPr>
                <p:spPr>
                  <a:xfrm>
                    <a:off x="1215337" y="2041978"/>
                    <a:ext cx="787142" cy="7405"/>
                  </a:xfrm>
                  <a:custGeom>
                    <a:rect b="b" l="l" r="r" t="t"/>
                    <a:pathLst>
                      <a:path extrusionOk="0" h="402" w="42733">
                        <a:moveTo>
                          <a:pt x="0" y="1"/>
                        </a:moveTo>
                        <a:lnTo>
                          <a:pt x="0" y="402"/>
                        </a:lnTo>
                        <a:lnTo>
                          <a:pt x="42732" y="402"/>
                        </a:lnTo>
                        <a:lnTo>
                          <a:pt x="4273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7" name="Google Shape;1847;p14"/>
                  <p:cNvSpPr/>
                  <p:nvPr/>
                </p:nvSpPr>
                <p:spPr>
                  <a:xfrm>
                    <a:off x="1215337" y="1925195"/>
                    <a:ext cx="274697" cy="7405"/>
                  </a:xfrm>
                  <a:custGeom>
                    <a:rect b="b" l="l" r="r" t="t"/>
                    <a:pathLst>
                      <a:path extrusionOk="0" h="402" w="14913">
                        <a:moveTo>
                          <a:pt x="0" y="0"/>
                        </a:moveTo>
                        <a:lnTo>
                          <a:pt x="0" y="401"/>
                        </a:lnTo>
                        <a:lnTo>
                          <a:pt x="14912" y="401"/>
                        </a:lnTo>
                        <a:lnTo>
                          <a:pt x="1491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8" name="Google Shape;1848;p14"/>
                  <p:cNvSpPr/>
                  <p:nvPr/>
                </p:nvSpPr>
                <p:spPr>
                  <a:xfrm>
                    <a:off x="1215337" y="1807933"/>
                    <a:ext cx="787142" cy="7865"/>
                  </a:xfrm>
                  <a:custGeom>
                    <a:rect b="b" l="l" r="r" t="t"/>
                    <a:pathLst>
                      <a:path extrusionOk="0" h="427" w="42733">
                        <a:moveTo>
                          <a:pt x="0" y="0"/>
                        </a:moveTo>
                        <a:lnTo>
                          <a:pt x="0" y="426"/>
                        </a:lnTo>
                        <a:lnTo>
                          <a:pt x="42732" y="426"/>
                        </a:lnTo>
                        <a:lnTo>
                          <a:pt x="4273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9" name="Google Shape;1849;p14"/>
                  <p:cNvSpPr/>
                  <p:nvPr/>
                </p:nvSpPr>
                <p:spPr>
                  <a:xfrm>
                    <a:off x="2232821" y="3550686"/>
                    <a:ext cx="7405" cy="78948"/>
                  </a:xfrm>
                  <a:custGeom>
                    <a:rect b="b" l="l" r="r" t="t"/>
                    <a:pathLst>
                      <a:path extrusionOk="0" h="4286" w="402">
                        <a:moveTo>
                          <a:pt x="0" y="0"/>
                        </a:moveTo>
                        <a:lnTo>
                          <a:pt x="0" y="4286"/>
                        </a:lnTo>
                        <a:lnTo>
                          <a:pt x="401" y="4286"/>
                        </a:lnTo>
                        <a:lnTo>
                          <a:pt x="401" y="0"/>
                        </a:lnTo>
                        <a:close/>
                      </a:path>
                    </a:pathLst>
                  </a:custGeom>
                  <a:solidFill>
                    <a:srgbClr val="100F0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50" name="Google Shape;1850;p14"/>
                <p:cNvSpPr/>
                <p:nvPr/>
              </p:nvSpPr>
              <p:spPr>
                <a:xfrm>
                  <a:off x="8130695" y="3408288"/>
                  <a:ext cx="195525" cy="195500"/>
                </a:xfrm>
                <a:custGeom>
                  <a:rect b="b" l="l" r="r" t="t"/>
                  <a:pathLst>
                    <a:path extrusionOk="0" h="7820" w="7821">
                      <a:moveTo>
                        <a:pt x="3899" y="1313"/>
                      </a:moveTo>
                      <a:lnTo>
                        <a:pt x="3899" y="1313"/>
                      </a:lnTo>
                      <a:cubicBezTo>
                        <a:pt x="4315" y="2544"/>
                        <a:pt x="5299" y="3510"/>
                        <a:pt x="6539" y="3910"/>
                      </a:cubicBezTo>
                      <a:lnTo>
                        <a:pt x="6539" y="3910"/>
                      </a:lnTo>
                      <a:cubicBezTo>
                        <a:pt x="5299" y="4310"/>
                        <a:pt x="4315" y="5276"/>
                        <a:pt x="3899" y="6507"/>
                      </a:cubicBezTo>
                      <a:lnTo>
                        <a:pt x="3899" y="6507"/>
                      </a:lnTo>
                      <a:cubicBezTo>
                        <a:pt x="3489" y="5276"/>
                        <a:pt x="2515" y="4310"/>
                        <a:pt x="1280" y="3910"/>
                      </a:cubicBezTo>
                      <a:lnTo>
                        <a:pt x="1280" y="3910"/>
                      </a:lnTo>
                      <a:cubicBezTo>
                        <a:pt x="2515" y="3510"/>
                        <a:pt x="3489" y="2544"/>
                        <a:pt x="3899" y="1313"/>
                      </a:cubicBezTo>
                      <a:close/>
                      <a:moveTo>
                        <a:pt x="3685" y="0"/>
                      </a:moveTo>
                      <a:cubicBezTo>
                        <a:pt x="3685" y="1028"/>
                        <a:pt x="3284" y="1955"/>
                        <a:pt x="2607" y="2632"/>
                      </a:cubicBezTo>
                      <a:cubicBezTo>
                        <a:pt x="1931" y="3283"/>
                        <a:pt x="1028" y="3710"/>
                        <a:pt x="1" y="3710"/>
                      </a:cubicBezTo>
                      <a:lnTo>
                        <a:pt x="1" y="4111"/>
                      </a:lnTo>
                      <a:cubicBezTo>
                        <a:pt x="1028" y="4111"/>
                        <a:pt x="1931" y="4537"/>
                        <a:pt x="2607" y="5213"/>
                      </a:cubicBezTo>
                      <a:cubicBezTo>
                        <a:pt x="3284" y="5865"/>
                        <a:pt x="3685" y="6792"/>
                        <a:pt x="3685" y="7820"/>
                      </a:cubicBezTo>
                      <a:lnTo>
                        <a:pt x="4111" y="7820"/>
                      </a:lnTo>
                      <a:cubicBezTo>
                        <a:pt x="4111" y="6792"/>
                        <a:pt x="4537" y="5865"/>
                        <a:pt x="5189" y="5213"/>
                      </a:cubicBezTo>
                      <a:cubicBezTo>
                        <a:pt x="5865" y="4537"/>
                        <a:pt x="6793" y="4111"/>
                        <a:pt x="7820" y="4111"/>
                      </a:cubicBezTo>
                      <a:lnTo>
                        <a:pt x="7820" y="3710"/>
                      </a:lnTo>
                      <a:cubicBezTo>
                        <a:pt x="6793" y="3710"/>
                        <a:pt x="5865" y="3283"/>
                        <a:pt x="5189" y="2632"/>
                      </a:cubicBezTo>
                      <a:cubicBezTo>
                        <a:pt x="4537" y="1955"/>
                        <a:pt x="4111" y="1028"/>
                        <a:pt x="41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1" name="Google Shape;1851;p14"/>
                <p:cNvSpPr/>
                <p:nvPr/>
              </p:nvSpPr>
              <p:spPr>
                <a:xfrm>
                  <a:off x="5569820" y="1481488"/>
                  <a:ext cx="195525" cy="195500"/>
                </a:xfrm>
                <a:custGeom>
                  <a:rect b="b" l="l" r="r" t="t"/>
                  <a:pathLst>
                    <a:path extrusionOk="0" h="7820" w="7821">
                      <a:moveTo>
                        <a:pt x="3899" y="1313"/>
                      </a:moveTo>
                      <a:lnTo>
                        <a:pt x="3899" y="1313"/>
                      </a:lnTo>
                      <a:cubicBezTo>
                        <a:pt x="4315" y="2544"/>
                        <a:pt x="5299" y="3510"/>
                        <a:pt x="6539" y="3910"/>
                      </a:cubicBezTo>
                      <a:lnTo>
                        <a:pt x="6539" y="3910"/>
                      </a:lnTo>
                      <a:cubicBezTo>
                        <a:pt x="5299" y="4310"/>
                        <a:pt x="4315" y="5276"/>
                        <a:pt x="3899" y="6507"/>
                      </a:cubicBezTo>
                      <a:lnTo>
                        <a:pt x="3899" y="6507"/>
                      </a:lnTo>
                      <a:cubicBezTo>
                        <a:pt x="3489" y="5276"/>
                        <a:pt x="2515" y="4310"/>
                        <a:pt x="1280" y="3910"/>
                      </a:cubicBezTo>
                      <a:lnTo>
                        <a:pt x="1280" y="3910"/>
                      </a:lnTo>
                      <a:cubicBezTo>
                        <a:pt x="2515" y="3510"/>
                        <a:pt x="3489" y="2544"/>
                        <a:pt x="3899" y="1313"/>
                      </a:cubicBezTo>
                      <a:close/>
                      <a:moveTo>
                        <a:pt x="3685" y="0"/>
                      </a:moveTo>
                      <a:cubicBezTo>
                        <a:pt x="3685" y="1028"/>
                        <a:pt x="3284" y="1955"/>
                        <a:pt x="2607" y="2632"/>
                      </a:cubicBezTo>
                      <a:cubicBezTo>
                        <a:pt x="1931" y="3283"/>
                        <a:pt x="1028" y="3710"/>
                        <a:pt x="1" y="3710"/>
                      </a:cubicBezTo>
                      <a:lnTo>
                        <a:pt x="1" y="4111"/>
                      </a:lnTo>
                      <a:cubicBezTo>
                        <a:pt x="1028" y="4111"/>
                        <a:pt x="1931" y="4537"/>
                        <a:pt x="2607" y="5213"/>
                      </a:cubicBezTo>
                      <a:cubicBezTo>
                        <a:pt x="3284" y="5865"/>
                        <a:pt x="3685" y="6792"/>
                        <a:pt x="3685" y="7820"/>
                      </a:cubicBezTo>
                      <a:lnTo>
                        <a:pt x="4111" y="7820"/>
                      </a:lnTo>
                      <a:cubicBezTo>
                        <a:pt x="4111" y="6792"/>
                        <a:pt x="4537" y="5865"/>
                        <a:pt x="5189" y="5213"/>
                      </a:cubicBezTo>
                      <a:cubicBezTo>
                        <a:pt x="5865" y="4537"/>
                        <a:pt x="6793" y="4111"/>
                        <a:pt x="7820" y="4111"/>
                      </a:cubicBezTo>
                      <a:lnTo>
                        <a:pt x="7820" y="3710"/>
                      </a:lnTo>
                      <a:cubicBezTo>
                        <a:pt x="6793" y="3710"/>
                        <a:pt x="5865" y="3283"/>
                        <a:pt x="5189" y="2632"/>
                      </a:cubicBezTo>
                      <a:cubicBezTo>
                        <a:pt x="4537" y="1955"/>
                        <a:pt x="4111" y="1028"/>
                        <a:pt x="41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52" name="Google Shape;1852;p14"/>
              <p:cNvCxnSpPr/>
              <p:nvPr/>
            </p:nvCxnSpPr>
            <p:spPr>
              <a:xfrm>
                <a:off x="5635575" y="1928250"/>
                <a:ext cx="0" cy="158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3" name="Google Shape;1853;p14"/>
              <p:cNvCxnSpPr/>
              <p:nvPr/>
            </p:nvCxnSpPr>
            <p:spPr>
              <a:xfrm>
                <a:off x="8263225" y="1636475"/>
                <a:ext cx="0" cy="158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54" name="Google Shape;1854;p14"/>
            <p:cNvGrpSpPr/>
            <p:nvPr/>
          </p:nvGrpSpPr>
          <p:grpSpPr>
            <a:xfrm>
              <a:off x="6759175" y="1542425"/>
              <a:ext cx="160781" cy="399339"/>
              <a:chOff x="6759175" y="1542425"/>
              <a:chExt cx="160781" cy="399339"/>
            </a:xfrm>
          </p:grpSpPr>
          <p:sp>
            <p:nvSpPr>
              <p:cNvPr id="1855" name="Google Shape;1855;p14"/>
              <p:cNvSpPr/>
              <p:nvPr/>
            </p:nvSpPr>
            <p:spPr>
              <a:xfrm>
                <a:off x="6759624" y="1683351"/>
                <a:ext cx="160332" cy="258413"/>
              </a:xfrm>
              <a:custGeom>
                <a:rect b="b" l="l" r="r" t="t"/>
                <a:pathLst>
                  <a:path extrusionOk="0" h="13334" w="8272">
                    <a:moveTo>
                      <a:pt x="0" y="0"/>
                    </a:moveTo>
                    <a:lnTo>
                      <a:pt x="0" y="13333"/>
                    </a:lnTo>
                    <a:lnTo>
                      <a:pt x="4136" y="10752"/>
                    </a:lnTo>
                    <a:lnTo>
                      <a:pt x="8271" y="13333"/>
                    </a:lnTo>
                    <a:lnTo>
                      <a:pt x="8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4"/>
              <p:cNvSpPr/>
              <p:nvPr/>
            </p:nvSpPr>
            <p:spPr>
              <a:xfrm>
                <a:off x="6759175" y="1542425"/>
                <a:ext cx="160320" cy="146350"/>
              </a:xfrm>
              <a:custGeom>
                <a:rect b="b" l="l" r="r" t="t"/>
                <a:pathLst>
                  <a:path extrusionOk="0" h="5854" w="6305">
                    <a:moveTo>
                      <a:pt x="0" y="5854"/>
                    </a:moveTo>
                    <a:lnTo>
                      <a:pt x="0" y="0"/>
                    </a:lnTo>
                    <a:lnTo>
                      <a:pt x="1892" y="630"/>
                    </a:lnTo>
                    <a:lnTo>
                      <a:pt x="3693" y="1351"/>
                    </a:lnTo>
                    <a:lnTo>
                      <a:pt x="6305" y="2432"/>
                    </a:lnTo>
                    <a:lnTo>
                      <a:pt x="6305" y="56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</p:grpSp>
      <p:sp>
        <p:nvSpPr>
          <p:cNvPr id="1857" name="Google Shape;1857;p14"/>
          <p:cNvSpPr/>
          <p:nvPr/>
        </p:nvSpPr>
        <p:spPr>
          <a:xfrm>
            <a:off x="4901520" y="3250880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5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Closing Paragraph</a:t>
            </a:r>
            <a:endParaRPr/>
          </a:p>
        </p:txBody>
      </p:sp>
      <p:graphicFrame>
        <p:nvGraphicFramePr>
          <p:cNvPr id="1863" name="Google Shape;1863;p15"/>
          <p:cNvGraphicFramePr/>
          <p:nvPr/>
        </p:nvGraphicFramePr>
        <p:xfrm>
          <a:off x="713213" y="2067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7910275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Politely ask the reader to send you an invitation to interview.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Thank the hiring manager for reviewing your application.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Restate your excitement about the job opportunity.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Let them know you will eagerly waiting for their response.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4" name="Google Shape;1864;p15"/>
          <p:cNvSpPr txBox="1"/>
          <p:nvPr>
            <p:ph idx="4294967295" type="subTitle"/>
          </p:nvPr>
        </p:nvSpPr>
        <p:spPr>
          <a:xfrm>
            <a:off x="716646" y="1346351"/>
            <a:ext cx="7717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Finish with a concise, direct closing paragraph.</a:t>
            </a:r>
            <a:endParaRPr b="0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865" name="Google Shape;1865;p15"/>
          <p:cNvGrpSpPr/>
          <p:nvPr/>
        </p:nvGrpSpPr>
        <p:grpSpPr>
          <a:xfrm>
            <a:off x="6382084" y="1206268"/>
            <a:ext cx="911622" cy="180558"/>
            <a:chOff x="9402250" y="293100"/>
            <a:chExt cx="1163525" cy="230450"/>
          </a:xfrm>
        </p:grpSpPr>
        <p:sp>
          <p:nvSpPr>
            <p:cNvPr id="1866" name="Google Shape;1866;p15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6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Proper Sign Off</a:t>
            </a:r>
            <a:endParaRPr/>
          </a:p>
        </p:txBody>
      </p:sp>
      <p:graphicFrame>
        <p:nvGraphicFramePr>
          <p:cNvPr id="1873" name="Google Shape;1873;p16"/>
          <p:cNvGraphicFramePr/>
          <p:nvPr/>
        </p:nvGraphicFramePr>
        <p:xfrm>
          <a:off x="713213" y="2067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1725550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Sincerely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Respectfully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With gratitude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Most respectfully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4" name="Google Shape;1874;p16"/>
          <p:cNvSpPr txBox="1"/>
          <p:nvPr>
            <p:ph idx="4294967295" type="subTitle"/>
          </p:nvPr>
        </p:nvSpPr>
        <p:spPr>
          <a:xfrm>
            <a:off x="716646" y="1346351"/>
            <a:ext cx="7717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10 cover letter sign-offs to use.</a:t>
            </a:r>
            <a:endParaRPr b="1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875" name="Google Shape;1875;p16"/>
          <p:cNvGrpSpPr/>
          <p:nvPr/>
        </p:nvGrpSpPr>
        <p:grpSpPr>
          <a:xfrm>
            <a:off x="6382084" y="1206268"/>
            <a:ext cx="911622" cy="180558"/>
            <a:chOff x="9402250" y="293100"/>
            <a:chExt cx="1163525" cy="230450"/>
          </a:xfrm>
        </p:grpSpPr>
        <p:sp>
          <p:nvSpPr>
            <p:cNvPr id="1876" name="Google Shape;1876;p16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78" name="Google Shape;1878;p16"/>
          <p:cNvGraphicFramePr/>
          <p:nvPr/>
        </p:nvGraphicFramePr>
        <p:xfrm>
          <a:off x="6259313" y="2077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1725550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Best regards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Thank you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With deepest thanks</a:t>
                      </a:r>
                      <a:endParaRPr sz="1500" u="none" cap="none" strike="noStrike">
                        <a:solidFill>
                          <a:schemeClr val="hlink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9" name="Google Shape;1879;p16"/>
          <p:cNvGraphicFramePr/>
          <p:nvPr/>
        </p:nvGraphicFramePr>
        <p:xfrm>
          <a:off x="3486263" y="2077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1725550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Kind regards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Warm regards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Respectfully yours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" name="Google Shape;1884;p17"/>
          <p:cNvGrpSpPr/>
          <p:nvPr/>
        </p:nvGrpSpPr>
        <p:grpSpPr>
          <a:xfrm>
            <a:off x="2370826" y="692396"/>
            <a:ext cx="3938558" cy="403854"/>
            <a:chOff x="2370826" y="539996"/>
            <a:chExt cx="3938558" cy="403854"/>
          </a:xfrm>
        </p:grpSpPr>
        <p:grpSp>
          <p:nvGrpSpPr>
            <p:cNvPr id="1885" name="Google Shape;1885;p17"/>
            <p:cNvGrpSpPr/>
            <p:nvPr/>
          </p:nvGrpSpPr>
          <p:grpSpPr>
            <a:xfrm>
              <a:off x="2370826" y="539996"/>
              <a:ext cx="1014695" cy="198879"/>
              <a:chOff x="12570425" y="755225"/>
              <a:chExt cx="842350" cy="165100"/>
            </a:xfrm>
          </p:grpSpPr>
          <p:sp>
            <p:nvSpPr>
              <p:cNvPr id="1886" name="Google Shape;1886;p17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8" name="Google Shape;1888;p17"/>
            <p:cNvGrpSpPr/>
            <p:nvPr/>
          </p:nvGrpSpPr>
          <p:grpSpPr>
            <a:xfrm>
              <a:off x="5294689" y="744971"/>
              <a:ext cx="1014695" cy="198879"/>
              <a:chOff x="13013228" y="755225"/>
              <a:chExt cx="842350" cy="165100"/>
            </a:xfrm>
          </p:grpSpPr>
          <p:sp>
            <p:nvSpPr>
              <p:cNvPr id="1889" name="Google Shape;1889;p17"/>
              <p:cNvSpPr/>
              <p:nvPr/>
            </p:nvSpPr>
            <p:spPr>
              <a:xfrm>
                <a:off x="13013228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13013228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1" name="Google Shape;1891;p17"/>
          <p:cNvGrpSpPr/>
          <p:nvPr/>
        </p:nvGrpSpPr>
        <p:grpSpPr>
          <a:xfrm>
            <a:off x="4474013" y="668763"/>
            <a:ext cx="2733825" cy="915762"/>
            <a:chOff x="4474013" y="668763"/>
            <a:chExt cx="2733825" cy="915762"/>
          </a:xfrm>
        </p:grpSpPr>
        <p:sp>
          <p:nvSpPr>
            <p:cNvPr id="1892" name="Google Shape;1892;p17"/>
            <p:cNvSpPr/>
            <p:nvPr/>
          </p:nvSpPr>
          <p:spPr>
            <a:xfrm rot="10800000">
              <a:off x="7012313" y="66876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7"/>
            <p:cNvSpPr/>
            <p:nvPr/>
          </p:nvSpPr>
          <p:spPr>
            <a:xfrm rot="10800000">
              <a:off x="6180088" y="1389025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7"/>
            <p:cNvSpPr/>
            <p:nvPr/>
          </p:nvSpPr>
          <p:spPr>
            <a:xfrm rot="10800000">
              <a:off x="4474013" y="1193525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5" name="Google Shape;1895;p17"/>
          <p:cNvSpPr/>
          <p:nvPr/>
        </p:nvSpPr>
        <p:spPr>
          <a:xfrm flipH="1" rot="-5400000">
            <a:off x="962175" y="1342875"/>
            <a:ext cx="3200100" cy="320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17"/>
          <p:cNvSpPr/>
          <p:nvPr/>
        </p:nvSpPr>
        <p:spPr>
          <a:xfrm>
            <a:off x="5291550" y="2910875"/>
            <a:ext cx="3132300" cy="380700"/>
          </a:xfrm>
          <a:prstGeom prst="round2DiagRect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17"/>
          <p:cNvSpPr txBox="1"/>
          <p:nvPr>
            <p:ph type="title"/>
          </p:nvPr>
        </p:nvSpPr>
        <p:spPr>
          <a:xfrm>
            <a:off x="5291550" y="2897375"/>
            <a:ext cx="3132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QNA</a:t>
            </a:r>
            <a:endParaRPr/>
          </a:p>
        </p:txBody>
      </p:sp>
      <p:sp>
        <p:nvSpPr>
          <p:cNvPr id="1898" name="Google Shape;1898;p17"/>
          <p:cNvSpPr txBox="1"/>
          <p:nvPr>
            <p:ph idx="1" type="subTitle"/>
          </p:nvPr>
        </p:nvSpPr>
        <p:spPr>
          <a:xfrm>
            <a:off x="3887350" y="1849800"/>
            <a:ext cx="5010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4"/>
                </a:solidFill>
              </a:rPr>
              <a:t>Sumiya Shajuti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/>
              <a:t>Sr. Job Placement Executive</a:t>
            </a:r>
            <a:r>
              <a:rPr lang="en" sz="1800"/>
              <a:t>, Programming Hero </a:t>
            </a:r>
            <a:r>
              <a:rPr lang="en"/>
              <a:t>            </a:t>
            </a:r>
            <a:r>
              <a:rPr lang="en">
                <a:solidFill>
                  <a:schemeClr val="accent4"/>
                </a:solidFill>
              </a:rPr>
              <a:t>shajuti</a:t>
            </a:r>
            <a:r>
              <a:rPr lang="en">
                <a:solidFill>
                  <a:schemeClr val="accent4"/>
                </a:solidFill>
              </a:rPr>
              <a:t>@programming-hero.com</a:t>
            </a:r>
            <a:endParaRPr>
              <a:solidFill>
                <a:schemeClr val="accent4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grpSp>
        <p:nvGrpSpPr>
          <p:cNvPr id="1899" name="Google Shape;1899;p17"/>
          <p:cNvGrpSpPr/>
          <p:nvPr/>
        </p:nvGrpSpPr>
        <p:grpSpPr>
          <a:xfrm flipH="1">
            <a:off x="779403" y="744974"/>
            <a:ext cx="3758551" cy="3858167"/>
            <a:chOff x="1646100" y="605875"/>
            <a:chExt cx="4379575" cy="4495650"/>
          </a:xfrm>
        </p:grpSpPr>
        <p:sp>
          <p:nvSpPr>
            <p:cNvPr id="1900" name="Google Shape;1900;p17"/>
            <p:cNvSpPr/>
            <p:nvPr/>
          </p:nvSpPr>
          <p:spPr>
            <a:xfrm>
              <a:off x="4187525" y="947875"/>
              <a:ext cx="1565975" cy="3560725"/>
            </a:xfrm>
            <a:custGeom>
              <a:rect b="b" l="l" r="r" t="t"/>
              <a:pathLst>
                <a:path extrusionOk="0" h="142429" w="62639">
                  <a:moveTo>
                    <a:pt x="43601" y="1"/>
                  </a:moveTo>
                  <a:cubicBezTo>
                    <a:pt x="42822" y="1"/>
                    <a:pt x="41940" y="625"/>
                    <a:pt x="41375" y="1957"/>
                  </a:cubicBezTo>
                  <a:cubicBezTo>
                    <a:pt x="39912" y="5345"/>
                    <a:pt x="22923" y="52900"/>
                    <a:pt x="21241" y="52900"/>
                  </a:cubicBezTo>
                  <a:cubicBezTo>
                    <a:pt x="19535" y="52900"/>
                    <a:pt x="18804" y="51706"/>
                    <a:pt x="17098" y="49268"/>
                  </a:cubicBezTo>
                  <a:cubicBezTo>
                    <a:pt x="15416" y="46831"/>
                    <a:pt x="8128" y="35448"/>
                    <a:pt x="4983" y="29622"/>
                  </a:cubicBezTo>
                  <a:cubicBezTo>
                    <a:pt x="3596" y="27072"/>
                    <a:pt x="2307" y="26100"/>
                    <a:pt x="1458" y="26100"/>
                  </a:cubicBezTo>
                  <a:cubicBezTo>
                    <a:pt x="367" y="26100"/>
                    <a:pt x="1" y="27703"/>
                    <a:pt x="1083" y="29622"/>
                  </a:cubicBezTo>
                  <a:cubicBezTo>
                    <a:pt x="3033" y="33010"/>
                    <a:pt x="17098" y="58238"/>
                    <a:pt x="17098" y="58238"/>
                  </a:cubicBezTo>
                  <a:cubicBezTo>
                    <a:pt x="17098" y="58238"/>
                    <a:pt x="12247" y="135896"/>
                    <a:pt x="12003" y="136603"/>
                  </a:cubicBezTo>
                  <a:lnTo>
                    <a:pt x="29724" y="142428"/>
                  </a:lnTo>
                  <a:cubicBezTo>
                    <a:pt x="29724" y="142428"/>
                    <a:pt x="25848" y="62138"/>
                    <a:pt x="27530" y="59774"/>
                  </a:cubicBezTo>
                  <a:cubicBezTo>
                    <a:pt x="29236" y="57409"/>
                    <a:pt x="58827" y="15533"/>
                    <a:pt x="61021" y="13242"/>
                  </a:cubicBezTo>
                  <a:cubicBezTo>
                    <a:pt x="62638" y="11553"/>
                    <a:pt x="61739" y="10050"/>
                    <a:pt x="60568" y="10050"/>
                  </a:cubicBezTo>
                  <a:cubicBezTo>
                    <a:pt x="60151" y="10050"/>
                    <a:pt x="59699" y="10241"/>
                    <a:pt x="59315" y="10683"/>
                  </a:cubicBezTo>
                  <a:cubicBezTo>
                    <a:pt x="57877" y="12389"/>
                    <a:pt x="30455" y="49024"/>
                    <a:pt x="28992" y="50731"/>
                  </a:cubicBezTo>
                  <a:cubicBezTo>
                    <a:pt x="28480" y="51319"/>
                    <a:pt x="27971" y="51616"/>
                    <a:pt x="27577" y="51616"/>
                  </a:cubicBezTo>
                  <a:cubicBezTo>
                    <a:pt x="26846" y="51616"/>
                    <a:pt x="26510" y="50596"/>
                    <a:pt x="27286" y="48537"/>
                  </a:cubicBezTo>
                  <a:cubicBezTo>
                    <a:pt x="28505" y="45392"/>
                    <a:pt x="43544" y="8513"/>
                    <a:pt x="44934" y="4150"/>
                  </a:cubicBezTo>
                  <a:cubicBezTo>
                    <a:pt x="45762" y="1488"/>
                    <a:pt x="44804" y="1"/>
                    <a:pt x="4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128100" y="605875"/>
              <a:ext cx="2897575" cy="1310475"/>
            </a:xfrm>
            <a:custGeom>
              <a:rect b="b" l="l" r="r" t="t"/>
              <a:pathLst>
                <a:path extrusionOk="0" h="52419" w="115903">
                  <a:moveTo>
                    <a:pt x="86472" y="1"/>
                  </a:moveTo>
                  <a:cubicBezTo>
                    <a:pt x="79972" y="1"/>
                    <a:pt x="72772" y="2316"/>
                    <a:pt x="69200" y="6179"/>
                  </a:cubicBezTo>
                  <a:cubicBezTo>
                    <a:pt x="64577" y="11180"/>
                    <a:pt x="60725" y="19463"/>
                    <a:pt x="52746" y="19463"/>
                  </a:cubicBezTo>
                  <a:cubicBezTo>
                    <a:pt x="51974" y="19463"/>
                    <a:pt x="51163" y="19385"/>
                    <a:pt x="50310" y="19220"/>
                  </a:cubicBezTo>
                  <a:cubicBezTo>
                    <a:pt x="46598" y="18491"/>
                    <a:pt x="42593" y="17833"/>
                    <a:pt x="38686" y="17833"/>
                  </a:cubicBezTo>
                  <a:cubicBezTo>
                    <a:pt x="32405" y="17833"/>
                    <a:pt x="26377" y="19532"/>
                    <a:pt x="22230" y="25362"/>
                  </a:cubicBezTo>
                  <a:cubicBezTo>
                    <a:pt x="15502" y="34795"/>
                    <a:pt x="13260" y="36209"/>
                    <a:pt x="5948" y="40572"/>
                  </a:cubicBezTo>
                  <a:cubicBezTo>
                    <a:pt x="1706" y="43107"/>
                    <a:pt x="488" y="46690"/>
                    <a:pt x="195" y="49249"/>
                  </a:cubicBezTo>
                  <a:cubicBezTo>
                    <a:pt x="0" y="51102"/>
                    <a:pt x="293" y="52418"/>
                    <a:pt x="293" y="52418"/>
                  </a:cubicBezTo>
                  <a:lnTo>
                    <a:pt x="111417" y="52418"/>
                  </a:lnTo>
                  <a:cubicBezTo>
                    <a:pt x="107054" y="34673"/>
                    <a:pt x="113318" y="40938"/>
                    <a:pt x="114976" y="28872"/>
                  </a:cubicBezTo>
                  <a:cubicBezTo>
                    <a:pt x="115049" y="28336"/>
                    <a:pt x="115098" y="27824"/>
                    <a:pt x="115147" y="27312"/>
                  </a:cubicBezTo>
                  <a:cubicBezTo>
                    <a:pt x="115902" y="16685"/>
                    <a:pt x="108297" y="15173"/>
                    <a:pt x="104470" y="12127"/>
                  </a:cubicBezTo>
                  <a:cubicBezTo>
                    <a:pt x="100473" y="8958"/>
                    <a:pt x="101277" y="4229"/>
                    <a:pt x="93965" y="1280"/>
                  </a:cubicBezTo>
                  <a:cubicBezTo>
                    <a:pt x="91804" y="408"/>
                    <a:pt x="89200" y="1"/>
                    <a:pt x="86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128100" y="1288675"/>
              <a:ext cx="2878675" cy="627675"/>
            </a:xfrm>
            <a:custGeom>
              <a:rect b="b" l="l" r="r" t="t"/>
              <a:pathLst>
                <a:path extrusionOk="0" h="25107" w="115147">
                  <a:moveTo>
                    <a:pt x="115147" y="0"/>
                  </a:moveTo>
                  <a:lnTo>
                    <a:pt x="115147" y="0"/>
                  </a:lnTo>
                  <a:cubicBezTo>
                    <a:pt x="88065" y="19473"/>
                    <a:pt x="39134" y="22212"/>
                    <a:pt x="13702" y="22212"/>
                  </a:cubicBezTo>
                  <a:cubicBezTo>
                    <a:pt x="7683" y="22212"/>
                    <a:pt x="2980" y="22059"/>
                    <a:pt x="195" y="21937"/>
                  </a:cubicBezTo>
                  <a:lnTo>
                    <a:pt x="195" y="21937"/>
                  </a:lnTo>
                  <a:cubicBezTo>
                    <a:pt x="0" y="23790"/>
                    <a:pt x="293" y="25106"/>
                    <a:pt x="293" y="25106"/>
                  </a:cubicBezTo>
                  <a:lnTo>
                    <a:pt x="111417" y="25106"/>
                  </a:lnTo>
                  <a:cubicBezTo>
                    <a:pt x="107054" y="7361"/>
                    <a:pt x="113318" y="13626"/>
                    <a:pt x="114976" y="1560"/>
                  </a:cubicBezTo>
                  <a:cubicBezTo>
                    <a:pt x="115049" y="1024"/>
                    <a:pt x="115098" y="512"/>
                    <a:pt x="115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1646100" y="4257525"/>
              <a:ext cx="3981050" cy="839725"/>
            </a:xfrm>
            <a:custGeom>
              <a:rect b="b" l="l" r="r" t="t"/>
              <a:pathLst>
                <a:path extrusionOk="0" h="33589" w="159242">
                  <a:moveTo>
                    <a:pt x="104812" y="0"/>
                  </a:moveTo>
                  <a:cubicBezTo>
                    <a:pt x="82046" y="0"/>
                    <a:pt x="62522" y="9457"/>
                    <a:pt x="54283" y="22912"/>
                  </a:cubicBezTo>
                  <a:lnTo>
                    <a:pt x="9580" y="22912"/>
                  </a:lnTo>
                  <a:cubicBezTo>
                    <a:pt x="6948" y="22912"/>
                    <a:pt x="4534" y="23985"/>
                    <a:pt x="2804" y="25715"/>
                  </a:cubicBezTo>
                  <a:cubicBezTo>
                    <a:pt x="1073" y="27446"/>
                    <a:pt x="1" y="29835"/>
                    <a:pt x="1" y="32492"/>
                  </a:cubicBezTo>
                  <a:cubicBezTo>
                    <a:pt x="1" y="32857"/>
                    <a:pt x="25" y="33223"/>
                    <a:pt x="74" y="33589"/>
                  </a:cubicBezTo>
                  <a:lnTo>
                    <a:pt x="159241" y="33589"/>
                  </a:lnTo>
                  <a:cubicBezTo>
                    <a:pt x="156584" y="14747"/>
                    <a:pt x="133233" y="0"/>
                    <a:pt x="104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229250" y="4568300"/>
              <a:ext cx="864725" cy="268150"/>
            </a:xfrm>
            <a:custGeom>
              <a:rect b="b" l="l" r="r" t="t"/>
              <a:pathLst>
                <a:path extrusionOk="0" h="10726" w="34589">
                  <a:moveTo>
                    <a:pt x="17282" y="0"/>
                  </a:moveTo>
                  <a:cubicBezTo>
                    <a:pt x="7752" y="0"/>
                    <a:pt x="0" y="2389"/>
                    <a:pt x="0" y="5363"/>
                  </a:cubicBezTo>
                  <a:cubicBezTo>
                    <a:pt x="0" y="8336"/>
                    <a:pt x="7752" y="10725"/>
                    <a:pt x="17282" y="10725"/>
                  </a:cubicBezTo>
                  <a:cubicBezTo>
                    <a:pt x="26837" y="10725"/>
                    <a:pt x="34588" y="8336"/>
                    <a:pt x="34588" y="5363"/>
                  </a:cubicBezTo>
                  <a:cubicBezTo>
                    <a:pt x="34588" y="2389"/>
                    <a:pt x="26837" y="0"/>
                    <a:pt x="17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4535125" y="4422050"/>
              <a:ext cx="518600" cy="678850"/>
            </a:xfrm>
            <a:custGeom>
              <a:rect b="b" l="l" r="r" t="t"/>
              <a:pathLst>
                <a:path extrusionOk="0" h="27154" w="20744">
                  <a:moveTo>
                    <a:pt x="20475" y="0"/>
                  </a:moveTo>
                  <a:cubicBezTo>
                    <a:pt x="19135" y="1243"/>
                    <a:pt x="18111" y="2779"/>
                    <a:pt x="17550" y="4510"/>
                  </a:cubicBezTo>
                  <a:cubicBezTo>
                    <a:pt x="16819" y="6679"/>
                    <a:pt x="16770" y="8995"/>
                    <a:pt x="16015" y="11066"/>
                  </a:cubicBezTo>
                  <a:cubicBezTo>
                    <a:pt x="15015" y="13675"/>
                    <a:pt x="12919" y="15746"/>
                    <a:pt x="10750" y="17599"/>
                  </a:cubicBezTo>
                  <a:cubicBezTo>
                    <a:pt x="7191" y="20670"/>
                    <a:pt x="3218" y="23449"/>
                    <a:pt x="0" y="26861"/>
                  </a:cubicBezTo>
                  <a:lnTo>
                    <a:pt x="293" y="27154"/>
                  </a:lnTo>
                  <a:cubicBezTo>
                    <a:pt x="3486" y="23766"/>
                    <a:pt x="7435" y="20987"/>
                    <a:pt x="11018" y="17916"/>
                  </a:cubicBezTo>
                  <a:cubicBezTo>
                    <a:pt x="13187" y="16039"/>
                    <a:pt x="15357" y="13943"/>
                    <a:pt x="16380" y="11213"/>
                  </a:cubicBezTo>
                  <a:cubicBezTo>
                    <a:pt x="17185" y="9043"/>
                    <a:pt x="17209" y="6728"/>
                    <a:pt x="17940" y="4631"/>
                  </a:cubicBezTo>
                  <a:cubicBezTo>
                    <a:pt x="18477" y="2998"/>
                    <a:pt x="19476" y="1487"/>
                    <a:pt x="20743" y="293"/>
                  </a:cubicBezTo>
                  <a:lnTo>
                    <a:pt x="20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4697225" y="4458000"/>
              <a:ext cx="427175" cy="643525"/>
            </a:xfrm>
            <a:custGeom>
              <a:rect b="b" l="l" r="r" t="t"/>
              <a:pathLst>
                <a:path extrusionOk="0" h="25741" w="17087">
                  <a:moveTo>
                    <a:pt x="16770" y="0"/>
                  </a:moveTo>
                  <a:cubicBezTo>
                    <a:pt x="15649" y="1365"/>
                    <a:pt x="14796" y="2950"/>
                    <a:pt x="14308" y="4656"/>
                  </a:cubicBezTo>
                  <a:cubicBezTo>
                    <a:pt x="13601" y="7240"/>
                    <a:pt x="13748" y="9945"/>
                    <a:pt x="12968" y="12432"/>
                  </a:cubicBezTo>
                  <a:cubicBezTo>
                    <a:pt x="11676" y="16648"/>
                    <a:pt x="7946" y="19695"/>
                    <a:pt x="4266" y="22303"/>
                  </a:cubicBezTo>
                  <a:cubicBezTo>
                    <a:pt x="2852" y="23327"/>
                    <a:pt x="1390" y="24326"/>
                    <a:pt x="0" y="25423"/>
                  </a:cubicBezTo>
                  <a:lnTo>
                    <a:pt x="244" y="25740"/>
                  </a:lnTo>
                  <a:cubicBezTo>
                    <a:pt x="1633" y="24643"/>
                    <a:pt x="3096" y="23644"/>
                    <a:pt x="4509" y="22645"/>
                  </a:cubicBezTo>
                  <a:cubicBezTo>
                    <a:pt x="8190" y="20012"/>
                    <a:pt x="11993" y="16941"/>
                    <a:pt x="13358" y="12529"/>
                  </a:cubicBezTo>
                  <a:cubicBezTo>
                    <a:pt x="14138" y="9970"/>
                    <a:pt x="14016" y="7264"/>
                    <a:pt x="14723" y="4753"/>
                  </a:cubicBezTo>
                  <a:cubicBezTo>
                    <a:pt x="15161" y="3120"/>
                    <a:pt x="15990" y="1585"/>
                    <a:pt x="17087" y="268"/>
                  </a:cubicBezTo>
                  <a:lnTo>
                    <a:pt x="16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7"/>
            <p:cNvSpPr/>
            <p:nvPr/>
          </p:nvSpPr>
          <p:spPr>
            <a:xfrm>
              <a:off x="4906225" y="4482975"/>
              <a:ext cx="261450" cy="618550"/>
            </a:xfrm>
            <a:custGeom>
              <a:rect b="b" l="l" r="r" t="t"/>
              <a:pathLst>
                <a:path extrusionOk="0" h="24742" w="10458">
                  <a:moveTo>
                    <a:pt x="10067" y="1"/>
                  </a:moveTo>
                  <a:cubicBezTo>
                    <a:pt x="9044" y="2121"/>
                    <a:pt x="8702" y="4632"/>
                    <a:pt x="8581" y="6996"/>
                  </a:cubicBezTo>
                  <a:cubicBezTo>
                    <a:pt x="8386" y="10433"/>
                    <a:pt x="8507" y="13992"/>
                    <a:pt x="7069" y="17063"/>
                  </a:cubicBezTo>
                  <a:cubicBezTo>
                    <a:pt x="5631" y="20183"/>
                    <a:pt x="2877" y="22304"/>
                    <a:pt x="1" y="24400"/>
                  </a:cubicBezTo>
                  <a:lnTo>
                    <a:pt x="244" y="24741"/>
                  </a:lnTo>
                  <a:cubicBezTo>
                    <a:pt x="3096" y="22621"/>
                    <a:pt x="5948" y="20476"/>
                    <a:pt x="7435" y="17234"/>
                  </a:cubicBezTo>
                  <a:cubicBezTo>
                    <a:pt x="8922" y="14065"/>
                    <a:pt x="8800" y="10433"/>
                    <a:pt x="8971" y="6996"/>
                  </a:cubicBezTo>
                  <a:cubicBezTo>
                    <a:pt x="9117" y="4681"/>
                    <a:pt x="9458" y="2219"/>
                    <a:pt x="10433" y="171"/>
                  </a:cubicBezTo>
                  <a:lnTo>
                    <a:pt x="10457" y="147"/>
                  </a:lnTo>
                  <a:lnTo>
                    <a:pt x="10457" y="98"/>
                  </a:lnTo>
                  <a:lnTo>
                    <a:pt x="10262" y="98"/>
                  </a:lnTo>
                  <a:lnTo>
                    <a:pt x="100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7"/>
            <p:cNvSpPr/>
            <p:nvPr/>
          </p:nvSpPr>
          <p:spPr>
            <a:xfrm>
              <a:off x="3980000" y="2317300"/>
              <a:ext cx="1361950" cy="972350"/>
            </a:xfrm>
            <a:custGeom>
              <a:rect b="b" l="l" r="r" t="t"/>
              <a:pathLst>
                <a:path extrusionOk="0" h="38894" w="54478">
                  <a:moveTo>
                    <a:pt x="16384" y="1"/>
                  </a:moveTo>
                  <a:cubicBezTo>
                    <a:pt x="14147" y="1"/>
                    <a:pt x="11907" y="103"/>
                    <a:pt x="9677" y="317"/>
                  </a:cubicBezTo>
                  <a:cubicBezTo>
                    <a:pt x="7678" y="512"/>
                    <a:pt x="5582" y="804"/>
                    <a:pt x="3924" y="1925"/>
                  </a:cubicBezTo>
                  <a:cubicBezTo>
                    <a:pt x="2243" y="3047"/>
                    <a:pt x="1170" y="5216"/>
                    <a:pt x="1926" y="7020"/>
                  </a:cubicBezTo>
                  <a:cubicBezTo>
                    <a:pt x="2243" y="7800"/>
                    <a:pt x="2852" y="8433"/>
                    <a:pt x="3047" y="9238"/>
                  </a:cubicBezTo>
                  <a:cubicBezTo>
                    <a:pt x="3315" y="10359"/>
                    <a:pt x="2730" y="11480"/>
                    <a:pt x="1999" y="12382"/>
                  </a:cubicBezTo>
                  <a:cubicBezTo>
                    <a:pt x="1487" y="12992"/>
                    <a:pt x="902" y="13577"/>
                    <a:pt x="683" y="14332"/>
                  </a:cubicBezTo>
                  <a:cubicBezTo>
                    <a:pt x="0" y="16867"/>
                    <a:pt x="3973" y="18744"/>
                    <a:pt x="3705" y="21352"/>
                  </a:cubicBezTo>
                  <a:cubicBezTo>
                    <a:pt x="3486" y="23424"/>
                    <a:pt x="780" y="24472"/>
                    <a:pt x="390" y="26495"/>
                  </a:cubicBezTo>
                  <a:cubicBezTo>
                    <a:pt x="98" y="27933"/>
                    <a:pt x="1365" y="29274"/>
                    <a:pt x="2559" y="29908"/>
                  </a:cubicBezTo>
                  <a:cubicBezTo>
                    <a:pt x="2997" y="30156"/>
                    <a:pt x="3426" y="30257"/>
                    <a:pt x="3848" y="30257"/>
                  </a:cubicBezTo>
                  <a:cubicBezTo>
                    <a:pt x="4836" y="30257"/>
                    <a:pt x="5788" y="29699"/>
                    <a:pt x="6728" y="29152"/>
                  </a:cubicBezTo>
                  <a:cubicBezTo>
                    <a:pt x="8872" y="27958"/>
                    <a:pt x="11353" y="27360"/>
                    <a:pt x="13836" y="27360"/>
                  </a:cubicBezTo>
                  <a:cubicBezTo>
                    <a:pt x="16319" y="27360"/>
                    <a:pt x="18805" y="27958"/>
                    <a:pt x="20962" y="29152"/>
                  </a:cubicBezTo>
                  <a:cubicBezTo>
                    <a:pt x="22400" y="29956"/>
                    <a:pt x="23790" y="31151"/>
                    <a:pt x="24180" y="32711"/>
                  </a:cubicBezTo>
                  <a:cubicBezTo>
                    <a:pt x="24302" y="33198"/>
                    <a:pt x="24326" y="33710"/>
                    <a:pt x="24570" y="34124"/>
                  </a:cubicBezTo>
                  <a:cubicBezTo>
                    <a:pt x="24911" y="34661"/>
                    <a:pt x="25569" y="34953"/>
                    <a:pt x="26179" y="35173"/>
                  </a:cubicBezTo>
                  <a:cubicBezTo>
                    <a:pt x="28616" y="36123"/>
                    <a:pt x="31127" y="36879"/>
                    <a:pt x="33662" y="37659"/>
                  </a:cubicBezTo>
                  <a:cubicBezTo>
                    <a:pt x="35682" y="38276"/>
                    <a:pt x="37789" y="38894"/>
                    <a:pt x="39883" y="38894"/>
                  </a:cubicBezTo>
                  <a:cubicBezTo>
                    <a:pt x="40517" y="38894"/>
                    <a:pt x="41150" y="38837"/>
                    <a:pt x="41778" y="38707"/>
                  </a:cubicBezTo>
                  <a:cubicBezTo>
                    <a:pt x="42802" y="38488"/>
                    <a:pt x="43826" y="38049"/>
                    <a:pt x="44508" y="37293"/>
                  </a:cubicBezTo>
                  <a:cubicBezTo>
                    <a:pt x="45215" y="36513"/>
                    <a:pt x="45483" y="35343"/>
                    <a:pt x="45020" y="34417"/>
                  </a:cubicBezTo>
                  <a:cubicBezTo>
                    <a:pt x="44801" y="33978"/>
                    <a:pt x="44411" y="33588"/>
                    <a:pt x="44338" y="33101"/>
                  </a:cubicBezTo>
                  <a:cubicBezTo>
                    <a:pt x="44265" y="32638"/>
                    <a:pt x="44484" y="32150"/>
                    <a:pt x="44801" y="31784"/>
                  </a:cubicBezTo>
                  <a:cubicBezTo>
                    <a:pt x="46020" y="30151"/>
                    <a:pt x="48262" y="29639"/>
                    <a:pt x="50212" y="28957"/>
                  </a:cubicBezTo>
                  <a:cubicBezTo>
                    <a:pt x="52186" y="28275"/>
                    <a:pt x="54307" y="26958"/>
                    <a:pt x="54405" y="24935"/>
                  </a:cubicBezTo>
                  <a:cubicBezTo>
                    <a:pt x="54478" y="23741"/>
                    <a:pt x="53746" y="22595"/>
                    <a:pt x="52796" y="21815"/>
                  </a:cubicBezTo>
                  <a:cubicBezTo>
                    <a:pt x="51821" y="21035"/>
                    <a:pt x="50626" y="20596"/>
                    <a:pt x="49456" y="20206"/>
                  </a:cubicBezTo>
                  <a:cubicBezTo>
                    <a:pt x="47896" y="19695"/>
                    <a:pt x="46312" y="19256"/>
                    <a:pt x="44703" y="18890"/>
                  </a:cubicBezTo>
                  <a:cubicBezTo>
                    <a:pt x="43728" y="18671"/>
                    <a:pt x="42753" y="18451"/>
                    <a:pt x="41876" y="17988"/>
                  </a:cubicBezTo>
                  <a:cubicBezTo>
                    <a:pt x="40998" y="17525"/>
                    <a:pt x="40243" y="16745"/>
                    <a:pt x="40097" y="15795"/>
                  </a:cubicBezTo>
                  <a:cubicBezTo>
                    <a:pt x="39975" y="14868"/>
                    <a:pt x="40389" y="13967"/>
                    <a:pt x="40365" y="13040"/>
                  </a:cubicBezTo>
                  <a:cubicBezTo>
                    <a:pt x="40316" y="11602"/>
                    <a:pt x="39097" y="10408"/>
                    <a:pt x="37757" y="9774"/>
                  </a:cubicBezTo>
                  <a:cubicBezTo>
                    <a:pt x="36416" y="9140"/>
                    <a:pt x="34929" y="8921"/>
                    <a:pt x="33491" y="8507"/>
                  </a:cubicBezTo>
                  <a:cubicBezTo>
                    <a:pt x="32077" y="8092"/>
                    <a:pt x="30615" y="7385"/>
                    <a:pt x="29884" y="6118"/>
                  </a:cubicBezTo>
                  <a:cubicBezTo>
                    <a:pt x="29542" y="5557"/>
                    <a:pt x="29396" y="4923"/>
                    <a:pt x="29104" y="4338"/>
                  </a:cubicBezTo>
                  <a:cubicBezTo>
                    <a:pt x="28348" y="2705"/>
                    <a:pt x="26764" y="1560"/>
                    <a:pt x="25033" y="926"/>
                  </a:cubicBezTo>
                  <a:cubicBezTo>
                    <a:pt x="23327" y="317"/>
                    <a:pt x="21474" y="146"/>
                    <a:pt x="19646" y="73"/>
                  </a:cubicBezTo>
                  <a:cubicBezTo>
                    <a:pt x="18561" y="25"/>
                    <a:pt x="17473" y="1"/>
                    <a:pt x="16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2842300" y="3960150"/>
              <a:ext cx="85950" cy="277275"/>
            </a:xfrm>
            <a:custGeom>
              <a:rect b="b" l="l" r="r" t="t"/>
              <a:pathLst>
                <a:path extrusionOk="0" h="11091" w="3438">
                  <a:moveTo>
                    <a:pt x="3437" y="0"/>
                  </a:moveTo>
                  <a:lnTo>
                    <a:pt x="0" y="8068"/>
                  </a:lnTo>
                  <a:lnTo>
                    <a:pt x="2584" y="11091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1915450" y="4721250"/>
              <a:ext cx="302875" cy="138675"/>
            </a:xfrm>
            <a:custGeom>
              <a:rect b="b" l="l" r="r" t="t"/>
              <a:pathLst>
                <a:path extrusionOk="0" h="5547" w="12115">
                  <a:moveTo>
                    <a:pt x="4851" y="0"/>
                  </a:moveTo>
                  <a:cubicBezTo>
                    <a:pt x="3169" y="1560"/>
                    <a:pt x="0" y="4778"/>
                    <a:pt x="1219" y="5436"/>
                  </a:cubicBezTo>
                  <a:cubicBezTo>
                    <a:pt x="1362" y="5512"/>
                    <a:pt x="1563" y="5547"/>
                    <a:pt x="1811" y="5547"/>
                  </a:cubicBezTo>
                  <a:cubicBezTo>
                    <a:pt x="3464" y="5547"/>
                    <a:pt x="7197" y="4000"/>
                    <a:pt x="9677" y="2877"/>
                  </a:cubicBezTo>
                  <a:cubicBezTo>
                    <a:pt x="11091" y="2218"/>
                    <a:pt x="12115" y="1731"/>
                    <a:pt x="12115" y="1731"/>
                  </a:cubicBezTo>
                  <a:lnTo>
                    <a:pt x="9848" y="780"/>
                  </a:lnTo>
                  <a:cubicBezTo>
                    <a:pt x="9823" y="1048"/>
                    <a:pt x="9799" y="1341"/>
                    <a:pt x="9775" y="1609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1976375" y="3384550"/>
              <a:ext cx="1527725" cy="1376925"/>
            </a:xfrm>
            <a:custGeom>
              <a:rect b="b" l="l" r="r" t="t"/>
              <a:pathLst>
                <a:path extrusionOk="0" h="55077" w="61109">
                  <a:moveTo>
                    <a:pt x="33203" y="1"/>
                  </a:moveTo>
                  <a:cubicBezTo>
                    <a:pt x="31744" y="1"/>
                    <a:pt x="30232" y="82"/>
                    <a:pt x="28666" y="258"/>
                  </a:cubicBezTo>
                  <a:cubicBezTo>
                    <a:pt x="7630" y="2622"/>
                    <a:pt x="1" y="52664"/>
                    <a:pt x="1" y="52664"/>
                  </a:cubicBezTo>
                  <a:lnTo>
                    <a:pt x="2414" y="53468"/>
                  </a:lnTo>
                  <a:lnTo>
                    <a:pt x="7338" y="55077"/>
                  </a:lnTo>
                  <a:cubicBezTo>
                    <a:pt x="7362" y="54809"/>
                    <a:pt x="7386" y="54516"/>
                    <a:pt x="7411" y="54248"/>
                  </a:cubicBezTo>
                  <a:cubicBezTo>
                    <a:pt x="8995" y="37820"/>
                    <a:pt x="16039" y="12787"/>
                    <a:pt x="29031" y="7156"/>
                  </a:cubicBezTo>
                  <a:cubicBezTo>
                    <a:pt x="30675" y="6443"/>
                    <a:pt x="32580" y="6141"/>
                    <a:pt x="34626" y="6141"/>
                  </a:cubicBezTo>
                  <a:cubicBezTo>
                    <a:pt x="43563" y="6141"/>
                    <a:pt x="55203" y="11898"/>
                    <a:pt x="59646" y="14298"/>
                  </a:cubicBezTo>
                  <a:lnTo>
                    <a:pt x="61108" y="12592"/>
                  </a:lnTo>
                  <a:cubicBezTo>
                    <a:pt x="61108" y="12592"/>
                    <a:pt x="51336" y="1"/>
                    <a:pt x="3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2153100" y="3538075"/>
              <a:ext cx="1940250" cy="1466550"/>
            </a:xfrm>
            <a:custGeom>
              <a:rect b="b" l="l" r="r" t="t"/>
              <a:pathLst>
                <a:path extrusionOk="0" h="58662" w="77610">
                  <a:moveTo>
                    <a:pt x="27544" y="0"/>
                  </a:moveTo>
                  <a:cubicBezTo>
                    <a:pt x="25494" y="0"/>
                    <a:pt x="23586" y="302"/>
                    <a:pt x="21938" y="1015"/>
                  </a:cubicBezTo>
                  <a:cubicBezTo>
                    <a:pt x="15454" y="3818"/>
                    <a:pt x="10457" y="11496"/>
                    <a:pt x="6874" y="20515"/>
                  </a:cubicBezTo>
                  <a:cubicBezTo>
                    <a:pt x="3315" y="29461"/>
                    <a:pt x="1171" y="39771"/>
                    <a:pt x="366" y="47937"/>
                  </a:cubicBezTo>
                  <a:cubicBezTo>
                    <a:pt x="387" y="47738"/>
                    <a:pt x="426" y="47414"/>
                    <a:pt x="433" y="47414"/>
                  </a:cubicBezTo>
                  <a:lnTo>
                    <a:pt x="433" y="47414"/>
                  </a:lnTo>
                  <a:cubicBezTo>
                    <a:pt x="442" y="47414"/>
                    <a:pt x="394" y="47989"/>
                    <a:pt x="171" y="50204"/>
                  </a:cubicBezTo>
                  <a:cubicBezTo>
                    <a:pt x="49" y="52032"/>
                    <a:pt x="1" y="53713"/>
                    <a:pt x="1" y="55225"/>
                  </a:cubicBezTo>
                  <a:lnTo>
                    <a:pt x="2511" y="55932"/>
                  </a:lnTo>
                  <a:lnTo>
                    <a:pt x="9117" y="57784"/>
                  </a:lnTo>
                  <a:lnTo>
                    <a:pt x="12334" y="58662"/>
                  </a:lnTo>
                  <a:lnTo>
                    <a:pt x="27568" y="24951"/>
                  </a:lnTo>
                  <a:cubicBezTo>
                    <a:pt x="27568" y="24951"/>
                    <a:pt x="47673" y="49653"/>
                    <a:pt x="58941" y="49653"/>
                  </a:cubicBezTo>
                  <a:cubicBezTo>
                    <a:pt x="59072" y="49653"/>
                    <a:pt x="59201" y="49650"/>
                    <a:pt x="59329" y="49643"/>
                  </a:cubicBezTo>
                  <a:cubicBezTo>
                    <a:pt x="64204" y="49399"/>
                    <a:pt x="68274" y="46986"/>
                    <a:pt x="71345" y="44305"/>
                  </a:cubicBezTo>
                  <a:cubicBezTo>
                    <a:pt x="75002" y="41136"/>
                    <a:pt x="77220" y="37602"/>
                    <a:pt x="77561" y="37017"/>
                  </a:cubicBezTo>
                  <a:cubicBezTo>
                    <a:pt x="77610" y="36968"/>
                    <a:pt x="77610" y="36919"/>
                    <a:pt x="77610" y="36919"/>
                  </a:cubicBezTo>
                  <a:lnTo>
                    <a:pt x="54405" y="9181"/>
                  </a:lnTo>
                  <a:cubicBezTo>
                    <a:pt x="54405" y="9181"/>
                    <a:pt x="53747" y="8766"/>
                    <a:pt x="52577" y="8157"/>
                  </a:cubicBezTo>
                  <a:cubicBezTo>
                    <a:pt x="48134" y="5757"/>
                    <a:pt x="36494" y="0"/>
                    <a:pt x="27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2148225" y="3532975"/>
              <a:ext cx="1036550" cy="1385725"/>
            </a:xfrm>
            <a:custGeom>
              <a:rect b="b" l="l" r="r" t="t"/>
              <a:pathLst>
                <a:path extrusionOk="0" h="55429" w="41462">
                  <a:moveTo>
                    <a:pt x="27739" y="0"/>
                  </a:moveTo>
                  <a:cubicBezTo>
                    <a:pt x="25667" y="0"/>
                    <a:pt x="23742" y="293"/>
                    <a:pt x="22060" y="1024"/>
                  </a:cubicBezTo>
                  <a:cubicBezTo>
                    <a:pt x="15478" y="3876"/>
                    <a:pt x="10482" y="11603"/>
                    <a:pt x="6874" y="20646"/>
                  </a:cubicBezTo>
                  <a:cubicBezTo>
                    <a:pt x="3345" y="29529"/>
                    <a:pt x="1187" y="39736"/>
                    <a:pt x="378" y="47913"/>
                  </a:cubicBezTo>
                  <a:lnTo>
                    <a:pt x="378" y="47913"/>
                  </a:lnTo>
                  <a:cubicBezTo>
                    <a:pt x="374" y="47939"/>
                    <a:pt x="370" y="47967"/>
                    <a:pt x="366" y="47994"/>
                  </a:cubicBezTo>
                  <a:cubicBezTo>
                    <a:pt x="366" y="48010"/>
                    <a:pt x="366" y="48026"/>
                    <a:pt x="365" y="48041"/>
                  </a:cubicBezTo>
                  <a:lnTo>
                    <a:pt x="365" y="48041"/>
                  </a:lnTo>
                  <a:cubicBezTo>
                    <a:pt x="357" y="48123"/>
                    <a:pt x="349" y="48205"/>
                    <a:pt x="342" y="48287"/>
                  </a:cubicBezTo>
                  <a:lnTo>
                    <a:pt x="369" y="48290"/>
                  </a:lnTo>
                  <a:lnTo>
                    <a:pt x="369" y="48290"/>
                  </a:lnTo>
                  <a:cubicBezTo>
                    <a:pt x="329" y="48718"/>
                    <a:pt x="265" y="49379"/>
                    <a:pt x="171" y="50383"/>
                  </a:cubicBezTo>
                  <a:cubicBezTo>
                    <a:pt x="49" y="52016"/>
                    <a:pt x="1" y="53527"/>
                    <a:pt x="1" y="54892"/>
                  </a:cubicBezTo>
                  <a:cubicBezTo>
                    <a:pt x="1" y="55087"/>
                    <a:pt x="1" y="55258"/>
                    <a:pt x="1" y="55429"/>
                  </a:cubicBezTo>
                  <a:lnTo>
                    <a:pt x="415" y="55429"/>
                  </a:lnTo>
                  <a:cubicBezTo>
                    <a:pt x="391" y="55258"/>
                    <a:pt x="391" y="55087"/>
                    <a:pt x="391" y="54892"/>
                  </a:cubicBezTo>
                  <a:cubicBezTo>
                    <a:pt x="391" y="53527"/>
                    <a:pt x="464" y="52016"/>
                    <a:pt x="561" y="50408"/>
                  </a:cubicBezTo>
                  <a:cubicBezTo>
                    <a:pt x="683" y="49384"/>
                    <a:pt x="732" y="48726"/>
                    <a:pt x="781" y="48287"/>
                  </a:cubicBezTo>
                  <a:cubicBezTo>
                    <a:pt x="805" y="48068"/>
                    <a:pt x="805" y="47921"/>
                    <a:pt x="829" y="47824"/>
                  </a:cubicBezTo>
                  <a:cubicBezTo>
                    <a:pt x="829" y="47702"/>
                    <a:pt x="829" y="47653"/>
                    <a:pt x="829" y="47629"/>
                  </a:cubicBezTo>
                  <a:lnTo>
                    <a:pt x="829" y="47604"/>
                  </a:lnTo>
                  <a:lnTo>
                    <a:pt x="829" y="47556"/>
                  </a:lnTo>
                  <a:lnTo>
                    <a:pt x="813" y="47540"/>
                  </a:lnTo>
                  <a:lnTo>
                    <a:pt x="813" y="47540"/>
                  </a:lnTo>
                  <a:cubicBezTo>
                    <a:pt x="1675" y="39460"/>
                    <a:pt x="3796" y="29498"/>
                    <a:pt x="7264" y="20792"/>
                  </a:cubicBezTo>
                  <a:cubicBezTo>
                    <a:pt x="10823" y="11798"/>
                    <a:pt x="15820" y="4169"/>
                    <a:pt x="22230" y="1390"/>
                  </a:cubicBezTo>
                  <a:cubicBezTo>
                    <a:pt x="23839" y="707"/>
                    <a:pt x="25716" y="390"/>
                    <a:pt x="27739" y="390"/>
                  </a:cubicBezTo>
                  <a:cubicBezTo>
                    <a:pt x="32005" y="390"/>
                    <a:pt x="36904" y="1731"/>
                    <a:pt x="41316" y="3364"/>
                  </a:cubicBezTo>
                  <a:lnTo>
                    <a:pt x="41462" y="2974"/>
                  </a:lnTo>
                  <a:cubicBezTo>
                    <a:pt x="37001" y="1341"/>
                    <a:pt x="32078" y="0"/>
                    <a:pt x="27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2109225" y="4936350"/>
              <a:ext cx="271800" cy="127700"/>
            </a:xfrm>
            <a:custGeom>
              <a:rect b="b" l="l" r="r" t="t"/>
              <a:pathLst>
                <a:path extrusionOk="0" h="5108" w="10872">
                  <a:moveTo>
                    <a:pt x="4290" y="1"/>
                  </a:moveTo>
                  <a:cubicBezTo>
                    <a:pt x="2560" y="1682"/>
                    <a:pt x="1" y="4412"/>
                    <a:pt x="1122" y="4997"/>
                  </a:cubicBezTo>
                  <a:cubicBezTo>
                    <a:pt x="1265" y="5073"/>
                    <a:pt x="1466" y="5108"/>
                    <a:pt x="1714" y="5108"/>
                  </a:cubicBezTo>
                  <a:cubicBezTo>
                    <a:pt x="3693" y="5108"/>
                    <a:pt x="8640" y="2893"/>
                    <a:pt x="10872" y="1853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3406575" y="2944775"/>
              <a:ext cx="1511250" cy="1598550"/>
            </a:xfrm>
            <a:custGeom>
              <a:rect b="b" l="l" r="r" t="t"/>
              <a:pathLst>
                <a:path extrusionOk="0" h="63942" w="60450">
                  <a:moveTo>
                    <a:pt x="39385" y="0"/>
                  </a:moveTo>
                  <a:cubicBezTo>
                    <a:pt x="32108" y="0"/>
                    <a:pt x="23600" y="4032"/>
                    <a:pt x="10774" y="17605"/>
                  </a:cubicBezTo>
                  <a:cubicBezTo>
                    <a:pt x="8653" y="21895"/>
                    <a:pt x="0" y="32279"/>
                    <a:pt x="0" y="32279"/>
                  </a:cubicBezTo>
                  <a:cubicBezTo>
                    <a:pt x="0" y="32279"/>
                    <a:pt x="2389" y="40786"/>
                    <a:pt x="9214" y="48171"/>
                  </a:cubicBezTo>
                  <a:cubicBezTo>
                    <a:pt x="16015" y="55557"/>
                    <a:pt x="27495" y="63942"/>
                    <a:pt x="27495" y="63942"/>
                  </a:cubicBezTo>
                  <a:cubicBezTo>
                    <a:pt x="27495" y="63942"/>
                    <a:pt x="46946" y="46416"/>
                    <a:pt x="53698" y="30890"/>
                  </a:cubicBezTo>
                  <a:cubicBezTo>
                    <a:pt x="60450" y="15387"/>
                    <a:pt x="52942" y="2615"/>
                    <a:pt x="44436" y="616"/>
                  </a:cubicBezTo>
                  <a:cubicBezTo>
                    <a:pt x="42794" y="230"/>
                    <a:pt x="41125" y="0"/>
                    <a:pt x="39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3686875" y="3119200"/>
              <a:ext cx="427200" cy="460725"/>
            </a:xfrm>
            <a:custGeom>
              <a:rect b="b" l="l" r="r" t="t"/>
              <a:pathLst>
                <a:path extrusionOk="0" h="18429" w="17088">
                  <a:moveTo>
                    <a:pt x="16795" y="1"/>
                  </a:moveTo>
                  <a:lnTo>
                    <a:pt x="1" y="18160"/>
                  </a:lnTo>
                  <a:lnTo>
                    <a:pt x="293" y="18428"/>
                  </a:lnTo>
                  <a:lnTo>
                    <a:pt x="17088" y="269"/>
                  </a:lnTo>
                  <a:lnTo>
                    <a:pt x="16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2928825" y="2415400"/>
              <a:ext cx="687400" cy="1176700"/>
            </a:xfrm>
            <a:custGeom>
              <a:rect b="b" l="l" r="r" t="t"/>
              <a:pathLst>
                <a:path extrusionOk="0" h="47068" w="27496">
                  <a:moveTo>
                    <a:pt x="7776" y="0"/>
                  </a:moveTo>
                  <a:lnTo>
                    <a:pt x="1" y="13162"/>
                  </a:lnTo>
                  <a:lnTo>
                    <a:pt x="6947" y="43558"/>
                  </a:lnTo>
                  <a:lnTo>
                    <a:pt x="27495" y="47068"/>
                  </a:lnTo>
                  <a:lnTo>
                    <a:pt x="27325" y="44362"/>
                  </a:lnTo>
                  <a:lnTo>
                    <a:pt x="25375" y="16404"/>
                  </a:lnTo>
                  <a:lnTo>
                    <a:pt x="2974" y="13016"/>
                  </a:lnTo>
                  <a:lnTo>
                    <a:pt x="9068" y="1073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3003175" y="2442200"/>
              <a:ext cx="716650" cy="1082275"/>
            </a:xfrm>
            <a:custGeom>
              <a:rect b="b" l="l" r="r" t="t"/>
              <a:pathLst>
                <a:path extrusionOk="0" h="43291" w="28666">
                  <a:moveTo>
                    <a:pt x="6094" y="1"/>
                  </a:moveTo>
                  <a:lnTo>
                    <a:pt x="0" y="11944"/>
                  </a:lnTo>
                  <a:lnTo>
                    <a:pt x="22401" y="15332"/>
                  </a:lnTo>
                  <a:lnTo>
                    <a:pt x="24351" y="43290"/>
                  </a:lnTo>
                  <a:lnTo>
                    <a:pt x="28665" y="41730"/>
                  </a:lnTo>
                  <a:lnTo>
                    <a:pt x="26057" y="10701"/>
                  </a:lnTo>
                  <a:lnTo>
                    <a:pt x="6630" y="8191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3059225" y="2641475"/>
              <a:ext cx="596000" cy="73150"/>
            </a:xfrm>
            <a:custGeom>
              <a:rect b="b" l="l" r="r" t="t"/>
              <a:pathLst>
                <a:path extrusionOk="0" h="2926" w="23840">
                  <a:moveTo>
                    <a:pt x="4364" y="0"/>
                  </a:moveTo>
                  <a:lnTo>
                    <a:pt x="4315" y="25"/>
                  </a:lnTo>
                  <a:cubicBezTo>
                    <a:pt x="4315" y="25"/>
                    <a:pt x="3389" y="439"/>
                    <a:pt x="2414" y="926"/>
                  </a:cubicBezTo>
                  <a:cubicBezTo>
                    <a:pt x="1902" y="1146"/>
                    <a:pt x="1390" y="1414"/>
                    <a:pt x="976" y="1633"/>
                  </a:cubicBezTo>
                  <a:cubicBezTo>
                    <a:pt x="537" y="1853"/>
                    <a:pt x="196" y="2048"/>
                    <a:pt x="1" y="2194"/>
                  </a:cubicBezTo>
                  <a:lnTo>
                    <a:pt x="269" y="2511"/>
                  </a:lnTo>
                  <a:cubicBezTo>
                    <a:pt x="391" y="2413"/>
                    <a:pt x="732" y="2218"/>
                    <a:pt x="1146" y="1999"/>
                  </a:cubicBezTo>
                  <a:cubicBezTo>
                    <a:pt x="1805" y="1658"/>
                    <a:pt x="2633" y="1268"/>
                    <a:pt x="3291" y="951"/>
                  </a:cubicBezTo>
                  <a:cubicBezTo>
                    <a:pt x="3890" y="673"/>
                    <a:pt x="4338" y="470"/>
                    <a:pt x="4440" y="424"/>
                  </a:cubicBezTo>
                  <a:lnTo>
                    <a:pt x="4440" y="424"/>
                  </a:lnTo>
                  <a:lnTo>
                    <a:pt x="23766" y="2925"/>
                  </a:lnTo>
                  <a:lnTo>
                    <a:pt x="23839" y="2535"/>
                  </a:lnTo>
                  <a:lnTo>
                    <a:pt x="4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4310875" y="2781625"/>
              <a:ext cx="227925" cy="313025"/>
            </a:xfrm>
            <a:custGeom>
              <a:rect b="b" l="l" r="r" t="t"/>
              <a:pathLst>
                <a:path extrusionOk="0" h="12521" w="9117">
                  <a:moveTo>
                    <a:pt x="6021" y="0"/>
                  </a:moveTo>
                  <a:lnTo>
                    <a:pt x="1" y="2511"/>
                  </a:lnTo>
                  <a:lnTo>
                    <a:pt x="1" y="9653"/>
                  </a:lnTo>
                  <a:cubicBezTo>
                    <a:pt x="1" y="9653"/>
                    <a:pt x="2287" y="12520"/>
                    <a:pt x="4907" y="12520"/>
                  </a:cubicBezTo>
                  <a:cubicBezTo>
                    <a:pt x="5226" y="12520"/>
                    <a:pt x="5550" y="12478"/>
                    <a:pt x="5875" y="12383"/>
                  </a:cubicBezTo>
                  <a:cubicBezTo>
                    <a:pt x="8897" y="11530"/>
                    <a:pt x="9117" y="9653"/>
                    <a:pt x="9117" y="9653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4310875" y="2781625"/>
              <a:ext cx="172475" cy="132250"/>
            </a:xfrm>
            <a:custGeom>
              <a:rect b="b" l="l" r="r" t="t"/>
              <a:pathLst>
                <a:path extrusionOk="0" h="5290" w="6899">
                  <a:moveTo>
                    <a:pt x="6021" y="0"/>
                  </a:moveTo>
                  <a:lnTo>
                    <a:pt x="1" y="2511"/>
                  </a:lnTo>
                  <a:lnTo>
                    <a:pt x="1" y="5290"/>
                  </a:lnTo>
                  <a:lnTo>
                    <a:pt x="6899" y="2779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4126850" y="2431850"/>
              <a:ext cx="509450" cy="419275"/>
            </a:xfrm>
            <a:custGeom>
              <a:rect b="b" l="l" r="r" t="t"/>
              <a:pathLst>
                <a:path extrusionOk="0" h="16771" w="20378">
                  <a:moveTo>
                    <a:pt x="8385" y="0"/>
                  </a:moveTo>
                  <a:cubicBezTo>
                    <a:pt x="3754" y="0"/>
                    <a:pt x="0" y="3754"/>
                    <a:pt x="0" y="8385"/>
                  </a:cubicBezTo>
                  <a:cubicBezTo>
                    <a:pt x="0" y="13016"/>
                    <a:pt x="3754" y="16770"/>
                    <a:pt x="8385" y="16770"/>
                  </a:cubicBezTo>
                  <a:cubicBezTo>
                    <a:pt x="11773" y="16770"/>
                    <a:pt x="14698" y="14747"/>
                    <a:pt x="16015" y="11846"/>
                  </a:cubicBezTo>
                  <a:cubicBezTo>
                    <a:pt x="16063" y="11871"/>
                    <a:pt x="16112" y="11871"/>
                    <a:pt x="16161" y="11871"/>
                  </a:cubicBezTo>
                  <a:cubicBezTo>
                    <a:pt x="18501" y="11871"/>
                    <a:pt x="20378" y="10798"/>
                    <a:pt x="20378" y="9482"/>
                  </a:cubicBezTo>
                  <a:cubicBezTo>
                    <a:pt x="20378" y="8263"/>
                    <a:pt x="18769" y="7264"/>
                    <a:pt x="16673" y="7142"/>
                  </a:cubicBezTo>
                  <a:cubicBezTo>
                    <a:pt x="16063" y="3096"/>
                    <a:pt x="12578" y="0"/>
                    <a:pt x="8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4272475" y="2406300"/>
              <a:ext cx="284725" cy="204125"/>
            </a:xfrm>
            <a:custGeom>
              <a:rect b="b" l="l" r="r" t="t"/>
              <a:pathLst>
                <a:path extrusionOk="0" h="8165" w="11389">
                  <a:moveTo>
                    <a:pt x="4202" y="1"/>
                  </a:moveTo>
                  <a:cubicBezTo>
                    <a:pt x="2647" y="1"/>
                    <a:pt x="1121" y="495"/>
                    <a:pt x="1" y="1437"/>
                  </a:cubicBezTo>
                  <a:cubicBezTo>
                    <a:pt x="2731" y="7993"/>
                    <a:pt x="10848" y="8164"/>
                    <a:pt x="10848" y="8164"/>
                  </a:cubicBezTo>
                  <a:cubicBezTo>
                    <a:pt x="11389" y="2535"/>
                    <a:pt x="7721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62275" y="3159975"/>
              <a:ext cx="294350" cy="282225"/>
            </a:xfrm>
            <a:custGeom>
              <a:rect b="b" l="l" r="r" t="t"/>
              <a:pathLst>
                <a:path extrusionOk="0" h="11289" w="11774">
                  <a:moveTo>
                    <a:pt x="8455" y="1"/>
                  </a:moveTo>
                  <a:cubicBezTo>
                    <a:pt x="6561" y="1"/>
                    <a:pt x="8532" y="4512"/>
                    <a:pt x="8532" y="4512"/>
                  </a:cubicBezTo>
                  <a:cubicBezTo>
                    <a:pt x="8532" y="4512"/>
                    <a:pt x="6225" y="1236"/>
                    <a:pt x="4394" y="1236"/>
                  </a:cubicBezTo>
                  <a:cubicBezTo>
                    <a:pt x="4172" y="1236"/>
                    <a:pt x="3957" y="1284"/>
                    <a:pt x="3754" y="1392"/>
                  </a:cubicBezTo>
                  <a:cubicBezTo>
                    <a:pt x="1878" y="2392"/>
                    <a:pt x="1" y="4391"/>
                    <a:pt x="3754" y="7584"/>
                  </a:cubicBezTo>
                  <a:cubicBezTo>
                    <a:pt x="7508" y="10777"/>
                    <a:pt x="8264" y="11289"/>
                    <a:pt x="8264" y="11289"/>
                  </a:cubicBezTo>
                  <a:lnTo>
                    <a:pt x="11774" y="7584"/>
                  </a:lnTo>
                  <a:cubicBezTo>
                    <a:pt x="11774" y="7584"/>
                    <a:pt x="10531" y="149"/>
                    <a:pt x="8532" y="3"/>
                  </a:cubicBezTo>
                  <a:cubicBezTo>
                    <a:pt x="8506" y="2"/>
                    <a:pt x="8480" y="1"/>
                    <a:pt x="8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218875" y="3210575"/>
              <a:ext cx="1561850" cy="953850"/>
            </a:xfrm>
            <a:custGeom>
              <a:rect b="b" l="l" r="r" t="t"/>
              <a:pathLst>
                <a:path extrusionOk="0" h="38154" w="62474">
                  <a:moveTo>
                    <a:pt x="55325" y="1"/>
                  </a:moveTo>
                  <a:cubicBezTo>
                    <a:pt x="54761" y="1"/>
                    <a:pt x="31527" y="21342"/>
                    <a:pt x="30452" y="21342"/>
                  </a:cubicBezTo>
                  <a:cubicBezTo>
                    <a:pt x="30437" y="21342"/>
                    <a:pt x="30427" y="21338"/>
                    <a:pt x="30421" y="21330"/>
                  </a:cubicBezTo>
                  <a:cubicBezTo>
                    <a:pt x="29909" y="20770"/>
                    <a:pt x="6022" y="3634"/>
                    <a:pt x="6022" y="3634"/>
                  </a:cubicBezTo>
                  <a:lnTo>
                    <a:pt x="1122" y="7583"/>
                  </a:lnTo>
                  <a:lnTo>
                    <a:pt x="1" y="8509"/>
                  </a:lnTo>
                  <a:cubicBezTo>
                    <a:pt x="1" y="8509"/>
                    <a:pt x="9723" y="38153"/>
                    <a:pt x="28283" y="38153"/>
                  </a:cubicBezTo>
                  <a:cubicBezTo>
                    <a:pt x="28904" y="38153"/>
                    <a:pt x="29536" y="38120"/>
                    <a:pt x="30177" y="38051"/>
                  </a:cubicBezTo>
                  <a:cubicBezTo>
                    <a:pt x="38635" y="37125"/>
                    <a:pt x="45655" y="32421"/>
                    <a:pt x="50920" y="27351"/>
                  </a:cubicBezTo>
                  <a:cubicBezTo>
                    <a:pt x="57940" y="20550"/>
                    <a:pt x="61840" y="13091"/>
                    <a:pt x="61840" y="13091"/>
                  </a:cubicBezTo>
                  <a:cubicBezTo>
                    <a:pt x="61840" y="13091"/>
                    <a:pt x="62474" y="8875"/>
                    <a:pt x="59963" y="4682"/>
                  </a:cubicBezTo>
                  <a:cubicBezTo>
                    <a:pt x="59841" y="4438"/>
                    <a:pt x="59695" y="4195"/>
                    <a:pt x="59524" y="3975"/>
                  </a:cubicBezTo>
                  <a:cubicBezTo>
                    <a:pt x="58549" y="2562"/>
                    <a:pt x="57209" y="1172"/>
                    <a:pt x="55332" y="2"/>
                  </a:cubicBezTo>
                  <a:cubicBezTo>
                    <a:pt x="55330" y="1"/>
                    <a:pt x="55328" y="1"/>
                    <a:pt x="55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366350" y="3205125"/>
              <a:ext cx="1238275" cy="544200"/>
            </a:xfrm>
            <a:custGeom>
              <a:rect b="b" l="l" r="r" t="t"/>
              <a:pathLst>
                <a:path extrusionOk="0" h="21768" w="49531">
                  <a:moveTo>
                    <a:pt x="49408" y="1"/>
                  </a:moveTo>
                  <a:cubicBezTo>
                    <a:pt x="49384" y="1"/>
                    <a:pt x="49360" y="25"/>
                    <a:pt x="49335" y="25"/>
                  </a:cubicBezTo>
                  <a:cubicBezTo>
                    <a:pt x="49262" y="50"/>
                    <a:pt x="49213" y="74"/>
                    <a:pt x="49140" y="147"/>
                  </a:cubicBezTo>
                  <a:cubicBezTo>
                    <a:pt x="48848" y="342"/>
                    <a:pt x="48287" y="805"/>
                    <a:pt x="47483" y="1512"/>
                  </a:cubicBezTo>
                  <a:cubicBezTo>
                    <a:pt x="44680" y="3901"/>
                    <a:pt x="39147" y="8873"/>
                    <a:pt x="34198" y="13261"/>
                  </a:cubicBezTo>
                  <a:cubicBezTo>
                    <a:pt x="31712" y="15454"/>
                    <a:pt x="29372" y="17478"/>
                    <a:pt x="27617" y="18964"/>
                  </a:cubicBezTo>
                  <a:cubicBezTo>
                    <a:pt x="26740" y="19720"/>
                    <a:pt x="25984" y="20329"/>
                    <a:pt x="25448" y="20744"/>
                  </a:cubicBezTo>
                  <a:cubicBezTo>
                    <a:pt x="25180" y="20963"/>
                    <a:pt x="24960" y="21109"/>
                    <a:pt x="24790" y="21231"/>
                  </a:cubicBezTo>
                  <a:cubicBezTo>
                    <a:pt x="24692" y="21280"/>
                    <a:pt x="24644" y="21304"/>
                    <a:pt x="24595" y="21329"/>
                  </a:cubicBezTo>
                  <a:lnTo>
                    <a:pt x="24575" y="21339"/>
                  </a:lnTo>
                  <a:lnTo>
                    <a:pt x="24575" y="21339"/>
                  </a:lnTo>
                  <a:cubicBezTo>
                    <a:pt x="24559" y="21328"/>
                    <a:pt x="24541" y="21317"/>
                    <a:pt x="24522" y="21304"/>
                  </a:cubicBezTo>
                  <a:cubicBezTo>
                    <a:pt x="24059" y="20914"/>
                    <a:pt x="22304" y="19623"/>
                    <a:pt x="19939" y="17892"/>
                  </a:cubicBezTo>
                  <a:cubicBezTo>
                    <a:pt x="12846" y="12724"/>
                    <a:pt x="220" y="3681"/>
                    <a:pt x="220" y="3681"/>
                  </a:cubicBezTo>
                  <a:lnTo>
                    <a:pt x="1" y="3998"/>
                  </a:lnTo>
                  <a:cubicBezTo>
                    <a:pt x="1" y="3998"/>
                    <a:pt x="366" y="4266"/>
                    <a:pt x="1024" y="4754"/>
                  </a:cubicBezTo>
                  <a:cubicBezTo>
                    <a:pt x="3316" y="6387"/>
                    <a:pt x="9044" y="10506"/>
                    <a:pt x="14260" y="14284"/>
                  </a:cubicBezTo>
                  <a:cubicBezTo>
                    <a:pt x="16868" y="16161"/>
                    <a:pt x="19354" y="17965"/>
                    <a:pt x="21207" y="19306"/>
                  </a:cubicBezTo>
                  <a:cubicBezTo>
                    <a:pt x="22133" y="19988"/>
                    <a:pt x="22913" y="20573"/>
                    <a:pt x="23449" y="20988"/>
                  </a:cubicBezTo>
                  <a:cubicBezTo>
                    <a:pt x="23742" y="21183"/>
                    <a:pt x="23961" y="21353"/>
                    <a:pt x="24107" y="21475"/>
                  </a:cubicBezTo>
                  <a:cubicBezTo>
                    <a:pt x="24180" y="21548"/>
                    <a:pt x="24254" y="21597"/>
                    <a:pt x="24302" y="21621"/>
                  </a:cubicBezTo>
                  <a:lnTo>
                    <a:pt x="24351" y="21670"/>
                  </a:lnTo>
                  <a:lnTo>
                    <a:pt x="24375" y="21694"/>
                  </a:lnTo>
                  <a:cubicBezTo>
                    <a:pt x="24424" y="21743"/>
                    <a:pt x="24497" y="21768"/>
                    <a:pt x="24546" y="21768"/>
                  </a:cubicBezTo>
                  <a:cubicBezTo>
                    <a:pt x="24595" y="21768"/>
                    <a:pt x="24644" y="21743"/>
                    <a:pt x="24692" y="21743"/>
                  </a:cubicBezTo>
                  <a:cubicBezTo>
                    <a:pt x="24839" y="21670"/>
                    <a:pt x="25034" y="21548"/>
                    <a:pt x="25302" y="21378"/>
                  </a:cubicBezTo>
                  <a:cubicBezTo>
                    <a:pt x="26277" y="20646"/>
                    <a:pt x="28251" y="18989"/>
                    <a:pt x="30664" y="16893"/>
                  </a:cubicBezTo>
                  <a:cubicBezTo>
                    <a:pt x="34296" y="13748"/>
                    <a:pt x="38927" y="9604"/>
                    <a:pt x="42681" y="6265"/>
                  </a:cubicBezTo>
                  <a:cubicBezTo>
                    <a:pt x="44582" y="4583"/>
                    <a:pt x="46240" y="3121"/>
                    <a:pt x="47458" y="2048"/>
                  </a:cubicBezTo>
                  <a:cubicBezTo>
                    <a:pt x="48068" y="1536"/>
                    <a:pt x="48580" y="1098"/>
                    <a:pt x="48921" y="805"/>
                  </a:cubicBezTo>
                  <a:cubicBezTo>
                    <a:pt x="49091" y="683"/>
                    <a:pt x="49238" y="561"/>
                    <a:pt x="49335" y="488"/>
                  </a:cubicBezTo>
                  <a:cubicBezTo>
                    <a:pt x="49384" y="464"/>
                    <a:pt x="49433" y="415"/>
                    <a:pt x="49457" y="415"/>
                  </a:cubicBezTo>
                  <a:lnTo>
                    <a:pt x="49481" y="391"/>
                  </a:lnTo>
                  <a:lnTo>
                    <a:pt x="49408" y="269"/>
                  </a:lnTo>
                  <a:lnTo>
                    <a:pt x="49408" y="239"/>
                  </a:lnTo>
                  <a:lnTo>
                    <a:pt x="49530" y="50"/>
                  </a:lnTo>
                  <a:cubicBezTo>
                    <a:pt x="49481" y="1"/>
                    <a:pt x="49457" y="1"/>
                    <a:pt x="49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979375" y="3703000"/>
              <a:ext cx="114600" cy="136500"/>
            </a:xfrm>
            <a:custGeom>
              <a:rect b="b" l="l" r="r" t="t"/>
              <a:pathLst>
                <a:path extrusionOk="0" h="5460" w="4584">
                  <a:moveTo>
                    <a:pt x="2292" y="0"/>
                  </a:moveTo>
                  <a:lnTo>
                    <a:pt x="1" y="1633"/>
                  </a:lnTo>
                  <a:lnTo>
                    <a:pt x="4583" y="5460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218875" y="3208175"/>
              <a:ext cx="1525300" cy="956250"/>
            </a:xfrm>
            <a:custGeom>
              <a:rect b="b" l="l" r="r" t="t"/>
              <a:pathLst>
                <a:path extrusionOk="0" h="38250" w="61012">
                  <a:moveTo>
                    <a:pt x="61011" y="1"/>
                  </a:moveTo>
                  <a:lnTo>
                    <a:pt x="61011" y="1"/>
                  </a:lnTo>
                  <a:cubicBezTo>
                    <a:pt x="61011" y="1"/>
                    <a:pt x="60499" y="1585"/>
                    <a:pt x="59524" y="4071"/>
                  </a:cubicBezTo>
                  <a:cubicBezTo>
                    <a:pt x="56209" y="12383"/>
                    <a:pt x="47507" y="30859"/>
                    <a:pt x="34101" y="33809"/>
                  </a:cubicBezTo>
                  <a:cubicBezTo>
                    <a:pt x="33097" y="34030"/>
                    <a:pt x="32096" y="34134"/>
                    <a:pt x="31102" y="34134"/>
                  </a:cubicBezTo>
                  <a:cubicBezTo>
                    <a:pt x="16992" y="34134"/>
                    <a:pt x="4196" y="13121"/>
                    <a:pt x="1122" y="7679"/>
                  </a:cubicBezTo>
                  <a:lnTo>
                    <a:pt x="1" y="8605"/>
                  </a:lnTo>
                  <a:cubicBezTo>
                    <a:pt x="1" y="8605"/>
                    <a:pt x="9723" y="38249"/>
                    <a:pt x="28283" y="38249"/>
                  </a:cubicBezTo>
                  <a:cubicBezTo>
                    <a:pt x="28904" y="38249"/>
                    <a:pt x="29536" y="38216"/>
                    <a:pt x="30177" y="38147"/>
                  </a:cubicBezTo>
                  <a:cubicBezTo>
                    <a:pt x="38635" y="37221"/>
                    <a:pt x="45655" y="32517"/>
                    <a:pt x="50920" y="27447"/>
                  </a:cubicBezTo>
                  <a:cubicBezTo>
                    <a:pt x="55844" y="19330"/>
                    <a:pt x="58622" y="10189"/>
                    <a:pt x="59963" y="4778"/>
                  </a:cubicBezTo>
                  <a:cubicBezTo>
                    <a:pt x="60694" y="1829"/>
                    <a:pt x="61011" y="1"/>
                    <a:pt x="61011" y="1"/>
                  </a:cubicBezTo>
                  <a:close/>
                </a:path>
              </a:pathLst>
            </a:custGeom>
            <a:solidFill>
              <a:srgbClr val="EF2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2756975" y="4053375"/>
              <a:ext cx="85350" cy="184050"/>
            </a:xfrm>
            <a:custGeom>
              <a:rect b="b" l="l" r="r" t="t"/>
              <a:pathLst>
                <a:path extrusionOk="0" h="7362" w="3414">
                  <a:moveTo>
                    <a:pt x="1" y="1"/>
                  </a:moveTo>
                  <a:lnTo>
                    <a:pt x="2048" y="7362"/>
                  </a:lnTo>
                  <a:lnTo>
                    <a:pt x="3413" y="4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5373529" y="2264619"/>
              <a:ext cx="190150" cy="189550"/>
            </a:xfrm>
            <a:custGeom>
              <a:rect b="b" l="l" r="r" t="t"/>
              <a:pathLst>
                <a:path extrusionOk="0" h="7582" w="7606">
                  <a:moveTo>
                    <a:pt x="3803" y="1235"/>
                  </a:moveTo>
                  <a:lnTo>
                    <a:pt x="3803" y="1235"/>
                  </a:lnTo>
                  <a:cubicBezTo>
                    <a:pt x="4193" y="2433"/>
                    <a:pt x="5134" y="3388"/>
                    <a:pt x="6332" y="3791"/>
                  </a:cubicBezTo>
                  <a:lnTo>
                    <a:pt x="6332" y="3791"/>
                  </a:lnTo>
                  <a:cubicBezTo>
                    <a:pt x="5134" y="4194"/>
                    <a:pt x="4193" y="5149"/>
                    <a:pt x="3803" y="6347"/>
                  </a:cubicBezTo>
                  <a:lnTo>
                    <a:pt x="3803" y="6347"/>
                  </a:lnTo>
                  <a:cubicBezTo>
                    <a:pt x="3414" y="5149"/>
                    <a:pt x="2473" y="4194"/>
                    <a:pt x="1275" y="3791"/>
                  </a:cubicBezTo>
                  <a:lnTo>
                    <a:pt x="1275" y="3791"/>
                  </a:lnTo>
                  <a:cubicBezTo>
                    <a:pt x="2473" y="3388"/>
                    <a:pt x="3414" y="2433"/>
                    <a:pt x="3803" y="1235"/>
                  </a:cubicBezTo>
                  <a:close/>
                  <a:moveTo>
                    <a:pt x="3608" y="1"/>
                  </a:moveTo>
                  <a:cubicBezTo>
                    <a:pt x="3584" y="976"/>
                    <a:pt x="3194" y="1877"/>
                    <a:pt x="2536" y="2536"/>
                  </a:cubicBezTo>
                  <a:cubicBezTo>
                    <a:pt x="1902" y="3194"/>
                    <a:pt x="1000" y="3584"/>
                    <a:pt x="1" y="3584"/>
                  </a:cubicBezTo>
                  <a:lnTo>
                    <a:pt x="1" y="3998"/>
                  </a:lnTo>
                  <a:cubicBezTo>
                    <a:pt x="1000" y="3998"/>
                    <a:pt x="1902" y="4388"/>
                    <a:pt x="2536" y="5046"/>
                  </a:cubicBezTo>
                  <a:cubicBezTo>
                    <a:pt x="3194" y="5704"/>
                    <a:pt x="3584" y="6606"/>
                    <a:pt x="3608" y="7581"/>
                  </a:cubicBezTo>
                  <a:lnTo>
                    <a:pt x="3998" y="7581"/>
                  </a:lnTo>
                  <a:cubicBezTo>
                    <a:pt x="3998" y="6606"/>
                    <a:pt x="4413" y="5704"/>
                    <a:pt x="5046" y="5046"/>
                  </a:cubicBezTo>
                  <a:cubicBezTo>
                    <a:pt x="5705" y="4388"/>
                    <a:pt x="6606" y="3998"/>
                    <a:pt x="7606" y="3998"/>
                  </a:cubicBezTo>
                  <a:lnTo>
                    <a:pt x="7606" y="3584"/>
                  </a:lnTo>
                  <a:cubicBezTo>
                    <a:pt x="6606" y="3584"/>
                    <a:pt x="5705" y="3194"/>
                    <a:pt x="5046" y="2536"/>
                  </a:cubicBezTo>
                  <a:cubicBezTo>
                    <a:pt x="4413" y="1877"/>
                    <a:pt x="3998" y="976"/>
                    <a:pt x="3998" y="1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2850280" y="1998176"/>
              <a:ext cx="190150" cy="190150"/>
            </a:xfrm>
            <a:custGeom>
              <a:rect b="b" l="l" r="r" t="t"/>
              <a:pathLst>
                <a:path extrusionOk="0" h="7606" w="7606">
                  <a:moveTo>
                    <a:pt x="3803" y="1244"/>
                  </a:moveTo>
                  <a:cubicBezTo>
                    <a:pt x="4195" y="2457"/>
                    <a:pt x="5149" y="3410"/>
                    <a:pt x="6361" y="3803"/>
                  </a:cubicBezTo>
                  <a:lnTo>
                    <a:pt x="6361" y="3803"/>
                  </a:lnTo>
                  <a:cubicBezTo>
                    <a:pt x="5149" y="4196"/>
                    <a:pt x="4195" y="5149"/>
                    <a:pt x="3803" y="6362"/>
                  </a:cubicBezTo>
                  <a:lnTo>
                    <a:pt x="3803" y="6362"/>
                  </a:lnTo>
                  <a:cubicBezTo>
                    <a:pt x="3410" y="5149"/>
                    <a:pt x="2457" y="4196"/>
                    <a:pt x="1244" y="3803"/>
                  </a:cubicBezTo>
                  <a:lnTo>
                    <a:pt x="1244" y="3803"/>
                  </a:lnTo>
                  <a:cubicBezTo>
                    <a:pt x="2457" y="3410"/>
                    <a:pt x="3410" y="2457"/>
                    <a:pt x="3803" y="1244"/>
                  </a:cubicBezTo>
                  <a:close/>
                  <a:moveTo>
                    <a:pt x="3608" y="0"/>
                  </a:moveTo>
                  <a:cubicBezTo>
                    <a:pt x="3608" y="1000"/>
                    <a:pt x="3193" y="1902"/>
                    <a:pt x="2535" y="2535"/>
                  </a:cubicBezTo>
                  <a:cubicBezTo>
                    <a:pt x="1901" y="3193"/>
                    <a:pt x="1000" y="3608"/>
                    <a:pt x="0" y="3608"/>
                  </a:cubicBezTo>
                  <a:lnTo>
                    <a:pt x="0" y="3998"/>
                  </a:lnTo>
                  <a:cubicBezTo>
                    <a:pt x="1000" y="3998"/>
                    <a:pt x="1901" y="4412"/>
                    <a:pt x="2535" y="5046"/>
                  </a:cubicBezTo>
                  <a:cubicBezTo>
                    <a:pt x="3193" y="5704"/>
                    <a:pt x="3608" y="6606"/>
                    <a:pt x="3608" y="7605"/>
                  </a:cubicBezTo>
                  <a:lnTo>
                    <a:pt x="3998" y="7605"/>
                  </a:lnTo>
                  <a:cubicBezTo>
                    <a:pt x="3998" y="6606"/>
                    <a:pt x="4412" y="5704"/>
                    <a:pt x="5046" y="5046"/>
                  </a:cubicBezTo>
                  <a:cubicBezTo>
                    <a:pt x="5704" y="4412"/>
                    <a:pt x="6606" y="3998"/>
                    <a:pt x="7605" y="3998"/>
                  </a:cubicBezTo>
                  <a:lnTo>
                    <a:pt x="7605" y="3608"/>
                  </a:lnTo>
                  <a:cubicBezTo>
                    <a:pt x="6606" y="3608"/>
                    <a:pt x="5704" y="3193"/>
                    <a:pt x="5046" y="2535"/>
                  </a:cubicBezTo>
                  <a:cubicBezTo>
                    <a:pt x="4412" y="1902"/>
                    <a:pt x="3998" y="1000"/>
                    <a:pt x="3998" y="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7"/>
            <p:cNvSpPr/>
            <p:nvPr/>
          </p:nvSpPr>
          <p:spPr>
            <a:xfrm>
              <a:off x="2505980" y="2203526"/>
              <a:ext cx="190150" cy="190150"/>
            </a:xfrm>
            <a:custGeom>
              <a:rect b="b" l="l" r="r" t="t"/>
              <a:pathLst>
                <a:path extrusionOk="0" h="7606" w="7606">
                  <a:moveTo>
                    <a:pt x="3803" y="1247"/>
                  </a:moveTo>
                  <a:lnTo>
                    <a:pt x="3803" y="1247"/>
                  </a:lnTo>
                  <a:cubicBezTo>
                    <a:pt x="4192" y="2453"/>
                    <a:pt x="5132" y="3410"/>
                    <a:pt x="6329" y="3814"/>
                  </a:cubicBezTo>
                  <a:lnTo>
                    <a:pt x="6329" y="3814"/>
                  </a:lnTo>
                  <a:cubicBezTo>
                    <a:pt x="5132" y="4213"/>
                    <a:pt x="4192" y="5160"/>
                    <a:pt x="3803" y="6362"/>
                  </a:cubicBezTo>
                  <a:lnTo>
                    <a:pt x="3803" y="6362"/>
                  </a:lnTo>
                  <a:cubicBezTo>
                    <a:pt x="3414" y="5160"/>
                    <a:pt x="2474" y="4213"/>
                    <a:pt x="1277" y="3814"/>
                  </a:cubicBezTo>
                  <a:lnTo>
                    <a:pt x="1277" y="3814"/>
                  </a:lnTo>
                  <a:cubicBezTo>
                    <a:pt x="2474" y="3410"/>
                    <a:pt x="3414" y="2453"/>
                    <a:pt x="3803" y="1247"/>
                  </a:cubicBezTo>
                  <a:close/>
                  <a:moveTo>
                    <a:pt x="3608" y="1"/>
                  </a:moveTo>
                  <a:cubicBezTo>
                    <a:pt x="3608" y="1000"/>
                    <a:pt x="3194" y="1902"/>
                    <a:pt x="2535" y="2560"/>
                  </a:cubicBezTo>
                  <a:cubicBezTo>
                    <a:pt x="1902" y="3194"/>
                    <a:pt x="1000" y="3608"/>
                    <a:pt x="0" y="3608"/>
                  </a:cubicBezTo>
                  <a:lnTo>
                    <a:pt x="0" y="4023"/>
                  </a:lnTo>
                  <a:cubicBezTo>
                    <a:pt x="1000" y="4023"/>
                    <a:pt x="1902" y="4413"/>
                    <a:pt x="2535" y="5071"/>
                  </a:cubicBezTo>
                  <a:cubicBezTo>
                    <a:pt x="3194" y="5729"/>
                    <a:pt x="3608" y="6606"/>
                    <a:pt x="3608" y="7606"/>
                  </a:cubicBezTo>
                  <a:lnTo>
                    <a:pt x="3998" y="7606"/>
                  </a:lnTo>
                  <a:cubicBezTo>
                    <a:pt x="3998" y="6606"/>
                    <a:pt x="4412" y="5729"/>
                    <a:pt x="5046" y="5071"/>
                  </a:cubicBezTo>
                  <a:cubicBezTo>
                    <a:pt x="5704" y="4413"/>
                    <a:pt x="6606" y="4023"/>
                    <a:pt x="7605" y="4023"/>
                  </a:cubicBezTo>
                  <a:lnTo>
                    <a:pt x="7605" y="3608"/>
                  </a:lnTo>
                  <a:cubicBezTo>
                    <a:pt x="6606" y="3608"/>
                    <a:pt x="5704" y="3194"/>
                    <a:pt x="5046" y="2560"/>
                  </a:cubicBezTo>
                  <a:cubicBezTo>
                    <a:pt x="4412" y="1902"/>
                    <a:pt x="3998" y="1000"/>
                    <a:pt x="3998" y="1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3" name="Google Shape;1933;p17"/>
          <p:cNvSpPr/>
          <p:nvPr/>
        </p:nvSpPr>
        <p:spPr>
          <a:xfrm rot="10800000">
            <a:off x="4674863" y="2845300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8"/>
          <p:cNvSpPr/>
          <p:nvPr/>
        </p:nvSpPr>
        <p:spPr>
          <a:xfrm rot="5400000">
            <a:off x="827425" y="955950"/>
            <a:ext cx="3207000" cy="330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18"/>
          <p:cNvSpPr/>
          <p:nvPr/>
        </p:nvSpPr>
        <p:spPr>
          <a:xfrm>
            <a:off x="4571626" y="3158925"/>
            <a:ext cx="3852000" cy="380700"/>
          </a:xfrm>
          <a:prstGeom prst="round2DiagRect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40" name="Google Shape;1940;p18"/>
          <p:cNvSpPr txBox="1"/>
          <p:nvPr>
            <p:ph idx="1" type="subTitle"/>
          </p:nvPr>
        </p:nvSpPr>
        <p:spPr>
          <a:xfrm>
            <a:off x="4238425" y="3155250"/>
            <a:ext cx="418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Learn More About The Insides About Cover Letter</a:t>
            </a:r>
            <a:endParaRPr sz="1400"/>
          </a:p>
        </p:txBody>
      </p:sp>
      <p:sp>
        <p:nvSpPr>
          <p:cNvPr id="1941" name="Google Shape;1941;p18"/>
          <p:cNvSpPr txBox="1"/>
          <p:nvPr>
            <p:ph idx="2" type="title"/>
          </p:nvPr>
        </p:nvSpPr>
        <p:spPr>
          <a:xfrm>
            <a:off x="7387639" y="1568045"/>
            <a:ext cx="913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2" name="Google Shape;1942;p18"/>
          <p:cNvSpPr txBox="1"/>
          <p:nvPr>
            <p:ph type="title"/>
          </p:nvPr>
        </p:nvSpPr>
        <p:spPr>
          <a:xfrm>
            <a:off x="4083625" y="2389950"/>
            <a:ext cx="43404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Bonus</a:t>
            </a:r>
            <a:r>
              <a:rPr lang="en">
                <a:solidFill>
                  <a:schemeClr val="accent4"/>
                </a:solidFill>
              </a:rPr>
              <a:t>!!!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943" name="Google Shape;1943;p18"/>
          <p:cNvGrpSpPr/>
          <p:nvPr/>
        </p:nvGrpSpPr>
        <p:grpSpPr>
          <a:xfrm>
            <a:off x="4194177" y="817865"/>
            <a:ext cx="2810739" cy="1337067"/>
            <a:chOff x="4194177" y="817865"/>
            <a:chExt cx="2810739" cy="1337067"/>
          </a:xfrm>
        </p:grpSpPr>
        <p:grpSp>
          <p:nvGrpSpPr>
            <p:cNvPr id="1944" name="Google Shape;1944;p18"/>
            <p:cNvGrpSpPr/>
            <p:nvPr/>
          </p:nvGrpSpPr>
          <p:grpSpPr>
            <a:xfrm>
              <a:off x="4658831" y="1956053"/>
              <a:ext cx="1014695" cy="198879"/>
              <a:chOff x="12570425" y="755225"/>
              <a:chExt cx="842350" cy="165100"/>
            </a:xfrm>
          </p:grpSpPr>
          <p:sp>
            <p:nvSpPr>
              <p:cNvPr id="1945" name="Google Shape;1945;p18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8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7" name="Google Shape;1947;p18"/>
            <p:cNvGrpSpPr/>
            <p:nvPr/>
          </p:nvGrpSpPr>
          <p:grpSpPr>
            <a:xfrm>
              <a:off x="5990221" y="1262546"/>
              <a:ext cx="1014695" cy="198896"/>
              <a:chOff x="12570425" y="755225"/>
              <a:chExt cx="842350" cy="165100"/>
            </a:xfrm>
          </p:grpSpPr>
          <p:sp>
            <p:nvSpPr>
              <p:cNvPr id="1948" name="Google Shape;1948;p18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8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0" name="Google Shape;1950;p18"/>
            <p:cNvGrpSpPr/>
            <p:nvPr/>
          </p:nvGrpSpPr>
          <p:grpSpPr>
            <a:xfrm>
              <a:off x="4194177" y="817865"/>
              <a:ext cx="913529" cy="179051"/>
              <a:chOff x="12570425" y="755225"/>
              <a:chExt cx="842350" cy="165100"/>
            </a:xfrm>
          </p:grpSpPr>
          <p:sp>
            <p:nvSpPr>
              <p:cNvPr id="1951" name="Google Shape;1951;p18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8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53" name="Google Shape;1953;p18"/>
          <p:cNvSpPr/>
          <p:nvPr/>
        </p:nvSpPr>
        <p:spPr>
          <a:xfrm>
            <a:off x="7099000" y="809650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4" name="Google Shape;1954;p18"/>
          <p:cNvGrpSpPr/>
          <p:nvPr/>
        </p:nvGrpSpPr>
        <p:grpSpPr>
          <a:xfrm>
            <a:off x="1873125" y="649813"/>
            <a:ext cx="4621263" cy="3064837"/>
            <a:chOff x="1873125" y="649813"/>
            <a:chExt cx="4621263" cy="3064837"/>
          </a:xfrm>
        </p:grpSpPr>
        <p:sp>
          <p:nvSpPr>
            <p:cNvPr id="1955" name="Google Shape;1955;p18"/>
            <p:cNvSpPr/>
            <p:nvPr/>
          </p:nvSpPr>
          <p:spPr>
            <a:xfrm>
              <a:off x="4273963" y="3519150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6298863" y="19865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1873125" y="649813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8" name="Google Shape;1958;p18"/>
          <p:cNvGrpSpPr/>
          <p:nvPr/>
        </p:nvGrpSpPr>
        <p:grpSpPr>
          <a:xfrm>
            <a:off x="979599" y="1330725"/>
            <a:ext cx="2902499" cy="2282124"/>
            <a:chOff x="984970" y="1264238"/>
            <a:chExt cx="2979672" cy="2334654"/>
          </a:xfrm>
        </p:grpSpPr>
        <p:grpSp>
          <p:nvGrpSpPr>
            <p:cNvPr id="1959" name="Google Shape;1959;p18"/>
            <p:cNvGrpSpPr/>
            <p:nvPr/>
          </p:nvGrpSpPr>
          <p:grpSpPr>
            <a:xfrm>
              <a:off x="984970" y="1544596"/>
              <a:ext cx="2979672" cy="2054296"/>
              <a:chOff x="7184795" y="2254971"/>
              <a:chExt cx="2979672" cy="2054296"/>
            </a:xfrm>
          </p:grpSpPr>
          <p:sp>
            <p:nvSpPr>
              <p:cNvPr id="1960" name="Google Shape;1960;p18"/>
              <p:cNvSpPr/>
              <p:nvPr/>
            </p:nvSpPr>
            <p:spPr>
              <a:xfrm>
                <a:off x="7298131" y="2259187"/>
                <a:ext cx="2866336" cy="2044238"/>
              </a:xfrm>
              <a:custGeom>
                <a:rect b="b" l="l" r="r" t="t"/>
                <a:pathLst>
                  <a:path extrusionOk="0" h="106693" w="149600">
                    <a:moveTo>
                      <a:pt x="33109" y="1"/>
                    </a:moveTo>
                    <a:cubicBezTo>
                      <a:pt x="31630" y="1"/>
                      <a:pt x="30327" y="978"/>
                      <a:pt x="29900" y="2432"/>
                    </a:cubicBezTo>
                    <a:lnTo>
                      <a:pt x="1" y="106693"/>
                    </a:lnTo>
                    <a:lnTo>
                      <a:pt x="119600" y="106693"/>
                    </a:lnTo>
                    <a:lnTo>
                      <a:pt x="148973" y="4311"/>
                    </a:lnTo>
                    <a:cubicBezTo>
                      <a:pt x="149600" y="2156"/>
                      <a:pt x="147996" y="1"/>
                      <a:pt x="145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8"/>
              <p:cNvSpPr/>
              <p:nvPr/>
            </p:nvSpPr>
            <p:spPr>
              <a:xfrm>
                <a:off x="8708538" y="2254971"/>
                <a:ext cx="60047" cy="147934"/>
              </a:xfrm>
              <a:custGeom>
                <a:rect b="b" l="l" r="r" t="t"/>
                <a:pathLst>
                  <a:path extrusionOk="0" h="7721" w="3134">
                    <a:moveTo>
                      <a:pt x="2892" y="1"/>
                    </a:moveTo>
                    <a:cubicBezTo>
                      <a:pt x="2810" y="1"/>
                      <a:pt x="2745" y="52"/>
                      <a:pt x="2708" y="145"/>
                    </a:cubicBezTo>
                    <a:lnTo>
                      <a:pt x="26" y="7439"/>
                    </a:lnTo>
                    <a:cubicBezTo>
                      <a:pt x="1" y="7539"/>
                      <a:pt x="51" y="7664"/>
                      <a:pt x="151" y="7714"/>
                    </a:cubicBezTo>
                    <a:cubicBezTo>
                      <a:pt x="173" y="7719"/>
                      <a:pt x="194" y="7721"/>
                      <a:pt x="215" y="7721"/>
                    </a:cubicBezTo>
                    <a:cubicBezTo>
                      <a:pt x="317" y="7721"/>
                      <a:pt x="406" y="7672"/>
                      <a:pt x="427" y="7589"/>
                    </a:cubicBezTo>
                    <a:lnTo>
                      <a:pt x="3109" y="296"/>
                    </a:lnTo>
                    <a:cubicBezTo>
                      <a:pt x="3134" y="170"/>
                      <a:pt x="3084" y="45"/>
                      <a:pt x="2983" y="20"/>
                    </a:cubicBezTo>
                    <a:cubicBezTo>
                      <a:pt x="2951" y="7"/>
                      <a:pt x="2920" y="1"/>
                      <a:pt x="2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8"/>
              <p:cNvSpPr/>
              <p:nvPr/>
            </p:nvSpPr>
            <p:spPr>
              <a:xfrm>
                <a:off x="8987557" y="2254971"/>
                <a:ext cx="60526" cy="147934"/>
              </a:xfrm>
              <a:custGeom>
                <a:rect b="b" l="l" r="r" t="t"/>
                <a:pathLst>
                  <a:path extrusionOk="0" h="7721" w="3159">
                    <a:moveTo>
                      <a:pt x="2902" y="1"/>
                    </a:moveTo>
                    <a:cubicBezTo>
                      <a:pt x="2824" y="1"/>
                      <a:pt x="2751" y="52"/>
                      <a:pt x="2732" y="145"/>
                    </a:cubicBezTo>
                    <a:lnTo>
                      <a:pt x="50" y="7439"/>
                    </a:lnTo>
                    <a:cubicBezTo>
                      <a:pt x="0" y="7539"/>
                      <a:pt x="75" y="7664"/>
                      <a:pt x="176" y="7714"/>
                    </a:cubicBezTo>
                    <a:cubicBezTo>
                      <a:pt x="193" y="7719"/>
                      <a:pt x="211" y="7721"/>
                      <a:pt x="229" y="7721"/>
                    </a:cubicBezTo>
                    <a:cubicBezTo>
                      <a:pt x="317" y="7721"/>
                      <a:pt x="410" y="7672"/>
                      <a:pt x="451" y="7589"/>
                    </a:cubicBezTo>
                    <a:lnTo>
                      <a:pt x="3108" y="296"/>
                    </a:lnTo>
                    <a:cubicBezTo>
                      <a:pt x="3158" y="170"/>
                      <a:pt x="3108" y="45"/>
                      <a:pt x="2983" y="20"/>
                    </a:cubicBezTo>
                    <a:cubicBezTo>
                      <a:pt x="2957" y="7"/>
                      <a:pt x="2929" y="1"/>
                      <a:pt x="2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8"/>
              <p:cNvSpPr/>
              <p:nvPr/>
            </p:nvSpPr>
            <p:spPr>
              <a:xfrm>
                <a:off x="7184795" y="2296646"/>
                <a:ext cx="2848096" cy="2008715"/>
              </a:xfrm>
              <a:custGeom>
                <a:rect b="b" l="l" r="r" t="t"/>
                <a:pathLst>
                  <a:path extrusionOk="0" h="104839" w="148648">
                    <a:moveTo>
                      <a:pt x="117971" y="0"/>
                    </a:moveTo>
                    <a:cubicBezTo>
                      <a:pt x="107219" y="0"/>
                      <a:pt x="93635" y="2131"/>
                      <a:pt x="85465" y="8171"/>
                    </a:cubicBezTo>
                    <a:cubicBezTo>
                      <a:pt x="82733" y="6166"/>
                      <a:pt x="80151" y="4762"/>
                      <a:pt x="77294" y="3785"/>
                    </a:cubicBezTo>
                    <a:cubicBezTo>
                      <a:pt x="74988" y="2983"/>
                      <a:pt x="72482" y="2482"/>
                      <a:pt x="69525" y="2156"/>
                    </a:cubicBezTo>
                    <a:cubicBezTo>
                      <a:pt x="68898" y="2106"/>
                      <a:pt x="68247" y="2031"/>
                      <a:pt x="67570" y="1980"/>
                    </a:cubicBezTo>
                    <a:cubicBezTo>
                      <a:pt x="65690" y="1830"/>
                      <a:pt x="63610" y="1755"/>
                      <a:pt x="61304" y="1730"/>
                    </a:cubicBezTo>
                    <a:cubicBezTo>
                      <a:pt x="60051" y="1705"/>
                      <a:pt x="58723" y="1680"/>
                      <a:pt x="57319" y="1680"/>
                    </a:cubicBezTo>
                    <a:cubicBezTo>
                      <a:pt x="42908" y="1680"/>
                      <a:pt x="29023" y="5339"/>
                      <a:pt x="29023" y="5339"/>
                    </a:cubicBezTo>
                    <a:lnTo>
                      <a:pt x="1" y="104663"/>
                    </a:lnTo>
                    <a:lnTo>
                      <a:pt x="122482" y="104838"/>
                    </a:lnTo>
                    <a:lnTo>
                      <a:pt x="148648" y="11028"/>
                    </a:lnTo>
                    <a:lnTo>
                      <a:pt x="144362" y="4086"/>
                    </a:lnTo>
                    <a:cubicBezTo>
                      <a:pt x="144362" y="4086"/>
                      <a:pt x="128698" y="0"/>
                      <a:pt x="1179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8"/>
              <p:cNvSpPr/>
              <p:nvPr/>
            </p:nvSpPr>
            <p:spPr>
              <a:xfrm>
                <a:off x="9550846" y="2258401"/>
                <a:ext cx="566178" cy="2049181"/>
              </a:xfrm>
              <a:custGeom>
                <a:rect b="b" l="l" r="r" t="t"/>
                <a:pathLst>
                  <a:path extrusionOk="0" h="106951" w="29550">
                    <a:moveTo>
                      <a:pt x="29275" y="1"/>
                    </a:moveTo>
                    <a:cubicBezTo>
                      <a:pt x="29251" y="1"/>
                      <a:pt x="29226" y="6"/>
                      <a:pt x="29199" y="16"/>
                    </a:cubicBezTo>
                    <a:cubicBezTo>
                      <a:pt x="29099" y="42"/>
                      <a:pt x="29023" y="142"/>
                      <a:pt x="29048" y="267"/>
                    </a:cubicBezTo>
                    <a:cubicBezTo>
                      <a:pt x="29048" y="292"/>
                      <a:pt x="29149" y="643"/>
                      <a:pt x="29149" y="1445"/>
                    </a:cubicBezTo>
                    <a:cubicBezTo>
                      <a:pt x="29149" y="2924"/>
                      <a:pt x="28848" y="5931"/>
                      <a:pt x="27269" y="11019"/>
                    </a:cubicBezTo>
                    <a:cubicBezTo>
                      <a:pt x="24788" y="19039"/>
                      <a:pt x="26" y="106684"/>
                      <a:pt x="26" y="106684"/>
                    </a:cubicBezTo>
                    <a:cubicBezTo>
                      <a:pt x="1" y="106809"/>
                      <a:pt x="76" y="106909"/>
                      <a:pt x="176" y="106934"/>
                    </a:cubicBezTo>
                    <a:cubicBezTo>
                      <a:pt x="204" y="106945"/>
                      <a:pt x="230" y="106950"/>
                      <a:pt x="255" y="106950"/>
                    </a:cubicBezTo>
                    <a:cubicBezTo>
                      <a:pt x="342" y="106950"/>
                      <a:pt x="407" y="106887"/>
                      <a:pt x="427" y="106809"/>
                    </a:cubicBezTo>
                    <a:cubicBezTo>
                      <a:pt x="427" y="106809"/>
                      <a:pt x="1981" y="101320"/>
                      <a:pt x="4337" y="92974"/>
                    </a:cubicBezTo>
                    <a:cubicBezTo>
                      <a:pt x="11429" y="67937"/>
                      <a:pt x="25815" y="17134"/>
                      <a:pt x="27670" y="11119"/>
                    </a:cubicBezTo>
                    <a:cubicBezTo>
                      <a:pt x="29274" y="6007"/>
                      <a:pt x="29550" y="2999"/>
                      <a:pt x="29550" y="1445"/>
                    </a:cubicBezTo>
                    <a:cubicBezTo>
                      <a:pt x="29550" y="568"/>
                      <a:pt x="29449" y="167"/>
                      <a:pt x="29449" y="167"/>
                    </a:cubicBezTo>
                    <a:cubicBezTo>
                      <a:pt x="29430" y="68"/>
                      <a:pt x="29364" y="1"/>
                      <a:pt x="29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8"/>
              <p:cNvSpPr/>
              <p:nvPr/>
            </p:nvSpPr>
            <p:spPr>
              <a:xfrm>
                <a:off x="9404381" y="2370952"/>
                <a:ext cx="551291" cy="1938245"/>
              </a:xfrm>
              <a:custGeom>
                <a:rect b="b" l="l" r="r" t="t"/>
                <a:pathLst>
                  <a:path extrusionOk="0" h="101161" w="28773">
                    <a:moveTo>
                      <a:pt x="28537" y="1"/>
                    </a:moveTo>
                    <a:cubicBezTo>
                      <a:pt x="28440" y="1"/>
                      <a:pt x="28363" y="53"/>
                      <a:pt x="28322" y="158"/>
                    </a:cubicBezTo>
                    <a:lnTo>
                      <a:pt x="26" y="97351"/>
                    </a:lnTo>
                    <a:cubicBezTo>
                      <a:pt x="1" y="97401"/>
                      <a:pt x="26" y="97451"/>
                      <a:pt x="51" y="97501"/>
                    </a:cubicBezTo>
                    <a:lnTo>
                      <a:pt x="2206" y="101060"/>
                    </a:lnTo>
                    <a:cubicBezTo>
                      <a:pt x="2240" y="101127"/>
                      <a:pt x="2306" y="101161"/>
                      <a:pt x="2377" y="101161"/>
                    </a:cubicBezTo>
                    <a:cubicBezTo>
                      <a:pt x="2412" y="101161"/>
                      <a:pt x="2448" y="101152"/>
                      <a:pt x="2482" y="101136"/>
                    </a:cubicBezTo>
                    <a:cubicBezTo>
                      <a:pt x="2582" y="101085"/>
                      <a:pt x="2607" y="100960"/>
                      <a:pt x="2557" y="100860"/>
                    </a:cubicBezTo>
                    <a:lnTo>
                      <a:pt x="452" y="97376"/>
                    </a:lnTo>
                    <a:lnTo>
                      <a:pt x="28723" y="258"/>
                    </a:lnTo>
                    <a:cubicBezTo>
                      <a:pt x="28773" y="158"/>
                      <a:pt x="28697" y="32"/>
                      <a:pt x="28597" y="7"/>
                    </a:cubicBezTo>
                    <a:cubicBezTo>
                      <a:pt x="28576" y="3"/>
                      <a:pt x="28556" y="1"/>
                      <a:pt x="28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18"/>
              <p:cNvSpPr/>
              <p:nvPr/>
            </p:nvSpPr>
            <p:spPr>
              <a:xfrm>
                <a:off x="8251859" y="2449530"/>
                <a:ext cx="1161613" cy="1791671"/>
              </a:xfrm>
              <a:custGeom>
                <a:rect b="b" l="l" r="r" t="t"/>
                <a:pathLst>
                  <a:path extrusionOk="0" h="93511" w="60627">
                    <a:moveTo>
                      <a:pt x="29757" y="1"/>
                    </a:moveTo>
                    <a:cubicBezTo>
                      <a:pt x="29674" y="1"/>
                      <a:pt x="29594" y="64"/>
                      <a:pt x="29574" y="142"/>
                    </a:cubicBezTo>
                    <a:lnTo>
                      <a:pt x="25" y="93225"/>
                    </a:lnTo>
                    <a:cubicBezTo>
                      <a:pt x="0" y="93300"/>
                      <a:pt x="25" y="93400"/>
                      <a:pt x="75" y="93451"/>
                    </a:cubicBezTo>
                    <a:cubicBezTo>
                      <a:pt x="112" y="93487"/>
                      <a:pt x="176" y="93511"/>
                      <a:pt x="237" y="93511"/>
                    </a:cubicBezTo>
                    <a:cubicBezTo>
                      <a:pt x="259" y="93511"/>
                      <a:pt x="281" y="93507"/>
                      <a:pt x="301" y="93501"/>
                    </a:cubicBezTo>
                    <a:cubicBezTo>
                      <a:pt x="301" y="93501"/>
                      <a:pt x="351" y="93476"/>
                      <a:pt x="451" y="93426"/>
                    </a:cubicBezTo>
                    <a:cubicBezTo>
                      <a:pt x="2080" y="92749"/>
                      <a:pt x="15689" y="87335"/>
                      <a:pt x="32356" y="87335"/>
                    </a:cubicBezTo>
                    <a:cubicBezTo>
                      <a:pt x="41253" y="87335"/>
                      <a:pt x="51003" y="88864"/>
                      <a:pt x="60276" y="93476"/>
                    </a:cubicBezTo>
                    <a:cubicBezTo>
                      <a:pt x="60309" y="93492"/>
                      <a:pt x="60346" y="93501"/>
                      <a:pt x="60382" y="93501"/>
                    </a:cubicBezTo>
                    <a:cubicBezTo>
                      <a:pt x="60454" y="93501"/>
                      <a:pt x="60527" y="93467"/>
                      <a:pt x="60577" y="93400"/>
                    </a:cubicBezTo>
                    <a:cubicBezTo>
                      <a:pt x="60627" y="93275"/>
                      <a:pt x="60577" y="93150"/>
                      <a:pt x="60477" y="93100"/>
                    </a:cubicBezTo>
                    <a:cubicBezTo>
                      <a:pt x="51128" y="88463"/>
                      <a:pt x="41304" y="86909"/>
                      <a:pt x="32356" y="86909"/>
                    </a:cubicBezTo>
                    <a:cubicBezTo>
                      <a:pt x="16296" y="86909"/>
                      <a:pt x="3090" y="91910"/>
                      <a:pt x="562" y="92922"/>
                    </a:cubicBezTo>
                    <a:lnTo>
                      <a:pt x="562" y="92922"/>
                    </a:lnTo>
                    <a:lnTo>
                      <a:pt x="29950" y="267"/>
                    </a:lnTo>
                    <a:cubicBezTo>
                      <a:pt x="30000" y="167"/>
                      <a:pt x="29925" y="42"/>
                      <a:pt x="29825" y="16"/>
                    </a:cubicBezTo>
                    <a:cubicBezTo>
                      <a:pt x="29803" y="5"/>
                      <a:pt x="29780" y="1"/>
                      <a:pt x="29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18"/>
              <p:cNvSpPr/>
              <p:nvPr/>
            </p:nvSpPr>
            <p:spPr>
              <a:xfrm>
                <a:off x="7322619" y="4120043"/>
                <a:ext cx="971948" cy="189224"/>
              </a:xfrm>
              <a:custGeom>
                <a:rect b="b" l="l" r="r" t="t"/>
                <a:pathLst>
                  <a:path extrusionOk="0" h="9876" w="50728">
                    <a:moveTo>
                      <a:pt x="21104" y="1"/>
                    </a:moveTo>
                    <a:cubicBezTo>
                      <a:pt x="8096" y="1"/>
                      <a:pt x="176" y="4061"/>
                      <a:pt x="151" y="4086"/>
                    </a:cubicBezTo>
                    <a:cubicBezTo>
                      <a:pt x="51" y="4136"/>
                      <a:pt x="1" y="4262"/>
                      <a:pt x="51" y="4362"/>
                    </a:cubicBezTo>
                    <a:cubicBezTo>
                      <a:pt x="88" y="4435"/>
                      <a:pt x="165" y="4482"/>
                      <a:pt x="243" y="4482"/>
                    </a:cubicBezTo>
                    <a:cubicBezTo>
                      <a:pt x="271" y="4482"/>
                      <a:pt x="300" y="4475"/>
                      <a:pt x="327" y="4462"/>
                    </a:cubicBezTo>
                    <a:cubicBezTo>
                      <a:pt x="327" y="4462"/>
                      <a:pt x="352" y="4437"/>
                      <a:pt x="427" y="4412"/>
                    </a:cubicBezTo>
                    <a:cubicBezTo>
                      <a:pt x="1329" y="3961"/>
                      <a:pt x="8998" y="427"/>
                      <a:pt x="21104" y="427"/>
                    </a:cubicBezTo>
                    <a:cubicBezTo>
                      <a:pt x="28707" y="427"/>
                      <a:pt x="38058" y="1825"/>
                      <a:pt x="48559" y="6290"/>
                    </a:cubicBezTo>
                    <a:lnTo>
                      <a:pt x="48559" y="6290"/>
                    </a:lnTo>
                    <a:lnTo>
                      <a:pt x="50302" y="9775"/>
                    </a:lnTo>
                    <a:cubicBezTo>
                      <a:pt x="50335" y="9842"/>
                      <a:pt x="50402" y="9876"/>
                      <a:pt x="50473" y="9876"/>
                    </a:cubicBezTo>
                    <a:cubicBezTo>
                      <a:pt x="50508" y="9876"/>
                      <a:pt x="50544" y="9867"/>
                      <a:pt x="50577" y="9851"/>
                    </a:cubicBezTo>
                    <a:cubicBezTo>
                      <a:pt x="50678" y="9800"/>
                      <a:pt x="50728" y="9675"/>
                      <a:pt x="50678" y="9575"/>
                    </a:cubicBezTo>
                    <a:lnTo>
                      <a:pt x="48898" y="6016"/>
                    </a:lnTo>
                    <a:cubicBezTo>
                      <a:pt x="48873" y="5966"/>
                      <a:pt x="48848" y="5941"/>
                      <a:pt x="48798" y="5916"/>
                    </a:cubicBezTo>
                    <a:cubicBezTo>
                      <a:pt x="38196" y="1429"/>
                      <a:pt x="28773" y="1"/>
                      <a:pt x="2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18"/>
              <p:cNvSpPr/>
              <p:nvPr/>
            </p:nvSpPr>
            <p:spPr>
              <a:xfrm>
                <a:off x="8777210" y="2960797"/>
                <a:ext cx="621876" cy="8181"/>
              </a:xfrm>
              <a:custGeom>
                <a:rect b="b" l="l" r="r" t="t"/>
                <a:pathLst>
                  <a:path extrusionOk="0" h="427" w="32457">
                    <a:moveTo>
                      <a:pt x="201" y="0"/>
                    </a:moveTo>
                    <a:cubicBezTo>
                      <a:pt x="101" y="0"/>
                      <a:pt x="1" y="101"/>
                      <a:pt x="1" y="226"/>
                    </a:cubicBezTo>
                    <a:cubicBezTo>
                      <a:pt x="1" y="326"/>
                      <a:pt x="101" y="426"/>
                      <a:pt x="201" y="426"/>
                    </a:cubicBezTo>
                    <a:lnTo>
                      <a:pt x="32256" y="426"/>
                    </a:lnTo>
                    <a:cubicBezTo>
                      <a:pt x="32357" y="426"/>
                      <a:pt x="32457" y="326"/>
                      <a:pt x="32457" y="226"/>
                    </a:cubicBezTo>
                    <a:cubicBezTo>
                      <a:pt x="32457" y="101"/>
                      <a:pt x="32357" y="0"/>
                      <a:pt x="32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18"/>
              <p:cNvSpPr/>
              <p:nvPr/>
            </p:nvSpPr>
            <p:spPr>
              <a:xfrm>
                <a:off x="8746476" y="3095248"/>
                <a:ext cx="766419" cy="8181"/>
              </a:xfrm>
              <a:custGeom>
                <a:rect b="b" l="l" r="r" t="t"/>
                <a:pathLst>
                  <a:path extrusionOk="0" h="427" w="40001">
                    <a:moveTo>
                      <a:pt x="201" y="1"/>
                    </a:moveTo>
                    <a:cubicBezTo>
                      <a:pt x="101" y="1"/>
                      <a:pt x="1" y="101"/>
                      <a:pt x="1" y="226"/>
                    </a:cubicBezTo>
                    <a:cubicBezTo>
                      <a:pt x="1" y="327"/>
                      <a:pt x="101" y="427"/>
                      <a:pt x="201" y="427"/>
                    </a:cubicBezTo>
                    <a:lnTo>
                      <a:pt x="39800" y="427"/>
                    </a:lnTo>
                    <a:cubicBezTo>
                      <a:pt x="39901" y="427"/>
                      <a:pt x="40001" y="327"/>
                      <a:pt x="40001" y="226"/>
                    </a:cubicBezTo>
                    <a:cubicBezTo>
                      <a:pt x="40001" y="101"/>
                      <a:pt x="39901" y="1"/>
                      <a:pt x="39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18"/>
              <p:cNvSpPr/>
              <p:nvPr/>
            </p:nvSpPr>
            <p:spPr>
              <a:xfrm>
                <a:off x="8715742" y="3229718"/>
                <a:ext cx="280464" cy="8181"/>
              </a:xfrm>
              <a:custGeom>
                <a:rect b="b" l="l" r="r" t="t"/>
                <a:pathLst>
                  <a:path extrusionOk="0" h="427" w="14638">
                    <a:moveTo>
                      <a:pt x="201" y="0"/>
                    </a:moveTo>
                    <a:cubicBezTo>
                      <a:pt x="101" y="0"/>
                      <a:pt x="1" y="101"/>
                      <a:pt x="1" y="201"/>
                    </a:cubicBezTo>
                    <a:cubicBezTo>
                      <a:pt x="1" y="326"/>
                      <a:pt x="101" y="427"/>
                      <a:pt x="201" y="427"/>
                    </a:cubicBezTo>
                    <a:lnTo>
                      <a:pt x="14437" y="427"/>
                    </a:lnTo>
                    <a:cubicBezTo>
                      <a:pt x="14537" y="427"/>
                      <a:pt x="14637" y="326"/>
                      <a:pt x="14637" y="201"/>
                    </a:cubicBezTo>
                    <a:cubicBezTo>
                      <a:pt x="14637" y="101"/>
                      <a:pt x="14537" y="0"/>
                      <a:pt x="14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18"/>
              <p:cNvSpPr/>
              <p:nvPr/>
            </p:nvSpPr>
            <p:spPr>
              <a:xfrm>
                <a:off x="8685008" y="3364189"/>
                <a:ext cx="727524" cy="8181"/>
              </a:xfrm>
              <a:custGeom>
                <a:rect b="b" l="l" r="r" t="t"/>
                <a:pathLst>
                  <a:path extrusionOk="0" h="427" w="37971">
                    <a:moveTo>
                      <a:pt x="226" y="0"/>
                    </a:moveTo>
                    <a:cubicBezTo>
                      <a:pt x="101" y="0"/>
                      <a:pt x="1" y="100"/>
                      <a:pt x="1" y="201"/>
                    </a:cubicBezTo>
                    <a:cubicBezTo>
                      <a:pt x="1" y="326"/>
                      <a:pt x="101" y="426"/>
                      <a:pt x="226" y="426"/>
                    </a:cubicBezTo>
                    <a:lnTo>
                      <a:pt x="37770" y="426"/>
                    </a:lnTo>
                    <a:cubicBezTo>
                      <a:pt x="37896" y="426"/>
                      <a:pt x="37971" y="326"/>
                      <a:pt x="37971" y="201"/>
                    </a:cubicBezTo>
                    <a:cubicBezTo>
                      <a:pt x="37971" y="100"/>
                      <a:pt x="37896" y="0"/>
                      <a:pt x="37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18"/>
              <p:cNvSpPr/>
              <p:nvPr/>
            </p:nvSpPr>
            <p:spPr>
              <a:xfrm>
                <a:off x="8654274" y="3498640"/>
                <a:ext cx="766419" cy="7702"/>
              </a:xfrm>
              <a:custGeom>
                <a:rect b="b" l="l" r="r" t="t"/>
                <a:pathLst>
                  <a:path extrusionOk="0" h="402" w="40001">
                    <a:moveTo>
                      <a:pt x="226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326"/>
                      <a:pt x="101" y="402"/>
                      <a:pt x="226" y="402"/>
                    </a:cubicBezTo>
                    <a:lnTo>
                      <a:pt x="39800" y="402"/>
                    </a:lnTo>
                    <a:cubicBezTo>
                      <a:pt x="39901" y="402"/>
                      <a:pt x="40001" y="326"/>
                      <a:pt x="40001" y="201"/>
                    </a:cubicBezTo>
                    <a:cubicBezTo>
                      <a:pt x="40001" y="101"/>
                      <a:pt x="39901" y="1"/>
                      <a:pt x="39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18"/>
              <p:cNvSpPr/>
              <p:nvPr/>
            </p:nvSpPr>
            <p:spPr>
              <a:xfrm>
                <a:off x="7821585" y="2518988"/>
                <a:ext cx="660292" cy="8181"/>
              </a:xfrm>
              <a:custGeom>
                <a:rect b="b" l="l" r="r" t="t"/>
                <a:pathLst>
                  <a:path extrusionOk="0" h="427" w="34462">
                    <a:moveTo>
                      <a:pt x="201" y="1"/>
                    </a:moveTo>
                    <a:cubicBezTo>
                      <a:pt x="100" y="1"/>
                      <a:pt x="0" y="101"/>
                      <a:pt x="0" y="201"/>
                    </a:cubicBezTo>
                    <a:cubicBezTo>
                      <a:pt x="0" y="326"/>
                      <a:pt x="100" y="427"/>
                      <a:pt x="201" y="427"/>
                    </a:cubicBezTo>
                    <a:lnTo>
                      <a:pt x="34236" y="427"/>
                    </a:lnTo>
                    <a:cubicBezTo>
                      <a:pt x="34361" y="427"/>
                      <a:pt x="34461" y="326"/>
                      <a:pt x="34461" y="201"/>
                    </a:cubicBezTo>
                    <a:cubicBezTo>
                      <a:pt x="34461" y="101"/>
                      <a:pt x="34361" y="1"/>
                      <a:pt x="34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18"/>
              <p:cNvSpPr/>
              <p:nvPr/>
            </p:nvSpPr>
            <p:spPr>
              <a:xfrm>
                <a:off x="7790851" y="2653458"/>
                <a:ext cx="766419" cy="8181"/>
              </a:xfrm>
              <a:custGeom>
                <a:rect b="b" l="l" r="r" t="t"/>
                <a:pathLst>
                  <a:path extrusionOk="0" h="427" w="40001">
                    <a:moveTo>
                      <a:pt x="226" y="0"/>
                    </a:moveTo>
                    <a:cubicBezTo>
                      <a:pt x="100" y="0"/>
                      <a:pt x="0" y="100"/>
                      <a:pt x="0" y="201"/>
                    </a:cubicBezTo>
                    <a:cubicBezTo>
                      <a:pt x="0" y="326"/>
                      <a:pt x="100" y="426"/>
                      <a:pt x="226" y="426"/>
                    </a:cubicBezTo>
                    <a:lnTo>
                      <a:pt x="39800" y="426"/>
                    </a:lnTo>
                    <a:cubicBezTo>
                      <a:pt x="39900" y="426"/>
                      <a:pt x="40000" y="326"/>
                      <a:pt x="40000" y="201"/>
                    </a:cubicBezTo>
                    <a:cubicBezTo>
                      <a:pt x="40000" y="100"/>
                      <a:pt x="39900" y="0"/>
                      <a:pt x="39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18"/>
              <p:cNvSpPr/>
              <p:nvPr/>
            </p:nvSpPr>
            <p:spPr>
              <a:xfrm>
                <a:off x="7760098" y="2787909"/>
                <a:ext cx="373620" cy="7702"/>
              </a:xfrm>
              <a:custGeom>
                <a:rect b="b" l="l" r="r" t="t"/>
                <a:pathLst>
                  <a:path extrusionOk="0" h="402" w="19500">
                    <a:moveTo>
                      <a:pt x="227" y="1"/>
                    </a:moveTo>
                    <a:cubicBezTo>
                      <a:pt x="101" y="1"/>
                      <a:pt x="1" y="76"/>
                      <a:pt x="1" y="201"/>
                    </a:cubicBezTo>
                    <a:cubicBezTo>
                      <a:pt x="1" y="327"/>
                      <a:pt x="101" y="402"/>
                      <a:pt x="227" y="402"/>
                    </a:cubicBezTo>
                    <a:lnTo>
                      <a:pt x="19299" y="402"/>
                    </a:lnTo>
                    <a:cubicBezTo>
                      <a:pt x="19400" y="402"/>
                      <a:pt x="19500" y="327"/>
                      <a:pt x="19500" y="201"/>
                    </a:cubicBezTo>
                    <a:cubicBezTo>
                      <a:pt x="19500" y="76"/>
                      <a:pt x="19400" y="1"/>
                      <a:pt x="19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18"/>
              <p:cNvSpPr/>
              <p:nvPr/>
            </p:nvSpPr>
            <p:spPr>
              <a:xfrm>
                <a:off x="7729364" y="2922380"/>
                <a:ext cx="766438" cy="7702"/>
              </a:xfrm>
              <a:custGeom>
                <a:rect b="b" l="l" r="r" t="t"/>
                <a:pathLst>
                  <a:path extrusionOk="0" h="402" w="40002">
                    <a:moveTo>
                      <a:pt x="227" y="0"/>
                    </a:moveTo>
                    <a:cubicBezTo>
                      <a:pt x="101" y="0"/>
                      <a:pt x="1" y="75"/>
                      <a:pt x="1" y="201"/>
                    </a:cubicBezTo>
                    <a:cubicBezTo>
                      <a:pt x="1" y="301"/>
                      <a:pt x="101" y="401"/>
                      <a:pt x="227" y="401"/>
                    </a:cubicBezTo>
                    <a:lnTo>
                      <a:pt x="39801" y="401"/>
                    </a:lnTo>
                    <a:cubicBezTo>
                      <a:pt x="39901" y="401"/>
                      <a:pt x="40001" y="301"/>
                      <a:pt x="40001" y="201"/>
                    </a:cubicBezTo>
                    <a:cubicBezTo>
                      <a:pt x="40001" y="75"/>
                      <a:pt x="39901" y="0"/>
                      <a:pt x="39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18"/>
              <p:cNvSpPr/>
              <p:nvPr/>
            </p:nvSpPr>
            <p:spPr>
              <a:xfrm>
                <a:off x="7698630" y="3056352"/>
                <a:ext cx="363542" cy="8181"/>
              </a:xfrm>
              <a:custGeom>
                <a:rect b="b" l="l" r="r" t="t"/>
                <a:pathLst>
                  <a:path extrusionOk="0" h="427" w="18974">
                    <a:moveTo>
                      <a:pt x="227" y="1"/>
                    </a:moveTo>
                    <a:cubicBezTo>
                      <a:pt x="101" y="1"/>
                      <a:pt x="1" y="101"/>
                      <a:pt x="1" y="226"/>
                    </a:cubicBezTo>
                    <a:cubicBezTo>
                      <a:pt x="1" y="327"/>
                      <a:pt x="101" y="427"/>
                      <a:pt x="227" y="427"/>
                    </a:cubicBezTo>
                    <a:lnTo>
                      <a:pt x="18773" y="427"/>
                    </a:lnTo>
                    <a:cubicBezTo>
                      <a:pt x="18873" y="427"/>
                      <a:pt x="18973" y="327"/>
                      <a:pt x="18973" y="226"/>
                    </a:cubicBezTo>
                    <a:cubicBezTo>
                      <a:pt x="18973" y="101"/>
                      <a:pt x="18873" y="1"/>
                      <a:pt x="18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18"/>
              <p:cNvSpPr/>
              <p:nvPr/>
            </p:nvSpPr>
            <p:spPr>
              <a:xfrm>
                <a:off x="7457568" y="3772850"/>
                <a:ext cx="766419" cy="7702"/>
              </a:xfrm>
              <a:custGeom>
                <a:rect b="b" l="l" r="r" t="t"/>
                <a:pathLst>
                  <a:path extrusionOk="0" h="402" w="40001">
                    <a:moveTo>
                      <a:pt x="226" y="0"/>
                    </a:moveTo>
                    <a:cubicBezTo>
                      <a:pt x="101" y="0"/>
                      <a:pt x="0" y="76"/>
                      <a:pt x="0" y="201"/>
                    </a:cubicBezTo>
                    <a:cubicBezTo>
                      <a:pt x="0" y="326"/>
                      <a:pt x="101" y="401"/>
                      <a:pt x="226" y="401"/>
                    </a:cubicBezTo>
                    <a:lnTo>
                      <a:pt x="39800" y="401"/>
                    </a:lnTo>
                    <a:cubicBezTo>
                      <a:pt x="39925" y="401"/>
                      <a:pt x="40001" y="326"/>
                      <a:pt x="40001" y="201"/>
                    </a:cubicBezTo>
                    <a:cubicBezTo>
                      <a:pt x="40001" y="76"/>
                      <a:pt x="39925" y="0"/>
                      <a:pt x="39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18"/>
              <p:cNvSpPr/>
              <p:nvPr/>
            </p:nvSpPr>
            <p:spPr>
              <a:xfrm>
                <a:off x="7427313" y="3907320"/>
                <a:ext cx="443726" cy="7702"/>
              </a:xfrm>
              <a:custGeom>
                <a:rect b="b" l="l" r="r" t="t"/>
                <a:pathLst>
                  <a:path extrusionOk="0" h="402" w="23159">
                    <a:moveTo>
                      <a:pt x="201" y="0"/>
                    </a:moveTo>
                    <a:cubicBezTo>
                      <a:pt x="76" y="0"/>
                      <a:pt x="1" y="75"/>
                      <a:pt x="1" y="201"/>
                    </a:cubicBezTo>
                    <a:cubicBezTo>
                      <a:pt x="1" y="326"/>
                      <a:pt x="76" y="401"/>
                      <a:pt x="201" y="401"/>
                    </a:cubicBezTo>
                    <a:lnTo>
                      <a:pt x="22958" y="401"/>
                    </a:lnTo>
                    <a:cubicBezTo>
                      <a:pt x="23083" y="401"/>
                      <a:pt x="23158" y="326"/>
                      <a:pt x="23158" y="201"/>
                    </a:cubicBezTo>
                    <a:cubicBezTo>
                      <a:pt x="23158" y="75"/>
                      <a:pt x="23083" y="0"/>
                      <a:pt x="22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18"/>
              <p:cNvSpPr/>
              <p:nvPr/>
            </p:nvSpPr>
            <p:spPr>
              <a:xfrm>
                <a:off x="7948353" y="2329775"/>
                <a:ext cx="531115" cy="1600550"/>
              </a:xfrm>
              <a:custGeom>
                <a:rect b="b" l="l" r="r" t="t"/>
                <a:pathLst>
                  <a:path extrusionOk="0" h="83536" w="27720">
                    <a:moveTo>
                      <a:pt x="21454" y="1"/>
                    </a:moveTo>
                    <a:cubicBezTo>
                      <a:pt x="16742" y="17620"/>
                      <a:pt x="1" y="83535"/>
                      <a:pt x="1" y="83535"/>
                    </a:cubicBezTo>
                    <a:lnTo>
                      <a:pt x="3058" y="80979"/>
                    </a:lnTo>
                    <a:lnTo>
                      <a:pt x="6266" y="83535"/>
                    </a:lnTo>
                    <a:lnTo>
                      <a:pt x="27720" y="251"/>
                    </a:lnTo>
                    <a:cubicBezTo>
                      <a:pt x="25840" y="101"/>
                      <a:pt x="23760" y="26"/>
                      <a:pt x="21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1" name="Google Shape;1981;p18"/>
            <p:cNvSpPr/>
            <p:nvPr/>
          </p:nvSpPr>
          <p:spPr>
            <a:xfrm>
              <a:off x="3135275" y="12642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19"/>
          <p:cNvGrpSpPr/>
          <p:nvPr/>
        </p:nvGrpSpPr>
        <p:grpSpPr>
          <a:xfrm>
            <a:off x="4418507" y="3242752"/>
            <a:ext cx="997595" cy="195528"/>
            <a:chOff x="12570425" y="755225"/>
            <a:chExt cx="842350" cy="165100"/>
          </a:xfrm>
        </p:grpSpPr>
        <p:sp>
          <p:nvSpPr>
            <p:cNvPr id="1987" name="Google Shape;1987;p1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9" name="Google Shape;1989;p19"/>
          <p:cNvGrpSpPr/>
          <p:nvPr/>
        </p:nvGrpSpPr>
        <p:grpSpPr>
          <a:xfrm>
            <a:off x="3732256" y="1513431"/>
            <a:ext cx="756515" cy="148276"/>
            <a:chOff x="12570425" y="755225"/>
            <a:chExt cx="842350" cy="165100"/>
          </a:xfrm>
        </p:grpSpPr>
        <p:sp>
          <p:nvSpPr>
            <p:cNvPr id="1990" name="Google Shape;1990;p1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2" name="Google Shape;1992;p19"/>
          <p:cNvGrpSpPr/>
          <p:nvPr/>
        </p:nvGrpSpPr>
        <p:grpSpPr>
          <a:xfrm>
            <a:off x="7737507" y="1865214"/>
            <a:ext cx="997595" cy="195528"/>
            <a:chOff x="12570425" y="755225"/>
            <a:chExt cx="842350" cy="165100"/>
          </a:xfrm>
        </p:grpSpPr>
        <p:sp>
          <p:nvSpPr>
            <p:cNvPr id="1993" name="Google Shape;1993;p1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5" name="Google Shape;1995;p19"/>
          <p:cNvSpPr/>
          <p:nvPr/>
        </p:nvSpPr>
        <p:spPr>
          <a:xfrm rot="5400000">
            <a:off x="4845150" y="1027430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19"/>
          <p:cNvSpPr txBox="1"/>
          <p:nvPr>
            <p:ph idx="4294967295" type="subTitle"/>
          </p:nvPr>
        </p:nvSpPr>
        <p:spPr>
          <a:xfrm>
            <a:off x="720000" y="1399675"/>
            <a:ext cx="3319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Normally 200–350 words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997" name="Google Shape;1997;p19"/>
          <p:cNvSpPr txBox="1"/>
          <p:nvPr>
            <p:ph idx="4294967295" type="subTitle"/>
          </p:nvPr>
        </p:nvSpPr>
        <p:spPr>
          <a:xfrm>
            <a:off x="720000" y="1884350"/>
            <a:ext cx="3819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Single-spaced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998" name="Google Shape;1998;p19"/>
          <p:cNvSpPr txBox="1"/>
          <p:nvPr>
            <p:ph idx="4294967295" type="subTitle"/>
          </p:nvPr>
        </p:nvSpPr>
        <p:spPr>
          <a:xfrm>
            <a:off x="720000" y="2369025"/>
            <a:ext cx="5034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Cover letter font like Arial or Calibri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999" name="Google Shape;1999;p19"/>
          <p:cNvSpPr txBox="1"/>
          <p:nvPr>
            <p:ph idx="4294967295" type="subTitle"/>
          </p:nvPr>
        </p:nvSpPr>
        <p:spPr>
          <a:xfrm>
            <a:off x="720000" y="2845400"/>
            <a:ext cx="4879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Font size should be between 10.5 to 12 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2000" name="Google Shape;2000;p19"/>
          <p:cNvGrpSpPr/>
          <p:nvPr/>
        </p:nvGrpSpPr>
        <p:grpSpPr>
          <a:xfrm>
            <a:off x="5287670" y="1380349"/>
            <a:ext cx="2141743" cy="3012613"/>
            <a:chOff x="9792721" y="2518483"/>
            <a:chExt cx="890834" cy="1251553"/>
          </a:xfrm>
        </p:grpSpPr>
        <p:sp>
          <p:nvSpPr>
            <p:cNvPr id="2001" name="Google Shape;2001;p19"/>
            <p:cNvSpPr/>
            <p:nvPr/>
          </p:nvSpPr>
          <p:spPr>
            <a:xfrm>
              <a:off x="9792721" y="3389371"/>
              <a:ext cx="890834" cy="380665"/>
            </a:xfrm>
            <a:custGeom>
              <a:rect b="b" l="l" r="r" t="t"/>
              <a:pathLst>
                <a:path extrusionOk="0" h="20173" w="47209">
                  <a:moveTo>
                    <a:pt x="18438" y="0"/>
                  </a:moveTo>
                  <a:lnTo>
                    <a:pt x="18438" y="2949"/>
                  </a:lnTo>
                  <a:cubicBezTo>
                    <a:pt x="9665" y="4858"/>
                    <a:pt x="2602" y="11524"/>
                    <a:pt x="0" y="20172"/>
                  </a:cubicBezTo>
                  <a:lnTo>
                    <a:pt x="47208" y="20172"/>
                  </a:lnTo>
                  <a:cubicBezTo>
                    <a:pt x="44582" y="11524"/>
                    <a:pt x="37544" y="4858"/>
                    <a:pt x="28771" y="2949"/>
                  </a:cubicBezTo>
                  <a:lnTo>
                    <a:pt x="28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10199086" y="3411808"/>
              <a:ext cx="136562" cy="33230"/>
            </a:xfrm>
            <a:custGeom>
              <a:rect b="b" l="l" r="r" t="t"/>
              <a:pathLst>
                <a:path extrusionOk="0" h="1761" w="7237">
                  <a:moveTo>
                    <a:pt x="7236" y="1"/>
                  </a:moveTo>
                  <a:lnTo>
                    <a:pt x="0" y="1587"/>
                  </a:lnTo>
                  <a:lnTo>
                    <a:pt x="7236" y="176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10050372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10087791" y="3579694"/>
              <a:ext cx="7963" cy="190342"/>
            </a:xfrm>
            <a:custGeom>
              <a:rect b="b" l="l" r="r" t="t"/>
              <a:pathLst>
                <a:path extrusionOk="0" h="10087" w="422">
                  <a:moveTo>
                    <a:pt x="0" y="0"/>
                  </a:moveTo>
                  <a:lnTo>
                    <a:pt x="0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10125191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10425413" y="3579694"/>
              <a:ext cx="7491" cy="190342"/>
            </a:xfrm>
            <a:custGeom>
              <a:rect b="b" l="l" r="r" t="t"/>
              <a:pathLst>
                <a:path extrusionOk="0" h="10087" w="397">
                  <a:moveTo>
                    <a:pt x="0" y="0"/>
                  </a:moveTo>
                  <a:lnTo>
                    <a:pt x="0" y="10086"/>
                  </a:lnTo>
                  <a:lnTo>
                    <a:pt x="397" y="10086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10462813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9924584" y="2518483"/>
              <a:ext cx="409649" cy="706493"/>
            </a:xfrm>
            <a:custGeom>
              <a:rect b="b" l="l" r="r" t="t"/>
              <a:pathLst>
                <a:path extrusionOk="0" h="37440" w="21709">
                  <a:moveTo>
                    <a:pt x="6401" y="0"/>
                  </a:moveTo>
                  <a:cubicBezTo>
                    <a:pt x="5790" y="0"/>
                    <a:pt x="5170" y="99"/>
                    <a:pt x="4560" y="307"/>
                  </a:cubicBezTo>
                  <a:cubicBezTo>
                    <a:pt x="1587" y="1323"/>
                    <a:pt x="1" y="4570"/>
                    <a:pt x="1017" y="7543"/>
                  </a:cubicBezTo>
                  <a:lnTo>
                    <a:pt x="9913" y="33588"/>
                  </a:lnTo>
                  <a:cubicBezTo>
                    <a:pt x="10721" y="35952"/>
                    <a:pt x="12922" y="37439"/>
                    <a:pt x="15298" y="37439"/>
                  </a:cubicBezTo>
                  <a:cubicBezTo>
                    <a:pt x="15910" y="37439"/>
                    <a:pt x="16534" y="37340"/>
                    <a:pt x="17149" y="37132"/>
                  </a:cubicBezTo>
                  <a:cubicBezTo>
                    <a:pt x="20123" y="36116"/>
                    <a:pt x="21709" y="32870"/>
                    <a:pt x="20693" y="29896"/>
                  </a:cubicBezTo>
                  <a:lnTo>
                    <a:pt x="11796" y="3876"/>
                  </a:lnTo>
                  <a:cubicBezTo>
                    <a:pt x="10989" y="1491"/>
                    <a:pt x="8770" y="0"/>
                    <a:pt x="64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10038691" y="2599567"/>
              <a:ext cx="216986" cy="789823"/>
            </a:xfrm>
            <a:custGeom>
              <a:rect b="b" l="l" r="r" t="t"/>
              <a:pathLst>
                <a:path extrusionOk="0" h="41856" w="11499">
                  <a:moveTo>
                    <a:pt x="322" y="0"/>
                  </a:moveTo>
                  <a:lnTo>
                    <a:pt x="0" y="223"/>
                  </a:lnTo>
                  <a:lnTo>
                    <a:pt x="25" y="273"/>
                  </a:lnTo>
                  <a:cubicBezTo>
                    <a:pt x="570" y="1066"/>
                    <a:pt x="9541" y="14447"/>
                    <a:pt x="11077" y="41855"/>
                  </a:cubicBezTo>
                  <a:lnTo>
                    <a:pt x="11499" y="41831"/>
                  </a:lnTo>
                  <a:cubicBezTo>
                    <a:pt x="9913" y="13431"/>
                    <a:pt x="347" y="2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10025124" y="2897430"/>
              <a:ext cx="152470" cy="28079"/>
            </a:xfrm>
            <a:custGeom>
              <a:rect b="b" l="l" r="r" t="t"/>
              <a:pathLst>
                <a:path extrusionOk="0" h="1488" w="8080">
                  <a:moveTo>
                    <a:pt x="50" y="1"/>
                  </a:moveTo>
                  <a:lnTo>
                    <a:pt x="1" y="422"/>
                  </a:lnTo>
                  <a:lnTo>
                    <a:pt x="8030" y="1488"/>
                  </a:lnTo>
                  <a:lnTo>
                    <a:pt x="8079" y="109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10013443" y="2867974"/>
              <a:ext cx="151979" cy="28079"/>
            </a:xfrm>
            <a:custGeom>
              <a:rect b="b" l="l" r="r" t="t"/>
              <a:pathLst>
                <a:path extrusionOk="0" h="1488" w="8054">
                  <a:moveTo>
                    <a:pt x="50" y="0"/>
                  </a:moveTo>
                  <a:lnTo>
                    <a:pt x="0" y="422"/>
                  </a:lnTo>
                  <a:lnTo>
                    <a:pt x="8004" y="1487"/>
                  </a:lnTo>
                  <a:lnTo>
                    <a:pt x="8054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10001272" y="2838518"/>
              <a:ext cx="155281" cy="28079"/>
            </a:xfrm>
            <a:custGeom>
              <a:rect b="b" l="l" r="r" t="t"/>
              <a:pathLst>
                <a:path extrusionOk="0" h="1488" w="8229">
                  <a:moveTo>
                    <a:pt x="50" y="0"/>
                  </a:moveTo>
                  <a:lnTo>
                    <a:pt x="1" y="397"/>
                  </a:lnTo>
                  <a:lnTo>
                    <a:pt x="8154" y="1487"/>
                  </a:lnTo>
                  <a:lnTo>
                    <a:pt x="8228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10112567" y="2683728"/>
              <a:ext cx="69706" cy="69706"/>
            </a:xfrm>
            <a:custGeom>
              <a:rect b="b" l="l" r="r" t="t"/>
              <a:pathLst>
                <a:path extrusionOk="0" h="3694" w="3694">
                  <a:moveTo>
                    <a:pt x="3396" y="1"/>
                  </a:moveTo>
                  <a:lnTo>
                    <a:pt x="1" y="3420"/>
                  </a:lnTo>
                  <a:lnTo>
                    <a:pt x="298" y="3693"/>
                  </a:lnTo>
                  <a:lnTo>
                    <a:pt x="3693" y="298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10217315" y="3033974"/>
              <a:ext cx="84670" cy="70630"/>
            </a:xfrm>
            <a:custGeom>
              <a:rect b="b" l="l" r="r" t="t"/>
              <a:pathLst>
                <a:path extrusionOk="0" h="3743" w="4487">
                  <a:moveTo>
                    <a:pt x="4213" y="1"/>
                  </a:moveTo>
                  <a:lnTo>
                    <a:pt x="1" y="3421"/>
                  </a:lnTo>
                  <a:lnTo>
                    <a:pt x="248" y="3743"/>
                  </a:lnTo>
                  <a:lnTo>
                    <a:pt x="4486" y="323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10225259" y="3066241"/>
              <a:ext cx="84198" cy="70630"/>
            </a:xfrm>
            <a:custGeom>
              <a:rect b="b" l="l" r="r" t="t"/>
              <a:pathLst>
                <a:path extrusionOk="0" h="3743" w="4462">
                  <a:moveTo>
                    <a:pt x="4214" y="1"/>
                  </a:moveTo>
                  <a:lnTo>
                    <a:pt x="1" y="3420"/>
                  </a:lnTo>
                  <a:lnTo>
                    <a:pt x="249" y="3743"/>
                  </a:lnTo>
                  <a:lnTo>
                    <a:pt x="4462" y="323"/>
                  </a:lnTo>
                  <a:lnTo>
                    <a:pt x="4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10104623" y="2656611"/>
              <a:ext cx="69687" cy="70159"/>
            </a:xfrm>
            <a:custGeom>
              <a:rect b="b" l="l" r="r" t="t"/>
              <a:pathLst>
                <a:path extrusionOk="0" h="3718" w="3693">
                  <a:moveTo>
                    <a:pt x="3395" y="0"/>
                  </a:moveTo>
                  <a:lnTo>
                    <a:pt x="0" y="3420"/>
                  </a:lnTo>
                  <a:lnTo>
                    <a:pt x="298" y="3717"/>
                  </a:lnTo>
                  <a:lnTo>
                    <a:pt x="3693" y="298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19"/>
          <p:cNvGrpSpPr/>
          <p:nvPr/>
        </p:nvGrpSpPr>
        <p:grpSpPr>
          <a:xfrm>
            <a:off x="528984" y="464204"/>
            <a:ext cx="1529792" cy="299871"/>
            <a:chOff x="12570425" y="755225"/>
            <a:chExt cx="842350" cy="165100"/>
          </a:xfrm>
        </p:grpSpPr>
        <p:sp>
          <p:nvSpPr>
            <p:cNvPr id="2018" name="Google Shape;2018;p1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0" name="Google Shape;2020;p19"/>
          <p:cNvSpPr/>
          <p:nvPr/>
        </p:nvSpPr>
        <p:spPr>
          <a:xfrm rot="10800000">
            <a:off x="4343613" y="347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9"/>
          <p:cNvSpPr/>
          <p:nvPr/>
        </p:nvSpPr>
        <p:spPr>
          <a:xfrm rot="10800000">
            <a:off x="6572325" y="1380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19"/>
          <p:cNvSpPr/>
          <p:nvPr/>
        </p:nvSpPr>
        <p:spPr>
          <a:xfrm rot="10800000">
            <a:off x="7621225" y="23583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19"/>
          <p:cNvSpPr/>
          <p:nvPr/>
        </p:nvSpPr>
        <p:spPr>
          <a:xfrm rot="10800000">
            <a:off x="5220575" y="20145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19"/>
          <p:cNvSpPr/>
          <p:nvPr/>
        </p:nvSpPr>
        <p:spPr>
          <a:xfrm rot="10800000">
            <a:off x="184725" y="7640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19"/>
          <p:cNvSpPr/>
          <p:nvPr/>
        </p:nvSpPr>
        <p:spPr>
          <a:xfrm rot="10800000">
            <a:off x="8608288" y="12643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19"/>
          <p:cNvSpPr/>
          <p:nvPr/>
        </p:nvSpPr>
        <p:spPr>
          <a:xfrm rot="10800000">
            <a:off x="3765488" y="3691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19"/>
          <p:cNvSpPr txBox="1"/>
          <p:nvPr>
            <p:ph idx="4294967295" type="subTitle"/>
          </p:nvPr>
        </p:nvSpPr>
        <p:spPr>
          <a:xfrm>
            <a:off x="720000" y="3487650"/>
            <a:ext cx="516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Writing Tone (Choosing simpler forms of words)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2028" name="Google Shape;2028;p19"/>
          <p:cNvGrpSpPr/>
          <p:nvPr/>
        </p:nvGrpSpPr>
        <p:grpSpPr>
          <a:xfrm>
            <a:off x="528966" y="1423712"/>
            <a:ext cx="234360" cy="261342"/>
            <a:chOff x="3271200" y="4992125"/>
            <a:chExt cx="481825" cy="481825"/>
          </a:xfrm>
        </p:grpSpPr>
        <p:sp>
          <p:nvSpPr>
            <p:cNvPr id="2029" name="Google Shape;2029;p1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2" name="Google Shape;2032;p19"/>
          <p:cNvGrpSpPr/>
          <p:nvPr/>
        </p:nvGrpSpPr>
        <p:grpSpPr>
          <a:xfrm>
            <a:off x="528966" y="1912837"/>
            <a:ext cx="234360" cy="261342"/>
            <a:chOff x="3271200" y="4992125"/>
            <a:chExt cx="481825" cy="481825"/>
          </a:xfrm>
        </p:grpSpPr>
        <p:sp>
          <p:nvSpPr>
            <p:cNvPr id="2033" name="Google Shape;2033;p1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6" name="Google Shape;2036;p19"/>
          <p:cNvGrpSpPr/>
          <p:nvPr/>
        </p:nvGrpSpPr>
        <p:grpSpPr>
          <a:xfrm>
            <a:off x="528966" y="2393362"/>
            <a:ext cx="234360" cy="261342"/>
            <a:chOff x="3271200" y="4992125"/>
            <a:chExt cx="481825" cy="481825"/>
          </a:xfrm>
        </p:grpSpPr>
        <p:sp>
          <p:nvSpPr>
            <p:cNvPr id="2037" name="Google Shape;2037;p1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0" name="Google Shape;2040;p19"/>
          <p:cNvGrpSpPr/>
          <p:nvPr/>
        </p:nvGrpSpPr>
        <p:grpSpPr>
          <a:xfrm>
            <a:off x="528966" y="2880625"/>
            <a:ext cx="234360" cy="261342"/>
            <a:chOff x="3271200" y="4992125"/>
            <a:chExt cx="481825" cy="481825"/>
          </a:xfrm>
        </p:grpSpPr>
        <p:sp>
          <p:nvSpPr>
            <p:cNvPr id="2041" name="Google Shape;2041;p1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4" name="Google Shape;2044;p19"/>
          <p:cNvGrpSpPr/>
          <p:nvPr/>
        </p:nvGrpSpPr>
        <p:grpSpPr>
          <a:xfrm>
            <a:off x="528966" y="3369187"/>
            <a:ext cx="234360" cy="261342"/>
            <a:chOff x="3271200" y="4992125"/>
            <a:chExt cx="481825" cy="481825"/>
          </a:xfrm>
        </p:grpSpPr>
        <p:sp>
          <p:nvSpPr>
            <p:cNvPr id="2045" name="Google Shape;2045;p1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8" name="Google Shape;2048;p19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Cover Letter Formatting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2"/>
          <p:cNvGrpSpPr/>
          <p:nvPr/>
        </p:nvGrpSpPr>
        <p:grpSpPr>
          <a:xfrm>
            <a:off x="6140461" y="1258666"/>
            <a:ext cx="588230" cy="534734"/>
            <a:chOff x="6140461" y="1258666"/>
            <a:chExt cx="588230" cy="534734"/>
          </a:xfrm>
        </p:grpSpPr>
        <p:sp>
          <p:nvSpPr>
            <p:cNvPr id="1271" name="Google Shape;1271;p2"/>
            <p:cNvSpPr/>
            <p:nvPr/>
          </p:nvSpPr>
          <p:spPr>
            <a:xfrm>
              <a:off x="6141011" y="1325700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6140461" y="1336850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6533166" y="1258666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2"/>
          <p:cNvGrpSpPr/>
          <p:nvPr/>
        </p:nvGrpSpPr>
        <p:grpSpPr>
          <a:xfrm>
            <a:off x="3410438" y="1258666"/>
            <a:ext cx="584350" cy="532934"/>
            <a:chOff x="3410438" y="1258666"/>
            <a:chExt cx="584350" cy="532934"/>
          </a:xfrm>
        </p:grpSpPr>
        <p:sp>
          <p:nvSpPr>
            <p:cNvPr id="1275" name="Google Shape;1275;p2"/>
            <p:cNvSpPr/>
            <p:nvPr/>
          </p:nvSpPr>
          <p:spPr>
            <a:xfrm>
              <a:off x="3410988" y="1323900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3410438" y="1335050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3798295" y="1258666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2"/>
          <p:cNvGrpSpPr/>
          <p:nvPr/>
        </p:nvGrpSpPr>
        <p:grpSpPr>
          <a:xfrm>
            <a:off x="707317" y="1261321"/>
            <a:ext cx="590848" cy="532934"/>
            <a:chOff x="707317" y="1261321"/>
            <a:chExt cx="590848" cy="532934"/>
          </a:xfrm>
        </p:grpSpPr>
        <p:sp>
          <p:nvSpPr>
            <p:cNvPr id="1279" name="Google Shape;1279;p2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2"/>
          <p:cNvGrpSpPr/>
          <p:nvPr/>
        </p:nvGrpSpPr>
        <p:grpSpPr>
          <a:xfrm>
            <a:off x="6101943" y="2991794"/>
            <a:ext cx="590847" cy="532934"/>
            <a:chOff x="716013" y="3053629"/>
            <a:chExt cx="590847" cy="532934"/>
          </a:xfrm>
        </p:grpSpPr>
        <p:sp>
          <p:nvSpPr>
            <p:cNvPr id="1283" name="Google Shape;1283;p2"/>
            <p:cNvSpPr/>
            <p:nvPr/>
          </p:nvSpPr>
          <p:spPr>
            <a:xfrm>
              <a:off x="716563" y="3118863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716013" y="3130013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1111335" y="3053629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"/>
          <p:cNvGrpSpPr/>
          <p:nvPr/>
        </p:nvGrpSpPr>
        <p:grpSpPr>
          <a:xfrm>
            <a:off x="3410993" y="2993208"/>
            <a:ext cx="590847" cy="532934"/>
            <a:chOff x="716013" y="3053629"/>
            <a:chExt cx="590847" cy="532934"/>
          </a:xfrm>
        </p:grpSpPr>
        <p:sp>
          <p:nvSpPr>
            <p:cNvPr id="1287" name="Google Shape;1287;p2"/>
            <p:cNvSpPr/>
            <p:nvPr/>
          </p:nvSpPr>
          <p:spPr>
            <a:xfrm>
              <a:off x="716563" y="3118863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716013" y="3130013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1111335" y="3053629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2"/>
          <p:cNvGrpSpPr/>
          <p:nvPr/>
        </p:nvGrpSpPr>
        <p:grpSpPr>
          <a:xfrm>
            <a:off x="705750" y="2995504"/>
            <a:ext cx="590847" cy="532934"/>
            <a:chOff x="716013" y="3053629"/>
            <a:chExt cx="590847" cy="532934"/>
          </a:xfrm>
        </p:grpSpPr>
        <p:sp>
          <p:nvSpPr>
            <p:cNvPr id="1291" name="Google Shape;1291;p2"/>
            <p:cNvSpPr/>
            <p:nvPr/>
          </p:nvSpPr>
          <p:spPr>
            <a:xfrm>
              <a:off x="716563" y="3118863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16013" y="3130013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1111335" y="3053629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4" name="Google Shape;1294;p2"/>
          <p:cNvSpPr txBox="1"/>
          <p:nvPr>
            <p:ph idx="16" type="subTitle"/>
          </p:nvPr>
        </p:nvSpPr>
        <p:spPr>
          <a:xfrm>
            <a:off x="691800" y="1836513"/>
            <a:ext cx="2494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95" name="Google Shape;1295;p2"/>
          <p:cNvSpPr txBox="1"/>
          <p:nvPr>
            <p:ph type="title"/>
          </p:nvPr>
        </p:nvSpPr>
        <p:spPr>
          <a:xfrm>
            <a:off x="691804" y="1369668"/>
            <a:ext cx="583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6" name="Google Shape;1296;p2"/>
          <p:cNvSpPr txBox="1"/>
          <p:nvPr>
            <p:ph idx="1" type="subTitle"/>
          </p:nvPr>
        </p:nvSpPr>
        <p:spPr>
          <a:xfrm>
            <a:off x="691796" y="2184921"/>
            <a:ext cx="2494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Learn what is a cover letter and why it is important.</a:t>
            </a:r>
            <a:endParaRPr/>
          </a:p>
        </p:txBody>
      </p:sp>
      <p:sp>
        <p:nvSpPr>
          <p:cNvPr id="1297" name="Google Shape;1297;p2"/>
          <p:cNvSpPr txBox="1"/>
          <p:nvPr>
            <p:ph idx="3" type="subTitle"/>
          </p:nvPr>
        </p:nvSpPr>
        <p:spPr>
          <a:xfrm>
            <a:off x="3394945" y="2184921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Learn the goal and purpose of the cover letter.</a:t>
            </a:r>
            <a:endParaRPr/>
          </a:p>
        </p:txBody>
      </p:sp>
      <p:sp>
        <p:nvSpPr>
          <p:cNvPr id="1298" name="Google Shape;1298;p2"/>
          <p:cNvSpPr txBox="1"/>
          <p:nvPr>
            <p:ph idx="4" type="title"/>
          </p:nvPr>
        </p:nvSpPr>
        <p:spPr>
          <a:xfrm>
            <a:off x="6124974" y="1375338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99" name="Google Shape;1299;p2"/>
          <p:cNvSpPr txBox="1"/>
          <p:nvPr>
            <p:ph idx="5" type="subTitle"/>
          </p:nvPr>
        </p:nvSpPr>
        <p:spPr>
          <a:xfrm>
            <a:off x="6124964" y="2275371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Know where you are lacking and learn to create your own perfection.</a:t>
            </a:r>
            <a:endParaRPr/>
          </a:p>
        </p:txBody>
      </p:sp>
      <p:sp>
        <p:nvSpPr>
          <p:cNvPr id="1300" name="Google Shape;1300;p2"/>
          <p:cNvSpPr txBox="1"/>
          <p:nvPr>
            <p:ph idx="6" type="title"/>
          </p:nvPr>
        </p:nvSpPr>
        <p:spPr>
          <a:xfrm>
            <a:off x="689931" y="3101176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1" name="Google Shape;1301;p2"/>
          <p:cNvSpPr txBox="1"/>
          <p:nvPr>
            <p:ph idx="7" type="subTitle"/>
          </p:nvPr>
        </p:nvSpPr>
        <p:spPr>
          <a:xfrm>
            <a:off x="686025" y="4053025"/>
            <a:ext cx="247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Know the informations that the cover letter must contain.</a:t>
            </a:r>
            <a:endParaRPr/>
          </a:p>
        </p:txBody>
      </p:sp>
      <p:sp>
        <p:nvSpPr>
          <p:cNvPr id="1302" name="Google Shape;1302;p2"/>
          <p:cNvSpPr txBox="1"/>
          <p:nvPr>
            <p:ph idx="8" type="title"/>
          </p:nvPr>
        </p:nvSpPr>
        <p:spPr>
          <a:xfrm>
            <a:off x="3398475" y="3101175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03" name="Google Shape;1303;p2"/>
          <p:cNvSpPr txBox="1"/>
          <p:nvPr>
            <p:ph idx="9" type="subTitle"/>
          </p:nvPr>
        </p:nvSpPr>
        <p:spPr>
          <a:xfrm>
            <a:off x="3394945" y="3928050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Learn to end your cover letter with style.</a:t>
            </a:r>
            <a:endParaRPr/>
          </a:p>
        </p:txBody>
      </p:sp>
      <p:sp>
        <p:nvSpPr>
          <p:cNvPr id="1304" name="Google Shape;1304;p2"/>
          <p:cNvSpPr txBox="1"/>
          <p:nvPr>
            <p:ph idx="13" type="title"/>
          </p:nvPr>
        </p:nvSpPr>
        <p:spPr>
          <a:xfrm>
            <a:off x="6089425" y="3101175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05" name="Google Shape;1305;p2"/>
          <p:cNvSpPr txBox="1"/>
          <p:nvPr>
            <p:ph idx="14" type="subTitle"/>
          </p:nvPr>
        </p:nvSpPr>
        <p:spPr>
          <a:xfrm>
            <a:off x="6098933" y="3928050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/>
              <a:t>Stick till the end to know more!</a:t>
            </a:r>
            <a:endParaRPr/>
          </a:p>
        </p:txBody>
      </p:sp>
      <p:sp>
        <p:nvSpPr>
          <p:cNvPr id="1306" name="Google Shape;1306;p2"/>
          <p:cNvSpPr txBox="1"/>
          <p:nvPr>
            <p:ph idx="15" type="title"/>
          </p:nvPr>
        </p:nvSpPr>
        <p:spPr>
          <a:xfrm>
            <a:off x="720000" y="5348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07" name="Google Shape;1307;p2"/>
          <p:cNvSpPr txBox="1"/>
          <p:nvPr>
            <p:ph idx="17" type="subTitle"/>
          </p:nvPr>
        </p:nvSpPr>
        <p:spPr>
          <a:xfrm>
            <a:off x="3394952" y="1836513"/>
            <a:ext cx="2354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purpose</a:t>
            </a:r>
            <a:endParaRPr/>
          </a:p>
        </p:txBody>
      </p:sp>
      <p:sp>
        <p:nvSpPr>
          <p:cNvPr id="1308" name="Google Shape;1308;p2"/>
          <p:cNvSpPr txBox="1"/>
          <p:nvPr>
            <p:ph idx="18" type="subTitle"/>
          </p:nvPr>
        </p:nvSpPr>
        <p:spPr>
          <a:xfrm>
            <a:off x="6124975" y="1836525"/>
            <a:ext cx="2638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a perfection</a:t>
            </a:r>
            <a:endParaRPr/>
          </a:p>
        </p:txBody>
      </p:sp>
      <p:sp>
        <p:nvSpPr>
          <p:cNvPr id="1309" name="Google Shape;1309;p2"/>
          <p:cNvSpPr txBox="1"/>
          <p:nvPr>
            <p:ph idx="19" type="subTitle"/>
          </p:nvPr>
        </p:nvSpPr>
        <p:spPr>
          <a:xfrm>
            <a:off x="686025" y="3577850"/>
            <a:ext cx="2473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Important Informations</a:t>
            </a:r>
            <a:endParaRPr/>
          </a:p>
        </p:txBody>
      </p:sp>
      <p:sp>
        <p:nvSpPr>
          <p:cNvPr id="1310" name="Google Shape;1310;p2"/>
          <p:cNvSpPr txBox="1"/>
          <p:nvPr>
            <p:ph idx="20" type="subTitle"/>
          </p:nvPr>
        </p:nvSpPr>
        <p:spPr>
          <a:xfrm>
            <a:off x="3394947" y="3577850"/>
            <a:ext cx="23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Signing off</a:t>
            </a:r>
            <a:endParaRPr/>
          </a:p>
        </p:txBody>
      </p:sp>
      <p:sp>
        <p:nvSpPr>
          <p:cNvPr id="1311" name="Google Shape;1311;p2"/>
          <p:cNvSpPr txBox="1"/>
          <p:nvPr>
            <p:ph idx="21" type="subTitle"/>
          </p:nvPr>
        </p:nvSpPr>
        <p:spPr>
          <a:xfrm>
            <a:off x="6103873" y="3577850"/>
            <a:ext cx="23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Bonus!!!</a:t>
            </a:r>
            <a:endParaRPr/>
          </a:p>
        </p:txBody>
      </p:sp>
      <p:sp>
        <p:nvSpPr>
          <p:cNvPr id="1312" name="Google Shape;1312;p2"/>
          <p:cNvSpPr txBox="1"/>
          <p:nvPr>
            <p:ph idx="2" type="title"/>
          </p:nvPr>
        </p:nvSpPr>
        <p:spPr>
          <a:xfrm>
            <a:off x="3394938" y="1375350"/>
            <a:ext cx="61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3" name="Google Shape;1313;p2"/>
          <p:cNvSpPr/>
          <p:nvPr/>
        </p:nvSpPr>
        <p:spPr>
          <a:xfrm>
            <a:off x="1825013" y="718188"/>
            <a:ext cx="195525" cy="195500"/>
          </a:xfrm>
          <a:custGeom>
            <a:rect b="b" l="l" r="r" t="t"/>
            <a:pathLst>
              <a:path extrusionOk="0" h="7820" w="7821">
                <a:moveTo>
                  <a:pt x="3899" y="1313"/>
                </a:moveTo>
                <a:lnTo>
                  <a:pt x="3899" y="1313"/>
                </a:lnTo>
                <a:cubicBezTo>
                  <a:pt x="4315" y="2544"/>
                  <a:pt x="5299" y="3510"/>
                  <a:pt x="6539" y="3910"/>
                </a:cubicBezTo>
                <a:lnTo>
                  <a:pt x="6539" y="3910"/>
                </a:lnTo>
                <a:cubicBezTo>
                  <a:pt x="5299" y="4310"/>
                  <a:pt x="4315" y="5276"/>
                  <a:pt x="3899" y="6507"/>
                </a:cubicBezTo>
                <a:lnTo>
                  <a:pt x="3899" y="6507"/>
                </a:lnTo>
                <a:cubicBezTo>
                  <a:pt x="3489" y="5276"/>
                  <a:pt x="2515" y="4310"/>
                  <a:pt x="1280" y="3910"/>
                </a:cubicBezTo>
                <a:lnTo>
                  <a:pt x="1280" y="3910"/>
                </a:lnTo>
                <a:cubicBezTo>
                  <a:pt x="2515" y="3510"/>
                  <a:pt x="3489" y="2544"/>
                  <a:pt x="3899" y="1313"/>
                </a:cubicBezTo>
                <a:close/>
                <a:moveTo>
                  <a:pt x="3685" y="0"/>
                </a:moveTo>
                <a:cubicBezTo>
                  <a:pt x="3685" y="1028"/>
                  <a:pt x="3284" y="1955"/>
                  <a:pt x="2607" y="2632"/>
                </a:cubicBezTo>
                <a:cubicBezTo>
                  <a:pt x="1931" y="3283"/>
                  <a:pt x="1028" y="3710"/>
                  <a:pt x="1" y="3710"/>
                </a:cubicBezTo>
                <a:lnTo>
                  <a:pt x="1" y="4111"/>
                </a:lnTo>
                <a:cubicBezTo>
                  <a:pt x="1028" y="4111"/>
                  <a:pt x="1931" y="4537"/>
                  <a:pt x="2607" y="5213"/>
                </a:cubicBezTo>
                <a:cubicBezTo>
                  <a:pt x="3284" y="5865"/>
                  <a:pt x="3685" y="6792"/>
                  <a:pt x="3685" y="7820"/>
                </a:cubicBezTo>
                <a:lnTo>
                  <a:pt x="4111" y="7820"/>
                </a:lnTo>
                <a:cubicBezTo>
                  <a:pt x="4111" y="6792"/>
                  <a:pt x="4537" y="5865"/>
                  <a:pt x="5189" y="5213"/>
                </a:cubicBezTo>
                <a:cubicBezTo>
                  <a:pt x="5865" y="4537"/>
                  <a:pt x="6793" y="4111"/>
                  <a:pt x="7820" y="4111"/>
                </a:cubicBezTo>
                <a:lnTo>
                  <a:pt x="7820" y="3710"/>
                </a:lnTo>
                <a:cubicBezTo>
                  <a:pt x="6793" y="3710"/>
                  <a:pt x="5865" y="3283"/>
                  <a:pt x="5189" y="2632"/>
                </a:cubicBezTo>
                <a:cubicBezTo>
                  <a:pt x="4537" y="1955"/>
                  <a:pt x="4111" y="1028"/>
                  <a:pt x="41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Google Shape;2053;p20"/>
          <p:cNvGraphicFramePr/>
          <p:nvPr/>
        </p:nvGraphicFramePr>
        <p:xfrm>
          <a:off x="713213" y="2067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7910275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Personal Information.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Salary Information.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Questions and inquiries( If you need  to know anything, ask in an email  outside of your application, or during  the interview process).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Information copy-pasted from your resume.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Directly copy-pasted from text generated by AI, for example- ChatGPT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54" name="Google Shape;2054;p20"/>
          <p:cNvGrpSpPr/>
          <p:nvPr/>
        </p:nvGrpSpPr>
        <p:grpSpPr>
          <a:xfrm>
            <a:off x="6382084" y="1206268"/>
            <a:ext cx="911622" cy="180558"/>
            <a:chOff x="9402250" y="293100"/>
            <a:chExt cx="1163525" cy="230450"/>
          </a:xfrm>
        </p:grpSpPr>
        <p:sp>
          <p:nvSpPr>
            <p:cNvPr id="2055" name="Google Shape;2055;p20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7" name="Google Shape;2057;p20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Which Things Make Your Cover Letter Unprofessional?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oogle Shape;2062;p21"/>
          <p:cNvGrpSpPr/>
          <p:nvPr/>
        </p:nvGrpSpPr>
        <p:grpSpPr>
          <a:xfrm>
            <a:off x="4418507" y="3242752"/>
            <a:ext cx="997595" cy="195528"/>
            <a:chOff x="12570425" y="755225"/>
            <a:chExt cx="842350" cy="165100"/>
          </a:xfrm>
        </p:grpSpPr>
        <p:sp>
          <p:nvSpPr>
            <p:cNvPr id="2063" name="Google Shape;2063;p2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5" name="Google Shape;2065;p21"/>
          <p:cNvGrpSpPr/>
          <p:nvPr/>
        </p:nvGrpSpPr>
        <p:grpSpPr>
          <a:xfrm>
            <a:off x="3732256" y="1513431"/>
            <a:ext cx="756515" cy="148276"/>
            <a:chOff x="12570425" y="755225"/>
            <a:chExt cx="842350" cy="165100"/>
          </a:xfrm>
        </p:grpSpPr>
        <p:sp>
          <p:nvSpPr>
            <p:cNvPr id="2066" name="Google Shape;2066;p2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21"/>
          <p:cNvGrpSpPr/>
          <p:nvPr/>
        </p:nvGrpSpPr>
        <p:grpSpPr>
          <a:xfrm>
            <a:off x="7737507" y="1865214"/>
            <a:ext cx="997595" cy="195528"/>
            <a:chOff x="12570425" y="755225"/>
            <a:chExt cx="842350" cy="165100"/>
          </a:xfrm>
        </p:grpSpPr>
        <p:sp>
          <p:nvSpPr>
            <p:cNvPr id="2069" name="Google Shape;2069;p2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1" name="Google Shape;2071;p21"/>
          <p:cNvSpPr/>
          <p:nvPr/>
        </p:nvSpPr>
        <p:spPr>
          <a:xfrm rot="5400000">
            <a:off x="4845150" y="1027430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21"/>
          <p:cNvSpPr txBox="1"/>
          <p:nvPr>
            <p:ph idx="4294967295" type="subTitle"/>
          </p:nvPr>
        </p:nvSpPr>
        <p:spPr>
          <a:xfrm>
            <a:off x="720000" y="1552075"/>
            <a:ext cx="3819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Craft a Killer Opening Line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073" name="Google Shape;2073;p21"/>
          <p:cNvSpPr txBox="1"/>
          <p:nvPr>
            <p:ph idx="4294967295" type="subTitle"/>
          </p:nvPr>
        </p:nvSpPr>
        <p:spPr>
          <a:xfrm>
            <a:off x="720000" y="2036750"/>
            <a:ext cx="3819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Make it Personalized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074" name="Google Shape;2074;p21"/>
          <p:cNvSpPr txBox="1"/>
          <p:nvPr>
            <p:ph idx="4294967295" type="subTitle"/>
          </p:nvPr>
        </p:nvSpPr>
        <p:spPr>
          <a:xfrm>
            <a:off x="720000" y="2521425"/>
            <a:ext cx="4500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Be confident, but don't overdo it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075" name="Google Shape;2075;p21"/>
          <p:cNvSpPr txBox="1"/>
          <p:nvPr>
            <p:ph idx="4294967295" type="subTitle"/>
          </p:nvPr>
        </p:nvSpPr>
        <p:spPr>
          <a:xfrm>
            <a:off x="720000" y="2997800"/>
            <a:ext cx="3533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Research the Company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2076" name="Google Shape;2076;p21"/>
          <p:cNvGrpSpPr/>
          <p:nvPr/>
        </p:nvGrpSpPr>
        <p:grpSpPr>
          <a:xfrm>
            <a:off x="5287670" y="1380349"/>
            <a:ext cx="2141743" cy="3012613"/>
            <a:chOff x="9792721" y="2518483"/>
            <a:chExt cx="890834" cy="1251553"/>
          </a:xfrm>
        </p:grpSpPr>
        <p:sp>
          <p:nvSpPr>
            <p:cNvPr id="2077" name="Google Shape;2077;p21"/>
            <p:cNvSpPr/>
            <p:nvPr/>
          </p:nvSpPr>
          <p:spPr>
            <a:xfrm>
              <a:off x="9792721" y="3389371"/>
              <a:ext cx="890834" cy="380665"/>
            </a:xfrm>
            <a:custGeom>
              <a:rect b="b" l="l" r="r" t="t"/>
              <a:pathLst>
                <a:path extrusionOk="0" h="20173" w="47209">
                  <a:moveTo>
                    <a:pt x="18438" y="0"/>
                  </a:moveTo>
                  <a:lnTo>
                    <a:pt x="18438" y="2949"/>
                  </a:lnTo>
                  <a:cubicBezTo>
                    <a:pt x="9665" y="4858"/>
                    <a:pt x="2602" y="11524"/>
                    <a:pt x="0" y="20172"/>
                  </a:cubicBezTo>
                  <a:lnTo>
                    <a:pt x="47208" y="20172"/>
                  </a:lnTo>
                  <a:cubicBezTo>
                    <a:pt x="44582" y="11524"/>
                    <a:pt x="37544" y="4858"/>
                    <a:pt x="28771" y="2949"/>
                  </a:cubicBezTo>
                  <a:lnTo>
                    <a:pt x="28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10199086" y="3411808"/>
              <a:ext cx="136562" cy="33230"/>
            </a:xfrm>
            <a:custGeom>
              <a:rect b="b" l="l" r="r" t="t"/>
              <a:pathLst>
                <a:path extrusionOk="0" h="1761" w="7237">
                  <a:moveTo>
                    <a:pt x="7236" y="1"/>
                  </a:moveTo>
                  <a:lnTo>
                    <a:pt x="0" y="1587"/>
                  </a:lnTo>
                  <a:lnTo>
                    <a:pt x="7236" y="176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10050372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10087791" y="3579694"/>
              <a:ext cx="7963" cy="190342"/>
            </a:xfrm>
            <a:custGeom>
              <a:rect b="b" l="l" r="r" t="t"/>
              <a:pathLst>
                <a:path extrusionOk="0" h="10087" w="422">
                  <a:moveTo>
                    <a:pt x="0" y="0"/>
                  </a:moveTo>
                  <a:lnTo>
                    <a:pt x="0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10125191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10425413" y="3579694"/>
              <a:ext cx="7491" cy="190342"/>
            </a:xfrm>
            <a:custGeom>
              <a:rect b="b" l="l" r="r" t="t"/>
              <a:pathLst>
                <a:path extrusionOk="0" h="10087" w="397">
                  <a:moveTo>
                    <a:pt x="0" y="0"/>
                  </a:moveTo>
                  <a:lnTo>
                    <a:pt x="0" y="10086"/>
                  </a:lnTo>
                  <a:lnTo>
                    <a:pt x="397" y="10086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10462813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9924584" y="2518483"/>
              <a:ext cx="409649" cy="706493"/>
            </a:xfrm>
            <a:custGeom>
              <a:rect b="b" l="l" r="r" t="t"/>
              <a:pathLst>
                <a:path extrusionOk="0" h="37440" w="21709">
                  <a:moveTo>
                    <a:pt x="6401" y="0"/>
                  </a:moveTo>
                  <a:cubicBezTo>
                    <a:pt x="5790" y="0"/>
                    <a:pt x="5170" y="99"/>
                    <a:pt x="4560" y="307"/>
                  </a:cubicBezTo>
                  <a:cubicBezTo>
                    <a:pt x="1587" y="1323"/>
                    <a:pt x="1" y="4570"/>
                    <a:pt x="1017" y="7543"/>
                  </a:cubicBezTo>
                  <a:lnTo>
                    <a:pt x="9913" y="33588"/>
                  </a:lnTo>
                  <a:cubicBezTo>
                    <a:pt x="10721" y="35952"/>
                    <a:pt x="12922" y="37439"/>
                    <a:pt x="15298" y="37439"/>
                  </a:cubicBezTo>
                  <a:cubicBezTo>
                    <a:pt x="15910" y="37439"/>
                    <a:pt x="16534" y="37340"/>
                    <a:pt x="17149" y="37132"/>
                  </a:cubicBezTo>
                  <a:cubicBezTo>
                    <a:pt x="20123" y="36116"/>
                    <a:pt x="21709" y="32870"/>
                    <a:pt x="20693" y="29896"/>
                  </a:cubicBezTo>
                  <a:lnTo>
                    <a:pt x="11796" y="3876"/>
                  </a:lnTo>
                  <a:cubicBezTo>
                    <a:pt x="10989" y="1491"/>
                    <a:pt x="8770" y="0"/>
                    <a:pt x="64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10038691" y="2599567"/>
              <a:ext cx="216986" cy="789823"/>
            </a:xfrm>
            <a:custGeom>
              <a:rect b="b" l="l" r="r" t="t"/>
              <a:pathLst>
                <a:path extrusionOk="0" h="41856" w="11499">
                  <a:moveTo>
                    <a:pt x="322" y="0"/>
                  </a:moveTo>
                  <a:lnTo>
                    <a:pt x="0" y="223"/>
                  </a:lnTo>
                  <a:lnTo>
                    <a:pt x="25" y="273"/>
                  </a:lnTo>
                  <a:cubicBezTo>
                    <a:pt x="570" y="1066"/>
                    <a:pt x="9541" y="14447"/>
                    <a:pt x="11077" y="41855"/>
                  </a:cubicBezTo>
                  <a:lnTo>
                    <a:pt x="11499" y="41831"/>
                  </a:lnTo>
                  <a:cubicBezTo>
                    <a:pt x="9913" y="13431"/>
                    <a:pt x="347" y="2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0025124" y="2897430"/>
              <a:ext cx="152470" cy="28079"/>
            </a:xfrm>
            <a:custGeom>
              <a:rect b="b" l="l" r="r" t="t"/>
              <a:pathLst>
                <a:path extrusionOk="0" h="1488" w="8080">
                  <a:moveTo>
                    <a:pt x="50" y="1"/>
                  </a:moveTo>
                  <a:lnTo>
                    <a:pt x="1" y="422"/>
                  </a:lnTo>
                  <a:lnTo>
                    <a:pt x="8030" y="1488"/>
                  </a:lnTo>
                  <a:lnTo>
                    <a:pt x="8079" y="109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0013443" y="2867974"/>
              <a:ext cx="151979" cy="28079"/>
            </a:xfrm>
            <a:custGeom>
              <a:rect b="b" l="l" r="r" t="t"/>
              <a:pathLst>
                <a:path extrusionOk="0" h="1488" w="8054">
                  <a:moveTo>
                    <a:pt x="50" y="0"/>
                  </a:moveTo>
                  <a:lnTo>
                    <a:pt x="0" y="422"/>
                  </a:lnTo>
                  <a:lnTo>
                    <a:pt x="8004" y="1487"/>
                  </a:lnTo>
                  <a:lnTo>
                    <a:pt x="8054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10001272" y="2838518"/>
              <a:ext cx="155281" cy="28079"/>
            </a:xfrm>
            <a:custGeom>
              <a:rect b="b" l="l" r="r" t="t"/>
              <a:pathLst>
                <a:path extrusionOk="0" h="1488" w="8229">
                  <a:moveTo>
                    <a:pt x="50" y="0"/>
                  </a:moveTo>
                  <a:lnTo>
                    <a:pt x="1" y="397"/>
                  </a:lnTo>
                  <a:lnTo>
                    <a:pt x="8154" y="1487"/>
                  </a:lnTo>
                  <a:lnTo>
                    <a:pt x="8228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10112567" y="2683728"/>
              <a:ext cx="69706" cy="69706"/>
            </a:xfrm>
            <a:custGeom>
              <a:rect b="b" l="l" r="r" t="t"/>
              <a:pathLst>
                <a:path extrusionOk="0" h="3694" w="3694">
                  <a:moveTo>
                    <a:pt x="3396" y="1"/>
                  </a:moveTo>
                  <a:lnTo>
                    <a:pt x="1" y="3420"/>
                  </a:lnTo>
                  <a:lnTo>
                    <a:pt x="298" y="3693"/>
                  </a:lnTo>
                  <a:lnTo>
                    <a:pt x="3693" y="298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10217315" y="3033974"/>
              <a:ext cx="84670" cy="70630"/>
            </a:xfrm>
            <a:custGeom>
              <a:rect b="b" l="l" r="r" t="t"/>
              <a:pathLst>
                <a:path extrusionOk="0" h="3743" w="4487">
                  <a:moveTo>
                    <a:pt x="4213" y="1"/>
                  </a:moveTo>
                  <a:lnTo>
                    <a:pt x="1" y="3421"/>
                  </a:lnTo>
                  <a:lnTo>
                    <a:pt x="248" y="3743"/>
                  </a:lnTo>
                  <a:lnTo>
                    <a:pt x="4486" y="323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10225259" y="3066241"/>
              <a:ext cx="84198" cy="70630"/>
            </a:xfrm>
            <a:custGeom>
              <a:rect b="b" l="l" r="r" t="t"/>
              <a:pathLst>
                <a:path extrusionOk="0" h="3743" w="4462">
                  <a:moveTo>
                    <a:pt x="4214" y="1"/>
                  </a:moveTo>
                  <a:lnTo>
                    <a:pt x="1" y="3420"/>
                  </a:lnTo>
                  <a:lnTo>
                    <a:pt x="249" y="3743"/>
                  </a:lnTo>
                  <a:lnTo>
                    <a:pt x="4462" y="323"/>
                  </a:lnTo>
                  <a:lnTo>
                    <a:pt x="4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10104623" y="2656611"/>
              <a:ext cx="69687" cy="70159"/>
            </a:xfrm>
            <a:custGeom>
              <a:rect b="b" l="l" r="r" t="t"/>
              <a:pathLst>
                <a:path extrusionOk="0" h="3718" w="3693">
                  <a:moveTo>
                    <a:pt x="3395" y="0"/>
                  </a:moveTo>
                  <a:lnTo>
                    <a:pt x="0" y="3420"/>
                  </a:lnTo>
                  <a:lnTo>
                    <a:pt x="298" y="3717"/>
                  </a:lnTo>
                  <a:lnTo>
                    <a:pt x="3693" y="298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Google Shape;2093;p21"/>
          <p:cNvGrpSpPr/>
          <p:nvPr/>
        </p:nvGrpSpPr>
        <p:grpSpPr>
          <a:xfrm>
            <a:off x="528984" y="464204"/>
            <a:ext cx="1529792" cy="299871"/>
            <a:chOff x="12570425" y="755225"/>
            <a:chExt cx="842350" cy="165100"/>
          </a:xfrm>
        </p:grpSpPr>
        <p:sp>
          <p:nvSpPr>
            <p:cNvPr id="2094" name="Google Shape;2094;p21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6" name="Google Shape;2096;p21"/>
          <p:cNvSpPr/>
          <p:nvPr/>
        </p:nvSpPr>
        <p:spPr>
          <a:xfrm rot="10800000">
            <a:off x="4343613" y="347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21"/>
          <p:cNvSpPr/>
          <p:nvPr/>
        </p:nvSpPr>
        <p:spPr>
          <a:xfrm rot="10800000">
            <a:off x="6572325" y="1380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21"/>
          <p:cNvSpPr/>
          <p:nvPr/>
        </p:nvSpPr>
        <p:spPr>
          <a:xfrm rot="10800000">
            <a:off x="7621225" y="23583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21"/>
          <p:cNvSpPr/>
          <p:nvPr/>
        </p:nvSpPr>
        <p:spPr>
          <a:xfrm rot="10800000">
            <a:off x="5220575" y="20145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21"/>
          <p:cNvSpPr/>
          <p:nvPr/>
        </p:nvSpPr>
        <p:spPr>
          <a:xfrm rot="10800000">
            <a:off x="184725" y="7640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21"/>
          <p:cNvSpPr/>
          <p:nvPr/>
        </p:nvSpPr>
        <p:spPr>
          <a:xfrm rot="10800000">
            <a:off x="8608288" y="12643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21"/>
          <p:cNvSpPr/>
          <p:nvPr/>
        </p:nvSpPr>
        <p:spPr>
          <a:xfrm rot="10800000">
            <a:off x="3765488" y="3691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21"/>
          <p:cNvSpPr txBox="1"/>
          <p:nvPr>
            <p:ph idx="4294967295" type="subTitle"/>
          </p:nvPr>
        </p:nvSpPr>
        <p:spPr>
          <a:xfrm>
            <a:off x="720000" y="3640050"/>
            <a:ext cx="4659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End your letter with a strong call to action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2104" name="Google Shape;2104;p21"/>
          <p:cNvGrpSpPr/>
          <p:nvPr/>
        </p:nvGrpSpPr>
        <p:grpSpPr>
          <a:xfrm>
            <a:off x="528966" y="1576112"/>
            <a:ext cx="234360" cy="261342"/>
            <a:chOff x="3271200" y="4992125"/>
            <a:chExt cx="481825" cy="481825"/>
          </a:xfrm>
        </p:grpSpPr>
        <p:sp>
          <p:nvSpPr>
            <p:cNvPr id="2105" name="Google Shape;2105;p2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8" name="Google Shape;2108;p21"/>
          <p:cNvGrpSpPr/>
          <p:nvPr/>
        </p:nvGrpSpPr>
        <p:grpSpPr>
          <a:xfrm>
            <a:off x="528966" y="2065237"/>
            <a:ext cx="234360" cy="261342"/>
            <a:chOff x="3271200" y="4992125"/>
            <a:chExt cx="481825" cy="481825"/>
          </a:xfrm>
        </p:grpSpPr>
        <p:sp>
          <p:nvSpPr>
            <p:cNvPr id="2109" name="Google Shape;2109;p2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2" name="Google Shape;2112;p21"/>
          <p:cNvGrpSpPr/>
          <p:nvPr/>
        </p:nvGrpSpPr>
        <p:grpSpPr>
          <a:xfrm>
            <a:off x="528966" y="2545762"/>
            <a:ext cx="234360" cy="261342"/>
            <a:chOff x="3271200" y="4992125"/>
            <a:chExt cx="481825" cy="481825"/>
          </a:xfrm>
        </p:grpSpPr>
        <p:sp>
          <p:nvSpPr>
            <p:cNvPr id="2113" name="Google Shape;2113;p2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6" name="Google Shape;2116;p21"/>
          <p:cNvGrpSpPr/>
          <p:nvPr/>
        </p:nvGrpSpPr>
        <p:grpSpPr>
          <a:xfrm>
            <a:off x="528966" y="3033025"/>
            <a:ext cx="234360" cy="261342"/>
            <a:chOff x="3271200" y="4992125"/>
            <a:chExt cx="481825" cy="481825"/>
          </a:xfrm>
        </p:grpSpPr>
        <p:sp>
          <p:nvSpPr>
            <p:cNvPr id="2117" name="Google Shape;2117;p2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0" name="Google Shape;2120;p21"/>
          <p:cNvGrpSpPr/>
          <p:nvPr/>
        </p:nvGrpSpPr>
        <p:grpSpPr>
          <a:xfrm>
            <a:off x="528966" y="3521587"/>
            <a:ext cx="234360" cy="261342"/>
            <a:chOff x="3271200" y="4992125"/>
            <a:chExt cx="481825" cy="481825"/>
          </a:xfrm>
        </p:grpSpPr>
        <p:sp>
          <p:nvSpPr>
            <p:cNvPr id="2121" name="Google Shape;2121;p21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4" name="Google Shape;2124;p21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Bonus Tips &amp; Tricks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22"/>
          <p:cNvSpPr/>
          <p:nvPr/>
        </p:nvSpPr>
        <p:spPr>
          <a:xfrm rot="5400000">
            <a:off x="470226" y="1447310"/>
            <a:ext cx="3153000" cy="315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0" name="Google Shape;2130;p22"/>
          <p:cNvGrpSpPr/>
          <p:nvPr/>
        </p:nvGrpSpPr>
        <p:grpSpPr>
          <a:xfrm>
            <a:off x="4310707" y="854493"/>
            <a:ext cx="3459515" cy="542074"/>
            <a:chOff x="4310707" y="854493"/>
            <a:chExt cx="3459515" cy="542074"/>
          </a:xfrm>
        </p:grpSpPr>
        <p:grpSp>
          <p:nvGrpSpPr>
            <p:cNvPr id="2131" name="Google Shape;2131;p22"/>
            <p:cNvGrpSpPr/>
            <p:nvPr/>
          </p:nvGrpSpPr>
          <p:grpSpPr>
            <a:xfrm>
              <a:off x="4310707" y="1201039"/>
              <a:ext cx="997595" cy="195528"/>
              <a:chOff x="12570425" y="755225"/>
              <a:chExt cx="842350" cy="165100"/>
            </a:xfrm>
          </p:grpSpPr>
          <p:sp>
            <p:nvSpPr>
              <p:cNvPr id="2132" name="Google Shape;2132;p2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4" name="Google Shape;2134;p22"/>
            <p:cNvGrpSpPr/>
            <p:nvPr/>
          </p:nvGrpSpPr>
          <p:grpSpPr>
            <a:xfrm>
              <a:off x="6549151" y="854493"/>
              <a:ext cx="1221071" cy="239329"/>
              <a:chOff x="12570425" y="755225"/>
              <a:chExt cx="842350" cy="165100"/>
            </a:xfrm>
          </p:grpSpPr>
          <p:sp>
            <p:nvSpPr>
              <p:cNvPr id="2135" name="Google Shape;2135;p22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2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7" name="Google Shape;2137;p22"/>
          <p:cNvGrpSpPr/>
          <p:nvPr/>
        </p:nvGrpSpPr>
        <p:grpSpPr>
          <a:xfrm>
            <a:off x="1107828" y="809622"/>
            <a:ext cx="2990258" cy="3520875"/>
            <a:chOff x="792445" y="540082"/>
            <a:chExt cx="3450962" cy="4063330"/>
          </a:xfrm>
        </p:grpSpPr>
        <p:grpSp>
          <p:nvGrpSpPr>
            <p:cNvPr id="2138" name="Google Shape;2138;p22"/>
            <p:cNvGrpSpPr/>
            <p:nvPr/>
          </p:nvGrpSpPr>
          <p:grpSpPr>
            <a:xfrm flipH="1">
              <a:off x="908107" y="2349707"/>
              <a:ext cx="3335300" cy="2253705"/>
              <a:chOff x="2045250" y="2837050"/>
              <a:chExt cx="3310800" cy="2237150"/>
            </a:xfrm>
          </p:grpSpPr>
          <p:sp>
            <p:nvSpPr>
              <p:cNvPr id="2139" name="Google Shape;2139;p22"/>
              <p:cNvSpPr/>
              <p:nvPr/>
            </p:nvSpPr>
            <p:spPr>
              <a:xfrm>
                <a:off x="2335200" y="4488100"/>
                <a:ext cx="3020850" cy="586100"/>
              </a:xfrm>
              <a:custGeom>
                <a:rect b="b" l="l" r="r" t="t"/>
                <a:pathLst>
                  <a:path extrusionOk="0" h="23444" w="120834">
                    <a:moveTo>
                      <a:pt x="8600" y="0"/>
                    </a:moveTo>
                    <a:lnTo>
                      <a:pt x="8079" y="694"/>
                    </a:lnTo>
                    <a:cubicBezTo>
                      <a:pt x="0" y="11499"/>
                      <a:pt x="7980" y="22625"/>
                      <a:pt x="8079" y="22749"/>
                    </a:cubicBezTo>
                    <a:lnTo>
                      <a:pt x="8600" y="23443"/>
                    </a:lnTo>
                    <a:lnTo>
                      <a:pt x="119099" y="23443"/>
                    </a:lnTo>
                    <a:cubicBezTo>
                      <a:pt x="120065" y="23443"/>
                      <a:pt x="120833" y="22675"/>
                      <a:pt x="120833" y="21733"/>
                    </a:cubicBezTo>
                    <a:cubicBezTo>
                      <a:pt x="120833" y="20767"/>
                      <a:pt x="120065" y="19999"/>
                      <a:pt x="119099" y="19999"/>
                    </a:cubicBezTo>
                    <a:lnTo>
                      <a:pt x="10409" y="19999"/>
                    </a:lnTo>
                    <a:cubicBezTo>
                      <a:pt x="9046" y="17744"/>
                      <a:pt x="5527" y="10631"/>
                      <a:pt x="10359" y="3470"/>
                    </a:cubicBezTo>
                    <a:lnTo>
                      <a:pt x="119099" y="3470"/>
                    </a:lnTo>
                    <a:cubicBezTo>
                      <a:pt x="120065" y="3470"/>
                      <a:pt x="120833" y="2701"/>
                      <a:pt x="120833" y="1735"/>
                    </a:cubicBezTo>
                    <a:cubicBezTo>
                      <a:pt x="120833" y="768"/>
                      <a:pt x="120065" y="0"/>
                      <a:pt x="1190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2"/>
              <p:cNvSpPr/>
              <p:nvPr/>
            </p:nvSpPr>
            <p:spPr>
              <a:xfrm>
                <a:off x="2473350" y="4574825"/>
                <a:ext cx="2783575" cy="413250"/>
              </a:xfrm>
              <a:custGeom>
                <a:rect b="b" l="l" r="r" t="t"/>
                <a:pathLst>
                  <a:path extrusionOk="0" h="16530" w="111343">
                    <a:moveTo>
                      <a:pt x="4833" y="1"/>
                    </a:moveTo>
                    <a:cubicBezTo>
                      <a:pt x="1" y="7162"/>
                      <a:pt x="3520" y="14275"/>
                      <a:pt x="4883" y="16530"/>
                    </a:cubicBezTo>
                    <a:lnTo>
                      <a:pt x="111293" y="16530"/>
                    </a:lnTo>
                    <a:cubicBezTo>
                      <a:pt x="107997" y="11648"/>
                      <a:pt x="110153" y="3519"/>
                      <a:pt x="1113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2"/>
              <p:cNvSpPr/>
              <p:nvPr/>
            </p:nvSpPr>
            <p:spPr>
              <a:xfrm>
                <a:off x="4708625" y="4571725"/>
                <a:ext cx="78700" cy="419450"/>
              </a:xfrm>
              <a:custGeom>
                <a:rect b="b" l="l" r="r" t="t"/>
                <a:pathLst>
                  <a:path extrusionOk="0" h="16778" w="3148">
                    <a:moveTo>
                      <a:pt x="2800" y="1"/>
                    </a:moveTo>
                    <a:cubicBezTo>
                      <a:pt x="694" y="2974"/>
                      <a:pt x="0" y="5824"/>
                      <a:pt x="0" y="8327"/>
                    </a:cubicBezTo>
                    <a:cubicBezTo>
                      <a:pt x="0" y="13283"/>
                      <a:pt x="2800" y="16753"/>
                      <a:pt x="2825" y="16778"/>
                    </a:cubicBezTo>
                    <a:lnTo>
                      <a:pt x="3147" y="16505"/>
                    </a:lnTo>
                    <a:lnTo>
                      <a:pt x="3098" y="16480"/>
                    </a:lnTo>
                    <a:cubicBezTo>
                      <a:pt x="2825" y="16108"/>
                      <a:pt x="397" y="12837"/>
                      <a:pt x="397" y="8327"/>
                    </a:cubicBezTo>
                    <a:cubicBezTo>
                      <a:pt x="397" y="5899"/>
                      <a:pt x="1090" y="3148"/>
                      <a:pt x="3147" y="248"/>
                    </a:cubicBez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2"/>
              <p:cNvSpPr/>
              <p:nvPr/>
            </p:nvSpPr>
            <p:spPr>
              <a:xfrm>
                <a:off x="2697625" y="4851125"/>
                <a:ext cx="571850" cy="10575"/>
              </a:xfrm>
              <a:custGeom>
                <a:rect b="b" l="l" r="r" t="t"/>
                <a:pathLst>
                  <a:path extrusionOk="0" h="423" w="22874">
                    <a:moveTo>
                      <a:pt x="0" y="1"/>
                    </a:moveTo>
                    <a:lnTo>
                      <a:pt x="0" y="422"/>
                    </a:lnTo>
                    <a:lnTo>
                      <a:pt x="22873" y="422"/>
                    </a:lnTo>
                    <a:lnTo>
                      <a:pt x="22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2"/>
              <p:cNvSpPr/>
              <p:nvPr/>
            </p:nvSpPr>
            <p:spPr>
              <a:xfrm>
                <a:off x="2697625" y="4776175"/>
                <a:ext cx="571850" cy="10550"/>
              </a:xfrm>
              <a:custGeom>
                <a:rect b="b" l="l" r="r" t="t"/>
                <a:pathLst>
                  <a:path extrusionOk="0" h="422" w="22874">
                    <a:moveTo>
                      <a:pt x="0" y="0"/>
                    </a:moveTo>
                    <a:lnTo>
                      <a:pt x="0" y="422"/>
                    </a:lnTo>
                    <a:lnTo>
                      <a:pt x="22873" y="422"/>
                    </a:lnTo>
                    <a:lnTo>
                      <a:pt x="22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2"/>
              <p:cNvSpPr/>
              <p:nvPr/>
            </p:nvSpPr>
            <p:spPr>
              <a:xfrm>
                <a:off x="2697625" y="4701200"/>
                <a:ext cx="571850" cy="9950"/>
              </a:xfrm>
              <a:custGeom>
                <a:rect b="b" l="l" r="r" t="t"/>
                <a:pathLst>
                  <a:path extrusionOk="0" h="398" w="22874">
                    <a:moveTo>
                      <a:pt x="0" y="1"/>
                    </a:moveTo>
                    <a:lnTo>
                      <a:pt x="0" y="397"/>
                    </a:lnTo>
                    <a:lnTo>
                      <a:pt x="22873" y="397"/>
                    </a:lnTo>
                    <a:lnTo>
                      <a:pt x="228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2"/>
              <p:cNvSpPr/>
              <p:nvPr/>
            </p:nvSpPr>
            <p:spPr>
              <a:xfrm>
                <a:off x="2584875" y="4044500"/>
                <a:ext cx="2543800" cy="443625"/>
              </a:xfrm>
              <a:custGeom>
                <a:rect b="b" l="l" r="r" t="t"/>
                <a:pathLst>
                  <a:path extrusionOk="0" h="17745" w="101752">
                    <a:moveTo>
                      <a:pt x="1735" y="1"/>
                    </a:moveTo>
                    <a:cubicBezTo>
                      <a:pt x="768" y="1"/>
                      <a:pt x="0" y="744"/>
                      <a:pt x="0" y="1686"/>
                    </a:cubicBezTo>
                    <a:cubicBezTo>
                      <a:pt x="0" y="2628"/>
                      <a:pt x="768" y="3396"/>
                      <a:pt x="1735" y="3396"/>
                    </a:cubicBezTo>
                    <a:lnTo>
                      <a:pt x="75360" y="3396"/>
                    </a:lnTo>
                    <a:cubicBezTo>
                      <a:pt x="78879" y="9467"/>
                      <a:pt x="75211" y="13754"/>
                      <a:pt x="75038" y="13953"/>
                    </a:cubicBezTo>
                    <a:cubicBezTo>
                      <a:pt x="74914" y="14077"/>
                      <a:pt x="74839" y="14200"/>
                      <a:pt x="74765" y="14349"/>
                    </a:cubicBezTo>
                    <a:lnTo>
                      <a:pt x="1735" y="14349"/>
                    </a:lnTo>
                    <a:cubicBezTo>
                      <a:pt x="768" y="14349"/>
                      <a:pt x="0" y="15093"/>
                      <a:pt x="0" y="16034"/>
                    </a:cubicBezTo>
                    <a:cubicBezTo>
                      <a:pt x="0" y="16976"/>
                      <a:pt x="768" y="17744"/>
                      <a:pt x="1735" y="17744"/>
                    </a:cubicBezTo>
                    <a:lnTo>
                      <a:pt x="97266" y="17744"/>
                    </a:lnTo>
                    <a:lnTo>
                      <a:pt x="97588" y="17447"/>
                    </a:lnTo>
                    <a:lnTo>
                      <a:pt x="97762" y="17249"/>
                    </a:lnTo>
                    <a:cubicBezTo>
                      <a:pt x="100438" y="14622"/>
                      <a:pt x="101752" y="11772"/>
                      <a:pt x="101677" y="8749"/>
                    </a:cubicBezTo>
                    <a:cubicBezTo>
                      <a:pt x="101553" y="3941"/>
                      <a:pt x="97861" y="571"/>
                      <a:pt x="97712" y="447"/>
                    </a:cubicBezTo>
                    <a:lnTo>
                      <a:pt x="97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2"/>
              <p:cNvSpPr/>
              <p:nvPr/>
            </p:nvSpPr>
            <p:spPr>
              <a:xfrm>
                <a:off x="2669750" y="4130625"/>
                <a:ext cx="1887100" cy="278800"/>
              </a:xfrm>
              <a:custGeom>
                <a:rect b="b" l="l" r="r" t="t"/>
                <a:pathLst>
                  <a:path extrusionOk="0" h="11152" w="75484">
                    <a:moveTo>
                      <a:pt x="0" y="0"/>
                    </a:moveTo>
                    <a:cubicBezTo>
                      <a:pt x="446" y="1586"/>
                      <a:pt x="2032" y="7583"/>
                      <a:pt x="322" y="11152"/>
                    </a:cubicBezTo>
                    <a:lnTo>
                      <a:pt x="71370" y="11152"/>
                    </a:lnTo>
                    <a:cubicBezTo>
                      <a:pt x="71444" y="11003"/>
                      <a:pt x="71519" y="10879"/>
                      <a:pt x="71643" y="10755"/>
                    </a:cubicBezTo>
                    <a:cubicBezTo>
                      <a:pt x="71816" y="10557"/>
                      <a:pt x="75484" y="6171"/>
                      <a:pt x="719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2"/>
              <p:cNvSpPr/>
              <p:nvPr/>
            </p:nvSpPr>
            <p:spPr>
              <a:xfrm>
                <a:off x="4554350" y="4042025"/>
                <a:ext cx="66325" cy="448575"/>
              </a:xfrm>
              <a:custGeom>
                <a:rect b="b" l="l" r="r" t="t"/>
                <a:pathLst>
                  <a:path extrusionOk="0" h="17943" w="2653">
                    <a:moveTo>
                      <a:pt x="372" y="1"/>
                    </a:moveTo>
                    <a:lnTo>
                      <a:pt x="1" y="199"/>
                    </a:lnTo>
                    <a:cubicBezTo>
                      <a:pt x="1686" y="3396"/>
                      <a:pt x="2231" y="6394"/>
                      <a:pt x="2231" y="8996"/>
                    </a:cubicBezTo>
                    <a:cubicBezTo>
                      <a:pt x="2231" y="11598"/>
                      <a:pt x="1686" y="13779"/>
                      <a:pt x="1116" y="15315"/>
                    </a:cubicBezTo>
                    <a:cubicBezTo>
                      <a:pt x="843" y="16084"/>
                      <a:pt x="571" y="16703"/>
                      <a:pt x="348" y="17100"/>
                    </a:cubicBezTo>
                    <a:cubicBezTo>
                      <a:pt x="248" y="17323"/>
                      <a:pt x="174" y="17471"/>
                      <a:pt x="100" y="17571"/>
                    </a:cubicBezTo>
                    <a:cubicBezTo>
                      <a:pt x="75" y="17620"/>
                      <a:pt x="50" y="17670"/>
                      <a:pt x="25" y="17694"/>
                    </a:cubicBezTo>
                    <a:lnTo>
                      <a:pt x="1" y="17744"/>
                    </a:lnTo>
                    <a:lnTo>
                      <a:pt x="348" y="17942"/>
                    </a:lnTo>
                    <a:cubicBezTo>
                      <a:pt x="372" y="17942"/>
                      <a:pt x="2652" y="14324"/>
                      <a:pt x="2652" y="8996"/>
                    </a:cubicBezTo>
                    <a:cubicBezTo>
                      <a:pt x="2652" y="6345"/>
                      <a:pt x="2082" y="3247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2"/>
              <p:cNvSpPr/>
              <p:nvPr/>
            </p:nvSpPr>
            <p:spPr>
              <a:xfrm>
                <a:off x="3735325" y="4340025"/>
                <a:ext cx="571850" cy="10550"/>
              </a:xfrm>
              <a:custGeom>
                <a:rect b="b" l="l" r="r" t="t"/>
                <a:pathLst>
                  <a:path extrusionOk="0" h="422" w="22874">
                    <a:moveTo>
                      <a:pt x="1" y="0"/>
                    </a:moveTo>
                    <a:lnTo>
                      <a:pt x="1" y="422"/>
                    </a:lnTo>
                    <a:lnTo>
                      <a:pt x="22874" y="422"/>
                    </a:lnTo>
                    <a:lnTo>
                      <a:pt x="22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2"/>
              <p:cNvSpPr/>
              <p:nvPr/>
            </p:nvSpPr>
            <p:spPr>
              <a:xfrm>
                <a:off x="3735325" y="4265050"/>
                <a:ext cx="571850" cy="10575"/>
              </a:xfrm>
              <a:custGeom>
                <a:rect b="b" l="l" r="r" t="t"/>
                <a:pathLst>
                  <a:path extrusionOk="0" h="423" w="22874">
                    <a:moveTo>
                      <a:pt x="1" y="1"/>
                    </a:moveTo>
                    <a:lnTo>
                      <a:pt x="1" y="422"/>
                    </a:lnTo>
                    <a:lnTo>
                      <a:pt x="22874" y="422"/>
                    </a:lnTo>
                    <a:lnTo>
                      <a:pt x="22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2"/>
              <p:cNvSpPr/>
              <p:nvPr/>
            </p:nvSpPr>
            <p:spPr>
              <a:xfrm>
                <a:off x="4693125" y="4044500"/>
                <a:ext cx="435550" cy="443625"/>
              </a:xfrm>
              <a:custGeom>
                <a:rect b="b" l="l" r="r" t="t"/>
                <a:pathLst>
                  <a:path extrusionOk="0" h="17745" w="17422">
                    <a:moveTo>
                      <a:pt x="10632" y="1"/>
                    </a:moveTo>
                    <a:cubicBezTo>
                      <a:pt x="12416" y="3966"/>
                      <a:pt x="15315" y="14250"/>
                      <a:pt x="1" y="17744"/>
                    </a:cubicBezTo>
                    <a:lnTo>
                      <a:pt x="13258" y="17744"/>
                    </a:lnTo>
                    <a:lnTo>
                      <a:pt x="13432" y="17546"/>
                    </a:lnTo>
                    <a:cubicBezTo>
                      <a:pt x="16108" y="14894"/>
                      <a:pt x="17422" y="11995"/>
                      <a:pt x="17347" y="8922"/>
                    </a:cubicBezTo>
                    <a:cubicBezTo>
                      <a:pt x="17223" y="3991"/>
                      <a:pt x="13531" y="596"/>
                      <a:pt x="13382" y="447"/>
                    </a:cubicBezTo>
                    <a:lnTo>
                      <a:pt x="12887" y="1"/>
                    </a:lnTo>
                    <a:close/>
                  </a:path>
                </a:pathLst>
              </a:custGeom>
              <a:solidFill>
                <a:srgbClr val="EF2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2"/>
              <p:cNvSpPr/>
              <p:nvPr/>
            </p:nvSpPr>
            <p:spPr>
              <a:xfrm>
                <a:off x="2045250" y="3411975"/>
                <a:ext cx="2789150" cy="638750"/>
              </a:xfrm>
              <a:custGeom>
                <a:rect b="b" l="l" r="r" t="t"/>
                <a:pathLst>
                  <a:path extrusionOk="0" h="25550" w="111566">
                    <a:moveTo>
                      <a:pt x="9244" y="0"/>
                    </a:moveTo>
                    <a:lnTo>
                      <a:pt x="8724" y="669"/>
                    </a:lnTo>
                    <a:cubicBezTo>
                      <a:pt x="1" y="11796"/>
                      <a:pt x="8575" y="24658"/>
                      <a:pt x="8650" y="24806"/>
                    </a:cubicBezTo>
                    <a:lnTo>
                      <a:pt x="9170" y="25550"/>
                    </a:lnTo>
                    <a:lnTo>
                      <a:pt x="109856" y="25550"/>
                    </a:lnTo>
                    <a:cubicBezTo>
                      <a:pt x="110797" y="25550"/>
                      <a:pt x="111566" y="24781"/>
                      <a:pt x="111566" y="23815"/>
                    </a:cubicBezTo>
                    <a:cubicBezTo>
                      <a:pt x="111566" y="22848"/>
                      <a:pt x="110797" y="22080"/>
                      <a:pt x="109856" y="22080"/>
                    </a:cubicBezTo>
                    <a:lnTo>
                      <a:pt x="11053" y="22080"/>
                    </a:lnTo>
                    <a:cubicBezTo>
                      <a:pt x="10434" y="20990"/>
                      <a:pt x="9368" y="18809"/>
                      <a:pt x="8724" y="16108"/>
                    </a:cubicBezTo>
                    <a:cubicBezTo>
                      <a:pt x="7633" y="11375"/>
                      <a:pt x="8377" y="7137"/>
                      <a:pt x="10954" y="3494"/>
                    </a:cubicBezTo>
                    <a:lnTo>
                      <a:pt x="109856" y="3494"/>
                    </a:lnTo>
                    <a:cubicBezTo>
                      <a:pt x="110797" y="3494"/>
                      <a:pt x="111566" y="2726"/>
                      <a:pt x="111566" y="1760"/>
                    </a:cubicBezTo>
                    <a:cubicBezTo>
                      <a:pt x="111566" y="793"/>
                      <a:pt x="110797" y="0"/>
                      <a:pt x="109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2"/>
              <p:cNvSpPr/>
              <p:nvPr/>
            </p:nvSpPr>
            <p:spPr>
              <a:xfrm>
                <a:off x="2236075" y="3503050"/>
                <a:ext cx="2497350" cy="460950"/>
              </a:xfrm>
              <a:custGeom>
                <a:rect b="b" l="l" r="r" t="t"/>
                <a:pathLst>
                  <a:path extrusionOk="0" h="18438" w="99894">
                    <a:moveTo>
                      <a:pt x="3321" y="0"/>
                    </a:moveTo>
                    <a:cubicBezTo>
                      <a:pt x="744" y="3618"/>
                      <a:pt x="0" y="7831"/>
                      <a:pt x="1091" y="12539"/>
                    </a:cubicBezTo>
                    <a:cubicBezTo>
                      <a:pt x="1735" y="15216"/>
                      <a:pt x="2801" y="17372"/>
                      <a:pt x="3420" y="18437"/>
                    </a:cubicBezTo>
                    <a:lnTo>
                      <a:pt x="99893" y="18437"/>
                    </a:lnTo>
                    <a:cubicBezTo>
                      <a:pt x="94664" y="12490"/>
                      <a:pt x="97713" y="3816"/>
                      <a:pt x="9947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2"/>
              <p:cNvSpPr/>
              <p:nvPr/>
            </p:nvSpPr>
            <p:spPr>
              <a:xfrm>
                <a:off x="4346200" y="3423125"/>
                <a:ext cx="10550" cy="79950"/>
              </a:xfrm>
              <a:custGeom>
                <a:rect b="b" l="l" r="r" t="t"/>
                <a:pathLst>
                  <a:path extrusionOk="0" h="3198" w="422">
                    <a:moveTo>
                      <a:pt x="0" y="0"/>
                    </a:moveTo>
                    <a:lnTo>
                      <a:pt x="0" y="3197"/>
                    </a:lnTo>
                    <a:lnTo>
                      <a:pt x="421" y="3197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2"/>
              <p:cNvSpPr/>
              <p:nvPr/>
            </p:nvSpPr>
            <p:spPr>
              <a:xfrm>
                <a:off x="4346200" y="3963975"/>
                <a:ext cx="10550" cy="80550"/>
              </a:xfrm>
              <a:custGeom>
                <a:rect b="b" l="l" r="r" t="t"/>
                <a:pathLst>
                  <a:path extrusionOk="0" h="3222" w="422">
                    <a:moveTo>
                      <a:pt x="0" y="0"/>
                    </a:moveTo>
                    <a:lnTo>
                      <a:pt x="0" y="3222"/>
                    </a:lnTo>
                    <a:lnTo>
                      <a:pt x="421" y="3222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2"/>
              <p:cNvSpPr/>
              <p:nvPr/>
            </p:nvSpPr>
            <p:spPr>
              <a:xfrm>
                <a:off x="4166525" y="3499950"/>
                <a:ext cx="91100" cy="467750"/>
              </a:xfrm>
              <a:custGeom>
                <a:rect b="b" l="l" r="r" t="t"/>
                <a:pathLst>
                  <a:path extrusionOk="0" h="18710" w="3644">
                    <a:moveTo>
                      <a:pt x="3321" y="0"/>
                    </a:moveTo>
                    <a:cubicBezTo>
                      <a:pt x="3296" y="25"/>
                      <a:pt x="1" y="4758"/>
                      <a:pt x="1" y="10309"/>
                    </a:cubicBezTo>
                    <a:cubicBezTo>
                      <a:pt x="1" y="13085"/>
                      <a:pt x="843" y="16058"/>
                      <a:pt x="3321" y="18710"/>
                    </a:cubicBezTo>
                    <a:lnTo>
                      <a:pt x="3619" y="18437"/>
                    </a:lnTo>
                    <a:cubicBezTo>
                      <a:pt x="1215" y="15860"/>
                      <a:pt x="422" y="12985"/>
                      <a:pt x="422" y="10309"/>
                    </a:cubicBezTo>
                    <a:cubicBezTo>
                      <a:pt x="422" y="7608"/>
                      <a:pt x="1215" y="5080"/>
                      <a:pt x="2033" y="3246"/>
                    </a:cubicBezTo>
                    <a:cubicBezTo>
                      <a:pt x="2429" y="2330"/>
                      <a:pt x="2850" y="1586"/>
                      <a:pt x="3148" y="1066"/>
                    </a:cubicBezTo>
                    <a:cubicBezTo>
                      <a:pt x="3296" y="793"/>
                      <a:pt x="3420" y="595"/>
                      <a:pt x="3519" y="446"/>
                    </a:cubicBezTo>
                    <a:cubicBezTo>
                      <a:pt x="3544" y="397"/>
                      <a:pt x="3594" y="322"/>
                      <a:pt x="3619" y="298"/>
                    </a:cubicBezTo>
                    <a:lnTo>
                      <a:pt x="3643" y="248"/>
                    </a:lnTo>
                    <a:lnTo>
                      <a:pt x="33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2"/>
              <p:cNvSpPr/>
              <p:nvPr/>
            </p:nvSpPr>
            <p:spPr>
              <a:xfrm>
                <a:off x="2969600" y="3803500"/>
                <a:ext cx="572475" cy="10575"/>
              </a:xfrm>
              <a:custGeom>
                <a:rect b="b" l="l" r="r" t="t"/>
                <a:pathLst>
                  <a:path extrusionOk="0" h="423" w="22899">
                    <a:moveTo>
                      <a:pt x="0" y="1"/>
                    </a:moveTo>
                    <a:lnTo>
                      <a:pt x="0" y="422"/>
                    </a:lnTo>
                    <a:lnTo>
                      <a:pt x="22898" y="422"/>
                    </a:lnTo>
                    <a:lnTo>
                      <a:pt x="22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2"/>
              <p:cNvSpPr/>
              <p:nvPr/>
            </p:nvSpPr>
            <p:spPr>
              <a:xfrm>
                <a:off x="2969600" y="3728550"/>
                <a:ext cx="572475" cy="10550"/>
              </a:xfrm>
              <a:custGeom>
                <a:rect b="b" l="l" r="r" t="t"/>
                <a:pathLst>
                  <a:path extrusionOk="0" h="422" w="22899">
                    <a:moveTo>
                      <a:pt x="0" y="0"/>
                    </a:moveTo>
                    <a:lnTo>
                      <a:pt x="0" y="422"/>
                    </a:lnTo>
                    <a:lnTo>
                      <a:pt x="22898" y="422"/>
                    </a:lnTo>
                    <a:lnTo>
                      <a:pt x="22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2"/>
              <p:cNvSpPr/>
              <p:nvPr/>
            </p:nvSpPr>
            <p:spPr>
              <a:xfrm>
                <a:off x="2969600" y="3653575"/>
                <a:ext cx="572475" cy="9950"/>
              </a:xfrm>
              <a:custGeom>
                <a:rect b="b" l="l" r="r" t="t"/>
                <a:pathLst>
                  <a:path extrusionOk="0" h="398" w="22899">
                    <a:moveTo>
                      <a:pt x="0" y="1"/>
                    </a:moveTo>
                    <a:lnTo>
                      <a:pt x="0" y="397"/>
                    </a:lnTo>
                    <a:lnTo>
                      <a:pt x="22898" y="397"/>
                    </a:lnTo>
                    <a:lnTo>
                      <a:pt x="22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2"/>
              <p:cNvSpPr/>
              <p:nvPr/>
            </p:nvSpPr>
            <p:spPr>
              <a:xfrm>
                <a:off x="2132000" y="2837050"/>
                <a:ext cx="2324500" cy="574950"/>
              </a:xfrm>
              <a:custGeom>
                <a:rect b="b" l="l" r="r" t="t"/>
                <a:pathLst>
                  <a:path extrusionOk="0" h="22998" w="92980">
                    <a:moveTo>
                      <a:pt x="1735" y="0"/>
                    </a:moveTo>
                    <a:cubicBezTo>
                      <a:pt x="768" y="0"/>
                      <a:pt x="0" y="768"/>
                      <a:pt x="0" y="1710"/>
                    </a:cubicBezTo>
                    <a:cubicBezTo>
                      <a:pt x="0" y="2677"/>
                      <a:pt x="768" y="3445"/>
                      <a:pt x="1735" y="3445"/>
                    </a:cubicBezTo>
                    <a:lnTo>
                      <a:pt x="84083" y="3445"/>
                    </a:lnTo>
                    <a:cubicBezTo>
                      <a:pt x="87726" y="8575"/>
                      <a:pt x="84925" y="16752"/>
                      <a:pt x="83810" y="19553"/>
                    </a:cubicBezTo>
                    <a:lnTo>
                      <a:pt x="1735" y="19553"/>
                    </a:lnTo>
                    <a:cubicBezTo>
                      <a:pt x="768" y="19553"/>
                      <a:pt x="0" y="20321"/>
                      <a:pt x="0" y="21287"/>
                    </a:cubicBezTo>
                    <a:cubicBezTo>
                      <a:pt x="0" y="22229"/>
                      <a:pt x="768" y="22997"/>
                      <a:pt x="1735" y="22997"/>
                    </a:cubicBezTo>
                    <a:lnTo>
                      <a:pt x="86016" y="22997"/>
                    </a:lnTo>
                    <a:lnTo>
                      <a:pt x="86486" y="22031"/>
                    </a:lnTo>
                    <a:cubicBezTo>
                      <a:pt x="86759" y="21486"/>
                      <a:pt x="92979" y="8401"/>
                      <a:pt x="86239" y="595"/>
                    </a:cubicBezTo>
                    <a:lnTo>
                      <a:pt x="85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2"/>
              <p:cNvSpPr/>
              <p:nvPr/>
            </p:nvSpPr>
            <p:spPr>
              <a:xfrm>
                <a:off x="2218100" y="2923150"/>
                <a:ext cx="2107050" cy="402725"/>
              </a:xfrm>
              <a:custGeom>
                <a:rect b="b" l="l" r="r" t="t"/>
                <a:pathLst>
                  <a:path extrusionOk="0" h="16109" w="84282">
                    <a:moveTo>
                      <a:pt x="1" y="1"/>
                    </a:moveTo>
                    <a:cubicBezTo>
                      <a:pt x="1116" y="2380"/>
                      <a:pt x="3743" y="9244"/>
                      <a:pt x="125" y="16109"/>
                    </a:cubicBezTo>
                    <a:lnTo>
                      <a:pt x="80366" y="16109"/>
                    </a:lnTo>
                    <a:cubicBezTo>
                      <a:pt x="81481" y="13308"/>
                      <a:pt x="84282" y="5131"/>
                      <a:pt x="806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8000">
                    <a:srgbClr val="F7F7F7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2"/>
              <p:cNvSpPr/>
              <p:nvPr/>
            </p:nvSpPr>
            <p:spPr>
              <a:xfrm>
                <a:off x="3443525" y="3194500"/>
                <a:ext cx="572475" cy="10575"/>
              </a:xfrm>
              <a:custGeom>
                <a:rect b="b" l="l" r="r" t="t"/>
                <a:pathLst>
                  <a:path extrusionOk="0" h="423" w="22899">
                    <a:moveTo>
                      <a:pt x="1" y="1"/>
                    </a:moveTo>
                    <a:lnTo>
                      <a:pt x="1" y="422"/>
                    </a:lnTo>
                    <a:lnTo>
                      <a:pt x="22899" y="422"/>
                    </a:lnTo>
                    <a:lnTo>
                      <a:pt x="22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2"/>
              <p:cNvSpPr/>
              <p:nvPr/>
            </p:nvSpPr>
            <p:spPr>
              <a:xfrm>
                <a:off x="3443525" y="3119550"/>
                <a:ext cx="572475" cy="9925"/>
              </a:xfrm>
              <a:custGeom>
                <a:rect b="b" l="l" r="r" t="t"/>
                <a:pathLst>
                  <a:path extrusionOk="0" h="397" w="22899">
                    <a:moveTo>
                      <a:pt x="1" y="0"/>
                    </a:moveTo>
                    <a:lnTo>
                      <a:pt x="1" y="397"/>
                    </a:lnTo>
                    <a:lnTo>
                      <a:pt x="22899" y="397"/>
                    </a:lnTo>
                    <a:lnTo>
                      <a:pt x="22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2"/>
              <p:cNvSpPr/>
              <p:nvPr/>
            </p:nvSpPr>
            <p:spPr>
              <a:xfrm>
                <a:off x="3443525" y="3043975"/>
                <a:ext cx="572475" cy="10550"/>
              </a:xfrm>
              <a:custGeom>
                <a:rect b="b" l="l" r="r" t="t"/>
                <a:pathLst>
                  <a:path extrusionOk="0" h="422" w="22899">
                    <a:moveTo>
                      <a:pt x="1" y="0"/>
                    </a:moveTo>
                    <a:lnTo>
                      <a:pt x="1" y="421"/>
                    </a:lnTo>
                    <a:lnTo>
                      <a:pt x="22899" y="421"/>
                    </a:lnTo>
                    <a:lnTo>
                      <a:pt x="22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4" name="Google Shape;2164;p22"/>
            <p:cNvGrpSpPr/>
            <p:nvPr/>
          </p:nvGrpSpPr>
          <p:grpSpPr>
            <a:xfrm flipH="1">
              <a:off x="792445" y="540082"/>
              <a:ext cx="2024265" cy="2414228"/>
              <a:chOff x="4620675" y="1226475"/>
              <a:chExt cx="1843425" cy="2198550"/>
            </a:xfrm>
          </p:grpSpPr>
          <p:sp>
            <p:nvSpPr>
              <p:cNvPr id="2165" name="Google Shape;2165;p22"/>
              <p:cNvSpPr/>
              <p:nvPr/>
            </p:nvSpPr>
            <p:spPr>
              <a:xfrm>
                <a:off x="5188475" y="1226475"/>
                <a:ext cx="1167225" cy="558075"/>
              </a:xfrm>
              <a:custGeom>
                <a:rect b="b" l="l" r="r" t="t"/>
                <a:pathLst>
                  <a:path extrusionOk="0" h="22323" w="46689">
                    <a:moveTo>
                      <a:pt x="16767" y="0"/>
                    </a:moveTo>
                    <a:cubicBezTo>
                      <a:pt x="15730" y="0"/>
                      <a:pt x="14663" y="225"/>
                      <a:pt x="13605" y="290"/>
                    </a:cubicBezTo>
                    <a:cubicBezTo>
                      <a:pt x="13380" y="305"/>
                      <a:pt x="13155" y="311"/>
                      <a:pt x="12930" y="311"/>
                    </a:cubicBezTo>
                    <a:cubicBezTo>
                      <a:pt x="12385" y="311"/>
                      <a:pt x="11837" y="276"/>
                      <a:pt x="11276" y="241"/>
                    </a:cubicBezTo>
                    <a:cubicBezTo>
                      <a:pt x="10715" y="215"/>
                      <a:pt x="10153" y="182"/>
                      <a:pt x="9595" y="182"/>
                    </a:cubicBezTo>
                    <a:cubicBezTo>
                      <a:pt x="9094" y="182"/>
                      <a:pt x="8596" y="208"/>
                      <a:pt x="8104" y="290"/>
                    </a:cubicBezTo>
                    <a:cubicBezTo>
                      <a:pt x="6146" y="613"/>
                      <a:pt x="4362" y="1728"/>
                      <a:pt x="3073" y="3239"/>
                    </a:cubicBezTo>
                    <a:cubicBezTo>
                      <a:pt x="1785" y="4776"/>
                      <a:pt x="967" y="6634"/>
                      <a:pt x="571" y="8592"/>
                    </a:cubicBezTo>
                    <a:cubicBezTo>
                      <a:pt x="1" y="11318"/>
                      <a:pt x="224" y="14292"/>
                      <a:pt x="1661" y="16696"/>
                    </a:cubicBezTo>
                    <a:cubicBezTo>
                      <a:pt x="2206" y="17662"/>
                      <a:pt x="2974" y="18480"/>
                      <a:pt x="3866" y="19149"/>
                    </a:cubicBezTo>
                    <a:cubicBezTo>
                      <a:pt x="4659" y="19719"/>
                      <a:pt x="5552" y="20165"/>
                      <a:pt x="6493" y="20388"/>
                    </a:cubicBezTo>
                    <a:cubicBezTo>
                      <a:pt x="7311" y="20586"/>
                      <a:pt x="8079" y="20562"/>
                      <a:pt x="8798" y="21008"/>
                    </a:cubicBezTo>
                    <a:cubicBezTo>
                      <a:pt x="10202" y="21911"/>
                      <a:pt x="11710" y="22323"/>
                      <a:pt x="13311" y="22323"/>
                    </a:cubicBezTo>
                    <a:cubicBezTo>
                      <a:pt x="13773" y="22323"/>
                      <a:pt x="14243" y="22288"/>
                      <a:pt x="14721" y="22222"/>
                    </a:cubicBezTo>
                    <a:cubicBezTo>
                      <a:pt x="16257" y="22024"/>
                      <a:pt x="17744" y="21553"/>
                      <a:pt x="19256" y="21131"/>
                    </a:cubicBezTo>
                    <a:cubicBezTo>
                      <a:pt x="19801" y="20983"/>
                      <a:pt x="20346" y="20834"/>
                      <a:pt x="20891" y="20710"/>
                    </a:cubicBezTo>
                    <a:cubicBezTo>
                      <a:pt x="23363" y="20149"/>
                      <a:pt x="25891" y="19996"/>
                      <a:pt x="28434" y="19996"/>
                    </a:cubicBezTo>
                    <a:cubicBezTo>
                      <a:pt x="30047" y="19996"/>
                      <a:pt x="31666" y="20058"/>
                      <a:pt x="33282" y="20115"/>
                    </a:cubicBezTo>
                    <a:cubicBezTo>
                      <a:pt x="34930" y="20185"/>
                      <a:pt x="36579" y="20254"/>
                      <a:pt x="38223" y="20254"/>
                    </a:cubicBezTo>
                    <a:cubicBezTo>
                      <a:pt x="39520" y="20254"/>
                      <a:pt x="40814" y="20211"/>
                      <a:pt x="42104" y="20091"/>
                    </a:cubicBezTo>
                    <a:cubicBezTo>
                      <a:pt x="43417" y="19967"/>
                      <a:pt x="44879" y="19669"/>
                      <a:pt x="45796" y="18777"/>
                    </a:cubicBezTo>
                    <a:cubicBezTo>
                      <a:pt x="46044" y="18554"/>
                      <a:pt x="46242" y="18257"/>
                      <a:pt x="46391" y="17910"/>
                    </a:cubicBezTo>
                    <a:cubicBezTo>
                      <a:pt x="46664" y="17266"/>
                      <a:pt x="46688" y="16547"/>
                      <a:pt x="46564" y="15853"/>
                    </a:cubicBezTo>
                    <a:cubicBezTo>
                      <a:pt x="46019" y="12632"/>
                      <a:pt x="42897" y="10253"/>
                      <a:pt x="39650" y="9806"/>
                    </a:cubicBezTo>
                    <a:cubicBezTo>
                      <a:pt x="37965" y="9583"/>
                      <a:pt x="36132" y="9757"/>
                      <a:pt x="34694" y="8865"/>
                    </a:cubicBezTo>
                    <a:cubicBezTo>
                      <a:pt x="33430" y="8097"/>
                      <a:pt x="32687" y="6634"/>
                      <a:pt x="31448" y="5841"/>
                    </a:cubicBezTo>
                    <a:cubicBezTo>
                      <a:pt x="29193" y="4404"/>
                      <a:pt x="26046" y="5519"/>
                      <a:pt x="23617" y="4355"/>
                    </a:cubicBezTo>
                    <a:cubicBezTo>
                      <a:pt x="21610" y="3363"/>
                      <a:pt x="20495" y="984"/>
                      <a:pt x="18363" y="241"/>
                    </a:cubicBezTo>
                    <a:cubicBezTo>
                      <a:pt x="17844" y="62"/>
                      <a:pt x="17310" y="0"/>
                      <a:pt x="16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2"/>
              <p:cNvSpPr/>
              <p:nvPr/>
            </p:nvSpPr>
            <p:spPr>
              <a:xfrm>
                <a:off x="5498250" y="1618275"/>
                <a:ext cx="835150" cy="136500"/>
              </a:xfrm>
              <a:custGeom>
                <a:rect b="b" l="l" r="r" t="t"/>
                <a:pathLst>
                  <a:path extrusionOk="0" h="5460" w="33406">
                    <a:moveTo>
                      <a:pt x="16762" y="1"/>
                    </a:moveTo>
                    <a:cubicBezTo>
                      <a:pt x="14753" y="1"/>
                      <a:pt x="13063" y="284"/>
                      <a:pt x="11994" y="999"/>
                    </a:cubicBezTo>
                    <a:cubicBezTo>
                      <a:pt x="10082" y="2268"/>
                      <a:pt x="7972" y="2667"/>
                      <a:pt x="6074" y="2667"/>
                    </a:cubicBezTo>
                    <a:cubicBezTo>
                      <a:pt x="2856" y="2667"/>
                      <a:pt x="248" y="1519"/>
                      <a:pt x="248" y="1519"/>
                    </a:cubicBezTo>
                    <a:lnTo>
                      <a:pt x="248" y="1519"/>
                    </a:lnTo>
                    <a:cubicBezTo>
                      <a:pt x="0" y="3006"/>
                      <a:pt x="3073" y="4369"/>
                      <a:pt x="6865" y="5459"/>
                    </a:cubicBezTo>
                    <a:cubicBezTo>
                      <a:pt x="7410" y="5311"/>
                      <a:pt x="7955" y="5162"/>
                      <a:pt x="8500" y="5038"/>
                    </a:cubicBezTo>
                    <a:cubicBezTo>
                      <a:pt x="10972" y="4477"/>
                      <a:pt x="13500" y="4324"/>
                      <a:pt x="16043" y="4324"/>
                    </a:cubicBezTo>
                    <a:cubicBezTo>
                      <a:pt x="17656" y="4324"/>
                      <a:pt x="19275" y="4386"/>
                      <a:pt x="20891" y="4443"/>
                    </a:cubicBezTo>
                    <a:cubicBezTo>
                      <a:pt x="22539" y="4513"/>
                      <a:pt x="24188" y="4582"/>
                      <a:pt x="25832" y="4582"/>
                    </a:cubicBezTo>
                    <a:cubicBezTo>
                      <a:pt x="27129" y="4582"/>
                      <a:pt x="28423" y="4539"/>
                      <a:pt x="29713" y="4419"/>
                    </a:cubicBezTo>
                    <a:cubicBezTo>
                      <a:pt x="31026" y="4295"/>
                      <a:pt x="32488" y="3997"/>
                      <a:pt x="33405" y="3105"/>
                    </a:cubicBezTo>
                    <a:cubicBezTo>
                      <a:pt x="29194" y="1874"/>
                      <a:pt x="21926" y="1"/>
                      <a:pt x="16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2"/>
              <p:cNvSpPr/>
              <p:nvPr/>
            </p:nvSpPr>
            <p:spPr>
              <a:xfrm>
                <a:off x="6321600" y="2758975"/>
                <a:ext cx="142500" cy="130775"/>
              </a:xfrm>
              <a:custGeom>
                <a:rect b="b" l="l" r="r" t="t"/>
                <a:pathLst>
                  <a:path extrusionOk="0" h="5231" w="5700">
                    <a:moveTo>
                      <a:pt x="2568" y="0"/>
                    </a:moveTo>
                    <a:cubicBezTo>
                      <a:pt x="1367" y="0"/>
                      <a:pt x="0" y="1241"/>
                      <a:pt x="0" y="1241"/>
                    </a:cubicBezTo>
                    <a:lnTo>
                      <a:pt x="620" y="3843"/>
                    </a:lnTo>
                    <a:lnTo>
                      <a:pt x="5700" y="5231"/>
                    </a:lnTo>
                    <a:cubicBezTo>
                      <a:pt x="5700" y="5231"/>
                      <a:pt x="4436" y="696"/>
                      <a:pt x="3172" y="126"/>
                    </a:cubicBezTo>
                    <a:cubicBezTo>
                      <a:pt x="2981" y="38"/>
                      <a:pt x="2777" y="0"/>
                      <a:pt x="2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2"/>
              <p:cNvSpPr/>
              <p:nvPr/>
            </p:nvSpPr>
            <p:spPr>
              <a:xfrm>
                <a:off x="5411500" y="3291450"/>
                <a:ext cx="194575" cy="133575"/>
              </a:xfrm>
              <a:custGeom>
                <a:rect b="b" l="l" r="r" t="t"/>
                <a:pathLst>
                  <a:path extrusionOk="0" h="5343" w="7783">
                    <a:moveTo>
                      <a:pt x="5784" y="0"/>
                    </a:moveTo>
                    <a:cubicBezTo>
                      <a:pt x="5341" y="0"/>
                      <a:pt x="4811" y="175"/>
                      <a:pt x="4660" y="956"/>
                    </a:cubicBezTo>
                    <a:cubicBezTo>
                      <a:pt x="4362" y="2369"/>
                      <a:pt x="1" y="5343"/>
                      <a:pt x="1" y="5343"/>
                    </a:cubicBezTo>
                    <a:lnTo>
                      <a:pt x="7782" y="5343"/>
                    </a:lnTo>
                    <a:lnTo>
                      <a:pt x="6444" y="114"/>
                    </a:lnTo>
                    <a:cubicBezTo>
                      <a:pt x="6444" y="114"/>
                      <a:pt x="6142" y="0"/>
                      <a:pt x="5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2"/>
              <p:cNvSpPr/>
              <p:nvPr/>
            </p:nvSpPr>
            <p:spPr>
              <a:xfrm>
                <a:off x="5527975" y="2327200"/>
                <a:ext cx="833925" cy="764100"/>
              </a:xfrm>
              <a:custGeom>
                <a:rect b="b" l="l" r="r" t="t"/>
                <a:pathLst>
                  <a:path extrusionOk="0" h="30564" w="33357">
                    <a:moveTo>
                      <a:pt x="10359" y="0"/>
                    </a:moveTo>
                    <a:lnTo>
                      <a:pt x="1" y="1908"/>
                    </a:lnTo>
                    <a:lnTo>
                      <a:pt x="1" y="7013"/>
                    </a:lnTo>
                    <a:cubicBezTo>
                      <a:pt x="1" y="7013"/>
                      <a:pt x="4536" y="22502"/>
                      <a:pt x="13482" y="28870"/>
                    </a:cubicBezTo>
                    <a:cubicBezTo>
                      <a:pt x="15166" y="30075"/>
                      <a:pt x="16921" y="30563"/>
                      <a:pt x="18660" y="30563"/>
                    </a:cubicBezTo>
                    <a:cubicBezTo>
                      <a:pt x="26156" y="30563"/>
                      <a:pt x="33356" y="21486"/>
                      <a:pt x="33356" y="21486"/>
                    </a:cubicBezTo>
                    <a:lnTo>
                      <a:pt x="32489" y="17397"/>
                    </a:lnTo>
                    <a:lnTo>
                      <a:pt x="18859" y="24063"/>
                    </a:lnTo>
                    <a:lnTo>
                      <a:pt x="103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2"/>
              <p:cNvSpPr/>
              <p:nvPr/>
            </p:nvSpPr>
            <p:spPr>
              <a:xfrm>
                <a:off x="5201475" y="2360650"/>
                <a:ext cx="404600" cy="989425"/>
              </a:xfrm>
              <a:custGeom>
                <a:rect b="b" l="l" r="r" t="t"/>
                <a:pathLst>
                  <a:path extrusionOk="0" h="39577" w="16184">
                    <a:moveTo>
                      <a:pt x="16183" y="1"/>
                    </a:moveTo>
                    <a:lnTo>
                      <a:pt x="6494" y="1413"/>
                    </a:lnTo>
                    <a:cubicBezTo>
                      <a:pt x="6494" y="1413"/>
                      <a:pt x="1" y="13779"/>
                      <a:pt x="695" y="21858"/>
                    </a:cubicBezTo>
                    <a:cubicBezTo>
                      <a:pt x="1414" y="29961"/>
                      <a:pt x="11772" y="39576"/>
                      <a:pt x="11772" y="39576"/>
                    </a:cubicBezTo>
                    <a:lnTo>
                      <a:pt x="16183" y="37767"/>
                    </a:lnTo>
                    <a:lnTo>
                      <a:pt x="8798" y="21164"/>
                    </a:lnTo>
                    <a:cubicBezTo>
                      <a:pt x="8798" y="21164"/>
                      <a:pt x="15464" y="8674"/>
                      <a:pt x="15464" y="8228"/>
                    </a:cubicBezTo>
                    <a:lnTo>
                      <a:pt x="16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2"/>
              <p:cNvSpPr/>
              <p:nvPr/>
            </p:nvSpPr>
            <p:spPr>
              <a:xfrm>
                <a:off x="5298125" y="1679175"/>
                <a:ext cx="559475" cy="750375"/>
              </a:xfrm>
              <a:custGeom>
                <a:rect b="b" l="l" r="r" t="t"/>
                <a:pathLst>
                  <a:path extrusionOk="0" h="30015" w="22379">
                    <a:moveTo>
                      <a:pt x="12937" y="0"/>
                    </a:moveTo>
                    <a:cubicBezTo>
                      <a:pt x="5775" y="446"/>
                      <a:pt x="3470" y="570"/>
                      <a:pt x="3470" y="570"/>
                    </a:cubicBezTo>
                    <a:lnTo>
                      <a:pt x="2628" y="5130"/>
                    </a:lnTo>
                    <a:cubicBezTo>
                      <a:pt x="2628" y="5130"/>
                      <a:pt x="125" y="23220"/>
                      <a:pt x="1" y="28276"/>
                    </a:cubicBezTo>
                    <a:cubicBezTo>
                      <a:pt x="1" y="28945"/>
                      <a:pt x="26" y="29391"/>
                      <a:pt x="100" y="29539"/>
                    </a:cubicBezTo>
                    <a:cubicBezTo>
                      <a:pt x="834" y="29865"/>
                      <a:pt x="2470" y="30015"/>
                      <a:pt x="4546" y="30015"/>
                    </a:cubicBezTo>
                    <a:cubicBezTo>
                      <a:pt x="10531" y="30015"/>
                      <a:pt x="20170" y="28771"/>
                      <a:pt x="22378" y="26913"/>
                    </a:cubicBezTo>
                    <a:cubicBezTo>
                      <a:pt x="22106" y="25599"/>
                      <a:pt x="21709" y="23344"/>
                      <a:pt x="21189" y="20693"/>
                    </a:cubicBezTo>
                    <a:cubicBezTo>
                      <a:pt x="19652" y="12837"/>
                      <a:pt x="17026" y="1388"/>
                      <a:pt x="12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2"/>
              <p:cNvSpPr/>
              <p:nvPr/>
            </p:nvSpPr>
            <p:spPr>
              <a:xfrm>
                <a:off x="5019975" y="1693425"/>
                <a:ext cx="374200" cy="468375"/>
              </a:xfrm>
              <a:custGeom>
                <a:rect b="b" l="l" r="r" t="t"/>
                <a:pathLst>
                  <a:path extrusionOk="0" h="18735" w="14968">
                    <a:moveTo>
                      <a:pt x="14596" y="0"/>
                    </a:moveTo>
                    <a:lnTo>
                      <a:pt x="14596" y="0"/>
                    </a:lnTo>
                    <a:cubicBezTo>
                      <a:pt x="8971" y="347"/>
                      <a:pt x="9516" y="12787"/>
                      <a:pt x="9516" y="12787"/>
                    </a:cubicBezTo>
                    <a:lnTo>
                      <a:pt x="1140" y="9244"/>
                    </a:lnTo>
                    <a:lnTo>
                      <a:pt x="0" y="13481"/>
                    </a:lnTo>
                    <a:lnTo>
                      <a:pt x="12762" y="18735"/>
                    </a:lnTo>
                    <a:cubicBezTo>
                      <a:pt x="12762" y="18735"/>
                      <a:pt x="14968" y="5031"/>
                      <a:pt x="145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2"/>
              <p:cNvSpPr/>
              <p:nvPr/>
            </p:nvSpPr>
            <p:spPr>
              <a:xfrm>
                <a:off x="5424525" y="1562075"/>
                <a:ext cx="159225" cy="187925"/>
              </a:xfrm>
              <a:custGeom>
                <a:rect b="b" l="l" r="r" t="t"/>
                <a:pathLst>
                  <a:path extrusionOk="0" h="7517" w="6369">
                    <a:moveTo>
                      <a:pt x="3767" y="1"/>
                    </a:moveTo>
                    <a:lnTo>
                      <a:pt x="0" y="1339"/>
                    </a:lnTo>
                    <a:cubicBezTo>
                      <a:pt x="0" y="1339"/>
                      <a:pt x="421" y="4858"/>
                      <a:pt x="595" y="6766"/>
                    </a:cubicBezTo>
                    <a:cubicBezTo>
                      <a:pt x="1283" y="7310"/>
                      <a:pt x="1975" y="7517"/>
                      <a:pt x="2629" y="7517"/>
                    </a:cubicBezTo>
                    <a:cubicBezTo>
                      <a:pt x="4686" y="7517"/>
                      <a:pt x="6369" y="5477"/>
                      <a:pt x="6369" y="5477"/>
                    </a:cubicBezTo>
                    <a:cubicBezTo>
                      <a:pt x="6369" y="5477"/>
                      <a:pt x="3916" y="174"/>
                      <a:pt x="37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2"/>
              <p:cNvSpPr/>
              <p:nvPr/>
            </p:nvSpPr>
            <p:spPr>
              <a:xfrm>
                <a:off x="4980925" y="1684100"/>
                <a:ext cx="732925" cy="645025"/>
              </a:xfrm>
              <a:custGeom>
                <a:rect b="b" l="l" r="r" t="t"/>
                <a:pathLst>
                  <a:path extrusionOk="0" h="25801" w="29317">
                    <a:moveTo>
                      <a:pt x="24597" y="1"/>
                    </a:moveTo>
                    <a:cubicBezTo>
                      <a:pt x="23403" y="1"/>
                      <a:pt x="22210" y="886"/>
                      <a:pt x="21114" y="3496"/>
                    </a:cubicBezTo>
                    <a:cubicBezTo>
                      <a:pt x="19033" y="8477"/>
                      <a:pt x="17744" y="18315"/>
                      <a:pt x="17744" y="18315"/>
                    </a:cubicBezTo>
                    <a:lnTo>
                      <a:pt x="3148" y="12912"/>
                    </a:lnTo>
                    <a:lnTo>
                      <a:pt x="843" y="15985"/>
                    </a:lnTo>
                    <a:lnTo>
                      <a:pt x="1" y="17100"/>
                    </a:lnTo>
                    <a:cubicBezTo>
                      <a:pt x="1" y="17100"/>
                      <a:pt x="10872" y="25801"/>
                      <a:pt x="18452" y="25801"/>
                    </a:cubicBezTo>
                    <a:cubicBezTo>
                      <a:pt x="19707" y="25801"/>
                      <a:pt x="20872" y="25562"/>
                      <a:pt x="21883" y="25006"/>
                    </a:cubicBezTo>
                    <a:cubicBezTo>
                      <a:pt x="23741" y="23990"/>
                      <a:pt x="25203" y="21958"/>
                      <a:pt x="26269" y="19529"/>
                    </a:cubicBezTo>
                    <a:cubicBezTo>
                      <a:pt x="29243" y="12789"/>
                      <a:pt x="29317" y="2802"/>
                      <a:pt x="27756" y="1538"/>
                    </a:cubicBezTo>
                    <a:cubicBezTo>
                      <a:pt x="26747" y="717"/>
                      <a:pt x="25671" y="1"/>
                      <a:pt x="245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2"/>
              <p:cNvSpPr/>
              <p:nvPr/>
            </p:nvSpPr>
            <p:spPr>
              <a:xfrm>
                <a:off x="5057750" y="1769625"/>
                <a:ext cx="456000" cy="379175"/>
              </a:xfrm>
              <a:custGeom>
                <a:rect b="b" l="l" r="r" t="t"/>
                <a:pathLst>
                  <a:path extrusionOk="0" h="15167" w="18240">
                    <a:moveTo>
                      <a:pt x="17843" y="0"/>
                    </a:moveTo>
                    <a:cubicBezTo>
                      <a:pt x="16802" y="2503"/>
                      <a:pt x="15960" y="6220"/>
                      <a:pt x="15390" y="9318"/>
                    </a:cubicBezTo>
                    <a:cubicBezTo>
                      <a:pt x="14904" y="11826"/>
                      <a:pt x="14601" y="13921"/>
                      <a:pt x="14505" y="14607"/>
                    </a:cubicBezTo>
                    <a:lnTo>
                      <a:pt x="14505" y="14607"/>
                    </a:lnTo>
                    <a:lnTo>
                      <a:pt x="125" y="9293"/>
                    </a:lnTo>
                    <a:lnTo>
                      <a:pt x="1" y="9690"/>
                    </a:lnTo>
                    <a:lnTo>
                      <a:pt x="14845" y="15166"/>
                    </a:lnTo>
                    <a:lnTo>
                      <a:pt x="14894" y="14919"/>
                    </a:lnTo>
                    <a:cubicBezTo>
                      <a:pt x="14894" y="14919"/>
                      <a:pt x="14919" y="14745"/>
                      <a:pt x="14944" y="14472"/>
                    </a:cubicBezTo>
                    <a:cubicBezTo>
                      <a:pt x="15092" y="13506"/>
                      <a:pt x="15464" y="11003"/>
                      <a:pt x="16009" y="8203"/>
                    </a:cubicBezTo>
                    <a:cubicBezTo>
                      <a:pt x="16579" y="5403"/>
                      <a:pt x="17323" y="2305"/>
                      <a:pt x="18240" y="149"/>
                    </a:cubicBezTo>
                    <a:lnTo>
                      <a:pt x="178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2"/>
              <p:cNvSpPr/>
              <p:nvPr/>
            </p:nvSpPr>
            <p:spPr>
              <a:xfrm>
                <a:off x="4664350" y="1515000"/>
                <a:ext cx="423175" cy="496250"/>
              </a:xfrm>
              <a:custGeom>
                <a:rect b="b" l="l" r="r" t="t"/>
                <a:pathLst>
                  <a:path extrusionOk="0" h="19850" w="16927">
                    <a:moveTo>
                      <a:pt x="7906" y="0"/>
                    </a:moveTo>
                    <a:lnTo>
                      <a:pt x="1" y="6765"/>
                    </a:lnTo>
                    <a:lnTo>
                      <a:pt x="11920" y="7707"/>
                    </a:lnTo>
                    <a:lnTo>
                      <a:pt x="14101" y="19850"/>
                    </a:lnTo>
                    <a:lnTo>
                      <a:pt x="16926" y="18066"/>
                    </a:lnTo>
                    <a:lnTo>
                      <a:pt x="14052" y="5130"/>
                    </a:lnTo>
                    <a:lnTo>
                      <a:pt x="9393" y="5378"/>
                    </a:lnTo>
                    <a:lnTo>
                      <a:pt x="9095" y="372"/>
                    </a:lnTo>
                    <a:lnTo>
                      <a:pt x="79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2"/>
              <p:cNvSpPr/>
              <p:nvPr/>
            </p:nvSpPr>
            <p:spPr>
              <a:xfrm>
                <a:off x="4620675" y="1498275"/>
                <a:ext cx="399325" cy="532200"/>
              </a:xfrm>
              <a:custGeom>
                <a:rect b="b" l="l" r="r" t="t"/>
                <a:pathLst>
                  <a:path extrusionOk="0" h="21288" w="15973">
                    <a:moveTo>
                      <a:pt x="9033" y="0"/>
                    </a:moveTo>
                    <a:cubicBezTo>
                      <a:pt x="9033" y="0"/>
                      <a:pt x="1797" y="5972"/>
                      <a:pt x="806" y="7236"/>
                    </a:cubicBezTo>
                    <a:cubicBezTo>
                      <a:pt x="1" y="8283"/>
                      <a:pt x="504" y="8381"/>
                      <a:pt x="721" y="8381"/>
                    </a:cubicBezTo>
                    <a:cubicBezTo>
                      <a:pt x="771" y="8381"/>
                      <a:pt x="806" y="8376"/>
                      <a:pt x="806" y="8376"/>
                    </a:cubicBezTo>
                    <a:lnTo>
                      <a:pt x="7323" y="20816"/>
                    </a:lnTo>
                    <a:lnTo>
                      <a:pt x="15972" y="21287"/>
                    </a:lnTo>
                    <a:lnTo>
                      <a:pt x="15848" y="20519"/>
                    </a:lnTo>
                    <a:lnTo>
                      <a:pt x="13667" y="8376"/>
                    </a:lnTo>
                    <a:lnTo>
                      <a:pt x="1748" y="7434"/>
                    </a:lnTo>
                    <a:lnTo>
                      <a:pt x="9653" y="669"/>
                    </a:lnTo>
                    <a:lnTo>
                      <a:pt x="9950" y="421"/>
                    </a:lnTo>
                    <a:lnTo>
                      <a:pt x="9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2"/>
              <p:cNvSpPr/>
              <p:nvPr/>
            </p:nvSpPr>
            <p:spPr>
              <a:xfrm>
                <a:off x="4704625" y="1520575"/>
                <a:ext cx="311650" cy="152425"/>
              </a:xfrm>
              <a:custGeom>
                <a:rect b="b" l="l" r="r" t="t"/>
                <a:pathLst>
                  <a:path extrusionOk="0" h="6097" w="12466">
                    <a:moveTo>
                      <a:pt x="7336" y="0"/>
                    </a:moveTo>
                    <a:lnTo>
                      <a:pt x="1" y="6096"/>
                    </a:lnTo>
                    <a:lnTo>
                      <a:pt x="12465" y="5105"/>
                    </a:lnTo>
                    <a:lnTo>
                      <a:pt x="12441" y="4684"/>
                    </a:lnTo>
                    <a:lnTo>
                      <a:pt x="1264" y="5576"/>
                    </a:lnTo>
                    <a:lnTo>
                      <a:pt x="7608" y="322"/>
                    </a:lnTo>
                    <a:lnTo>
                      <a:pt x="7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2"/>
              <p:cNvSpPr/>
              <p:nvPr/>
            </p:nvSpPr>
            <p:spPr>
              <a:xfrm>
                <a:off x="4969775" y="1639525"/>
                <a:ext cx="87375" cy="350675"/>
              </a:xfrm>
              <a:custGeom>
                <a:rect b="b" l="l" r="r" t="t"/>
                <a:pathLst>
                  <a:path extrusionOk="0" h="14027" w="3495">
                    <a:moveTo>
                      <a:pt x="1686" y="0"/>
                    </a:moveTo>
                    <a:lnTo>
                      <a:pt x="1" y="1735"/>
                    </a:lnTo>
                    <a:lnTo>
                      <a:pt x="3098" y="14026"/>
                    </a:lnTo>
                    <a:lnTo>
                      <a:pt x="3495" y="13927"/>
                    </a:lnTo>
                    <a:lnTo>
                      <a:pt x="447" y="1859"/>
                    </a:lnTo>
                    <a:lnTo>
                      <a:pt x="1983" y="273"/>
                    </a:lnTo>
                    <a:lnTo>
                      <a:pt x="1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2"/>
              <p:cNvSpPr/>
              <p:nvPr/>
            </p:nvSpPr>
            <p:spPr>
              <a:xfrm>
                <a:off x="4835975" y="1926450"/>
                <a:ext cx="227375" cy="185175"/>
              </a:xfrm>
              <a:custGeom>
                <a:rect b="b" l="l" r="r" t="t"/>
                <a:pathLst>
                  <a:path extrusionOk="0" h="7407" w="9095">
                    <a:moveTo>
                      <a:pt x="6879" y="0"/>
                    </a:moveTo>
                    <a:cubicBezTo>
                      <a:pt x="6856" y="0"/>
                      <a:pt x="6835" y="7"/>
                      <a:pt x="6815" y="22"/>
                    </a:cubicBezTo>
                    <a:cubicBezTo>
                      <a:pt x="6245" y="393"/>
                      <a:pt x="6518" y="1756"/>
                      <a:pt x="6518" y="1756"/>
                    </a:cubicBezTo>
                    <a:cubicBezTo>
                      <a:pt x="6518" y="1756"/>
                      <a:pt x="4216" y="218"/>
                      <a:pt x="2543" y="218"/>
                    </a:cubicBezTo>
                    <a:cubicBezTo>
                      <a:pt x="1939" y="218"/>
                      <a:pt x="1418" y="418"/>
                      <a:pt x="1115" y="963"/>
                    </a:cubicBezTo>
                    <a:cubicBezTo>
                      <a:pt x="0" y="2995"/>
                      <a:pt x="7360" y="7406"/>
                      <a:pt x="7360" y="7406"/>
                    </a:cubicBezTo>
                    <a:lnTo>
                      <a:pt x="9095" y="4879"/>
                    </a:lnTo>
                    <a:cubicBezTo>
                      <a:pt x="9095" y="4879"/>
                      <a:pt x="7484" y="0"/>
                      <a:pt x="68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2"/>
              <p:cNvSpPr/>
              <p:nvPr/>
            </p:nvSpPr>
            <p:spPr>
              <a:xfrm>
                <a:off x="5426375" y="1562075"/>
                <a:ext cx="100400" cy="81175"/>
              </a:xfrm>
              <a:custGeom>
                <a:rect b="b" l="l" r="r" t="t"/>
                <a:pathLst>
                  <a:path extrusionOk="0" h="3247" w="4016">
                    <a:moveTo>
                      <a:pt x="3693" y="1"/>
                    </a:moveTo>
                    <a:lnTo>
                      <a:pt x="1" y="1933"/>
                    </a:lnTo>
                    <a:lnTo>
                      <a:pt x="149" y="3247"/>
                    </a:lnTo>
                    <a:lnTo>
                      <a:pt x="4015" y="645"/>
                    </a:lnTo>
                    <a:lnTo>
                      <a:pt x="36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2"/>
              <p:cNvSpPr/>
              <p:nvPr/>
            </p:nvSpPr>
            <p:spPr>
              <a:xfrm>
                <a:off x="5272125" y="1345250"/>
                <a:ext cx="272600" cy="272600"/>
              </a:xfrm>
              <a:custGeom>
                <a:rect b="b" l="l" r="r" t="t"/>
                <a:pathLst>
                  <a:path extrusionOk="0" h="10904" w="10904">
                    <a:moveTo>
                      <a:pt x="5452" y="0"/>
                    </a:moveTo>
                    <a:cubicBezTo>
                      <a:pt x="2429" y="0"/>
                      <a:pt x="0" y="2429"/>
                      <a:pt x="0" y="5452"/>
                    </a:cubicBezTo>
                    <a:cubicBezTo>
                      <a:pt x="0" y="8451"/>
                      <a:pt x="2429" y="10904"/>
                      <a:pt x="5452" y="10904"/>
                    </a:cubicBezTo>
                    <a:cubicBezTo>
                      <a:pt x="8450" y="10904"/>
                      <a:pt x="10904" y="8451"/>
                      <a:pt x="10904" y="5452"/>
                    </a:cubicBezTo>
                    <a:cubicBezTo>
                      <a:pt x="10904" y="2429"/>
                      <a:pt x="8450" y="0"/>
                      <a:pt x="5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2"/>
              <p:cNvSpPr/>
              <p:nvPr/>
            </p:nvSpPr>
            <p:spPr>
              <a:xfrm>
                <a:off x="5475950" y="1443125"/>
                <a:ext cx="137550" cy="91725"/>
              </a:xfrm>
              <a:custGeom>
                <a:rect b="b" l="l" r="r" t="t"/>
                <a:pathLst>
                  <a:path extrusionOk="0" h="3669" w="5502">
                    <a:moveTo>
                      <a:pt x="2751" y="1"/>
                    </a:moveTo>
                    <a:cubicBezTo>
                      <a:pt x="1214" y="1"/>
                      <a:pt x="0" y="818"/>
                      <a:pt x="0" y="1834"/>
                    </a:cubicBezTo>
                    <a:cubicBezTo>
                      <a:pt x="0" y="2826"/>
                      <a:pt x="1214" y="3668"/>
                      <a:pt x="2751" y="3668"/>
                    </a:cubicBezTo>
                    <a:cubicBezTo>
                      <a:pt x="4262" y="3668"/>
                      <a:pt x="5501" y="2826"/>
                      <a:pt x="5501" y="1834"/>
                    </a:cubicBezTo>
                    <a:cubicBezTo>
                      <a:pt x="5501" y="818"/>
                      <a:pt x="4262" y="1"/>
                      <a:pt x="2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2"/>
              <p:cNvSpPr/>
              <p:nvPr/>
            </p:nvSpPr>
            <p:spPr>
              <a:xfrm>
                <a:off x="5349550" y="1331225"/>
                <a:ext cx="233875" cy="111925"/>
              </a:xfrm>
              <a:custGeom>
                <a:rect b="b" l="l" r="r" t="t"/>
                <a:pathLst>
                  <a:path extrusionOk="0" h="4477" w="9355">
                    <a:moveTo>
                      <a:pt x="2497" y="1"/>
                    </a:moveTo>
                    <a:cubicBezTo>
                      <a:pt x="1662" y="1"/>
                      <a:pt x="811" y="168"/>
                      <a:pt x="1" y="561"/>
                    </a:cubicBezTo>
                    <a:cubicBezTo>
                      <a:pt x="1" y="561"/>
                      <a:pt x="2181" y="4427"/>
                      <a:pt x="7807" y="4477"/>
                    </a:cubicBezTo>
                    <a:cubicBezTo>
                      <a:pt x="9354" y="3070"/>
                      <a:pt x="6078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2"/>
              <p:cNvSpPr/>
              <p:nvPr/>
            </p:nvSpPr>
            <p:spPr>
              <a:xfrm>
                <a:off x="5424525" y="2107275"/>
                <a:ext cx="68175" cy="68775"/>
              </a:xfrm>
              <a:custGeom>
                <a:rect b="b" l="l" r="r" t="t"/>
                <a:pathLst>
                  <a:path extrusionOk="0" h="2751" w="2727">
                    <a:moveTo>
                      <a:pt x="248" y="0"/>
                    </a:moveTo>
                    <a:lnTo>
                      <a:pt x="0" y="1636"/>
                    </a:lnTo>
                    <a:lnTo>
                      <a:pt x="2726" y="2751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2"/>
              <p:cNvSpPr/>
              <p:nvPr/>
            </p:nvSpPr>
            <p:spPr>
              <a:xfrm>
                <a:off x="5257875" y="1988925"/>
                <a:ext cx="40275" cy="41550"/>
              </a:xfrm>
              <a:custGeom>
                <a:rect b="b" l="l" r="r" t="t"/>
                <a:pathLst>
                  <a:path extrusionOk="0" h="1662" w="1611">
                    <a:moveTo>
                      <a:pt x="74" y="1"/>
                    </a:moveTo>
                    <a:lnTo>
                      <a:pt x="0" y="967"/>
                    </a:lnTo>
                    <a:lnTo>
                      <a:pt x="1611" y="1661"/>
                    </a:lnTo>
                    <a:lnTo>
                      <a:pt x="1611" y="16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2"/>
              <p:cNvSpPr/>
              <p:nvPr/>
            </p:nvSpPr>
            <p:spPr>
              <a:xfrm>
                <a:off x="5394150" y="2833975"/>
                <a:ext cx="40925" cy="55775"/>
              </a:xfrm>
              <a:custGeom>
                <a:rect b="b" l="l" r="r" t="t"/>
                <a:pathLst>
                  <a:path extrusionOk="0" h="2231" w="1637">
                    <a:moveTo>
                      <a:pt x="1" y="0"/>
                    </a:moveTo>
                    <a:lnTo>
                      <a:pt x="1091" y="2231"/>
                    </a:lnTo>
                    <a:lnTo>
                      <a:pt x="1636" y="12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2"/>
              <p:cNvSpPr/>
              <p:nvPr/>
            </p:nvSpPr>
            <p:spPr>
              <a:xfrm>
                <a:off x="5944925" y="2889725"/>
                <a:ext cx="54550" cy="65700"/>
              </a:xfrm>
              <a:custGeom>
                <a:rect b="b" l="l" r="r" t="t"/>
                <a:pathLst>
                  <a:path extrusionOk="0" h="2628" w="2182">
                    <a:moveTo>
                      <a:pt x="1636" y="1"/>
                    </a:moveTo>
                    <a:lnTo>
                      <a:pt x="0" y="2627"/>
                    </a:lnTo>
                    <a:lnTo>
                      <a:pt x="2181" y="1562"/>
                    </a:lnTo>
                    <a:lnTo>
                      <a:pt x="1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2"/>
              <p:cNvSpPr/>
              <p:nvPr/>
            </p:nvSpPr>
            <p:spPr>
              <a:xfrm>
                <a:off x="5298125" y="2196475"/>
                <a:ext cx="559475" cy="233075"/>
              </a:xfrm>
              <a:custGeom>
                <a:rect b="b" l="l" r="r" t="t"/>
                <a:pathLst>
                  <a:path extrusionOk="0" h="9323" w="22379">
                    <a:moveTo>
                      <a:pt x="21189" y="1"/>
                    </a:moveTo>
                    <a:cubicBezTo>
                      <a:pt x="19469" y="4022"/>
                      <a:pt x="14909" y="7721"/>
                      <a:pt x="3861" y="7721"/>
                    </a:cubicBezTo>
                    <a:cubicBezTo>
                      <a:pt x="2653" y="7721"/>
                      <a:pt x="1368" y="7676"/>
                      <a:pt x="1" y="7584"/>
                    </a:cubicBezTo>
                    <a:lnTo>
                      <a:pt x="1" y="7584"/>
                    </a:lnTo>
                    <a:cubicBezTo>
                      <a:pt x="1" y="8253"/>
                      <a:pt x="26" y="8699"/>
                      <a:pt x="100" y="8847"/>
                    </a:cubicBezTo>
                    <a:cubicBezTo>
                      <a:pt x="834" y="9173"/>
                      <a:pt x="2470" y="9323"/>
                      <a:pt x="4546" y="9323"/>
                    </a:cubicBezTo>
                    <a:cubicBezTo>
                      <a:pt x="10531" y="9323"/>
                      <a:pt x="20170" y="8079"/>
                      <a:pt x="22378" y="6221"/>
                    </a:cubicBezTo>
                    <a:cubicBezTo>
                      <a:pt x="22106" y="4907"/>
                      <a:pt x="21709" y="2652"/>
                      <a:pt x="21189" y="1"/>
                    </a:cubicBezTo>
                    <a:close/>
                  </a:path>
                </a:pathLst>
              </a:custGeom>
              <a:solidFill>
                <a:srgbClr val="EF2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2"/>
              <p:cNvSpPr/>
              <p:nvPr/>
            </p:nvSpPr>
            <p:spPr>
              <a:xfrm>
                <a:off x="4980925" y="2083725"/>
                <a:ext cx="656725" cy="245400"/>
              </a:xfrm>
              <a:custGeom>
                <a:rect b="b" l="l" r="r" t="t"/>
                <a:pathLst>
                  <a:path extrusionOk="0" h="9816" w="26269">
                    <a:moveTo>
                      <a:pt x="843" y="0"/>
                    </a:moveTo>
                    <a:lnTo>
                      <a:pt x="1" y="1115"/>
                    </a:lnTo>
                    <a:cubicBezTo>
                      <a:pt x="1" y="1115"/>
                      <a:pt x="10872" y="9816"/>
                      <a:pt x="18452" y="9816"/>
                    </a:cubicBezTo>
                    <a:cubicBezTo>
                      <a:pt x="19707" y="9816"/>
                      <a:pt x="20872" y="9577"/>
                      <a:pt x="21883" y="9021"/>
                    </a:cubicBezTo>
                    <a:cubicBezTo>
                      <a:pt x="23741" y="8005"/>
                      <a:pt x="25203" y="5973"/>
                      <a:pt x="26269" y="3544"/>
                    </a:cubicBezTo>
                    <a:lnTo>
                      <a:pt x="26269" y="3544"/>
                    </a:lnTo>
                    <a:cubicBezTo>
                      <a:pt x="24509" y="5180"/>
                      <a:pt x="22180" y="6419"/>
                      <a:pt x="19107" y="6790"/>
                    </a:cubicBezTo>
                    <a:cubicBezTo>
                      <a:pt x="18241" y="6896"/>
                      <a:pt x="17399" y="6945"/>
                      <a:pt x="16583" y="6945"/>
                    </a:cubicBezTo>
                    <a:cubicBezTo>
                      <a:pt x="8592" y="6945"/>
                      <a:pt x="3024" y="2249"/>
                      <a:pt x="843" y="0"/>
                    </a:cubicBezTo>
                    <a:close/>
                  </a:path>
                </a:pathLst>
              </a:custGeom>
              <a:solidFill>
                <a:srgbClr val="EF2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91" name="Google Shape;2191;p22"/>
          <p:cNvGrpSpPr/>
          <p:nvPr/>
        </p:nvGrpSpPr>
        <p:grpSpPr>
          <a:xfrm>
            <a:off x="1286488" y="1757738"/>
            <a:ext cx="1909512" cy="1097850"/>
            <a:chOff x="1286488" y="1757738"/>
            <a:chExt cx="1909512" cy="1097850"/>
          </a:xfrm>
        </p:grpSpPr>
        <p:sp>
          <p:nvSpPr>
            <p:cNvPr id="2192" name="Google Shape;2192;p22"/>
            <p:cNvSpPr/>
            <p:nvPr/>
          </p:nvSpPr>
          <p:spPr>
            <a:xfrm rot="10800000">
              <a:off x="3000475" y="175773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2"/>
            <p:cNvSpPr/>
            <p:nvPr/>
          </p:nvSpPr>
          <p:spPr>
            <a:xfrm rot="10800000">
              <a:off x="1286488" y="266006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4" name="Google Shape;2194;p22"/>
          <p:cNvGrpSpPr/>
          <p:nvPr/>
        </p:nvGrpSpPr>
        <p:grpSpPr>
          <a:xfrm>
            <a:off x="3644063" y="614138"/>
            <a:ext cx="2615475" cy="3276375"/>
            <a:chOff x="3644063" y="614138"/>
            <a:chExt cx="2615475" cy="3276375"/>
          </a:xfrm>
        </p:grpSpPr>
        <p:sp>
          <p:nvSpPr>
            <p:cNvPr id="2195" name="Google Shape;2195;p22"/>
            <p:cNvSpPr/>
            <p:nvPr/>
          </p:nvSpPr>
          <p:spPr>
            <a:xfrm rot="10800000">
              <a:off x="3644063" y="78808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2"/>
            <p:cNvSpPr/>
            <p:nvPr/>
          </p:nvSpPr>
          <p:spPr>
            <a:xfrm rot="10800000">
              <a:off x="4376475" y="369498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2"/>
            <p:cNvSpPr/>
            <p:nvPr/>
          </p:nvSpPr>
          <p:spPr>
            <a:xfrm rot="10800000">
              <a:off x="5112763" y="61413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2"/>
            <p:cNvSpPr/>
            <p:nvPr/>
          </p:nvSpPr>
          <p:spPr>
            <a:xfrm rot="10800000">
              <a:off x="6064013" y="1315638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9" name="Google Shape;2199;p22"/>
          <p:cNvSpPr txBox="1"/>
          <p:nvPr>
            <p:ph type="title"/>
          </p:nvPr>
        </p:nvSpPr>
        <p:spPr>
          <a:xfrm>
            <a:off x="4243388" y="2401375"/>
            <a:ext cx="43419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400"/>
              <a:t>Thank you!</a:t>
            </a:r>
            <a:endParaRPr sz="5400"/>
          </a:p>
        </p:txBody>
      </p:sp>
      <p:sp>
        <p:nvSpPr>
          <p:cNvPr id="2200" name="Google Shape;2200;p22"/>
          <p:cNvSpPr txBox="1"/>
          <p:nvPr>
            <p:ph idx="4294967295" type="subTitle"/>
          </p:nvPr>
        </p:nvSpPr>
        <p:spPr>
          <a:xfrm>
            <a:off x="4280600" y="2105025"/>
            <a:ext cx="42675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Greetings and best wishes as you pursue your dream job.</a:t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"/>
          <p:cNvSpPr/>
          <p:nvPr/>
        </p:nvSpPr>
        <p:spPr>
          <a:xfrm rot="5400000">
            <a:off x="5484800" y="973675"/>
            <a:ext cx="2957400" cy="305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"/>
          <p:cNvSpPr txBox="1"/>
          <p:nvPr>
            <p:ph idx="1" type="subTitle"/>
          </p:nvPr>
        </p:nvSpPr>
        <p:spPr>
          <a:xfrm>
            <a:off x="720000" y="2308950"/>
            <a:ext cx="42690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 cover letter is a one page document that introduces a job seeker’s-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Work History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Professional Skills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Personal Interest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0" name="Google Shape;1320;p3"/>
          <p:cNvSpPr txBox="1"/>
          <p:nvPr>
            <p:ph type="title"/>
          </p:nvPr>
        </p:nvSpPr>
        <p:spPr>
          <a:xfrm>
            <a:off x="720000" y="1182875"/>
            <a:ext cx="4990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Introduction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4"/>
                </a:solidFill>
              </a:rPr>
              <a:t>What is cover letter?</a:t>
            </a:r>
            <a:endParaRPr sz="3000">
              <a:solidFill>
                <a:schemeClr val="accent4"/>
              </a:solidFill>
            </a:endParaRPr>
          </a:p>
        </p:txBody>
      </p:sp>
      <p:grpSp>
        <p:nvGrpSpPr>
          <p:cNvPr id="1321" name="Google Shape;1321;p3"/>
          <p:cNvGrpSpPr/>
          <p:nvPr/>
        </p:nvGrpSpPr>
        <p:grpSpPr>
          <a:xfrm>
            <a:off x="2559895" y="666618"/>
            <a:ext cx="2561621" cy="592449"/>
            <a:chOff x="2559895" y="666618"/>
            <a:chExt cx="2561621" cy="592449"/>
          </a:xfrm>
        </p:grpSpPr>
        <p:grpSp>
          <p:nvGrpSpPr>
            <p:cNvPr id="1322" name="Google Shape;1322;p3"/>
            <p:cNvGrpSpPr/>
            <p:nvPr/>
          </p:nvGrpSpPr>
          <p:grpSpPr>
            <a:xfrm>
              <a:off x="4331981" y="666618"/>
              <a:ext cx="789535" cy="154748"/>
              <a:chOff x="12570425" y="755225"/>
              <a:chExt cx="842350" cy="165100"/>
            </a:xfrm>
          </p:grpSpPr>
          <p:sp>
            <p:nvSpPr>
              <p:cNvPr id="1323" name="Google Shape;1323;p3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5" name="Google Shape;1325;p3"/>
            <p:cNvGrpSpPr/>
            <p:nvPr/>
          </p:nvGrpSpPr>
          <p:grpSpPr>
            <a:xfrm>
              <a:off x="2559895" y="1104319"/>
              <a:ext cx="789619" cy="154748"/>
              <a:chOff x="12570425" y="755225"/>
              <a:chExt cx="842350" cy="165100"/>
            </a:xfrm>
          </p:grpSpPr>
          <p:sp>
            <p:nvSpPr>
              <p:cNvPr id="1326" name="Google Shape;1326;p3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8" name="Google Shape;1328;p3"/>
          <p:cNvGrpSpPr/>
          <p:nvPr/>
        </p:nvGrpSpPr>
        <p:grpSpPr>
          <a:xfrm>
            <a:off x="1213825" y="1007738"/>
            <a:ext cx="4641470" cy="3243500"/>
            <a:chOff x="1213825" y="1007738"/>
            <a:chExt cx="4641470" cy="3243500"/>
          </a:xfrm>
        </p:grpSpPr>
        <p:sp>
          <p:nvSpPr>
            <p:cNvPr id="1329" name="Google Shape;1329;p3"/>
            <p:cNvSpPr/>
            <p:nvPr/>
          </p:nvSpPr>
          <p:spPr>
            <a:xfrm>
              <a:off x="3796150" y="10077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"/>
            <p:cNvSpPr/>
            <p:nvPr/>
          </p:nvSpPr>
          <p:spPr>
            <a:xfrm>
              <a:off x="4474233" y="3217474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"/>
            <p:cNvSpPr/>
            <p:nvPr/>
          </p:nvSpPr>
          <p:spPr>
            <a:xfrm>
              <a:off x="1213825" y="1014663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"/>
            <p:cNvSpPr/>
            <p:nvPr/>
          </p:nvSpPr>
          <p:spPr>
            <a:xfrm>
              <a:off x="3297570" y="40557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"/>
            <p:cNvSpPr/>
            <p:nvPr/>
          </p:nvSpPr>
          <p:spPr>
            <a:xfrm>
              <a:off x="5659770" y="405573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3"/>
          <p:cNvGrpSpPr/>
          <p:nvPr/>
        </p:nvGrpSpPr>
        <p:grpSpPr>
          <a:xfrm>
            <a:off x="5033266" y="1731225"/>
            <a:ext cx="3090233" cy="1681040"/>
            <a:chOff x="3963775" y="3152300"/>
            <a:chExt cx="3496925" cy="1902275"/>
          </a:xfrm>
        </p:grpSpPr>
        <p:sp>
          <p:nvSpPr>
            <p:cNvPr id="1335" name="Google Shape;1335;p3"/>
            <p:cNvSpPr/>
            <p:nvPr/>
          </p:nvSpPr>
          <p:spPr>
            <a:xfrm>
              <a:off x="4727575" y="3152300"/>
              <a:ext cx="2728100" cy="750025"/>
            </a:xfrm>
            <a:custGeom>
              <a:rect b="b" l="l" r="r" t="t"/>
              <a:pathLst>
                <a:path extrusionOk="0" h="30001" w="109124">
                  <a:moveTo>
                    <a:pt x="2156" y="0"/>
                  </a:moveTo>
                  <a:cubicBezTo>
                    <a:pt x="978" y="0"/>
                    <a:pt x="0" y="952"/>
                    <a:pt x="0" y="2155"/>
                  </a:cubicBezTo>
                  <a:cubicBezTo>
                    <a:pt x="0" y="3333"/>
                    <a:pt x="978" y="4311"/>
                    <a:pt x="2156" y="4311"/>
                  </a:cubicBezTo>
                  <a:lnTo>
                    <a:pt x="100251" y="4311"/>
                  </a:lnTo>
                  <a:cubicBezTo>
                    <a:pt x="103334" y="13133"/>
                    <a:pt x="101204" y="22306"/>
                    <a:pt x="100176" y="25689"/>
                  </a:cubicBezTo>
                  <a:lnTo>
                    <a:pt x="2156" y="25689"/>
                  </a:lnTo>
                  <a:cubicBezTo>
                    <a:pt x="978" y="25689"/>
                    <a:pt x="0" y="26667"/>
                    <a:pt x="0" y="27845"/>
                  </a:cubicBezTo>
                  <a:cubicBezTo>
                    <a:pt x="0" y="29048"/>
                    <a:pt x="978" y="30000"/>
                    <a:pt x="2156" y="30000"/>
                  </a:cubicBezTo>
                  <a:lnTo>
                    <a:pt x="101755" y="30000"/>
                  </a:lnTo>
                  <a:cubicBezTo>
                    <a:pt x="102632" y="30000"/>
                    <a:pt x="103434" y="29474"/>
                    <a:pt x="103760" y="28622"/>
                  </a:cubicBezTo>
                  <a:cubicBezTo>
                    <a:pt x="103986" y="28045"/>
                    <a:pt x="109124" y="14411"/>
                    <a:pt x="103735" y="1328"/>
                  </a:cubicBezTo>
                  <a:cubicBezTo>
                    <a:pt x="103409" y="526"/>
                    <a:pt x="102632" y="0"/>
                    <a:pt x="101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4817800" y="3260050"/>
              <a:ext cx="2493150" cy="534500"/>
            </a:xfrm>
            <a:custGeom>
              <a:rect b="b" l="l" r="r" t="t"/>
              <a:pathLst>
                <a:path extrusionOk="0" h="21380" w="99726">
                  <a:moveTo>
                    <a:pt x="176" y="1"/>
                  </a:moveTo>
                  <a:cubicBezTo>
                    <a:pt x="1629" y="3159"/>
                    <a:pt x="5088" y="11981"/>
                    <a:pt x="0" y="21379"/>
                  </a:cubicBezTo>
                  <a:lnTo>
                    <a:pt x="96567" y="21379"/>
                  </a:lnTo>
                  <a:cubicBezTo>
                    <a:pt x="97595" y="17996"/>
                    <a:pt x="99725" y="8823"/>
                    <a:pt x="9664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"/>
            <p:cNvSpPr/>
            <p:nvPr/>
          </p:nvSpPr>
          <p:spPr>
            <a:xfrm>
              <a:off x="6220675" y="3601550"/>
              <a:ext cx="797650" cy="10675"/>
            </a:xfrm>
            <a:custGeom>
              <a:rect b="b" l="l" r="r" t="t"/>
              <a:pathLst>
                <a:path extrusionOk="0" h="427" w="31906">
                  <a:moveTo>
                    <a:pt x="201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26"/>
                    <a:pt x="101" y="426"/>
                    <a:pt x="201" y="426"/>
                  </a:cubicBezTo>
                  <a:lnTo>
                    <a:pt x="31680" y="426"/>
                  </a:lnTo>
                  <a:cubicBezTo>
                    <a:pt x="31805" y="426"/>
                    <a:pt x="31906" y="326"/>
                    <a:pt x="31906" y="226"/>
                  </a:cubicBezTo>
                  <a:cubicBezTo>
                    <a:pt x="31906" y="100"/>
                    <a:pt x="31805" y="0"/>
                    <a:pt x="3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"/>
            <p:cNvSpPr/>
            <p:nvPr/>
          </p:nvSpPr>
          <p:spPr>
            <a:xfrm>
              <a:off x="6220675" y="3548275"/>
              <a:ext cx="797650" cy="10675"/>
            </a:xfrm>
            <a:custGeom>
              <a:rect b="b" l="l" r="r" t="t"/>
              <a:pathLst>
                <a:path extrusionOk="0" h="427" w="3190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lnTo>
                    <a:pt x="31680" y="427"/>
                  </a:lnTo>
                  <a:cubicBezTo>
                    <a:pt x="31805" y="427"/>
                    <a:pt x="31906" y="327"/>
                    <a:pt x="31906" y="201"/>
                  </a:cubicBezTo>
                  <a:cubicBezTo>
                    <a:pt x="31906" y="101"/>
                    <a:pt x="31805" y="1"/>
                    <a:pt x="3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"/>
            <p:cNvSpPr/>
            <p:nvPr/>
          </p:nvSpPr>
          <p:spPr>
            <a:xfrm>
              <a:off x="6220675" y="3495025"/>
              <a:ext cx="797650" cy="10050"/>
            </a:xfrm>
            <a:custGeom>
              <a:rect b="b" l="l" r="r" t="t"/>
              <a:pathLst>
                <a:path extrusionOk="0" h="402" w="31906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cubicBezTo>
                    <a:pt x="1" y="326"/>
                    <a:pt x="101" y="401"/>
                    <a:pt x="201" y="401"/>
                  </a:cubicBezTo>
                  <a:lnTo>
                    <a:pt x="31680" y="401"/>
                  </a:lnTo>
                  <a:cubicBezTo>
                    <a:pt x="31805" y="401"/>
                    <a:pt x="31906" y="326"/>
                    <a:pt x="31906" y="201"/>
                  </a:cubicBezTo>
                  <a:cubicBezTo>
                    <a:pt x="31906" y="76"/>
                    <a:pt x="31805" y="0"/>
                    <a:pt x="3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"/>
            <p:cNvSpPr/>
            <p:nvPr/>
          </p:nvSpPr>
          <p:spPr>
            <a:xfrm>
              <a:off x="6220675" y="3441125"/>
              <a:ext cx="797650" cy="10700"/>
            </a:xfrm>
            <a:custGeom>
              <a:rect b="b" l="l" r="r" t="t"/>
              <a:pathLst>
                <a:path extrusionOk="0" h="428" w="31906">
                  <a:moveTo>
                    <a:pt x="201" y="1"/>
                  </a:moveTo>
                  <a:cubicBezTo>
                    <a:pt x="101" y="1"/>
                    <a:pt x="1" y="101"/>
                    <a:pt x="1" y="227"/>
                  </a:cubicBezTo>
                  <a:cubicBezTo>
                    <a:pt x="1" y="327"/>
                    <a:pt x="101" y="427"/>
                    <a:pt x="201" y="427"/>
                  </a:cubicBezTo>
                  <a:lnTo>
                    <a:pt x="31680" y="427"/>
                  </a:lnTo>
                  <a:cubicBezTo>
                    <a:pt x="31805" y="427"/>
                    <a:pt x="31906" y="327"/>
                    <a:pt x="31906" y="227"/>
                  </a:cubicBezTo>
                  <a:cubicBezTo>
                    <a:pt x="31906" y="101"/>
                    <a:pt x="31805" y="1"/>
                    <a:pt x="3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"/>
            <p:cNvSpPr/>
            <p:nvPr/>
          </p:nvSpPr>
          <p:spPr>
            <a:xfrm>
              <a:off x="3963775" y="3900425"/>
              <a:ext cx="3496925" cy="1154150"/>
            </a:xfrm>
            <a:custGeom>
              <a:rect b="b" l="l" r="r" t="t"/>
              <a:pathLst>
                <a:path extrusionOk="0" h="46166" w="139877">
                  <a:moveTo>
                    <a:pt x="14537" y="0"/>
                  </a:moveTo>
                  <a:cubicBezTo>
                    <a:pt x="13785" y="0"/>
                    <a:pt x="13108" y="376"/>
                    <a:pt x="12707" y="1003"/>
                  </a:cubicBezTo>
                  <a:cubicBezTo>
                    <a:pt x="12181" y="1805"/>
                    <a:pt x="1" y="21178"/>
                    <a:pt x="12632" y="45013"/>
                  </a:cubicBezTo>
                  <a:cubicBezTo>
                    <a:pt x="13008" y="45715"/>
                    <a:pt x="13735" y="46166"/>
                    <a:pt x="14537" y="46166"/>
                  </a:cubicBezTo>
                  <a:lnTo>
                    <a:pt x="137696" y="46166"/>
                  </a:lnTo>
                  <a:cubicBezTo>
                    <a:pt x="138899" y="46166"/>
                    <a:pt x="139876" y="45188"/>
                    <a:pt x="139876" y="44010"/>
                  </a:cubicBezTo>
                  <a:cubicBezTo>
                    <a:pt x="139876" y="42807"/>
                    <a:pt x="138899" y="41855"/>
                    <a:pt x="137696" y="41855"/>
                  </a:cubicBezTo>
                  <a:lnTo>
                    <a:pt x="15840" y="41855"/>
                  </a:lnTo>
                  <a:cubicBezTo>
                    <a:pt x="11529" y="33158"/>
                    <a:pt x="10276" y="24161"/>
                    <a:pt x="12056" y="15063"/>
                  </a:cubicBezTo>
                  <a:cubicBezTo>
                    <a:pt x="13058" y="9850"/>
                    <a:pt x="14863" y="6040"/>
                    <a:pt x="15790" y="4336"/>
                  </a:cubicBezTo>
                  <a:lnTo>
                    <a:pt x="137696" y="4336"/>
                  </a:lnTo>
                  <a:cubicBezTo>
                    <a:pt x="138899" y="4336"/>
                    <a:pt x="139876" y="3358"/>
                    <a:pt x="139876" y="2155"/>
                  </a:cubicBezTo>
                  <a:cubicBezTo>
                    <a:pt x="139876" y="977"/>
                    <a:pt x="138899" y="0"/>
                    <a:pt x="137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"/>
            <p:cNvSpPr/>
            <p:nvPr/>
          </p:nvSpPr>
          <p:spPr>
            <a:xfrm>
              <a:off x="4220675" y="4008800"/>
              <a:ext cx="3126600" cy="938000"/>
            </a:xfrm>
            <a:custGeom>
              <a:rect b="b" l="l" r="r" t="t"/>
              <a:pathLst>
                <a:path extrusionOk="0" h="37520" w="125064">
                  <a:moveTo>
                    <a:pt x="5514" y="1"/>
                  </a:moveTo>
                  <a:cubicBezTo>
                    <a:pt x="4587" y="1705"/>
                    <a:pt x="2782" y="5515"/>
                    <a:pt x="1780" y="10728"/>
                  </a:cubicBezTo>
                  <a:cubicBezTo>
                    <a:pt x="0" y="19826"/>
                    <a:pt x="1253" y="28823"/>
                    <a:pt x="5564" y="37520"/>
                  </a:cubicBezTo>
                  <a:lnTo>
                    <a:pt x="123334" y="37520"/>
                  </a:lnTo>
                  <a:cubicBezTo>
                    <a:pt x="114863" y="21981"/>
                    <a:pt x="122532" y="4838"/>
                    <a:pt x="12506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"/>
            <p:cNvSpPr/>
            <p:nvPr/>
          </p:nvSpPr>
          <p:spPr>
            <a:xfrm>
              <a:off x="4611025" y="4219975"/>
              <a:ext cx="206800" cy="333350"/>
            </a:xfrm>
            <a:custGeom>
              <a:rect b="b" l="l" r="r" t="t"/>
              <a:pathLst>
                <a:path extrusionOk="0" h="13334" w="8272">
                  <a:moveTo>
                    <a:pt x="0" y="0"/>
                  </a:moveTo>
                  <a:lnTo>
                    <a:pt x="0" y="13333"/>
                  </a:lnTo>
                  <a:lnTo>
                    <a:pt x="4136" y="10752"/>
                  </a:lnTo>
                  <a:lnTo>
                    <a:pt x="8271" y="13333"/>
                  </a:lnTo>
                  <a:lnTo>
                    <a:pt x="8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"/>
            <p:cNvSpPr/>
            <p:nvPr/>
          </p:nvSpPr>
          <p:spPr>
            <a:xfrm>
              <a:off x="4538975" y="4214950"/>
              <a:ext cx="797650" cy="10675"/>
            </a:xfrm>
            <a:custGeom>
              <a:rect b="b" l="l" r="r" t="t"/>
              <a:pathLst>
                <a:path extrusionOk="0" h="427" w="31906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6"/>
                    <a:pt x="101" y="427"/>
                    <a:pt x="226" y="427"/>
                  </a:cubicBezTo>
                  <a:lnTo>
                    <a:pt x="31705" y="427"/>
                  </a:lnTo>
                  <a:cubicBezTo>
                    <a:pt x="31805" y="427"/>
                    <a:pt x="31905" y="326"/>
                    <a:pt x="31905" y="201"/>
                  </a:cubicBezTo>
                  <a:cubicBezTo>
                    <a:pt x="31905" y="101"/>
                    <a:pt x="31805" y="1"/>
                    <a:pt x="3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"/>
            <p:cNvSpPr/>
            <p:nvPr/>
          </p:nvSpPr>
          <p:spPr>
            <a:xfrm>
              <a:off x="4538975" y="4161700"/>
              <a:ext cx="797650" cy="10050"/>
            </a:xfrm>
            <a:custGeom>
              <a:rect b="b" l="l" r="r" t="t"/>
              <a:pathLst>
                <a:path extrusionOk="0" h="402" w="31906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01"/>
                    <a:pt x="226" y="401"/>
                  </a:cubicBezTo>
                  <a:lnTo>
                    <a:pt x="31705" y="401"/>
                  </a:lnTo>
                  <a:cubicBezTo>
                    <a:pt x="31805" y="401"/>
                    <a:pt x="31905" y="326"/>
                    <a:pt x="31905" y="201"/>
                  </a:cubicBezTo>
                  <a:cubicBezTo>
                    <a:pt x="31905" y="75"/>
                    <a:pt x="31805" y="0"/>
                    <a:pt x="3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"/>
            <p:cNvSpPr/>
            <p:nvPr/>
          </p:nvSpPr>
          <p:spPr>
            <a:xfrm>
              <a:off x="4538975" y="4107800"/>
              <a:ext cx="797650" cy="10675"/>
            </a:xfrm>
            <a:custGeom>
              <a:rect b="b" l="l" r="r" t="t"/>
              <a:pathLst>
                <a:path extrusionOk="0" h="427" w="31906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27"/>
                    <a:pt x="101" y="427"/>
                    <a:pt x="226" y="427"/>
                  </a:cubicBezTo>
                  <a:lnTo>
                    <a:pt x="31705" y="427"/>
                  </a:lnTo>
                  <a:cubicBezTo>
                    <a:pt x="31805" y="427"/>
                    <a:pt x="31905" y="327"/>
                    <a:pt x="31905" y="226"/>
                  </a:cubicBezTo>
                  <a:cubicBezTo>
                    <a:pt x="31905" y="101"/>
                    <a:pt x="31805" y="1"/>
                    <a:pt x="3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"/>
            <p:cNvSpPr/>
            <p:nvPr/>
          </p:nvSpPr>
          <p:spPr>
            <a:xfrm>
              <a:off x="5015800" y="4507550"/>
              <a:ext cx="58900" cy="59550"/>
            </a:xfrm>
            <a:custGeom>
              <a:rect b="b" l="l" r="r" t="t"/>
              <a:pathLst>
                <a:path extrusionOk="0" h="2382" w="2356">
                  <a:moveTo>
                    <a:pt x="1178" y="1"/>
                  </a:moveTo>
                  <a:cubicBezTo>
                    <a:pt x="526" y="1"/>
                    <a:pt x="0" y="552"/>
                    <a:pt x="0" y="1204"/>
                  </a:cubicBezTo>
                  <a:cubicBezTo>
                    <a:pt x="0" y="1856"/>
                    <a:pt x="526" y="2382"/>
                    <a:pt x="1178" y="2382"/>
                  </a:cubicBezTo>
                  <a:cubicBezTo>
                    <a:pt x="1830" y="2382"/>
                    <a:pt x="2356" y="1856"/>
                    <a:pt x="2356" y="1204"/>
                  </a:cubicBezTo>
                  <a:cubicBezTo>
                    <a:pt x="2356" y="552"/>
                    <a:pt x="1830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"/>
            <p:cNvSpPr/>
            <p:nvPr/>
          </p:nvSpPr>
          <p:spPr>
            <a:xfrm>
              <a:off x="6957525" y="4507550"/>
              <a:ext cx="58925" cy="59550"/>
            </a:xfrm>
            <a:custGeom>
              <a:rect b="b" l="l" r="r" t="t"/>
              <a:pathLst>
                <a:path extrusionOk="0" h="2382" w="2357">
                  <a:moveTo>
                    <a:pt x="1179" y="1"/>
                  </a:moveTo>
                  <a:cubicBezTo>
                    <a:pt x="527" y="1"/>
                    <a:pt x="1" y="552"/>
                    <a:pt x="1" y="1204"/>
                  </a:cubicBezTo>
                  <a:cubicBezTo>
                    <a:pt x="1" y="1856"/>
                    <a:pt x="527" y="2382"/>
                    <a:pt x="1179" y="2382"/>
                  </a:cubicBezTo>
                  <a:cubicBezTo>
                    <a:pt x="1830" y="2382"/>
                    <a:pt x="2357" y="1856"/>
                    <a:pt x="2357" y="1204"/>
                  </a:cubicBezTo>
                  <a:cubicBezTo>
                    <a:pt x="2357" y="552"/>
                    <a:pt x="1830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"/>
            <p:cNvSpPr/>
            <p:nvPr/>
          </p:nvSpPr>
          <p:spPr>
            <a:xfrm>
              <a:off x="6957525" y="4519475"/>
              <a:ext cx="6300" cy="21325"/>
            </a:xfrm>
            <a:custGeom>
              <a:rect b="b" l="l" r="r" t="t"/>
              <a:pathLst>
                <a:path extrusionOk="0" h="853" w="252">
                  <a:moveTo>
                    <a:pt x="251" y="0"/>
                  </a:moveTo>
                  <a:cubicBezTo>
                    <a:pt x="176" y="75"/>
                    <a:pt x="126" y="176"/>
                    <a:pt x="76" y="276"/>
                  </a:cubicBezTo>
                  <a:cubicBezTo>
                    <a:pt x="26" y="401"/>
                    <a:pt x="1" y="551"/>
                    <a:pt x="1" y="702"/>
                  </a:cubicBezTo>
                  <a:cubicBezTo>
                    <a:pt x="1" y="702"/>
                    <a:pt x="1" y="702"/>
                    <a:pt x="1" y="727"/>
                  </a:cubicBezTo>
                  <a:cubicBezTo>
                    <a:pt x="1" y="777"/>
                    <a:pt x="1" y="802"/>
                    <a:pt x="1" y="852"/>
                  </a:cubicBezTo>
                  <a:cubicBezTo>
                    <a:pt x="101" y="577"/>
                    <a:pt x="176" y="276"/>
                    <a:pt x="251" y="0"/>
                  </a:cubicBezTo>
                  <a:close/>
                </a:path>
              </a:pathLst>
            </a:custGeom>
            <a:solidFill>
              <a:srgbClr val="3E4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"/>
            <p:cNvSpPr/>
            <p:nvPr/>
          </p:nvSpPr>
          <p:spPr>
            <a:xfrm>
              <a:off x="5140704" y="4567658"/>
              <a:ext cx="1745338" cy="10675"/>
            </a:xfrm>
            <a:custGeom>
              <a:rect b="b" l="l" r="r" t="t"/>
              <a:pathLst>
                <a:path extrusionOk="0" h="427" w="31906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6"/>
                    <a:pt x="101" y="427"/>
                    <a:pt x="226" y="427"/>
                  </a:cubicBezTo>
                  <a:lnTo>
                    <a:pt x="31705" y="427"/>
                  </a:lnTo>
                  <a:cubicBezTo>
                    <a:pt x="31805" y="427"/>
                    <a:pt x="31905" y="326"/>
                    <a:pt x="31905" y="201"/>
                  </a:cubicBezTo>
                  <a:cubicBezTo>
                    <a:pt x="31905" y="101"/>
                    <a:pt x="31805" y="1"/>
                    <a:pt x="3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"/>
            <p:cNvSpPr/>
            <p:nvPr/>
          </p:nvSpPr>
          <p:spPr>
            <a:xfrm>
              <a:off x="5140704" y="4514408"/>
              <a:ext cx="1745338" cy="10050"/>
            </a:xfrm>
            <a:custGeom>
              <a:rect b="b" l="l" r="r" t="t"/>
              <a:pathLst>
                <a:path extrusionOk="0" h="402" w="31906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01"/>
                    <a:pt x="226" y="401"/>
                  </a:cubicBezTo>
                  <a:lnTo>
                    <a:pt x="31705" y="401"/>
                  </a:lnTo>
                  <a:cubicBezTo>
                    <a:pt x="31805" y="401"/>
                    <a:pt x="31905" y="326"/>
                    <a:pt x="31905" y="201"/>
                  </a:cubicBezTo>
                  <a:cubicBezTo>
                    <a:pt x="31905" y="75"/>
                    <a:pt x="31805" y="0"/>
                    <a:pt x="3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"/>
            <p:cNvSpPr/>
            <p:nvPr/>
          </p:nvSpPr>
          <p:spPr>
            <a:xfrm>
              <a:off x="5140704" y="4460508"/>
              <a:ext cx="1745338" cy="10675"/>
            </a:xfrm>
            <a:custGeom>
              <a:rect b="b" l="l" r="r" t="t"/>
              <a:pathLst>
                <a:path extrusionOk="0" h="427" w="31906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27"/>
                    <a:pt x="101" y="427"/>
                    <a:pt x="226" y="427"/>
                  </a:cubicBezTo>
                  <a:lnTo>
                    <a:pt x="31705" y="427"/>
                  </a:lnTo>
                  <a:cubicBezTo>
                    <a:pt x="31805" y="427"/>
                    <a:pt x="31905" y="327"/>
                    <a:pt x="31905" y="226"/>
                  </a:cubicBezTo>
                  <a:cubicBezTo>
                    <a:pt x="31905" y="101"/>
                    <a:pt x="31805" y="1"/>
                    <a:pt x="3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Importance of Cover letter</a:t>
            </a:r>
            <a:endParaRPr/>
          </a:p>
        </p:txBody>
      </p:sp>
      <p:graphicFrame>
        <p:nvGraphicFramePr>
          <p:cNvPr id="1358" name="Google Shape;1358;p4"/>
          <p:cNvGraphicFramePr/>
          <p:nvPr/>
        </p:nvGraphicFramePr>
        <p:xfrm>
          <a:off x="713213" y="1838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7910275"/>
              </a:tblGrid>
              <a:tr h="30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Introduction and Personalization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Highlighting Relevant Skills and Experiences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Addressing or Unique Circumstances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Expressing Interest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Showcasing Communication and Writing Skills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Differentiating Yourself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Demonstrating Attention to Detail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9" name="Google Shape;1359;p4"/>
          <p:cNvSpPr txBox="1"/>
          <p:nvPr>
            <p:ph idx="4294967295" type="subTitle"/>
          </p:nvPr>
        </p:nvSpPr>
        <p:spPr>
          <a:xfrm>
            <a:off x="716646" y="1270151"/>
            <a:ext cx="7717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can a great cover letter change everything?</a:t>
            </a:r>
            <a:endParaRPr b="1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60" name="Google Shape;1360;p4"/>
          <p:cNvGrpSpPr/>
          <p:nvPr/>
        </p:nvGrpSpPr>
        <p:grpSpPr>
          <a:xfrm>
            <a:off x="6382084" y="1206268"/>
            <a:ext cx="911622" cy="180558"/>
            <a:chOff x="9402250" y="293100"/>
            <a:chExt cx="1163525" cy="230450"/>
          </a:xfrm>
        </p:grpSpPr>
        <p:sp>
          <p:nvSpPr>
            <p:cNvPr id="1361" name="Google Shape;1361;p4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"/>
          <p:cNvSpPr txBox="1"/>
          <p:nvPr>
            <p:ph type="title"/>
          </p:nvPr>
        </p:nvSpPr>
        <p:spPr>
          <a:xfrm>
            <a:off x="720000" y="5348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Purpose</a:t>
            </a:r>
            <a:endParaRPr/>
          </a:p>
        </p:txBody>
      </p:sp>
      <p:sp>
        <p:nvSpPr>
          <p:cNvPr id="1368" name="Google Shape;1368;p5"/>
          <p:cNvSpPr txBox="1"/>
          <p:nvPr>
            <p:ph idx="1" type="subTitle"/>
          </p:nvPr>
        </p:nvSpPr>
        <p:spPr>
          <a:xfrm>
            <a:off x="7200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1369" name="Google Shape;1369;p5"/>
          <p:cNvSpPr txBox="1"/>
          <p:nvPr>
            <p:ph idx="5" type="subTitle"/>
          </p:nvPr>
        </p:nvSpPr>
        <p:spPr>
          <a:xfrm>
            <a:off x="34038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Take Credit</a:t>
            </a:r>
            <a:endParaRPr/>
          </a:p>
        </p:txBody>
      </p:sp>
      <p:sp>
        <p:nvSpPr>
          <p:cNvPr id="1370" name="Google Shape;1370;p5"/>
          <p:cNvSpPr txBox="1"/>
          <p:nvPr>
            <p:ph idx="2" type="subTitle"/>
          </p:nvPr>
        </p:nvSpPr>
        <p:spPr>
          <a:xfrm>
            <a:off x="720000" y="30098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Demonstrate your interest  in a role</a:t>
            </a:r>
            <a:endParaRPr/>
          </a:p>
        </p:txBody>
      </p:sp>
      <p:sp>
        <p:nvSpPr>
          <p:cNvPr id="1371" name="Google Shape;1371;p5"/>
          <p:cNvSpPr txBox="1"/>
          <p:nvPr>
            <p:ph idx="3" type="subTitle"/>
          </p:nvPr>
        </p:nvSpPr>
        <p:spPr>
          <a:xfrm>
            <a:off x="3403800" y="31622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how the  achievements listed on your  resume make you the perfect fit</a:t>
            </a:r>
            <a:endParaRPr/>
          </a:p>
        </p:txBody>
      </p:sp>
      <p:sp>
        <p:nvSpPr>
          <p:cNvPr id="1372" name="Google Shape;1372;p5"/>
          <p:cNvSpPr txBox="1"/>
          <p:nvPr>
            <p:ph idx="4" type="subTitle"/>
          </p:nvPr>
        </p:nvSpPr>
        <p:spPr>
          <a:xfrm>
            <a:off x="6087600" y="3009850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Market yourself as the ideal  candidate</a:t>
            </a:r>
            <a:endParaRPr/>
          </a:p>
        </p:txBody>
      </p:sp>
      <p:sp>
        <p:nvSpPr>
          <p:cNvPr id="1373" name="Google Shape;1373;p5"/>
          <p:cNvSpPr txBox="1"/>
          <p:nvPr>
            <p:ph idx="6" type="subTitle"/>
          </p:nvPr>
        </p:nvSpPr>
        <p:spPr>
          <a:xfrm>
            <a:off x="6087600" y="2724050"/>
            <a:ext cx="23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Represent</a:t>
            </a:r>
            <a:endParaRPr/>
          </a:p>
        </p:txBody>
      </p:sp>
      <p:grpSp>
        <p:nvGrpSpPr>
          <p:cNvPr id="1374" name="Google Shape;1374;p5"/>
          <p:cNvGrpSpPr/>
          <p:nvPr/>
        </p:nvGrpSpPr>
        <p:grpSpPr>
          <a:xfrm>
            <a:off x="1469060" y="1792307"/>
            <a:ext cx="838286" cy="761996"/>
            <a:chOff x="6140461" y="1258666"/>
            <a:chExt cx="588230" cy="534734"/>
          </a:xfrm>
        </p:grpSpPr>
        <p:sp>
          <p:nvSpPr>
            <p:cNvPr id="1375" name="Google Shape;1375;p5"/>
            <p:cNvSpPr/>
            <p:nvPr/>
          </p:nvSpPr>
          <p:spPr>
            <a:xfrm>
              <a:off x="6141011" y="1325700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6140461" y="1336850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6533166" y="1258666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5"/>
          <p:cNvGrpSpPr/>
          <p:nvPr/>
        </p:nvGrpSpPr>
        <p:grpSpPr>
          <a:xfrm>
            <a:off x="6836635" y="1792332"/>
            <a:ext cx="838286" cy="761996"/>
            <a:chOff x="6140461" y="1258666"/>
            <a:chExt cx="588230" cy="534734"/>
          </a:xfrm>
        </p:grpSpPr>
        <p:sp>
          <p:nvSpPr>
            <p:cNvPr id="1379" name="Google Shape;1379;p5"/>
            <p:cNvSpPr/>
            <p:nvPr/>
          </p:nvSpPr>
          <p:spPr>
            <a:xfrm>
              <a:off x="6141011" y="1325700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6140461" y="1336850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6533166" y="1258666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5"/>
          <p:cNvGrpSpPr/>
          <p:nvPr/>
        </p:nvGrpSpPr>
        <p:grpSpPr>
          <a:xfrm>
            <a:off x="4152860" y="1792319"/>
            <a:ext cx="838286" cy="761996"/>
            <a:chOff x="6140461" y="1258666"/>
            <a:chExt cx="588230" cy="534734"/>
          </a:xfrm>
        </p:grpSpPr>
        <p:sp>
          <p:nvSpPr>
            <p:cNvPr id="1383" name="Google Shape;1383;p5"/>
            <p:cNvSpPr/>
            <p:nvPr/>
          </p:nvSpPr>
          <p:spPr>
            <a:xfrm>
              <a:off x="6141011" y="1325700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6140461" y="1336850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6533166" y="1258666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6" name="Google Shape;1386;p5"/>
          <p:cNvGrpSpPr/>
          <p:nvPr/>
        </p:nvGrpSpPr>
        <p:grpSpPr>
          <a:xfrm>
            <a:off x="2307356" y="966543"/>
            <a:ext cx="5170326" cy="539484"/>
            <a:chOff x="2307356" y="966543"/>
            <a:chExt cx="5170326" cy="539484"/>
          </a:xfrm>
        </p:grpSpPr>
        <p:grpSp>
          <p:nvGrpSpPr>
            <p:cNvPr id="1387" name="Google Shape;1387;p5"/>
            <p:cNvGrpSpPr/>
            <p:nvPr/>
          </p:nvGrpSpPr>
          <p:grpSpPr>
            <a:xfrm>
              <a:off x="4223582" y="1307148"/>
              <a:ext cx="1014526" cy="198879"/>
              <a:chOff x="12570425" y="755225"/>
              <a:chExt cx="842350" cy="165100"/>
            </a:xfrm>
          </p:grpSpPr>
          <p:sp>
            <p:nvSpPr>
              <p:cNvPr id="1388" name="Google Shape;1388;p5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5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0" name="Google Shape;1390;p5"/>
            <p:cNvGrpSpPr/>
            <p:nvPr/>
          </p:nvGrpSpPr>
          <p:grpSpPr>
            <a:xfrm>
              <a:off x="2307356" y="1114831"/>
              <a:ext cx="756515" cy="148276"/>
              <a:chOff x="12570425" y="755225"/>
              <a:chExt cx="842350" cy="165100"/>
            </a:xfrm>
          </p:grpSpPr>
          <p:sp>
            <p:nvSpPr>
              <p:cNvPr id="1391" name="Google Shape;1391;p5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5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3" name="Google Shape;1393;p5"/>
            <p:cNvGrpSpPr/>
            <p:nvPr/>
          </p:nvGrpSpPr>
          <p:grpSpPr>
            <a:xfrm>
              <a:off x="6721252" y="966543"/>
              <a:ext cx="756430" cy="148276"/>
              <a:chOff x="12570425" y="755225"/>
              <a:chExt cx="842350" cy="165100"/>
            </a:xfrm>
          </p:grpSpPr>
          <p:sp>
            <p:nvSpPr>
              <p:cNvPr id="1394" name="Google Shape;1394;p5"/>
              <p:cNvSpPr/>
              <p:nvPr/>
            </p:nvSpPr>
            <p:spPr>
              <a:xfrm>
                <a:off x="12570425" y="755225"/>
                <a:ext cx="842350" cy="165100"/>
              </a:xfrm>
              <a:custGeom>
                <a:rect b="b" l="l" r="r" t="t"/>
                <a:pathLst>
                  <a:path extrusionOk="0" h="6604" w="33694">
                    <a:moveTo>
                      <a:pt x="12467" y="0"/>
                    </a:moveTo>
                    <a:cubicBezTo>
                      <a:pt x="10902" y="0"/>
                      <a:pt x="9560" y="767"/>
                      <a:pt x="8436" y="1852"/>
                    </a:cubicBezTo>
                    <a:cubicBezTo>
                      <a:pt x="7384" y="2855"/>
                      <a:pt x="6376" y="2998"/>
                      <a:pt x="5345" y="2998"/>
                    </a:cubicBezTo>
                    <a:cubicBezTo>
                      <a:pt x="4933" y="2998"/>
                      <a:pt x="4516" y="2975"/>
                      <a:pt x="4092" y="2975"/>
                    </a:cubicBezTo>
                    <a:cubicBezTo>
                      <a:pt x="3499" y="2975"/>
                      <a:pt x="2891" y="3020"/>
                      <a:pt x="2255" y="3234"/>
                    </a:cubicBezTo>
                    <a:cubicBezTo>
                      <a:pt x="1285" y="3573"/>
                      <a:pt x="727" y="4228"/>
                      <a:pt x="412" y="4906"/>
                    </a:cubicBezTo>
                    <a:cubicBezTo>
                      <a:pt x="0" y="5779"/>
                      <a:pt x="0" y="6603"/>
                      <a:pt x="0" y="6603"/>
                    </a:cubicBezTo>
                    <a:lnTo>
                      <a:pt x="33693" y="6603"/>
                    </a:lnTo>
                    <a:cubicBezTo>
                      <a:pt x="32845" y="5634"/>
                      <a:pt x="32021" y="4785"/>
                      <a:pt x="31269" y="4082"/>
                    </a:cubicBezTo>
                    <a:cubicBezTo>
                      <a:pt x="28267" y="1278"/>
                      <a:pt x="26017" y="433"/>
                      <a:pt x="24226" y="433"/>
                    </a:cubicBezTo>
                    <a:cubicBezTo>
                      <a:pt x="21506" y="433"/>
                      <a:pt x="19844" y="2383"/>
                      <a:pt x="18214" y="2383"/>
                    </a:cubicBezTo>
                    <a:cubicBezTo>
                      <a:pt x="17763" y="2383"/>
                      <a:pt x="17315" y="2234"/>
                      <a:pt x="16847" y="1852"/>
                    </a:cubicBezTo>
                    <a:cubicBezTo>
                      <a:pt x="15228" y="531"/>
                      <a:pt x="13770" y="0"/>
                      <a:pt x="12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5"/>
              <p:cNvSpPr/>
              <p:nvPr/>
            </p:nvSpPr>
            <p:spPr>
              <a:xfrm>
                <a:off x="12570425" y="857275"/>
                <a:ext cx="842350" cy="63050"/>
              </a:xfrm>
              <a:custGeom>
                <a:rect b="b" l="l" r="r" t="t"/>
                <a:pathLst>
                  <a:path extrusionOk="0" h="2522" w="33694">
                    <a:moveTo>
                      <a:pt x="31269" y="0"/>
                    </a:moveTo>
                    <a:cubicBezTo>
                      <a:pt x="26750" y="1153"/>
                      <a:pt x="20767" y="1499"/>
                      <a:pt x="15188" y="1499"/>
                    </a:cubicBezTo>
                    <a:cubicBezTo>
                      <a:pt x="8797" y="1499"/>
                      <a:pt x="2936" y="1044"/>
                      <a:pt x="412" y="824"/>
                    </a:cubicBezTo>
                    <a:cubicBezTo>
                      <a:pt x="0" y="1697"/>
                      <a:pt x="0" y="2521"/>
                      <a:pt x="0" y="2521"/>
                    </a:cubicBezTo>
                    <a:lnTo>
                      <a:pt x="33693" y="2521"/>
                    </a:lnTo>
                    <a:cubicBezTo>
                      <a:pt x="32845" y="1552"/>
                      <a:pt x="32021" y="703"/>
                      <a:pt x="31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6" name="Google Shape;1396;p5"/>
          <p:cNvGrpSpPr/>
          <p:nvPr/>
        </p:nvGrpSpPr>
        <p:grpSpPr>
          <a:xfrm>
            <a:off x="4378498" y="2007861"/>
            <a:ext cx="386980" cy="387046"/>
            <a:chOff x="238125" y="1599700"/>
            <a:chExt cx="443225" cy="443250"/>
          </a:xfrm>
        </p:grpSpPr>
        <p:sp>
          <p:nvSpPr>
            <p:cNvPr id="1397" name="Google Shape;1397;p5"/>
            <p:cNvSpPr/>
            <p:nvPr/>
          </p:nvSpPr>
          <p:spPr>
            <a:xfrm>
              <a:off x="238125" y="1821300"/>
              <a:ext cx="313375" cy="155850"/>
            </a:xfrm>
            <a:custGeom>
              <a:rect b="b" l="l" r="r" t="t"/>
              <a:pathLst>
                <a:path extrusionOk="0" h="6234" w="12535">
                  <a:moveTo>
                    <a:pt x="3116" y="2598"/>
                  </a:moveTo>
                  <a:cubicBezTo>
                    <a:pt x="3403" y="2598"/>
                    <a:pt x="3635" y="2830"/>
                    <a:pt x="3635" y="3117"/>
                  </a:cubicBezTo>
                  <a:cubicBezTo>
                    <a:pt x="3635" y="3404"/>
                    <a:pt x="3403" y="3637"/>
                    <a:pt x="3116" y="3637"/>
                  </a:cubicBezTo>
                  <a:cubicBezTo>
                    <a:pt x="2828" y="3637"/>
                    <a:pt x="2596" y="3404"/>
                    <a:pt x="2596" y="3117"/>
                  </a:cubicBezTo>
                  <a:cubicBezTo>
                    <a:pt x="2596" y="2830"/>
                    <a:pt x="2828" y="2598"/>
                    <a:pt x="3116" y="2598"/>
                  </a:cubicBezTo>
                  <a:close/>
                  <a:moveTo>
                    <a:pt x="3117" y="1"/>
                  </a:moveTo>
                  <a:cubicBezTo>
                    <a:pt x="1395" y="1"/>
                    <a:pt x="0" y="1396"/>
                    <a:pt x="0" y="3117"/>
                  </a:cubicBezTo>
                  <a:cubicBezTo>
                    <a:pt x="0" y="4839"/>
                    <a:pt x="1395" y="6233"/>
                    <a:pt x="3117" y="6233"/>
                  </a:cubicBezTo>
                  <a:cubicBezTo>
                    <a:pt x="4471" y="6233"/>
                    <a:pt x="5613" y="5363"/>
                    <a:pt x="6042" y="4155"/>
                  </a:cubicBezTo>
                  <a:lnTo>
                    <a:pt x="12535" y="4155"/>
                  </a:lnTo>
                  <a:lnTo>
                    <a:pt x="12535" y="2079"/>
                  </a:lnTo>
                  <a:lnTo>
                    <a:pt x="6042" y="2079"/>
                  </a:lnTo>
                  <a:cubicBezTo>
                    <a:pt x="5613" y="871"/>
                    <a:pt x="4471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603425" y="1607300"/>
              <a:ext cx="70325" cy="71200"/>
            </a:xfrm>
            <a:custGeom>
              <a:rect b="b" l="l" r="r" t="t"/>
              <a:pathLst>
                <a:path extrusionOk="0" h="2848" w="2813">
                  <a:moveTo>
                    <a:pt x="1" y="1"/>
                  </a:moveTo>
                  <a:lnTo>
                    <a:pt x="1" y="2847"/>
                  </a:lnTo>
                  <a:lnTo>
                    <a:pt x="2813" y="2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341975" y="1599700"/>
              <a:ext cx="339375" cy="443250"/>
            </a:xfrm>
            <a:custGeom>
              <a:rect b="b" l="l" r="r" t="t"/>
              <a:pathLst>
                <a:path extrusionOk="0" h="17730" w="13575">
                  <a:moveTo>
                    <a:pt x="7862" y="3151"/>
                  </a:moveTo>
                  <a:cubicBezTo>
                    <a:pt x="8148" y="3151"/>
                    <a:pt x="8381" y="3384"/>
                    <a:pt x="8381" y="3670"/>
                  </a:cubicBezTo>
                  <a:cubicBezTo>
                    <a:pt x="8381" y="3957"/>
                    <a:pt x="8148" y="4190"/>
                    <a:pt x="7862" y="4190"/>
                  </a:cubicBezTo>
                  <a:lnTo>
                    <a:pt x="2599" y="4190"/>
                  </a:lnTo>
                  <a:cubicBezTo>
                    <a:pt x="2311" y="4190"/>
                    <a:pt x="2079" y="3957"/>
                    <a:pt x="2079" y="3670"/>
                  </a:cubicBezTo>
                  <a:cubicBezTo>
                    <a:pt x="2079" y="3384"/>
                    <a:pt x="2311" y="3151"/>
                    <a:pt x="2599" y="3151"/>
                  </a:cubicBezTo>
                  <a:close/>
                  <a:moveTo>
                    <a:pt x="10978" y="5229"/>
                  </a:moveTo>
                  <a:cubicBezTo>
                    <a:pt x="11265" y="5229"/>
                    <a:pt x="11498" y="5461"/>
                    <a:pt x="11498" y="5748"/>
                  </a:cubicBezTo>
                  <a:cubicBezTo>
                    <a:pt x="11498" y="6035"/>
                    <a:pt x="11265" y="6268"/>
                    <a:pt x="10978" y="6268"/>
                  </a:cubicBezTo>
                  <a:lnTo>
                    <a:pt x="2599" y="6268"/>
                  </a:lnTo>
                  <a:cubicBezTo>
                    <a:pt x="2311" y="6268"/>
                    <a:pt x="2079" y="6035"/>
                    <a:pt x="2079" y="5748"/>
                  </a:cubicBezTo>
                  <a:cubicBezTo>
                    <a:pt x="2079" y="5461"/>
                    <a:pt x="2311" y="5229"/>
                    <a:pt x="2599" y="5229"/>
                  </a:cubicBezTo>
                  <a:close/>
                  <a:moveTo>
                    <a:pt x="10978" y="7306"/>
                  </a:moveTo>
                  <a:cubicBezTo>
                    <a:pt x="11265" y="7306"/>
                    <a:pt x="11498" y="7539"/>
                    <a:pt x="11498" y="7826"/>
                  </a:cubicBezTo>
                  <a:cubicBezTo>
                    <a:pt x="11498" y="8113"/>
                    <a:pt x="11265" y="8345"/>
                    <a:pt x="10978" y="8345"/>
                  </a:cubicBezTo>
                  <a:lnTo>
                    <a:pt x="2599" y="8345"/>
                  </a:lnTo>
                  <a:cubicBezTo>
                    <a:pt x="2311" y="8345"/>
                    <a:pt x="2079" y="8113"/>
                    <a:pt x="2079" y="7826"/>
                  </a:cubicBezTo>
                  <a:cubicBezTo>
                    <a:pt x="2079" y="7539"/>
                    <a:pt x="2311" y="7306"/>
                    <a:pt x="2599" y="7306"/>
                  </a:cubicBezTo>
                  <a:close/>
                  <a:moveTo>
                    <a:pt x="521" y="0"/>
                  </a:moveTo>
                  <a:cubicBezTo>
                    <a:pt x="234" y="0"/>
                    <a:pt x="1" y="233"/>
                    <a:pt x="1" y="519"/>
                  </a:cubicBezTo>
                  <a:lnTo>
                    <a:pt x="1" y="7974"/>
                  </a:lnTo>
                  <a:cubicBezTo>
                    <a:pt x="1085" y="8255"/>
                    <a:pt x="1989" y="8958"/>
                    <a:pt x="2540" y="9904"/>
                  </a:cubicBezTo>
                  <a:lnTo>
                    <a:pt x="8381" y="9904"/>
                  </a:lnTo>
                  <a:lnTo>
                    <a:pt x="8381" y="9384"/>
                  </a:lnTo>
                  <a:cubicBezTo>
                    <a:pt x="8381" y="9096"/>
                    <a:pt x="8614" y="8865"/>
                    <a:pt x="8901" y="8865"/>
                  </a:cubicBezTo>
                  <a:cubicBezTo>
                    <a:pt x="9187" y="8865"/>
                    <a:pt x="9420" y="9096"/>
                    <a:pt x="9420" y="9384"/>
                  </a:cubicBezTo>
                  <a:lnTo>
                    <a:pt x="9420" y="14578"/>
                  </a:lnTo>
                  <a:cubicBezTo>
                    <a:pt x="9420" y="14865"/>
                    <a:pt x="9187" y="15097"/>
                    <a:pt x="8901" y="15097"/>
                  </a:cubicBezTo>
                  <a:cubicBezTo>
                    <a:pt x="8614" y="15097"/>
                    <a:pt x="8381" y="14865"/>
                    <a:pt x="8381" y="14578"/>
                  </a:cubicBezTo>
                  <a:lnTo>
                    <a:pt x="8381" y="14058"/>
                  </a:lnTo>
                  <a:lnTo>
                    <a:pt x="2540" y="14058"/>
                  </a:lnTo>
                  <a:cubicBezTo>
                    <a:pt x="1989" y="15003"/>
                    <a:pt x="1085" y="15707"/>
                    <a:pt x="1" y="15989"/>
                  </a:cubicBezTo>
                  <a:lnTo>
                    <a:pt x="1" y="17210"/>
                  </a:lnTo>
                  <a:cubicBezTo>
                    <a:pt x="1" y="17497"/>
                    <a:pt x="234" y="17730"/>
                    <a:pt x="521" y="17730"/>
                  </a:cubicBezTo>
                  <a:lnTo>
                    <a:pt x="13056" y="17730"/>
                  </a:lnTo>
                  <a:cubicBezTo>
                    <a:pt x="13343" y="17730"/>
                    <a:pt x="13575" y="17497"/>
                    <a:pt x="13575" y="17210"/>
                  </a:cubicBezTo>
                  <a:lnTo>
                    <a:pt x="13575" y="4190"/>
                  </a:lnTo>
                  <a:lnTo>
                    <a:pt x="9939" y="4190"/>
                  </a:lnTo>
                  <a:cubicBezTo>
                    <a:pt x="9653" y="4190"/>
                    <a:pt x="9420" y="3957"/>
                    <a:pt x="9420" y="3670"/>
                  </a:cubicBezTo>
                  <a:lnTo>
                    <a:pt x="9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5"/>
          <p:cNvGrpSpPr/>
          <p:nvPr/>
        </p:nvGrpSpPr>
        <p:grpSpPr>
          <a:xfrm>
            <a:off x="7063784" y="2009368"/>
            <a:ext cx="384032" cy="384032"/>
            <a:chOff x="1734350" y="1599700"/>
            <a:chExt cx="443250" cy="443250"/>
          </a:xfrm>
        </p:grpSpPr>
        <p:sp>
          <p:nvSpPr>
            <p:cNvPr id="1401" name="Google Shape;1401;p5"/>
            <p:cNvSpPr/>
            <p:nvPr/>
          </p:nvSpPr>
          <p:spPr>
            <a:xfrm>
              <a:off x="1942125" y="1599700"/>
              <a:ext cx="235475" cy="181800"/>
            </a:xfrm>
            <a:custGeom>
              <a:rect b="b" l="l" r="r" t="t"/>
              <a:pathLst>
                <a:path extrusionOk="0" h="7272" w="9419">
                  <a:moveTo>
                    <a:pt x="2596" y="2078"/>
                  </a:moveTo>
                  <a:cubicBezTo>
                    <a:pt x="2883" y="2078"/>
                    <a:pt x="3116" y="2311"/>
                    <a:pt x="3116" y="2597"/>
                  </a:cubicBezTo>
                  <a:cubicBezTo>
                    <a:pt x="3116" y="2884"/>
                    <a:pt x="2883" y="3117"/>
                    <a:pt x="2596" y="3117"/>
                  </a:cubicBezTo>
                  <a:cubicBezTo>
                    <a:pt x="2309" y="3117"/>
                    <a:pt x="2077" y="2884"/>
                    <a:pt x="2077" y="2597"/>
                  </a:cubicBezTo>
                  <a:cubicBezTo>
                    <a:pt x="2077" y="2311"/>
                    <a:pt x="2309" y="2078"/>
                    <a:pt x="2596" y="2078"/>
                  </a:cubicBezTo>
                  <a:close/>
                  <a:moveTo>
                    <a:pt x="4674" y="2078"/>
                  </a:moveTo>
                  <a:cubicBezTo>
                    <a:pt x="4961" y="2078"/>
                    <a:pt x="5193" y="2311"/>
                    <a:pt x="5193" y="2597"/>
                  </a:cubicBezTo>
                  <a:cubicBezTo>
                    <a:pt x="5193" y="2884"/>
                    <a:pt x="4961" y="3117"/>
                    <a:pt x="4674" y="3117"/>
                  </a:cubicBezTo>
                  <a:cubicBezTo>
                    <a:pt x="4387" y="3117"/>
                    <a:pt x="4154" y="2884"/>
                    <a:pt x="4154" y="2597"/>
                  </a:cubicBezTo>
                  <a:cubicBezTo>
                    <a:pt x="4154" y="2311"/>
                    <a:pt x="4387" y="2078"/>
                    <a:pt x="4674" y="2078"/>
                  </a:cubicBezTo>
                  <a:close/>
                  <a:moveTo>
                    <a:pt x="6821" y="2078"/>
                  </a:moveTo>
                  <a:cubicBezTo>
                    <a:pt x="7108" y="2078"/>
                    <a:pt x="7341" y="2311"/>
                    <a:pt x="7341" y="2597"/>
                  </a:cubicBezTo>
                  <a:cubicBezTo>
                    <a:pt x="7341" y="2884"/>
                    <a:pt x="7108" y="3117"/>
                    <a:pt x="6821" y="3117"/>
                  </a:cubicBezTo>
                  <a:cubicBezTo>
                    <a:pt x="6534" y="3117"/>
                    <a:pt x="6302" y="2884"/>
                    <a:pt x="6302" y="2597"/>
                  </a:cubicBezTo>
                  <a:cubicBezTo>
                    <a:pt x="6302" y="2311"/>
                    <a:pt x="6534" y="2078"/>
                    <a:pt x="6821" y="2078"/>
                  </a:cubicBezTo>
                  <a:close/>
                  <a:moveTo>
                    <a:pt x="1558" y="0"/>
                  </a:moveTo>
                  <a:cubicBezTo>
                    <a:pt x="699" y="0"/>
                    <a:pt x="0" y="699"/>
                    <a:pt x="0" y="1558"/>
                  </a:cubicBezTo>
                  <a:lnTo>
                    <a:pt x="0" y="3636"/>
                  </a:lnTo>
                  <a:cubicBezTo>
                    <a:pt x="0" y="4495"/>
                    <a:pt x="699" y="5194"/>
                    <a:pt x="1558" y="5194"/>
                  </a:cubicBezTo>
                  <a:lnTo>
                    <a:pt x="2077" y="5194"/>
                  </a:lnTo>
                  <a:lnTo>
                    <a:pt x="2077" y="6753"/>
                  </a:lnTo>
                  <a:cubicBezTo>
                    <a:pt x="2077" y="6962"/>
                    <a:pt x="2204" y="7152"/>
                    <a:pt x="2399" y="7233"/>
                  </a:cubicBezTo>
                  <a:cubicBezTo>
                    <a:pt x="2462" y="7259"/>
                    <a:pt x="2529" y="7272"/>
                    <a:pt x="2596" y="7272"/>
                  </a:cubicBezTo>
                  <a:cubicBezTo>
                    <a:pt x="2731" y="7272"/>
                    <a:pt x="2865" y="7219"/>
                    <a:pt x="2965" y="7119"/>
                  </a:cubicBezTo>
                  <a:lnTo>
                    <a:pt x="4890" y="5194"/>
                  </a:lnTo>
                  <a:lnTo>
                    <a:pt x="7861" y="5194"/>
                  </a:lnTo>
                  <a:cubicBezTo>
                    <a:pt x="8720" y="5194"/>
                    <a:pt x="9419" y="4495"/>
                    <a:pt x="9419" y="3636"/>
                  </a:cubicBezTo>
                  <a:lnTo>
                    <a:pt x="9419" y="1558"/>
                  </a:lnTo>
                  <a:cubicBezTo>
                    <a:pt x="9419" y="699"/>
                    <a:pt x="8720" y="0"/>
                    <a:pt x="7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1734350" y="1852825"/>
              <a:ext cx="285700" cy="190125"/>
            </a:xfrm>
            <a:custGeom>
              <a:rect b="b" l="l" r="r" t="t"/>
              <a:pathLst>
                <a:path extrusionOk="0" h="7605" w="11428">
                  <a:moveTo>
                    <a:pt x="2951" y="1"/>
                  </a:moveTo>
                  <a:lnTo>
                    <a:pt x="1419" y="781"/>
                  </a:lnTo>
                  <a:cubicBezTo>
                    <a:pt x="545" y="1227"/>
                    <a:pt x="1" y="2113"/>
                    <a:pt x="1" y="3095"/>
                  </a:cubicBezTo>
                  <a:lnTo>
                    <a:pt x="1" y="7085"/>
                  </a:lnTo>
                  <a:cubicBezTo>
                    <a:pt x="1" y="7372"/>
                    <a:pt x="233" y="7605"/>
                    <a:pt x="520" y="7605"/>
                  </a:cubicBezTo>
                  <a:lnTo>
                    <a:pt x="2079" y="7605"/>
                  </a:lnTo>
                  <a:lnTo>
                    <a:pt x="2079" y="4938"/>
                  </a:lnTo>
                  <a:cubicBezTo>
                    <a:pt x="2079" y="4651"/>
                    <a:pt x="2310" y="4418"/>
                    <a:pt x="2598" y="4418"/>
                  </a:cubicBezTo>
                  <a:cubicBezTo>
                    <a:pt x="2885" y="4418"/>
                    <a:pt x="3117" y="4651"/>
                    <a:pt x="3117" y="4938"/>
                  </a:cubicBezTo>
                  <a:lnTo>
                    <a:pt x="3117" y="7605"/>
                  </a:lnTo>
                  <a:lnTo>
                    <a:pt x="8311" y="7605"/>
                  </a:lnTo>
                  <a:lnTo>
                    <a:pt x="8311" y="4938"/>
                  </a:lnTo>
                  <a:cubicBezTo>
                    <a:pt x="8311" y="4651"/>
                    <a:pt x="8543" y="4418"/>
                    <a:pt x="8830" y="4418"/>
                  </a:cubicBezTo>
                  <a:cubicBezTo>
                    <a:pt x="9118" y="4418"/>
                    <a:pt x="9350" y="4651"/>
                    <a:pt x="9350" y="4938"/>
                  </a:cubicBezTo>
                  <a:lnTo>
                    <a:pt x="9350" y="7605"/>
                  </a:lnTo>
                  <a:lnTo>
                    <a:pt x="10908" y="7605"/>
                  </a:lnTo>
                  <a:cubicBezTo>
                    <a:pt x="11195" y="7605"/>
                    <a:pt x="11427" y="7372"/>
                    <a:pt x="11427" y="7085"/>
                  </a:cubicBezTo>
                  <a:lnTo>
                    <a:pt x="11427" y="3095"/>
                  </a:lnTo>
                  <a:cubicBezTo>
                    <a:pt x="11427" y="2113"/>
                    <a:pt x="10883" y="1227"/>
                    <a:pt x="10009" y="781"/>
                  </a:cubicBezTo>
                  <a:lnTo>
                    <a:pt x="8478" y="1"/>
                  </a:lnTo>
                  <a:cubicBezTo>
                    <a:pt x="7918" y="663"/>
                    <a:pt x="7128" y="1110"/>
                    <a:pt x="6234" y="1242"/>
                  </a:cubicBezTo>
                  <a:lnTo>
                    <a:pt x="6234" y="2860"/>
                  </a:lnTo>
                  <a:cubicBezTo>
                    <a:pt x="6234" y="3147"/>
                    <a:pt x="6001" y="3379"/>
                    <a:pt x="5715" y="3379"/>
                  </a:cubicBezTo>
                  <a:cubicBezTo>
                    <a:pt x="5427" y="3379"/>
                    <a:pt x="5195" y="3147"/>
                    <a:pt x="5195" y="2860"/>
                  </a:cubicBezTo>
                  <a:lnTo>
                    <a:pt x="5195" y="1242"/>
                  </a:lnTo>
                  <a:cubicBezTo>
                    <a:pt x="4301" y="1110"/>
                    <a:pt x="3511" y="663"/>
                    <a:pt x="2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1786300" y="1677600"/>
              <a:ext cx="155850" cy="51950"/>
            </a:xfrm>
            <a:custGeom>
              <a:rect b="b" l="l" r="r" t="t"/>
              <a:pathLst>
                <a:path extrusionOk="0" h="2078" w="6234">
                  <a:moveTo>
                    <a:pt x="520" y="1"/>
                  </a:moveTo>
                  <a:cubicBezTo>
                    <a:pt x="232" y="1"/>
                    <a:pt x="1" y="233"/>
                    <a:pt x="1" y="520"/>
                  </a:cubicBezTo>
                  <a:cubicBezTo>
                    <a:pt x="1" y="1380"/>
                    <a:pt x="698" y="2078"/>
                    <a:pt x="1559" y="2078"/>
                  </a:cubicBezTo>
                  <a:lnTo>
                    <a:pt x="6233" y="2078"/>
                  </a:lnTo>
                  <a:cubicBezTo>
                    <a:pt x="6233" y="931"/>
                    <a:pt x="5303" y="1"/>
                    <a:pt x="4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1812250" y="1755500"/>
              <a:ext cx="129900" cy="103925"/>
            </a:xfrm>
            <a:custGeom>
              <a:rect b="b" l="l" r="r" t="t"/>
              <a:pathLst>
                <a:path extrusionOk="0" h="4157" w="5196">
                  <a:moveTo>
                    <a:pt x="1" y="1"/>
                  </a:moveTo>
                  <a:lnTo>
                    <a:pt x="1" y="1560"/>
                  </a:lnTo>
                  <a:cubicBezTo>
                    <a:pt x="1" y="2993"/>
                    <a:pt x="1164" y="4156"/>
                    <a:pt x="2599" y="4156"/>
                  </a:cubicBezTo>
                  <a:cubicBezTo>
                    <a:pt x="4032" y="4156"/>
                    <a:pt x="5195" y="2993"/>
                    <a:pt x="5195" y="1560"/>
                  </a:cubicBezTo>
                  <a:lnTo>
                    <a:pt x="5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5"/>
          <p:cNvGrpSpPr/>
          <p:nvPr/>
        </p:nvGrpSpPr>
        <p:grpSpPr>
          <a:xfrm>
            <a:off x="1696184" y="2009357"/>
            <a:ext cx="384032" cy="384054"/>
            <a:chOff x="996950" y="2264050"/>
            <a:chExt cx="443250" cy="443225"/>
          </a:xfrm>
        </p:grpSpPr>
        <p:sp>
          <p:nvSpPr>
            <p:cNvPr id="1406" name="Google Shape;1406;p5"/>
            <p:cNvSpPr/>
            <p:nvPr/>
          </p:nvSpPr>
          <p:spPr>
            <a:xfrm>
              <a:off x="1126800" y="2420725"/>
              <a:ext cx="131600" cy="207800"/>
            </a:xfrm>
            <a:custGeom>
              <a:rect b="b" l="l" r="r" t="t"/>
              <a:pathLst>
                <a:path extrusionOk="0" h="8312" w="5264">
                  <a:moveTo>
                    <a:pt x="4745" y="0"/>
                  </a:moveTo>
                  <a:cubicBezTo>
                    <a:pt x="4665" y="0"/>
                    <a:pt x="4585" y="19"/>
                    <a:pt x="4512" y="56"/>
                  </a:cubicBezTo>
                  <a:lnTo>
                    <a:pt x="1166" y="1694"/>
                  </a:lnTo>
                  <a:cubicBezTo>
                    <a:pt x="801" y="1876"/>
                    <a:pt x="404" y="1972"/>
                    <a:pt x="0" y="2024"/>
                  </a:cubicBezTo>
                  <a:lnTo>
                    <a:pt x="0" y="6287"/>
                  </a:lnTo>
                  <a:cubicBezTo>
                    <a:pt x="404" y="6339"/>
                    <a:pt x="801" y="6435"/>
                    <a:pt x="1166" y="6617"/>
                  </a:cubicBezTo>
                  <a:lnTo>
                    <a:pt x="4512" y="8256"/>
                  </a:lnTo>
                  <a:cubicBezTo>
                    <a:pt x="4586" y="8293"/>
                    <a:pt x="4665" y="8311"/>
                    <a:pt x="4744" y="8311"/>
                  </a:cubicBezTo>
                  <a:cubicBezTo>
                    <a:pt x="4840" y="8311"/>
                    <a:pt x="4935" y="8285"/>
                    <a:pt x="5018" y="8233"/>
                  </a:cubicBezTo>
                  <a:cubicBezTo>
                    <a:pt x="5170" y="8138"/>
                    <a:pt x="5263" y="7971"/>
                    <a:pt x="5263" y="7792"/>
                  </a:cubicBezTo>
                  <a:lnTo>
                    <a:pt x="5263" y="520"/>
                  </a:lnTo>
                  <a:cubicBezTo>
                    <a:pt x="5263" y="339"/>
                    <a:pt x="5170" y="173"/>
                    <a:pt x="5018" y="78"/>
                  </a:cubicBezTo>
                  <a:cubicBezTo>
                    <a:pt x="4934" y="26"/>
                    <a:pt x="4839" y="0"/>
                    <a:pt x="4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1362275" y="2271650"/>
              <a:ext cx="70325" cy="70325"/>
            </a:xfrm>
            <a:custGeom>
              <a:rect b="b" l="l" r="r" t="t"/>
              <a:pathLst>
                <a:path extrusionOk="0" h="2813" w="2813">
                  <a:moveTo>
                    <a:pt x="0" y="0"/>
                  </a:moveTo>
                  <a:lnTo>
                    <a:pt x="0" y="2812"/>
                  </a:lnTo>
                  <a:lnTo>
                    <a:pt x="2812" y="2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1100825" y="2264050"/>
              <a:ext cx="339375" cy="443225"/>
            </a:xfrm>
            <a:custGeom>
              <a:rect b="b" l="l" r="r" t="t"/>
              <a:pathLst>
                <a:path extrusionOk="0" h="17729" w="13575">
                  <a:moveTo>
                    <a:pt x="9761" y="6445"/>
                  </a:moveTo>
                  <a:cubicBezTo>
                    <a:pt x="9894" y="6445"/>
                    <a:pt x="10026" y="6496"/>
                    <a:pt x="10127" y="6597"/>
                  </a:cubicBezTo>
                  <a:cubicBezTo>
                    <a:pt x="10331" y="6800"/>
                    <a:pt x="10331" y="7129"/>
                    <a:pt x="10127" y="7332"/>
                  </a:cubicBezTo>
                  <a:lnTo>
                    <a:pt x="9393" y="8067"/>
                  </a:lnTo>
                  <a:cubicBezTo>
                    <a:pt x="9292" y="8168"/>
                    <a:pt x="9159" y="8219"/>
                    <a:pt x="9026" y="8219"/>
                  </a:cubicBezTo>
                  <a:cubicBezTo>
                    <a:pt x="8893" y="8219"/>
                    <a:pt x="8760" y="8168"/>
                    <a:pt x="8658" y="8067"/>
                  </a:cubicBezTo>
                  <a:cubicBezTo>
                    <a:pt x="8456" y="7864"/>
                    <a:pt x="8456" y="7535"/>
                    <a:pt x="8658" y="7332"/>
                  </a:cubicBezTo>
                  <a:lnTo>
                    <a:pt x="9393" y="6597"/>
                  </a:lnTo>
                  <a:cubicBezTo>
                    <a:pt x="9495" y="6496"/>
                    <a:pt x="9628" y="6445"/>
                    <a:pt x="9761" y="6445"/>
                  </a:cubicBezTo>
                  <a:close/>
                  <a:moveTo>
                    <a:pt x="10977" y="9384"/>
                  </a:moveTo>
                  <a:cubicBezTo>
                    <a:pt x="11264" y="9384"/>
                    <a:pt x="11497" y="9616"/>
                    <a:pt x="11497" y="9903"/>
                  </a:cubicBezTo>
                  <a:cubicBezTo>
                    <a:pt x="11497" y="10190"/>
                    <a:pt x="11264" y="10423"/>
                    <a:pt x="10977" y="10423"/>
                  </a:cubicBezTo>
                  <a:lnTo>
                    <a:pt x="9938" y="10423"/>
                  </a:lnTo>
                  <a:cubicBezTo>
                    <a:pt x="9651" y="10423"/>
                    <a:pt x="9419" y="10190"/>
                    <a:pt x="9419" y="9903"/>
                  </a:cubicBezTo>
                  <a:cubicBezTo>
                    <a:pt x="9419" y="9616"/>
                    <a:pt x="9651" y="9384"/>
                    <a:pt x="9938" y="9384"/>
                  </a:cubicBezTo>
                  <a:close/>
                  <a:moveTo>
                    <a:pt x="9026" y="11587"/>
                  </a:moveTo>
                  <a:cubicBezTo>
                    <a:pt x="9159" y="11587"/>
                    <a:pt x="9292" y="11638"/>
                    <a:pt x="9393" y="11740"/>
                  </a:cubicBezTo>
                  <a:lnTo>
                    <a:pt x="10127" y="12475"/>
                  </a:lnTo>
                  <a:cubicBezTo>
                    <a:pt x="10331" y="12677"/>
                    <a:pt x="10331" y="13006"/>
                    <a:pt x="10127" y="13209"/>
                  </a:cubicBezTo>
                  <a:cubicBezTo>
                    <a:pt x="10026" y="13311"/>
                    <a:pt x="9894" y="13361"/>
                    <a:pt x="9761" y="13361"/>
                  </a:cubicBezTo>
                  <a:cubicBezTo>
                    <a:pt x="9628" y="13361"/>
                    <a:pt x="9495" y="13311"/>
                    <a:pt x="9393" y="13209"/>
                  </a:cubicBezTo>
                  <a:lnTo>
                    <a:pt x="8658" y="12474"/>
                  </a:lnTo>
                  <a:cubicBezTo>
                    <a:pt x="8456" y="12270"/>
                    <a:pt x="8456" y="11942"/>
                    <a:pt x="8658" y="11740"/>
                  </a:cubicBezTo>
                  <a:cubicBezTo>
                    <a:pt x="8760" y="11638"/>
                    <a:pt x="8893" y="11587"/>
                    <a:pt x="9026" y="11587"/>
                  </a:cubicBezTo>
                  <a:close/>
                  <a:moveTo>
                    <a:pt x="520" y="0"/>
                  </a:moveTo>
                  <a:cubicBezTo>
                    <a:pt x="233" y="0"/>
                    <a:pt x="0" y="232"/>
                    <a:pt x="0" y="519"/>
                  </a:cubicBezTo>
                  <a:lnTo>
                    <a:pt x="0" y="7306"/>
                  </a:lnTo>
                  <a:lnTo>
                    <a:pt x="578" y="7306"/>
                  </a:lnTo>
                  <a:cubicBezTo>
                    <a:pt x="979" y="7306"/>
                    <a:pt x="1381" y="7212"/>
                    <a:pt x="1740" y="7032"/>
                  </a:cubicBezTo>
                  <a:lnTo>
                    <a:pt x="5086" y="5393"/>
                  </a:lnTo>
                  <a:cubicBezTo>
                    <a:pt x="5301" y="5284"/>
                    <a:pt x="5540" y="5228"/>
                    <a:pt x="5782" y="5228"/>
                  </a:cubicBezTo>
                  <a:cubicBezTo>
                    <a:pt x="6066" y="5228"/>
                    <a:pt x="6353" y="5305"/>
                    <a:pt x="6607" y="5465"/>
                  </a:cubicBezTo>
                  <a:cubicBezTo>
                    <a:pt x="7066" y="5748"/>
                    <a:pt x="7341" y="6244"/>
                    <a:pt x="7341" y="6787"/>
                  </a:cubicBezTo>
                  <a:lnTo>
                    <a:pt x="7341" y="14059"/>
                  </a:lnTo>
                  <a:cubicBezTo>
                    <a:pt x="7341" y="14601"/>
                    <a:pt x="7066" y="15098"/>
                    <a:pt x="6603" y="15384"/>
                  </a:cubicBezTo>
                  <a:cubicBezTo>
                    <a:pt x="6352" y="15540"/>
                    <a:pt x="6068" y="15616"/>
                    <a:pt x="5785" y="15616"/>
                  </a:cubicBezTo>
                  <a:cubicBezTo>
                    <a:pt x="5545" y="15616"/>
                    <a:pt x="5307" y="15562"/>
                    <a:pt x="5089" y="15454"/>
                  </a:cubicBezTo>
                  <a:lnTo>
                    <a:pt x="1740" y="13813"/>
                  </a:lnTo>
                  <a:cubicBezTo>
                    <a:pt x="1381" y="13633"/>
                    <a:pt x="979" y="13539"/>
                    <a:pt x="578" y="13539"/>
                  </a:cubicBezTo>
                  <a:lnTo>
                    <a:pt x="0" y="13539"/>
                  </a:lnTo>
                  <a:lnTo>
                    <a:pt x="0" y="17210"/>
                  </a:lnTo>
                  <a:cubicBezTo>
                    <a:pt x="0" y="17496"/>
                    <a:pt x="233" y="17729"/>
                    <a:pt x="520" y="17729"/>
                  </a:cubicBezTo>
                  <a:lnTo>
                    <a:pt x="13055" y="17729"/>
                  </a:lnTo>
                  <a:cubicBezTo>
                    <a:pt x="13342" y="17729"/>
                    <a:pt x="13574" y="17496"/>
                    <a:pt x="13574" y="17210"/>
                  </a:cubicBezTo>
                  <a:lnTo>
                    <a:pt x="13574" y="4155"/>
                  </a:lnTo>
                  <a:lnTo>
                    <a:pt x="9938" y="4155"/>
                  </a:lnTo>
                  <a:cubicBezTo>
                    <a:pt x="9651" y="4155"/>
                    <a:pt x="9419" y="3923"/>
                    <a:pt x="9419" y="3636"/>
                  </a:cubicBezTo>
                  <a:lnTo>
                    <a:pt x="9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996950" y="2472675"/>
              <a:ext cx="103900" cy="103875"/>
            </a:xfrm>
            <a:custGeom>
              <a:rect b="b" l="l" r="r" t="t"/>
              <a:pathLst>
                <a:path extrusionOk="0" h="4155" w="4156">
                  <a:moveTo>
                    <a:pt x="1558" y="0"/>
                  </a:moveTo>
                  <a:cubicBezTo>
                    <a:pt x="699" y="0"/>
                    <a:pt x="0" y="699"/>
                    <a:pt x="0" y="1558"/>
                  </a:cubicBezTo>
                  <a:lnTo>
                    <a:pt x="1558" y="1558"/>
                  </a:lnTo>
                  <a:cubicBezTo>
                    <a:pt x="1846" y="1558"/>
                    <a:pt x="2078" y="1791"/>
                    <a:pt x="2078" y="2078"/>
                  </a:cubicBezTo>
                  <a:cubicBezTo>
                    <a:pt x="2078" y="2364"/>
                    <a:pt x="1846" y="2597"/>
                    <a:pt x="1558" y="2597"/>
                  </a:cubicBezTo>
                  <a:lnTo>
                    <a:pt x="0" y="2597"/>
                  </a:lnTo>
                  <a:cubicBezTo>
                    <a:pt x="0" y="3456"/>
                    <a:pt x="699" y="4155"/>
                    <a:pt x="1558" y="4155"/>
                  </a:cubicBezTo>
                  <a:lnTo>
                    <a:pt x="4155" y="4155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1022925" y="2601200"/>
              <a:ext cx="51975" cy="79250"/>
            </a:xfrm>
            <a:custGeom>
              <a:rect b="b" l="l" r="r" t="t"/>
              <a:pathLst>
                <a:path extrusionOk="0" h="3170" w="2079">
                  <a:moveTo>
                    <a:pt x="0" y="1"/>
                  </a:moveTo>
                  <a:lnTo>
                    <a:pt x="0" y="2131"/>
                  </a:lnTo>
                  <a:cubicBezTo>
                    <a:pt x="0" y="2704"/>
                    <a:pt x="465" y="3170"/>
                    <a:pt x="1039" y="3170"/>
                  </a:cubicBezTo>
                  <a:cubicBezTo>
                    <a:pt x="1613" y="3170"/>
                    <a:pt x="2078" y="2704"/>
                    <a:pt x="2078" y="2131"/>
                  </a:cubicBezTo>
                  <a:lnTo>
                    <a:pt x="2078" y="53"/>
                  </a:lnTo>
                  <a:lnTo>
                    <a:pt x="519" y="53"/>
                  </a:lnTo>
                  <a:cubicBezTo>
                    <a:pt x="342" y="53"/>
                    <a:pt x="168" y="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"/>
          <p:cNvSpPr txBox="1"/>
          <p:nvPr>
            <p:ph type="title"/>
          </p:nvPr>
        </p:nvSpPr>
        <p:spPr>
          <a:xfrm>
            <a:off x="713225" y="50071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Goal of Cover letter</a:t>
            </a:r>
            <a:endParaRPr/>
          </a:p>
        </p:txBody>
      </p:sp>
      <p:graphicFrame>
        <p:nvGraphicFramePr>
          <p:cNvPr id="1416" name="Google Shape;1416;p6"/>
          <p:cNvGraphicFramePr/>
          <p:nvPr/>
        </p:nvGraphicFramePr>
        <p:xfrm>
          <a:off x="713213" y="229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{735FD720-F66A-499D-9B3A-326354452C82}</a:tableStyleId>
              </a:tblPr>
              <a:tblGrid>
                <a:gridCol w="7910275"/>
              </a:tblGrid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Addressing Employer Needs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Providing Additional Information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Encouraging Further Action</a:t>
                      </a:r>
                      <a:endParaRPr sz="15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7" name="Google Shape;1417;p6"/>
          <p:cNvSpPr txBox="1"/>
          <p:nvPr>
            <p:ph idx="4294967295" type="subTitle"/>
          </p:nvPr>
        </p:nvSpPr>
        <p:spPr>
          <a:xfrm>
            <a:off x="716646" y="1422551"/>
            <a:ext cx="7717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should the aim while writing a cover letter?</a:t>
            </a:r>
            <a:endParaRPr b="1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418" name="Google Shape;1418;p6"/>
          <p:cNvGrpSpPr/>
          <p:nvPr/>
        </p:nvGrpSpPr>
        <p:grpSpPr>
          <a:xfrm>
            <a:off x="6382084" y="1206268"/>
            <a:ext cx="911622" cy="180558"/>
            <a:chOff x="9402250" y="293100"/>
            <a:chExt cx="1163525" cy="230450"/>
          </a:xfrm>
        </p:grpSpPr>
        <p:sp>
          <p:nvSpPr>
            <p:cNvPr id="1419" name="Google Shape;1419;p6"/>
            <p:cNvSpPr/>
            <p:nvPr/>
          </p:nvSpPr>
          <p:spPr>
            <a:xfrm>
              <a:off x="9402250" y="293100"/>
              <a:ext cx="1163525" cy="230450"/>
            </a:xfrm>
            <a:custGeom>
              <a:rect b="b" l="l" r="r" t="t"/>
              <a:pathLst>
                <a:path extrusionOk="0" h="9218" w="46541">
                  <a:moveTo>
                    <a:pt x="32621" y="0"/>
                  </a:moveTo>
                  <a:cubicBezTo>
                    <a:pt x="29427" y="0"/>
                    <a:pt x="26698" y="1130"/>
                    <a:pt x="24870" y="1849"/>
                  </a:cubicBezTo>
                  <a:cubicBezTo>
                    <a:pt x="23946" y="2208"/>
                    <a:pt x="23215" y="2350"/>
                    <a:pt x="22604" y="2350"/>
                  </a:cubicBezTo>
                  <a:cubicBezTo>
                    <a:pt x="20414" y="2350"/>
                    <a:pt x="19777" y="527"/>
                    <a:pt x="17332" y="394"/>
                  </a:cubicBezTo>
                  <a:cubicBezTo>
                    <a:pt x="17148" y="383"/>
                    <a:pt x="16965" y="377"/>
                    <a:pt x="16785" y="377"/>
                  </a:cubicBezTo>
                  <a:cubicBezTo>
                    <a:pt x="13903" y="377"/>
                    <a:pt x="11506" y="1809"/>
                    <a:pt x="9430" y="3885"/>
                  </a:cubicBezTo>
                  <a:cubicBezTo>
                    <a:pt x="8651" y="4655"/>
                    <a:pt x="7786" y="4864"/>
                    <a:pt x="6897" y="4864"/>
                  </a:cubicBezTo>
                  <a:cubicBezTo>
                    <a:pt x="5846" y="4864"/>
                    <a:pt x="4761" y="4573"/>
                    <a:pt x="3741" y="4573"/>
                  </a:cubicBezTo>
                  <a:cubicBezTo>
                    <a:pt x="3153" y="4573"/>
                    <a:pt x="2586" y="4670"/>
                    <a:pt x="2061" y="4976"/>
                  </a:cubicBezTo>
                  <a:cubicBezTo>
                    <a:pt x="995" y="5606"/>
                    <a:pt x="486" y="6600"/>
                    <a:pt x="243" y="7497"/>
                  </a:cubicBezTo>
                  <a:cubicBezTo>
                    <a:pt x="1" y="8418"/>
                    <a:pt x="49" y="9218"/>
                    <a:pt x="49" y="9218"/>
                  </a:cubicBezTo>
                  <a:lnTo>
                    <a:pt x="46541" y="9218"/>
                  </a:lnTo>
                  <a:cubicBezTo>
                    <a:pt x="45401" y="7448"/>
                    <a:pt x="44214" y="5994"/>
                    <a:pt x="43050" y="4806"/>
                  </a:cubicBezTo>
                  <a:cubicBezTo>
                    <a:pt x="39398" y="1105"/>
                    <a:pt x="35781" y="0"/>
                    <a:pt x="3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9402250" y="413225"/>
              <a:ext cx="1163525" cy="110325"/>
            </a:xfrm>
            <a:custGeom>
              <a:rect b="b" l="l" r="r" t="t"/>
              <a:pathLst>
                <a:path extrusionOk="0" h="4413" w="46541">
                  <a:moveTo>
                    <a:pt x="43050" y="1"/>
                  </a:moveTo>
                  <a:cubicBezTo>
                    <a:pt x="37428" y="2447"/>
                    <a:pt x="24948" y="3008"/>
                    <a:pt x="14590" y="3008"/>
                  </a:cubicBezTo>
                  <a:cubicBezTo>
                    <a:pt x="8425" y="3008"/>
                    <a:pt x="3011" y="2809"/>
                    <a:pt x="243" y="2692"/>
                  </a:cubicBezTo>
                  <a:cubicBezTo>
                    <a:pt x="1" y="3613"/>
                    <a:pt x="49" y="4413"/>
                    <a:pt x="49" y="4413"/>
                  </a:cubicBezTo>
                  <a:lnTo>
                    <a:pt x="46541" y="4413"/>
                  </a:lnTo>
                  <a:cubicBezTo>
                    <a:pt x="45401" y="2643"/>
                    <a:pt x="44214" y="1189"/>
                    <a:pt x="4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7"/>
          <p:cNvGrpSpPr/>
          <p:nvPr/>
        </p:nvGrpSpPr>
        <p:grpSpPr>
          <a:xfrm>
            <a:off x="284900" y="768763"/>
            <a:ext cx="8540013" cy="3361075"/>
            <a:chOff x="284900" y="768763"/>
            <a:chExt cx="8540013" cy="3361075"/>
          </a:xfrm>
        </p:grpSpPr>
        <p:sp>
          <p:nvSpPr>
            <p:cNvPr id="1426" name="Google Shape;1426;p7"/>
            <p:cNvSpPr/>
            <p:nvPr/>
          </p:nvSpPr>
          <p:spPr>
            <a:xfrm rot="10800000">
              <a:off x="8629388" y="393431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 rot="10800000">
              <a:off x="284900" y="2330825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"/>
            <p:cNvSpPr/>
            <p:nvPr/>
          </p:nvSpPr>
          <p:spPr>
            <a:xfrm rot="10800000">
              <a:off x="6902113" y="76876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9" name="Google Shape;1429;p7"/>
          <p:cNvSpPr txBox="1"/>
          <p:nvPr>
            <p:ph type="title"/>
          </p:nvPr>
        </p:nvSpPr>
        <p:spPr>
          <a:xfrm>
            <a:off x="720000" y="5281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A Perfection</a:t>
            </a:r>
            <a:endParaRPr/>
          </a:p>
        </p:txBody>
      </p:sp>
      <p:sp>
        <p:nvSpPr>
          <p:cNvPr id="1430" name="Google Shape;1430;p7"/>
          <p:cNvSpPr txBox="1"/>
          <p:nvPr>
            <p:ph idx="1" type="subTitle"/>
          </p:nvPr>
        </p:nvSpPr>
        <p:spPr>
          <a:xfrm>
            <a:off x="860650" y="203379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Write out your contact information and the                               employer’s details.</a:t>
            </a:r>
            <a:endParaRPr/>
          </a:p>
        </p:txBody>
      </p:sp>
      <p:sp>
        <p:nvSpPr>
          <p:cNvPr id="1431" name="Google Shape;1431;p7"/>
          <p:cNvSpPr txBox="1"/>
          <p:nvPr>
            <p:ph idx="2" type="subTitle"/>
          </p:nvPr>
        </p:nvSpPr>
        <p:spPr>
          <a:xfrm>
            <a:off x="3544500" y="203379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Address the hiring manager (ideally by their name).</a:t>
            </a:r>
            <a:endParaRPr/>
          </a:p>
        </p:txBody>
      </p:sp>
      <p:sp>
        <p:nvSpPr>
          <p:cNvPr id="1432" name="Google Shape;1432;p7"/>
          <p:cNvSpPr txBox="1"/>
          <p:nvPr>
            <p:ph idx="3" type="subTitle"/>
          </p:nvPr>
        </p:nvSpPr>
        <p:spPr>
          <a:xfrm>
            <a:off x="6232901" y="2033792"/>
            <a:ext cx="205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Put together a clear, targeted opening paragraph.</a:t>
            </a:r>
            <a:endParaRPr/>
          </a:p>
        </p:txBody>
      </p:sp>
      <p:sp>
        <p:nvSpPr>
          <p:cNvPr id="1433" name="Google Shape;1433;p7"/>
          <p:cNvSpPr txBox="1"/>
          <p:nvPr>
            <p:ph idx="4" type="subTitle"/>
          </p:nvPr>
        </p:nvSpPr>
        <p:spPr>
          <a:xfrm>
            <a:off x="860650" y="378193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Write informative, relevant body paragraphs.</a:t>
            </a:r>
            <a:endParaRPr/>
          </a:p>
        </p:txBody>
      </p:sp>
      <p:sp>
        <p:nvSpPr>
          <p:cNvPr id="1434" name="Google Shape;1434;p7"/>
          <p:cNvSpPr txBox="1"/>
          <p:nvPr>
            <p:ph idx="5" type="subTitle"/>
          </p:nvPr>
        </p:nvSpPr>
        <p:spPr>
          <a:xfrm>
            <a:off x="3544500" y="3781932"/>
            <a:ext cx="205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Finish with a concise, direct closing paragraph.</a:t>
            </a:r>
            <a:endParaRPr/>
          </a:p>
        </p:txBody>
      </p:sp>
      <p:sp>
        <p:nvSpPr>
          <p:cNvPr id="1435" name="Google Shape;1435;p7"/>
          <p:cNvSpPr txBox="1"/>
          <p:nvPr>
            <p:ph idx="6" type="subTitle"/>
          </p:nvPr>
        </p:nvSpPr>
        <p:spPr>
          <a:xfrm>
            <a:off x="6232901" y="3705733"/>
            <a:ext cx="205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Provide a proper ending.</a:t>
            </a:r>
            <a:endParaRPr/>
          </a:p>
        </p:txBody>
      </p:sp>
      <p:grpSp>
        <p:nvGrpSpPr>
          <p:cNvPr id="1436" name="Google Shape;1436;p7"/>
          <p:cNvGrpSpPr/>
          <p:nvPr/>
        </p:nvGrpSpPr>
        <p:grpSpPr>
          <a:xfrm>
            <a:off x="1551008" y="1263464"/>
            <a:ext cx="674453" cy="590970"/>
            <a:chOff x="707317" y="1261321"/>
            <a:chExt cx="590848" cy="532934"/>
          </a:xfrm>
        </p:grpSpPr>
        <p:sp>
          <p:nvSpPr>
            <p:cNvPr id="1437" name="Google Shape;1437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7"/>
          <p:cNvGrpSpPr/>
          <p:nvPr/>
        </p:nvGrpSpPr>
        <p:grpSpPr>
          <a:xfrm>
            <a:off x="6918566" y="1272590"/>
            <a:ext cx="674453" cy="572691"/>
            <a:chOff x="707317" y="1261321"/>
            <a:chExt cx="590848" cy="532934"/>
          </a:xfrm>
        </p:grpSpPr>
        <p:sp>
          <p:nvSpPr>
            <p:cNvPr id="1441" name="Google Shape;1441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7"/>
          <p:cNvGrpSpPr/>
          <p:nvPr/>
        </p:nvGrpSpPr>
        <p:grpSpPr>
          <a:xfrm>
            <a:off x="4234766" y="1263464"/>
            <a:ext cx="674453" cy="590970"/>
            <a:chOff x="707317" y="1261321"/>
            <a:chExt cx="590848" cy="532934"/>
          </a:xfrm>
        </p:grpSpPr>
        <p:sp>
          <p:nvSpPr>
            <p:cNvPr id="1445" name="Google Shape;1445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"/>
          <p:cNvGrpSpPr/>
          <p:nvPr/>
        </p:nvGrpSpPr>
        <p:grpSpPr>
          <a:xfrm>
            <a:off x="6918566" y="3017501"/>
            <a:ext cx="674453" cy="585161"/>
            <a:chOff x="707317" y="1261321"/>
            <a:chExt cx="590848" cy="532934"/>
          </a:xfrm>
        </p:grpSpPr>
        <p:sp>
          <p:nvSpPr>
            <p:cNvPr id="1449" name="Google Shape;1449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7"/>
          <p:cNvGrpSpPr/>
          <p:nvPr/>
        </p:nvGrpSpPr>
        <p:grpSpPr>
          <a:xfrm>
            <a:off x="1550965" y="3023749"/>
            <a:ext cx="674453" cy="572691"/>
            <a:chOff x="707317" y="1261321"/>
            <a:chExt cx="590848" cy="532934"/>
          </a:xfrm>
        </p:grpSpPr>
        <p:sp>
          <p:nvSpPr>
            <p:cNvPr id="1453" name="Google Shape;1453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7"/>
          <p:cNvGrpSpPr/>
          <p:nvPr/>
        </p:nvGrpSpPr>
        <p:grpSpPr>
          <a:xfrm>
            <a:off x="4234781" y="3017518"/>
            <a:ext cx="674453" cy="585108"/>
            <a:chOff x="707317" y="1261321"/>
            <a:chExt cx="590848" cy="532934"/>
          </a:xfrm>
        </p:grpSpPr>
        <p:sp>
          <p:nvSpPr>
            <p:cNvPr id="1457" name="Google Shape;1457;p7"/>
            <p:cNvSpPr/>
            <p:nvPr/>
          </p:nvSpPr>
          <p:spPr>
            <a:xfrm>
              <a:off x="707867" y="1326555"/>
              <a:ext cx="583800" cy="46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707317" y="1337705"/>
              <a:ext cx="202875" cy="432320"/>
            </a:xfrm>
            <a:custGeom>
              <a:rect b="b" l="l" r="r" t="t"/>
              <a:pathLst>
                <a:path extrusionOk="0" h="16904" w="8115">
                  <a:moveTo>
                    <a:pt x="8115" y="0"/>
                  </a:moveTo>
                  <a:cubicBezTo>
                    <a:pt x="4854" y="1003"/>
                    <a:pt x="1199" y="3253"/>
                    <a:pt x="230" y="6524"/>
                  </a:cubicBezTo>
                  <a:cubicBezTo>
                    <a:pt x="-906" y="10358"/>
                    <a:pt x="2421" y="15728"/>
                    <a:pt x="6243" y="1690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1102640" y="1261321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7"/>
          <p:cNvGrpSpPr/>
          <p:nvPr/>
        </p:nvGrpSpPr>
        <p:grpSpPr>
          <a:xfrm>
            <a:off x="4416563" y="1421774"/>
            <a:ext cx="310896" cy="310878"/>
            <a:chOff x="996950" y="3670925"/>
            <a:chExt cx="443250" cy="443225"/>
          </a:xfrm>
        </p:grpSpPr>
        <p:sp>
          <p:nvSpPr>
            <p:cNvPr id="1461" name="Google Shape;1461;p7"/>
            <p:cNvSpPr/>
            <p:nvPr/>
          </p:nvSpPr>
          <p:spPr>
            <a:xfrm>
              <a:off x="1179600" y="3815550"/>
              <a:ext cx="77950" cy="90000"/>
            </a:xfrm>
            <a:custGeom>
              <a:rect b="b" l="l" r="r" t="t"/>
              <a:pathLst>
                <a:path extrusionOk="0" h="3600" w="3118">
                  <a:moveTo>
                    <a:pt x="1559" y="1"/>
                  </a:moveTo>
                  <a:cubicBezTo>
                    <a:pt x="1348" y="1"/>
                    <a:pt x="1137" y="106"/>
                    <a:pt x="1066" y="318"/>
                  </a:cubicBezTo>
                  <a:lnTo>
                    <a:pt x="27" y="3435"/>
                  </a:lnTo>
                  <a:cubicBezTo>
                    <a:pt x="10" y="3488"/>
                    <a:pt x="0" y="3544"/>
                    <a:pt x="0" y="3599"/>
                  </a:cubicBezTo>
                  <a:lnTo>
                    <a:pt x="3117" y="3599"/>
                  </a:lnTo>
                  <a:cubicBezTo>
                    <a:pt x="3117" y="3544"/>
                    <a:pt x="3108" y="3488"/>
                    <a:pt x="3090" y="3435"/>
                  </a:cubicBezTo>
                  <a:lnTo>
                    <a:pt x="2051" y="318"/>
                  </a:lnTo>
                  <a:cubicBezTo>
                    <a:pt x="1981" y="106"/>
                    <a:pt x="1770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1179600" y="3931500"/>
              <a:ext cx="77950" cy="64925"/>
            </a:xfrm>
            <a:custGeom>
              <a:rect b="b" l="l" r="r" t="t"/>
              <a:pathLst>
                <a:path extrusionOk="0" h="2597" w="3118">
                  <a:moveTo>
                    <a:pt x="0" y="0"/>
                  </a:moveTo>
                  <a:lnTo>
                    <a:pt x="0" y="2288"/>
                  </a:lnTo>
                  <a:cubicBezTo>
                    <a:pt x="483" y="2483"/>
                    <a:pt x="1007" y="2597"/>
                    <a:pt x="1559" y="2597"/>
                  </a:cubicBezTo>
                  <a:cubicBezTo>
                    <a:pt x="2110" y="2597"/>
                    <a:pt x="2635" y="2483"/>
                    <a:pt x="3117" y="2288"/>
                  </a:cubicBezTo>
                  <a:lnTo>
                    <a:pt x="31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996950" y="3670925"/>
              <a:ext cx="443250" cy="443225"/>
            </a:xfrm>
            <a:custGeom>
              <a:rect b="b" l="l" r="r" t="t"/>
              <a:pathLst>
                <a:path extrusionOk="0" h="17729" w="17730">
                  <a:moveTo>
                    <a:pt x="8865" y="3670"/>
                  </a:moveTo>
                  <a:cubicBezTo>
                    <a:pt x="11729" y="3670"/>
                    <a:pt x="14059" y="6001"/>
                    <a:pt x="14059" y="8865"/>
                  </a:cubicBezTo>
                  <a:cubicBezTo>
                    <a:pt x="14059" y="11728"/>
                    <a:pt x="11729" y="14059"/>
                    <a:pt x="8865" y="14059"/>
                  </a:cubicBezTo>
                  <a:cubicBezTo>
                    <a:pt x="6001" y="14059"/>
                    <a:pt x="3670" y="11728"/>
                    <a:pt x="3670" y="8865"/>
                  </a:cubicBezTo>
                  <a:cubicBezTo>
                    <a:pt x="3670" y="6001"/>
                    <a:pt x="6001" y="3670"/>
                    <a:pt x="8865" y="3670"/>
                  </a:cubicBezTo>
                  <a:close/>
                  <a:moveTo>
                    <a:pt x="7826" y="0"/>
                  </a:moveTo>
                  <a:cubicBezTo>
                    <a:pt x="7602" y="0"/>
                    <a:pt x="7404" y="143"/>
                    <a:pt x="7333" y="355"/>
                  </a:cubicBezTo>
                  <a:lnTo>
                    <a:pt x="6832" y="1890"/>
                  </a:lnTo>
                  <a:cubicBezTo>
                    <a:pt x="6325" y="2038"/>
                    <a:pt x="5836" y="2241"/>
                    <a:pt x="5371" y="2498"/>
                  </a:cubicBezTo>
                  <a:lnTo>
                    <a:pt x="3955" y="1790"/>
                  </a:lnTo>
                  <a:cubicBezTo>
                    <a:pt x="3881" y="1752"/>
                    <a:pt x="3801" y="1734"/>
                    <a:pt x="3722" y="1734"/>
                  </a:cubicBezTo>
                  <a:cubicBezTo>
                    <a:pt x="3588" y="1734"/>
                    <a:pt x="3456" y="1787"/>
                    <a:pt x="3356" y="1887"/>
                  </a:cubicBezTo>
                  <a:lnTo>
                    <a:pt x="1887" y="3356"/>
                  </a:lnTo>
                  <a:cubicBezTo>
                    <a:pt x="1728" y="3514"/>
                    <a:pt x="1689" y="3756"/>
                    <a:pt x="1790" y="3955"/>
                  </a:cubicBezTo>
                  <a:lnTo>
                    <a:pt x="2498" y="5371"/>
                  </a:lnTo>
                  <a:cubicBezTo>
                    <a:pt x="2241" y="5836"/>
                    <a:pt x="2038" y="6325"/>
                    <a:pt x="1890" y="6832"/>
                  </a:cubicBezTo>
                  <a:lnTo>
                    <a:pt x="355" y="7333"/>
                  </a:lnTo>
                  <a:cubicBezTo>
                    <a:pt x="143" y="7404"/>
                    <a:pt x="0" y="7602"/>
                    <a:pt x="0" y="7826"/>
                  </a:cubicBezTo>
                  <a:lnTo>
                    <a:pt x="0" y="9903"/>
                  </a:lnTo>
                  <a:cubicBezTo>
                    <a:pt x="0" y="10128"/>
                    <a:pt x="143" y="10326"/>
                    <a:pt x="355" y="10396"/>
                  </a:cubicBezTo>
                  <a:lnTo>
                    <a:pt x="1890" y="10897"/>
                  </a:lnTo>
                  <a:cubicBezTo>
                    <a:pt x="2038" y="11404"/>
                    <a:pt x="2241" y="11893"/>
                    <a:pt x="2498" y="12358"/>
                  </a:cubicBezTo>
                  <a:lnTo>
                    <a:pt x="1790" y="13774"/>
                  </a:lnTo>
                  <a:cubicBezTo>
                    <a:pt x="1689" y="13974"/>
                    <a:pt x="1728" y="14216"/>
                    <a:pt x="1887" y="14374"/>
                  </a:cubicBezTo>
                  <a:lnTo>
                    <a:pt x="3356" y="15842"/>
                  </a:lnTo>
                  <a:cubicBezTo>
                    <a:pt x="3457" y="15943"/>
                    <a:pt x="3590" y="15996"/>
                    <a:pt x="3724" y="15996"/>
                  </a:cubicBezTo>
                  <a:cubicBezTo>
                    <a:pt x="3803" y="15996"/>
                    <a:pt x="3882" y="15978"/>
                    <a:pt x="3955" y="15941"/>
                  </a:cubicBezTo>
                  <a:lnTo>
                    <a:pt x="5371" y="15233"/>
                  </a:lnTo>
                  <a:cubicBezTo>
                    <a:pt x="5836" y="15488"/>
                    <a:pt x="6325" y="15691"/>
                    <a:pt x="6832" y="15839"/>
                  </a:cubicBezTo>
                  <a:lnTo>
                    <a:pt x="7333" y="17374"/>
                  </a:lnTo>
                  <a:cubicBezTo>
                    <a:pt x="7404" y="17586"/>
                    <a:pt x="7602" y="17729"/>
                    <a:pt x="7826" y="17729"/>
                  </a:cubicBezTo>
                  <a:lnTo>
                    <a:pt x="9904" y="17729"/>
                  </a:lnTo>
                  <a:cubicBezTo>
                    <a:pt x="10128" y="17729"/>
                    <a:pt x="10326" y="17586"/>
                    <a:pt x="10396" y="17374"/>
                  </a:cubicBezTo>
                  <a:lnTo>
                    <a:pt x="10897" y="15839"/>
                  </a:lnTo>
                  <a:cubicBezTo>
                    <a:pt x="11404" y="15691"/>
                    <a:pt x="11894" y="15488"/>
                    <a:pt x="12358" y="15233"/>
                  </a:cubicBezTo>
                  <a:lnTo>
                    <a:pt x="13774" y="15941"/>
                  </a:lnTo>
                  <a:cubicBezTo>
                    <a:pt x="13848" y="15977"/>
                    <a:pt x="13927" y="15995"/>
                    <a:pt x="14005" y="15995"/>
                  </a:cubicBezTo>
                  <a:cubicBezTo>
                    <a:pt x="14140" y="15995"/>
                    <a:pt x="14274" y="15943"/>
                    <a:pt x="14375" y="15842"/>
                  </a:cubicBezTo>
                  <a:lnTo>
                    <a:pt x="15843" y="14374"/>
                  </a:lnTo>
                  <a:cubicBezTo>
                    <a:pt x="16001" y="14216"/>
                    <a:pt x="16040" y="13974"/>
                    <a:pt x="15941" y="13774"/>
                  </a:cubicBezTo>
                  <a:lnTo>
                    <a:pt x="15233" y="12358"/>
                  </a:lnTo>
                  <a:cubicBezTo>
                    <a:pt x="15488" y="11893"/>
                    <a:pt x="15691" y="11404"/>
                    <a:pt x="15839" y="10897"/>
                  </a:cubicBezTo>
                  <a:lnTo>
                    <a:pt x="17374" y="10396"/>
                  </a:lnTo>
                  <a:cubicBezTo>
                    <a:pt x="17586" y="10326"/>
                    <a:pt x="17729" y="10128"/>
                    <a:pt x="17729" y="9903"/>
                  </a:cubicBezTo>
                  <a:lnTo>
                    <a:pt x="17729" y="7826"/>
                  </a:lnTo>
                  <a:cubicBezTo>
                    <a:pt x="17729" y="7602"/>
                    <a:pt x="17586" y="7404"/>
                    <a:pt x="17374" y="7333"/>
                  </a:cubicBezTo>
                  <a:lnTo>
                    <a:pt x="15839" y="6832"/>
                  </a:lnTo>
                  <a:cubicBezTo>
                    <a:pt x="15691" y="6325"/>
                    <a:pt x="15488" y="5836"/>
                    <a:pt x="15233" y="5371"/>
                  </a:cubicBezTo>
                  <a:lnTo>
                    <a:pt x="15941" y="3955"/>
                  </a:lnTo>
                  <a:cubicBezTo>
                    <a:pt x="16040" y="3756"/>
                    <a:pt x="16001" y="3514"/>
                    <a:pt x="15843" y="3356"/>
                  </a:cubicBezTo>
                  <a:lnTo>
                    <a:pt x="14375" y="1887"/>
                  </a:lnTo>
                  <a:cubicBezTo>
                    <a:pt x="14275" y="1787"/>
                    <a:pt x="14142" y="1735"/>
                    <a:pt x="14007" y="1735"/>
                  </a:cubicBezTo>
                  <a:cubicBezTo>
                    <a:pt x="13928" y="1735"/>
                    <a:pt x="13848" y="1753"/>
                    <a:pt x="13774" y="1790"/>
                  </a:cubicBezTo>
                  <a:lnTo>
                    <a:pt x="12358" y="2498"/>
                  </a:lnTo>
                  <a:cubicBezTo>
                    <a:pt x="11894" y="2241"/>
                    <a:pt x="11404" y="2038"/>
                    <a:pt x="10897" y="1890"/>
                  </a:cubicBezTo>
                  <a:lnTo>
                    <a:pt x="10396" y="355"/>
                  </a:lnTo>
                  <a:cubicBezTo>
                    <a:pt x="10326" y="143"/>
                    <a:pt x="10128" y="0"/>
                    <a:pt x="9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4" name="Google Shape;1464;p7"/>
          <p:cNvGrpSpPr/>
          <p:nvPr/>
        </p:nvGrpSpPr>
        <p:grpSpPr>
          <a:xfrm>
            <a:off x="1712661" y="1409499"/>
            <a:ext cx="310893" cy="335428"/>
            <a:chOff x="1011200" y="2950750"/>
            <a:chExt cx="414800" cy="442400"/>
          </a:xfrm>
        </p:grpSpPr>
        <p:sp>
          <p:nvSpPr>
            <p:cNvPr id="1465" name="Google Shape;1465;p7"/>
            <p:cNvSpPr/>
            <p:nvPr/>
          </p:nvSpPr>
          <p:spPr>
            <a:xfrm>
              <a:off x="1374125" y="3158950"/>
              <a:ext cx="51875" cy="181500"/>
            </a:xfrm>
            <a:custGeom>
              <a:rect b="b" l="l" r="r" t="t"/>
              <a:pathLst>
                <a:path extrusionOk="0" h="7260" w="2075">
                  <a:moveTo>
                    <a:pt x="0" y="1"/>
                  </a:moveTo>
                  <a:lnTo>
                    <a:pt x="0" y="6740"/>
                  </a:lnTo>
                  <a:cubicBezTo>
                    <a:pt x="0" y="7041"/>
                    <a:pt x="247" y="7259"/>
                    <a:pt x="519" y="7259"/>
                  </a:cubicBezTo>
                  <a:cubicBezTo>
                    <a:pt x="596" y="7259"/>
                    <a:pt x="675" y="7242"/>
                    <a:pt x="751" y="7203"/>
                  </a:cubicBezTo>
                  <a:lnTo>
                    <a:pt x="1865" y="6377"/>
                  </a:lnTo>
                  <a:cubicBezTo>
                    <a:pt x="1997" y="6279"/>
                    <a:pt x="2075" y="6124"/>
                    <a:pt x="2075" y="5961"/>
                  </a:cubicBezTo>
                  <a:lnTo>
                    <a:pt x="2075" y="518"/>
                  </a:lnTo>
                  <a:cubicBezTo>
                    <a:pt x="2075" y="232"/>
                    <a:pt x="1843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1011200" y="3236725"/>
              <a:ext cx="103700" cy="38900"/>
            </a:xfrm>
            <a:custGeom>
              <a:rect b="b" l="l" r="r" t="t"/>
              <a:pathLst>
                <a:path extrusionOk="0" h="1556" w="4148">
                  <a:moveTo>
                    <a:pt x="778" y="0"/>
                  </a:moveTo>
                  <a:cubicBezTo>
                    <a:pt x="349" y="0"/>
                    <a:pt x="0" y="348"/>
                    <a:pt x="0" y="778"/>
                  </a:cubicBezTo>
                  <a:cubicBezTo>
                    <a:pt x="0" y="1207"/>
                    <a:pt x="349" y="1556"/>
                    <a:pt x="778" y="1556"/>
                  </a:cubicBezTo>
                  <a:lnTo>
                    <a:pt x="3371" y="1556"/>
                  </a:lnTo>
                  <a:cubicBezTo>
                    <a:pt x="3800" y="1556"/>
                    <a:pt x="4148" y="1207"/>
                    <a:pt x="4148" y="778"/>
                  </a:cubicBezTo>
                  <a:cubicBezTo>
                    <a:pt x="4148" y="348"/>
                    <a:pt x="3800" y="0"/>
                    <a:pt x="3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1011200" y="3301525"/>
              <a:ext cx="103700" cy="38925"/>
            </a:xfrm>
            <a:custGeom>
              <a:rect b="b" l="l" r="r" t="t"/>
              <a:pathLst>
                <a:path extrusionOk="0" h="1557" w="4148">
                  <a:moveTo>
                    <a:pt x="778" y="1"/>
                  </a:moveTo>
                  <a:cubicBezTo>
                    <a:pt x="349" y="1"/>
                    <a:pt x="0" y="348"/>
                    <a:pt x="0" y="778"/>
                  </a:cubicBezTo>
                  <a:cubicBezTo>
                    <a:pt x="0" y="1207"/>
                    <a:pt x="349" y="1556"/>
                    <a:pt x="778" y="1556"/>
                  </a:cubicBezTo>
                  <a:lnTo>
                    <a:pt x="3371" y="1556"/>
                  </a:lnTo>
                  <a:cubicBezTo>
                    <a:pt x="3800" y="1556"/>
                    <a:pt x="4148" y="1207"/>
                    <a:pt x="4148" y="778"/>
                  </a:cubicBezTo>
                  <a:cubicBezTo>
                    <a:pt x="4148" y="348"/>
                    <a:pt x="380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1011200" y="3171900"/>
              <a:ext cx="51875" cy="38900"/>
            </a:xfrm>
            <a:custGeom>
              <a:rect b="b" l="l" r="r" t="t"/>
              <a:pathLst>
                <a:path extrusionOk="0" h="1556" w="2075">
                  <a:moveTo>
                    <a:pt x="778" y="0"/>
                  </a:moveTo>
                  <a:cubicBezTo>
                    <a:pt x="349" y="0"/>
                    <a:pt x="0" y="349"/>
                    <a:pt x="0" y="778"/>
                  </a:cubicBezTo>
                  <a:cubicBezTo>
                    <a:pt x="0" y="1208"/>
                    <a:pt x="349" y="1556"/>
                    <a:pt x="778" y="1556"/>
                  </a:cubicBezTo>
                  <a:lnTo>
                    <a:pt x="2075" y="155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1011200" y="3107100"/>
              <a:ext cx="51875" cy="38900"/>
            </a:xfrm>
            <a:custGeom>
              <a:rect b="b" l="l" r="r" t="t"/>
              <a:pathLst>
                <a:path extrusionOk="0" h="1556" w="2075">
                  <a:moveTo>
                    <a:pt x="778" y="0"/>
                  </a:moveTo>
                  <a:cubicBezTo>
                    <a:pt x="349" y="0"/>
                    <a:pt x="0" y="349"/>
                    <a:pt x="0" y="778"/>
                  </a:cubicBezTo>
                  <a:cubicBezTo>
                    <a:pt x="0" y="1208"/>
                    <a:pt x="349" y="1556"/>
                    <a:pt x="778" y="1556"/>
                  </a:cubicBezTo>
                  <a:lnTo>
                    <a:pt x="2075" y="155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1114875" y="2950750"/>
              <a:ext cx="77800" cy="78600"/>
            </a:xfrm>
            <a:custGeom>
              <a:rect b="b" l="l" r="r" t="t"/>
              <a:pathLst>
                <a:path extrusionOk="0" h="3144" w="3112">
                  <a:moveTo>
                    <a:pt x="1557" y="1"/>
                  </a:moveTo>
                  <a:cubicBezTo>
                    <a:pt x="1368" y="1"/>
                    <a:pt x="1179" y="86"/>
                    <a:pt x="1091" y="257"/>
                  </a:cubicBezTo>
                  <a:lnTo>
                    <a:pt x="53" y="2365"/>
                  </a:lnTo>
                  <a:cubicBezTo>
                    <a:pt x="22" y="2439"/>
                    <a:pt x="1" y="2521"/>
                    <a:pt x="1" y="2604"/>
                  </a:cubicBezTo>
                  <a:lnTo>
                    <a:pt x="1" y="3143"/>
                  </a:lnTo>
                  <a:lnTo>
                    <a:pt x="3112" y="3143"/>
                  </a:lnTo>
                  <a:lnTo>
                    <a:pt x="3112" y="2604"/>
                  </a:lnTo>
                  <a:cubicBezTo>
                    <a:pt x="3112" y="2521"/>
                    <a:pt x="3092" y="2439"/>
                    <a:pt x="3061" y="2365"/>
                  </a:cubicBezTo>
                  <a:lnTo>
                    <a:pt x="2023" y="257"/>
                  </a:lnTo>
                  <a:cubicBezTo>
                    <a:pt x="1935" y="86"/>
                    <a:pt x="1746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1114875" y="3055225"/>
              <a:ext cx="77800" cy="27275"/>
            </a:xfrm>
            <a:custGeom>
              <a:rect b="b" l="l" r="r" t="t"/>
              <a:pathLst>
                <a:path extrusionOk="0" h="1091" w="3112">
                  <a:moveTo>
                    <a:pt x="1" y="1"/>
                  </a:moveTo>
                  <a:lnTo>
                    <a:pt x="1" y="1091"/>
                  </a:lnTo>
                  <a:cubicBezTo>
                    <a:pt x="167" y="1059"/>
                    <a:pt x="344" y="1039"/>
                    <a:pt x="520" y="1039"/>
                  </a:cubicBezTo>
                  <a:lnTo>
                    <a:pt x="3112" y="1039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1114875" y="3340425"/>
              <a:ext cx="77800" cy="52725"/>
            </a:xfrm>
            <a:custGeom>
              <a:rect b="b" l="l" r="r" t="t"/>
              <a:pathLst>
                <a:path extrusionOk="0" h="2109" w="3112">
                  <a:moveTo>
                    <a:pt x="856" y="0"/>
                  </a:moveTo>
                  <a:cubicBezTo>
                    <a:pt x="677" y="374"/>
                    <a:pt x="375" y="675"/>
                    <a:pt x="1" y="855"/>
                  </a:cubicBezTo>
                  <a:lnTo>
                    <a:pt x="1" y="1590"/>
                  </a:lnTo>
                  <a:cubicBezTo>
                    <a:pt x="1" y="1881"/>
                    <a:pt x="230" y="2109"/>
                    <a:pt x="520" y="2109"/>
                  </a:cubicBezTo>
                  <a:lnTo>
                    <a:pt x="2594" y="2109"/>
                  </a:lnTo>
                  <a:cubicBezTo>
                    <a:pt x="2884" y="2109"/>
                    <a:pt x="3112" y="1881"/>
                    <a:pt x="3112" y="1590"/>
                  </a:cubicBezTo>
                  <a:lnTo>
                    <a:pt x="3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1127125" y="3212900"/>
              <a:ext cx="65550" cy="101600"/>
            </a:xfrm>
            <a:custGeom>
              <a:rect b="b" l="l" r="r" t="t"/>
              <a:pathLst>
                <a:path extrusionOk="0" h="4064" w="2622">
                  <a:moveTo>
                    <a:pt x="959" y="1"/>
                  </a:moveTo>
                  <a:cubicBezTo>
                    <a:pt x="736" y="263"/>
                    <a:pt x="481" y="496"/>
                    <a:pt x="174" y="656"/>
                  </a:cubicBezTo>
                  <a:cubicBezTo>
                    <a:pt x="402" y="957"/>
                    <a:pt x="549" y="1323"/>
                    <a:pt x="549" y="1731"/>
                  </a:cubicBezTo>
                  <a:cubicBezTo>
                    <a:pt x="549" y="2238"/>
                    <a:pt x="337" y="2697"/>
                    <a:pt x="0" y="3027"/>
                  </a:cubicBezTo>
                  <a:cubicBezTo>
                    <a:pt x="278" y="3299"/>
                    <a:pt x="463" y="3660"/>
                    <a:pt x="523" y="4063"/>
                  </a:cubicBezTo>
                  <a:lnTo>
                    <a:pt x="2622" y="4063"/>
                  </a:lnTo>
                  <a:lnTo>
                    <a:pt x="2622" y="1626"/>
                  </a:lnTo>
                  <a:cubicBezTo>
                    <a:pt x="1903" y="1282"/>
                    <a:pt x="1322" y="710"/>
                    <a:pt x="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1088975" y="3107100"/>
              <a:ext cx="259250" cy="233350"/>
            </a:xfrm>
            <a:custGeom>
              <a:rect b="b" l="l" r="r" t="t"/>
              <a:pathLst>
                <a:path extrusionOk="0" h="9334" w="10370">
                  <a:moveTo>
                    <a:pt x="1556" y="0"/>
                  </a:moveTo>
                  <a:cubicBezTo>
                    <a:pt x="763" y="0"/>
                    <a:pt x="0" y="657"/>
                    <a:pt x="0" y="1556"/>
                  </a:cubicBezTo>
                  <a:lnTo>
                    <a:pt x="0" y="3630"/>
                  </a:lnTo>
                  <a:cubicBezTo>
                    <a:pt x="0" y="3916"/>
                    <a:pt x="233" y="4148"/>
                    <a:pt x="519" y="4148"/>
                  </a:cubicBezTo>
                  <a:cubicBezTo>
                    <a:pt x="1378" y="4148"/>
                    <a:pt x="2075" y="3452"/>
                    <a:pt x="2075" y="2592"/>
                  </a:cubicBezTo>
                  <a:cubicBezTo>
                    <a:pt x="2075" y="2306"/>
                    <a:pt x="2306" y="2075"/>
                    <a:pt x="2592" y="2075"/>
                  </a:cubicBezTo>
                  <a:cubicBezTo>
                    <a:pt x="2879" y="2075"/>
                    <a:pt x="3111" y="2306"/>
                    <a:pt x="3111" y="2592"/>
                  </a:cubicBezTo>
                  <a:cubicBezTo>
                    <a:pt x="3111" y="3844"/>
                    <a:pt x="4004" y="4891"/>
                    <a:pt x="5186" y="5132"/>
                  </a:cubicBezTo>
                  <a:lnTo>
                    <a:pt x="5186" y="9333"/>
                  </a:lnTo>
                  <a:lnTo>
                    <a:pt x="6741" y="9333"/>
                  </a:lnTo>
                  <a:cubicBezTo>
                    <a:pt x="6824" y="9333"/>
                    <a:pt x="6896" y="9312"/>
                    <a:pt x="6969" y="9281"/>
                  </a:cubicBezTo>
                  <a:lnTo>
                    <a:pt x="8939" y="8295"/>
                  </a:lnTo>
                  <a:lnTo>
                    <a:pt x="10370" y="8295"/>
                  </a:lnTo>
                  <a:lnTo>
                    <a:pt x="10370" y="2075"/>
                  </a:lnTo>
                  <a:lnTo>
                    <a:pt x="8970" y="2075"/>
                  </a:lnTo>
                  <a:lnTo>
                    <a:pt x="6253" y="259"/>
                  </a:lnTo>
                  <a:cubicBezTo>
                    <a:pt x="5994" y="94"/>
                    <a:pt x="5694" y="0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7"/>
          <p:cNvGrpSpPr/>
          <p:nvPr/>
        </p:nvGrpSpPr>
        <p:grpSpPr>
          <a:xfrm>
            <a:off x="7070240" y="1442113"/>
            <a:ext cx="376121" cy="308609"/>
            <a:chOff x="238125" y="3710725"/>
            <a:chExt cx="443225" cy="363625"/>
          </a:xfrm>
        </p:grpSpPr>
        <p:sp>
          <p:nvSpPr>
            <p:cNvPr id="1476" name="Google Shape;1476;p7"/>
            <p:cNvSpPr/>
            <p:nvPr/>
          </p:nvSpPr>
          <p:spPr>
            <a:xfrm>
              <a:off x="391525" y="3762675"/>
              <a:ext cx="28400" cy="155850"/>
            </a:xfrm>
            <a:custGeom>
              <a:rect b="b" l="l" r="r" t="t"/>
              <a:pathLst>
                <a:path extrusionOk="0" h="6234" w="1136">
                  <a:moveTo>
                    <a:pt x="1" y="0"/>
                  </a:moveTo>
                  <a:cubicBezTo>
                    <a:pt x="60" y="164"/>
                    <a:pt x="97" y="337"/>
                    <a:pt x="97" y="521"/>
                  </a:cubicBezTo>
                  <a:lnTo>
                    <a:pt x="97" y="5714"/>
                  </a:lnTo>
                  <a:cubicBezTo>
                    <a:pt x="97" y="6001"/>
                    <a:pt x="329" y="6233"/>
                    <a:pt x="617" y="6233"/>
                  </a:cubicBezTo>
                  <a:cubicBezTo>
                    <a:pt x="903" y="6233"/>
                    <a:pt x="1136" y="6001"/>
                    <a:pt x="1136" y="5714"/>
                  </a:cubicBez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238125" y="4022375"/>
              <a:ext cx="443225" cy="51975"/>
            </a:xfrm>
            <a:custGeom>
              <a:rect b="b" l="l" r="r" t="t"/>
              <a:pathLst>
                <a:path extrusionOk="0" h="2079" w="17729">
                  <a:moveTo>
                    <a:pt x="519" y="1"/>
                  </a:moveTo>
                  <a:cubicBezTo>
                    <a:pt x="233" y="1"/>
                    <a:pt x="0" y="234"/>
                    <a:pt x="0" y="520"/>
                  </a:cubicBezTo>
                  <a:cubicBezTo>
                    <a:pt x="0" y="1380"/>
                    <a:pt x="697" y="2079"/>
                    <a:pt x="1558" y="2079"/>
                  </a:cubicBezTo>
                  <a:lnTo>
                    <a:pt x="16171" y="2079"/>
                  </a:lnTo>
                  <a:cubicBezTo>
                    <a:pt x="17031" y="2079"/>
                    <a:pt x="17729" y="1380"/>
                    <a:pt x="17729" y="520"/>
                  </a:cubicBezTo>
                  <a:cubicBezTo>
                    <a:pt x="17729" y="234"/>
                    <a:pt x="17497" y="1"/>
                    <a:pt x="17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50625" y="3762675"/>
              <a:ext cx="104775" cy="233750"/>
            </a:xfrm>
            <a:custGeom>
              <a:rect b="b" l="l" r="r" t="t"/>
              <a:pathLst>
                <a:path extrusionOk="0" h="9350" w="4191">
                  <a:moveTo>
                    <a:pt x="2079" y="0"/>
                  </a:moveTo>
                  <a:lnTo>
                    <a:pt x="2079" y="5714"/>
                  </a:lnTo>
                  <a:cubicBezTo>
                    <a:pt x="2079" y="6573"/>
                    <a:pt x="1379" y="7272"/>
                    <a:pt x="520" y="7272"/>
                  </a:cubicBezTo>
                  <a:lnTo>
                    <a:pt x="1" y="7272"/>
                  </a:lnTo>
                  <a:lnTo>
                    <a:pt x="1" y="9350"/>
                  </a:lnTo>
                  <a:lnTo>
                    <a:pt x="4191" y="9350"/>
                  </a:lnTo>
                  <a:lnTo>
                    <a:pt x="4191" y="1560"/>
                  </a:lnTo>
                  <a:cubicBezTo>
                    <a:pt x="4191" y="700"/>
                    <a:pt x="3491" y="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341975" y="3762675"/>
              <a:ext cx="182700" cy="233750"/>
            </a:xfrm>
            <a:custGeom>
              <a:rect b="b" l="l" r="r" t="t"/>
              <a:pathLst>
                <a:path extrusionOk="0" h="9350" w="7308">
                  <a:moveTo>
                    <a:pt x="521" y="0"/>
                  </a:moveTo>
                  <a:cubicBezTo>
                    <a:pt x="234" y="0"/>
                    <a:pt x="1" y="233"/>
                    <a:pt x="1" y="521"/>
                  </a:cubicBezTo>
                  <a:lnTo>
                    <a:pt x="1" y="9350"/>
                  </a:lnTo>
                  <a:lnTo>
                    <a:pt x="7308" y="9350"/>
                  </a:lnTo>
                  <a:lnTo>
                    <a:pt x="7308" y="7272"/>
                  </a:lnTo>
                  <a:lnTo>
                    <a:pt x="2599" y="7272"/>
                  </a:lnTo>
                  <a:cubicBezTo>
                    <a:pt x="1739" y="7272"/>
                    <a:pt x="1040" y="6573"/>
                    <a:pt x="1040" y="5714"/>
                  </a:cubicBezTo>
                  <a:lnTo>
                    <a:pt x="1040" y="521"/>
                  </a:lnTo>
                  <a:cubicBezTo>
                    <a:pt x="1040" y="233"/>
                    <a:pt x="807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64075" y="3762675"/>
              <a:ext cx="54375" cy="233750"/>
            </a:xfrm>
            <a:custGeom>
              <a:rect b="b" l="l" r="r" t="t"/>
              <a:pathLst>
                <a:path extrusionOk="0" h="9350" w="2175">
                  <a:moveTo>
                    <a:pt x="1559" y="0"/>
                  </a:moveTo>
                  <a:cubicBezTo>
                    <a:pt x="700" y="0"/>
                    <a:pt x="1" y="700"/>
                    <a:pt x="1" y="1560"/>
                  </a:cubicBezTo>
                  <a:lnTo>
                    <a:pt x="1" y="9350"/>
                  </a:lnTo>
                  <a:lnTo>
                    <a:pt x="2079" y="9350"/>
                  </a:lnTo>
                  <a:lnTo>
                    <a:pt x="2079" y="521"/>
                  </a:lnTo>
                  <a:cubicBezTo>
                    <a:pt x="2079" y="337"/>
                    <a:pt x="2116" y="164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443650" y="3710725"/>
              <a:ext cx="132975" cy="207800"/>
            </a:xfrm>
            <a:custGeom>
              <a:rect b="b" l="l" r="r" t="t"/>
              <a:pathLst>
                <a:path extrusionOk="0" h="8312" w="5319">
                  <a:moveTo>
                    <a:pt x="3760" y="1560"/>
                  </a:moveTo>
                  <a:cubicBezTo>
                    <a:pt x="4047" y="1560"/>
                    <a:pt x="4280" y="1791"/>
                    <a:pt x="4280" y="2078"/>
                  </a:cubicBezTo>
                  <a:cubicBezTo>
                    <a:pt x="4280" y="2366"/>
                    <a:pt x="4047" y="2599"/>
                    <a:pt x="3760" y="2599"/>
                  </a:cubicBezTo>
                  <a:lnTo>
                    <a:pt x="1647" y="2599"/>
                  </a:lnTo>
                  <a:cubicBezTo>
                    <a:pt x="1360" y="2599"/>
                    <a:pt x="1129" y="2366"/>
                    <a:pt x="1129" y="2078"/>
                  </a:cubicBezTo>
                  <a:cubicBezTo>
                    <a:pt x="1129" y="1791"/>
                    <a:pt x="1360" y="1560"/>
                    <a:pt x="1647" y="1560"/>
                  </a:cubicBezTo>
                  <a:close/>
                  <a:moveTo>
                    <a:pt x="3760" y="3638"/>
                  </a:moveTo>
                  <a:cubicBezTo>
                    <a:pt x="4047" y="3638"/>
                    <a:pt x="4280" y="3869"/>
                    <a:pt x="4280" y="4156"/>
                  </a:cubicBezTo>
                  <a:cubicBezTo>
                    <a:pt x="4280" y="4444"/>
                    <a:pt x="4047" y="4675"/>
                    <a:pt x="3760" y="4675"/>
                  </a:cubicBezTo>
                  <a:lnTo>
                    <a:pt x="1647" y="4675"/>
                  </a:lnTo>
                  <a:cubicBezTo>
                    <a:pt x="1360" y="4675"/>
                    <a:pt x="1129" y="4444"/>
                    <a:pt x="1129" y="4156"/>
                  </a:cubicBezTo>
                  <a:cubicBezTo>
                    <a:pt x="1129" y="3869"/>
                    <a:pt x="1360" y="3638"/>
                    <a:pt x="1647" y="3638"/>
                  </a:cubicBezTo>
                  <a:close/>
                  <a:moveTo>
                    <a:pt x="3760" y="5714"/>
                  </a:moveTo>
                  <a:cubicBezTo>
                    <a:pt x="4047" y="5714"/>
                    <a:pt x="4280" y="5947"/>
                    <a:pt x="4280" y="6234"/>
                  </a:cubicBezTo>
                  <a:cubicBezTo>
                    <a:pt x="4280" y="6522"/>
                    <a:pt x="4047" y="6753"/>
                    <a:pt x="3760" y="6753"/>
                  </a:cubicBezTo>
                  <a:lnTo>
                    <a:pt x="1647" y="6753"/>
                  </a:lnTo>
                  <a:cubicBezTo>
                    <a:pt x="1360" y="6753"/>
                    <a:pt x="1129" y="6522"/>
                    <a:pt x="1129" y="6234"/>
                  </a:cubicBezTo>
                  <a:cubicBezTo>
                    <a:pt x="1129" y="5947"/>
                    <a:pt x="1360" y="5714"/>
                    <a:pt x="1647" y="5714"/>
                  </a:cubicBezTo>
                  <a:close/>
                  <a:moveTo>
                    <a:pt x="608" y="1"/>
                  </a:moveTo>
                  <a:cubicBezTo>
                    <a:pt x="322" y="1"/>
                    <a:pt x="90" y="233"/>
                    <a:pt x="90" y="521"/>
                  </a:cubicBezTo>
                  <a:lnTo>
                    <a:pt x="90" y="7792"/>
                  </a:lnTo>
                  <a:cubicBezTo>
                    <a:pt x="90" y="7974"/>
                    <a:pt x="58" y="8149"/>
                    <a:pt x="1" y="8311"/>
                  </a:cubicBezTo>
                  <a:lnTo>
                    <a:pt x="4799" y="8311"/>
                  </a:lnTo>
                  <a:cubicBezTo>
                    <a:pt x="5086" y="8311"/>
                    <a:pt x="5319" y="8079"/>
                    <a:pt x="5319" y="7792"/>
                  </a:cubicBezTo>
                  <a:lnTo>
                    <a:pt x="5319" y="521"/>
                  </a:lnTo>
                  <a:cubicBezTo>
                    <a:pt x="5319" y="233"/>
                    <a:pt x="5086" y="1"/>
                    <a:pt x="4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2" name="Google Shape;1482;p7"/>
          <p:cNvGrpSpPr/>
          <p:nvPr/>
        </p:nvGrpSpPr>
        <p:grpSpPr>
          <a:xfrm>
            <a:off x="1715053" y="3164323"/>
            <a:ext cx="346347" cy="339623"/>
            <a:chOff x="1490050" y="3805975"/>
            <a:chExt cx="491900" cy="482350"/>
          </a:xfrm>
        </p:grpSpPr>
        <p:sp>
          <p:nvSpPr>
            <p:cNvPr id="1483" name="Google Shape;1483;p7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7"/>
          <p:cNvGrpSpPr/>
          <p:nvPr/>
        </p:nvGrpSpPr>
        <p:grpSpPr>
          <a:xfrm>
            <a:off x="4383543" y="3150795"/>
            <a:ext cx="376926" cy="370324"/>
            <a:chOff x="-40748275" y="3238700"/>
            <a:chExt cx="322600" cy="316950"/>
          </a:xfrm>
        </p:grpSpPr>
        <p:sp>
          <p:nvSpPr>
            <p:cNvPr id="1488" name="Google Shape;1488;p7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4" name="Google Shape;1494;p7"/>
          <p:cNvGrpSpPr/>
          <p:nvPr/>
        </p:nvGrpSpPr>
        <p:grpSpPr>
          <a:xfrm>
            <a:off x="7082589" y="3165261"/>
            <a:ext cx="370879" cy="337755"/>
            <a:chOff x="-40378075" y="3267450"/>
            <a:chExt cx="317425" cy="289075"/>
          </a:xfrm>
        </p:grpSpPr>
        <p:sp>
          <p:nvSpPr>
            <p:cNvPr id="1495" name="Google Shape;1495;p7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8"/>
          <p:cNvSpPr/>
          <p:nvPr/>
        </p:nvSpPr>
        <p:spPr>
          <a:xfrm rot="5400000">
            <a:off x="782850" y="1314050"/>
            <a:ext cx="2760600" cy="269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8"/>
          <p:cNvSpPr txBox="1"/>
          <p:nvPr>
            <p:ph type="title"/>
          </p:nvPr>
        </p:nvSpPr>
        <p:spPr>
          <a:xfrm>
            <a:off x="4572000" y="1088581"/>
            <a:ext cx="3852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Important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Informations</a:t>
            </a:r>
            <a:endParaRPr sz="3200"/>
          </a:p>
        </p:txBody>
      </p:sp>
      <p:sp>
        <p:nvSpPr>
          <p:cNvPr id="1505" name="Google Shape;1505;p8"/>
          <p:cNvSpPr txBox="1"/>
          <p:nvPr>
            <p:ph idx="1" type="body"/>
          </p:nvPr>
        </p:nvSpPr>
        <p:spPr>
          <a:xfrm>
            <a:off x="4572000" y="1916519"/>
            <a:ext cx="38520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There are many different necessary and important informations that are needed in an expressive and impressive cover letter.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Things like: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/>
              <a:t>Contact Information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/>
              <a:t>Whom to Address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/>
              <a:t>Informations in the 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Along with these there are also some important aspects that we are going to cover as bonus.</a:t>
            </a:r>
            <a:endParaRPr/>
          </a:p>
        </p:txBody>
      </p:sp>
      <p:grpSp>
        <p:nvGrpSpPr>
          <p:cNvPr id="1506" name="Google Shape;1506;p8"/>
          <p:cNvGrpSpPr/>
          <p:nvPr/>
        </p:nvGrpSpPr>
        <p:grpSpPr>
          <a:xfrm>
            <a:off x="432007" y="4252131"/>
            <a:ext cx="576000" cy="579988"/>
            <a:chOff x="1287050" y="2969325"/>
            <a:chExt cx="974950" cy="981700"/>
          </a:xfrm>
        </p:grpSpPr>
        <p:sp>
          <p:nvSpPr>
            <p:cNvPr id="1507" name="Google Shape;1507;p8"/>
            <p:cNvSpPr/>
            <p:nvPr/>
          </p:nvSpPr>
          <p:spPr>
            <a:xfrm>
              <a:off x="1287050" y="3175300"/>
              <a:ext cx="510050" cy="770075"/>
            </a:xfrm>
            <a:custGeom>
              <a:rect b="b" l="l" r="r" t="t"/>
              <a:pathLst>
                <a:path extrusionOk="0" h="30803" w="20402">
                  <a:moveTo>
                    <a:pt x="1780" y="1"/>
                  </a:moveTo>
                  <a:lnTo>
                    <a:pt x="1780" y="1"/>
                  </a:lnTo>
                  <a:cubicBezTo>
                    <a:pt x="1" y="15540"/>
                    <a:pt x="20402" y="30803"/>
                    <a:pt x="20402" y="30803"/>
                  </a:cubicBezTo>
                  <a:cubicBezTo>
                    <a:pt x="20402" y="30803"/>
                    <a:pt x="18196" y="6467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1324025" y="3170200"/>
              <a:ext cx="478725" cy="780675"/>
            </a:xfrm>
            <a:custGeom>
              <a:rect b="b" l="l" r="r" t="t"/>
              <a:pathLst>
                <a:path extrusionOk="0" h="31227" w="19149">
                  <a:moveTo>
                    <a:pt x="294" y="0"/>
                  </a:moveTo>
                  <a:cubicBezTo>
                    <a:pt x="205" y="0"/>
                    <a:pt x="123" y="90"/>
                    <a:pt x="100" y="180"/>
                  </a:cubicBezTo>
                  <a:cubicBezTo>
                    <a:pt x="25" y="856"/>
                    <a:pt x="0" y="1508"/>
                    <a:pt x="0" y="2185"/>
                  </a:cubicBezTo>
                  <a:cubicBezTo>
                    <a:pt x="0" y="9678"/>
                    <a:pt x="4712" y="16922"/>
                    <a:pt x="9399" y="22285"/>
                  </a:cubicBezTo>
                  <a:cubicBezTo>
                    <a:pt x="14085" y="27674"/>
                    <a:pt x="18772" y="31182"/>
                    <a:pt x="18797" y="31182"/>
                  </a:cubicBezTo>
                  <a:cubicBezTo>
                    <a:pt x="18827" y="31212"/>
                    <a:pt x="18864" y="31226"/>
                    <a:pt x="18903" y="31226"/>
                  </a:cubicBezTo>
                  <a:cubicBezTo>
                    <a:pt x="18964" y="31226"/>
                    <a:pt x="19027" y="31193"/>
                    <a:pt x="19073" y="31132"/>
                  </a:cubicBezTo>
                  <a:cubicBezTo>
                    <a:pt x="19148" y="31057"/>
                    <a:pt x="19123" y="30907"/>
                    <a:pt x="19048" y="30856"/>
                  </a:cubicBezTo>
                  <a:cubicBezTo>
                    <a:pt x="19023" y="30856"/>
                    <a:pt x="18973" y="30806"/>
                    <a:pt x="18822" y="30681"/>
                  </a:cubicBezTo>
                  <a:cubicBezTo>
                    <a:pt x="17820" y="29904"/>
                    <a:pt x="13183" y="26220"/>
                    <a:pt x="8847" y="21007"/>
                  </a:cubicBezTo>
                  <a:cubicBezTo>
                    <a:pt x="4486" y="15794"/>
                    <a:pt x="401" y="9052"/>
                    <a:pt x="401" y="2185"/>
                  </a:cubicBezTo>
                  <a:cubicBezTo>
                    <a:pt x="401" y="1533"/>
                    <a:pt x="451" y="881"/>
                    <a:pt x="527" y="230"/>
                  </a:cubicBezTo>
                  <a:cubicBezTo>
                    <a:pt x="527" y="130"/>
                    <a:pt x="451" y="29"/>
                    <a:pt x="326" y="4"/>
                  </a:cubicBezTo>
                  <a:cubicBezTo>
                    <a:pt x="315" y="2"/>
                    <a:pt x="305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1461875" y="2974800"/>
              <a:ext cx="565175" cy="970575"/>
            </a:xfrm>
            <a:custGeom>
              <a:rect b="b" l="l" r="r" t="t"/>
              <a:pathLst>
                <a:path extrusionOk="0" h="38823" w="22607">
                  <a:moveTo>
                    <a:pt x="10852" y="1"/>
                  </a:moveTo>
                  <a:lnTo>
                    <a:pt x="10852" y="1"/>
                  </a:lnTo>
                  <a:cubicBezTo>
                    <a:pt x="10852" y="1"/>
                    <a:pt x="0" y="15364"/>
                    <a:pt x="13409" y="38823"/>
                  </a:cubicBezTo>
                  <a:cubicBezTo>
                    <a:pt x="22607" y="13961"/>
                    <a:pt x="10852" y="1"/>
                    <a:pt x="10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1624150" y="2969325"/>
              <a:ext cx="178600" cy="981700"/>
            </a:xfrm>
            <a:custGeom>
              <a:rect b="b" l="l" r="r" t="t"/>
              <a:pathLst>
                <a:path extrusionOk="0" h="39268" w="7144">
                  <a:moveTo>
                    <a:pt x="4361" y="0"/>
                  </a:moveTo>
                  <a:cubicBezTo>
                    <a:pt x="4295" y="0"/>
                    <a:pt x="4231" y="34"/>
                    <a:pt x="4186" y="94"/>
                  </a:cubicBezTo>
                  <a:cubicBezTo>
                    <a:pt x="4186" y="119"/>
                    <a:pt x="0" y="6034"/>
                    <a:pt x="0" y="16134"/>
                  </a:cubicBezTo>
                  <a:cubicBezTo>
                    <a:pt x="0" y="22350"/>
                    <a:pt x="1604" y="30170"/>
                    <a:pt x="6717" y="39167"/>
                  </a:cubicBezTo>
                  <a:cubicBezTo>
                    <a:pt x="6767" y="39234"/>
                    <a:pt x="6840" y="39267"/>
                    <a:pt x="6912" y="39267"/>
                  </a:cubicBezTo>
                  <a:cubicBezTo>
                    <a:pt x="6948" y="39267"/>
                    <a:pt x="6984" y="39259"/>
                    <a:pt x="7018" y="39242"/>
                  </a:cubicBezTo>
                  <a:cubicBezTo>
                    <a:pt x="7118" y="39167"/>
                    <a:pt x="7143" y="39042"/>
                    <a:pt x="7093" y="38942"/>
                  </a:cubicBezTo>
                  <a:cubicBezTo>
                    <a:pt x="1980" y="30019"/>
                    <a:pt x="426" y="22275"/>
                    <a:pt x="426" y="16134"/>
                  </a:cubicBezTo>
                  <a:cubicBezTo>
                    <a:pt x="426" y="11147"/>
                    <a:pt x="1454" y="7187"/>
                    <a:pt x="2481" y="4480"/>
                  </a:cubicBezTo>
                  <a:cubicBezTo>
                    <a:pt x="2983" y="3127"/>
                    <a:pt x="3509" y="2099"/>
                    <a:pt x="3885" y="1398"/>
                  </a:cubicBezTo>
                  <a:cubicBezTo>
                    <a:pt x="4086" y="1047"/>
                    <a:pt x="4236" y="771"/>
                    <a:pt x="4361" y="596"/>
                  </a:cubicBezTo>
                  <a:cubicBezTo>
                    <a:pt x="4411" y="520"/>
                    <a:pt x="4461" y="445"/>
                    <a:pt x="4487" y="395"/>
                  </a:cubicBezTo>
                  <a:cubicBezTo>
                    <a:pt x="4512" y="370"/>
                    <a:pt x="4537" y="345"/>
                    <a:pt x="4537" y="345"/>
                  </a:cubicBezTo>
                  <a:cubicBezTo>
                    <a:pt x="4587" y="245"/>
                    <a:pt x="4587" y="119"/>
                    <a:pt x="4487" y="44"/>
                  </a:cubicBezTo>
                  <a:cubicBezTo>
                    <a:pt x="4447" y="15"/>
                    <a:pt x="4404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777025" y="3271175"/>
              <a:ext cx="484975" cy="674200"/>
            </a:xfrm>
            <a:custGeom>
              <a:rect b="b" l="l" r="r" t="t"/>
              <a:pathLst>
                <a:path extrusionOk="0" h="26968" w="19399">
                  <a:moveTo>
                    <a:pt x="18397" y="0"/>
                  </a:moveTo>
                  <a:cubicBezTo>
                    <a:pt x="18396" y="0"/>
                    <a:pt x="1" y="7169"/>
                    <a:pt x="803" y="26968"/>
                  </a:cubicBezTo>
                  <a:cubicBezTo>
                    <a:pt x="19399" y="18697"/>
                    <a:pt x="18397" y="1"/>
                    <a:pt x="18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00" y="3266300"/>
              <a:ext cx="451800" cy="684725"/>
            </a:xfrm>
            <a:custGeom>
              <a:rect b="b" l="l" r="r" t="t"/>
              <a:pathLst>
                <a:path extrusionOk="0" h="27389" w="18072">
                  <a:moveTo>
                    <a:pt x="17854" y="0"/>
                  </a:moveTo>
                  <a:cubicBezTo>
                    <a:pt x="17826" y="0"/>
                    <a:pt x="17797" y="6"/>
                    <a:pt x="17770" y="20"/>
                  </a:cubicBezTo>
                  <a:cubicBezTo>
                    <a:pt x="17745" y="20"/>
                    <a:pt x="13309" y="1749"/>
                    <a:pt x="8873" y="5834"/>
                  </a:cubicBezTo>
                  <a:cubicBezTo>
                    <a:pt x="4437" y="9945"/>
                    <a:pt x="1" y="16436"/>
                    <a:pt x="1" y="25935"/>
                  </a:cubicBezTo>
                  <a:cubicBezTo>
                    <a:pt x="1" y="26336"/>
                    <a:pt x="1" y="26762"/>
                    <a:pt x="26" y="27188"/>
                  </a:cubicBezTo>
                  <a:cubicBezTo>
                    <a:pt x="26" y="27288"/>
                    <a:pt x="126" y="27388"/>
                    <a:pt x="252" y="27388"/>
                  </a:cubicBezTo>
                  <a:cubicBezTo>
                    <a:pt x="352" y="27388"/>
                    <a:pt x="452" y="27288"/>
                    <a:pt x="452" y="27163"/>
                  </a:cubicBezTo>
                  <a:cubicBezTo>
                    <a:pt x="427" y="26737"/>
                    <a:pt x="427" y="26336"/>
                    <a:pt x="427" y="25935"/>
                  </a:cubicBezTo>
                  <a:cubicBezTo>
                    <a:pt x="427" y="16561"/>
                    <a:pt x="4788" y="10195"/>
                    <a:pt x="9174" y="6135"/>
                  </a:cubicBezTo>
                  <a:cubicBezTo>
                    <a:pt x="11354" y="4130"/>
                    <a:pt x="13535" y="2677"/>
                    <a:pt x="15189" y="1749"/>
                  </a:cubicBezTo>
                  <a:cubicBezTo>
                    <a:pt x="16016" y="1298"/>
                    <a:pt x="16693" y="947"/>
                    <a:pt x="17169" y="722"/>
                  </a:cubicBezTo>
                  <a:cubicBezTo>
                    <a:pt x="17420" y="621"/>
                    <a:pt x="17595" y="546"/>
                    <a:pt x="17720" y="471"/>
                  </a:cubicBezTo>
                  <a:cubicBezTo>
                    <a:pt x="17795" y="446"/>
                    <a:pt x="17846" y="446"/>
                    <a:pt x="17871" y="421"/>
                  </a:cubicBezTo>
                  <a:lnTo>
                    <a:pt x="17921" y="396"/>
                  </a:lnTo>
                  <a:cubicBezTo>
                    <a:pt x="18021" y="371"/>
                    <a:pt x="18071" y="245"/>
                    <a:pt x="18021" y="120"/>
                  </a:cubicBezTo>
                  <a:cubicBezTo>
                    <a:pt x="18003" y="47"/>
                    <a:pt x="17931" y="0"/>
                    <a:pt x="17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8"/>
          <p:cNvGrpSpPr/>
          <p:nvPr/>
        </p:nvGrpSpPr>
        <p:grpSpPr>
          <a:xfrm>
            <a:off x="8191891" y="4252184"/>
            <a:ext cx="464221" cy="579885"/>
            <a:chOff x="3612550" y="2408375"/>
            <a:chExt cx="785750" cy="981525"/>
          </a:xfrm>
        </p:grpSpPr>
        <p:sp>
          <p:nvSpPr>
            <p:cNvPr id="1514" name="Google Shape;1514;p8"/>
            <p:cNvSpPr/>
            <p:nvPr/>
          </p:nvSpPr>
          <p:spPr>
            <a:xfrm>
              <a:off x="3796750" y="2413675"/>
              <a:ext cx="515075" cy="970575"/>
            </a:xfrm>
            <a:custGeom>
              <a:rect b="b" l="l" r="r" t="t"/>
              <a:pathLst>
                <a:path extrusionOk="0" h="38823" w="20603">
                  <a:moveTo>
                    <a:pt x="11003" y="1"/>
                  </a:moveTo>
                  <a:lnTo>
                    <a:pt x="11003" y="1"/>
                  </a:lnTo>
                  <a:cubicBezTo>
                    <a:pt x="1" y="18146"/>
                    <a:pt x="7896" y="38823"/>
                    <a:pt x="7896" y="38823"/>
                  </a:cubicBezTo>
                  <a:cubicBezTo>
                    <a:pt x="7896" y="38823"/>
                    <a:pt x="20602" y="19550"/>
                    <a:pt x="1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3612550" y="2841000"/>
              <a:ext cx="391625" cy="543250"/>
            </a:xfrm>
            <a:custGeom>
              <a:rect b="b" l="l" r="r" t="t"/>
              <a:pathLst>
                <a:path extrusionOk="0" h="21730" w="15665">
                  <a:moveTo>
                    <a:pt x="401" y="0"/>
                  </a:moveTo>
                  <a:lnTo>
                    <a:pt x="401" y="0"/>
                  </a:lnTo>
                  <a:cubicBezTo>
                    <a:pt x="401" y="1"/>
                    <a:pt x="1" y="15890"/>
                    <a:pt x="15665" y="21730"/>
                  </a:cubicBezTo>
                  <a:cubicBezTo>
                    <a:pt x="12958" y="6292"/>
                    <a:pt x="402" y="1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3617550" y="2835975"/>
              <a:ext cx="392900" cy="553775"/>
            </a:xfrm>
            <a:custGeom>
              <a:rect b="b" l="l" r="r" t="t"/>
              <a:pathLst>
                <a:path extrusionOk="0" h="22151" w="15716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201"/>
                    <a:pt x="1" y="252"/>
                    <a:pt x="1" y="327"/>
                  </a:cubicBezTo>
                  <a:cubicBezTo>
                    <a:pt x="1" y="1079"/>
                    <a:pt x="101" y="5114"/>
                    <a:pt x="2056" y="9675"/>
                  </a:cubicBezTo>
                  <a:cubicBezTo>
                    <a:pt x="4036" y="14237"/>
                    <a:pt x="7896" y="19349"/>
                    <a:pt x="15389" y="22131"/>
                  </a:cubicBezTo>
                  <a:cubicBezTo>
                    <a:pt x="15422" y="22144"/>
                    <a:pt x="15454" y="22151"/>
                    <a:pt x="15485" y="22151"/>
                  </a:cubicBezTo>
                  <a:cubicBezTo>
                    <a:pt x="15573" y="22151"/>
                    <a:pt x="15647" y="22099"/>
                    <a:pt x="15665" y="22006"/>
                  </a:cubicBezTo>
                  <a:cubicBezTo>
                    <a:pt x="15715" y="21906"/>
                    <a:pt x="15665" y="21780"/>
                    <a:pt x="15540" y="21755"/>
                  </a:cubicBezTo>
                  <a:cubicBezTo>
                    <a:pt x="8146" y="18999"/>
                    <a:pt x="4387" y="14011"/>
                    <a:pt x="2432" y="9525"/>
                  </a:cubicBezTo>
                  <a:cubicBezTo>
                    <a:pt x="502" y="5039"/>
                    <a:pt x="402" y="1028"/>
                    <a:pt x="402" y="327"/>
                  </a:cubicBezTo>
                  <a:cubicBezTo>
                    <a:pt x="402" y="252"/>
                    <a:pt x="402" y="226"/>
                    <a:pt x="402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3994125" y="2841000"/>
              <a:ext cx="398525" cy="543250"/>
            </a:xfrm>
            <a:custGeom>
              <a:rect b="b" l="l" r="r" t="t"/>
              <a:pathLst>
                <a:path extrusionOk="0" h="21730" w="15941">
                  <a:moveTo>
                    <a:pt x="15941" y="0"/>
                  </a:moveTo>
                  <a:lnTo>
                    <a:pt x="15941" y="0"/>
                  </a:lnTo>
                  <a:cubicBezTo>
                    <a:pt x="15940" y="1"/>
                    <a:pt x="1755" y="3334"/>
                    <a:pt x="1" y="21730"/>
                  </a:cubicBezTo>
                  <a:lnTo>
                    <a:pt x="1" y="21730"/>
                  </a:lnTo>
                  <a:cubicBezTo>
                    <a:pt x="15665" y="14487"/>
                    <a:pt x="15940" y="1"/>
                    <a:pt x="15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3988500" y="2835875"/>
              <a:ext cx="409800" cy="554025"/>
            </a:xfrm>
            <a:custGeom>
              <a:rect b="b" l="l" r="r" t="t"/>
              <a:pathLst>
                <a:path extrusionOk="0" h="22161" w="16392">
                  <a:moveTo>
                    <a:pt x="16156" y="0"/>
                  </a:moveTo>
                  <a:cubicBezTo>
                    <a:pt x="16142" y="0"/>
                    <a:pt x="16129" y="2"/>
                    <a:pt x="16115" y="5"/>
                  </a:cubicBezTo>
                  <a:cubicBezTo>
                    <a:pt x="16090" y="5"/>
                    <a:pt x="12506" y="857"/>
                    <a:pt x="8722" y="4015"/>
                  </a:cubicBezTo>
                  <a:cubicBezTo>
                    <a:pt x="4912" y="7173"/>
                    <a:pt x="902" y="12662"/>
                    <a:pt x="0" y="21935"/>
                  </a:cubicBezTo>
                  <a:cubicBezTo>
                    <a:pt x="0" y="22035"/>
                    <a:pt x="75" y="22135"/>
                    <a:pt x="201" y="22160"/>
                  </a:cubicBezTo>
                  <a:cubicBezTo>
                    <a:pt x="301" y="22160"/>
                    <a:pt x="401" y="22085"/>
                    <a:pt x="426" y="21960"/>
                  </a:cubicBezTo>
                  <a:cubicBezTo>
                    <a:pt x="1303" y="12812"/>
                    <a:pt x="5263" y="7449"/>
                    <a:pt x="8973" y="4341"/>
                  </a:cubicBezTo>
                  <a:cubicBezTo>
                    <a:pt x="10852" y="2787"/>
                    <a:pt x="12657" y="1809"/>
                    <a:pt x="14010" y="1208"/>
                  </a:cubicBezTo>
                  <a:cubicBezTo>
                    <a:pt x="14662" y="907"/>
                    <a:pt x="15213" y="707"/>
                    <a:pt x="15614" y="581"/>
                  </a:cubicBezTo>
                  <a:cubicBezTo>
                    <a:pt x="15790" y="531"/>
                    <a:pt x="15940" y="481"/>
                    <a:pt x="16040" y="456"/>
                  </a:cubicBezTo>
                  <a:cubicBezTo>
                    <a:pt x="16115" y="456"/>
                    <a:pt x="16140" y="431"/>
                    <a:pt x="16166" y="431"/>
                  </a:cubicBezTo>
                  <a:lnTo>
                    <a:pt x="16216" y="431"/>
                  </a:lnTo>
                  <a:cubicBezTo>
                    <a:pt x="16316" y="381"/>
                    <a:pt x="16391" y="281"/>
                    <a:pt x="16366" y="155"/>
                  </a:cubicBezTo>
                  <a:cubicBezTo>
                    <a:pt x="16344" y="68"/>
                    <a:pt x="16247" y="0"/>
                    <a:pt x="1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920200" y="2408375"/>
              <a:ext cx="157275" cy="981375"/>
            </a:xfrm>
            <a:custGeom>
              <a:rect b="b" l="l" r="r" t="t"/>
              <a:pathLst>
                <a:path extrusionOk="0" h="39255" w="6291">
                  <a:moveTo>
                    <a:pt x="6061" y="1"/>
                  </a:moveTo>
                  <a:cubicBezTo>
                    <a:pt x="5990" y="1"/>
                    <a:pt x="5923" y="46"/>
                    <a:pt x="5890" y="112"/>
                  </a:cubicBezTo>
                  <a:cubicBezTo>
                    <a:pt x="1354" y="7606"/>
                    <a:pt x="0" y="15526"/>
                    <a:pt x="0" y="22268"/>
                  </a:cubicBezTo>
                  <a:cubicBezTo>
                    <a:pt x="0" y="31917"/>
                    <a:pt x="2757" y="39110"/>
                    <a:pt x="2757" y="39110"/>
                  </a:cubicBezTo>
                  <a:cubicBezTo>
                    <a:pt x="2776" y="39203"/>
                    <a:pt x="2849" y="39255"/>
                    <a:pt x="2937" y="39255"/>
                  </a:cubicBezTo>
                  <a:cubicBezTo>
                    <a:pt x="2968" y="39255"/>
                    <a:pt x="3000" y="39248"/>
                    <a:pt x="3033" y="39235"/>
                  </a:cubicBezTo>
                  <a:cubicBezTo>
                    <a:pt x="3133" y="39210"/>
                    <a:pt x="3183" y="39085"/>
                    <a:pt x="3133" y="38960"/>
                  </a:cubicBezTo>
                  <a:cubicBezTo>
                    <a:pt x="3133" y="38960"/>
                    <a:pt x="3133" y="38935"/>
                    <a:pt x="3108" y="38884"/>
                  </a:cubicBezTo>
                  <a:cubicBezTo>
                    <a:pt x="2807" y="38082"/>
                    <a:pt x="426" y="31240"/>
                    <a:pt x="426" y="22268"/>
                  </a:cubicBezTo>
                  <a:cubicBezTo>
                    <a:pt x="426" y="15576"/>
                    <a:pt x="1755" y="7731"/>
                    <a:pt x="6241" y="313"/>
                  </a:cubicBezTo>
                  <a:cubicBezTo>
                    <a:pt x="6291" y="213"/>
                    <a:pt x="6266" y="87"/>
                    <a:pt x="6166" y="37"/>
                  </a:cubicBezTo>
                  <a:cubicBezTo>
                    <a:pt x="6132" y="12"/>
                    <a:pt x="6096" y="1"/>
                    <a:pt x="6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0" name="Google Shape;1520;p8"/>
          <p:cNvGrpSpPr/>
          <p:nvPr/>
        </p:nvGrpSpPr>
        <p:grpSpPr>
          <a:xfrm flipH="1">
            <a:off x="1585350" y="1007738"/>
            <a:ext cx="1855900" cy="3103014"/>
            <a:chOff x="5868150" y="1007738"/>
            <a:chExt cx="1855900" cy="3103014"/>
          </a:xfrm>
        </p:grpSpPr>
        <p:grpSp>
          <p:nvGrpSpPr>
            <p:cNvPr id="1521" name="Google Shape;1521;p8"/>
            <p:cNvGrpSpPr/>
            <p:nvPr/>
          </p:nvGrpSpPr>
          <p:grpSpPr>
            <a:xfrm>
              <a:off x="5868150" y="1218788"/>
              <a:ext cx="1855900" cy="2891964"/>
              <a:chOff x="5868150" y="1218788"/>
              <a:chExt cx="1855900" cy="2891964"/>
            </a:xfrm>
          </p:grpSpPr>
          <p:sp>
            <p:nvSpPr>
              <p:cNvPr id="1522" name="Google Shape;1522;p8"/>
              <p:cNvSpPr/>
              <p:nvPr/>
            </p:nvSpPr>
            <p:spPr>
              <a:xfrm flipH="1" rot="-3599956">
                <a:off x="7205774" y="3866162"/>
                <a:ext cx="331468" cy="134747"/>
              </a:xfrm>
              <a:custGeom>
                <a:rect b="b" l="l" r="r" t="t"/>
                <a:pathLst>
                  <a:path extrusionOk="0" h="5390" w="13259">
                    <a:moveTo>
                      <a:pt x="4061" y="1"/>
                    </a:moveTo>
                    <a:lnTo>
                      <a:pt x="502" y="2056"/>
                    </a:lnTo>
                    <a:cubicBezTo>
                      <a:pt x="502" y="2056"/>
                      <a:pt x="1" y="5389"/>
                      <a:pt x="2758" y="5389"/>
                    </a:cubicBezTo>
                    <a:lnTo>
                      <a:pt x="13259" y="5389"/>
                    </a:lnTo>
                    <a:lnTo>
                      <a:pt x="4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3" name="Google Shape;1523;p8"/>
              <p:cNvGrpSpPr/>
              <p:nvPr/>
            </p:nvGrpSpPr>
            <p:grpSpPr>
              <a:xfrm flipH="1">
                <a:off x="5868150" y="1218788"/>
                <a:ext cx="1855900" cy="2705925"/>
                <a:chOff x="-449525" y="571050"/>
                <a:chExt cx="1855900" cy="2705925"/>
              </a:xfrm>
            </p:grpSpPr>
            <p:sp>
              <p:nvSpPr>
                <p:cNvPr id="1524" name="Google Shape;1524;p8"/>
                <p:cNvSpPr/>
                <p:nvPr/>
              </p:nvSpPr>
              <p:spPr>
                <a:xfrm>
                  <a:off x="944575" y="3142225"/>
                  <a:ext cx="331475" cy="134750"/>
                </a:xfrm>
                <a:custGeom>
                  <a:rect b="b" l="l" r="r" t="t"/>
                  <a:pathLst>
                    <a:path extrusionOk="0" h="5390" w="13259">
                      <a:moveTo>
                        <a:pt x="4061" y="1"/>
                      </a:moveTo>
                      <a:lnTo>
                        <a:pt x="502" y="2056"/>
                      </a:lnTo>
                      <a:cubicBezTo>
                        <a:pt x="502" y="2056"/>
                        <a:pt x="1" y="5389"/>
                        <a:pt x="2758" y="5389"/>
                      </a:cubicBezTo>
                      <a:lnTo>
                        <a:pt x="13259" y="5389"/>
                      </a:lnTo>
                      <a:lnTo>
                        <a:pt x="4061" y="1"/>
                      </a:lnTo>
                      <a:close/>
                    </a:path>
                  </a:pathLst>
                </a:custGeom>
                <a:solidFill>
                  <a:srgbClr val="100F0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8"/>
                <p:cNvSpPr/>
                <p:nvPr/>
              </p:nvSpPr>
              <p:spPr>
                <a:xfrm>
                  <a:off x="172025" y="2107775"/>
                  <a:ext cx="917950" cy="1120325"/>
                </a:xfrm>
                <a:custGeom>
                  <a:rect b="b" l="l" r="r" t="t"/>
                  <a:pathLst>
                    <a:path extrusionOk="0" h="44813" w="36718">
                      <a:moveTo>
                        <a:pt x="326" y="0"/>
                      </a:moveTo>
                      <a:cubicBezTo>
                        <a:pt x="326" y="0"/>
                        <a:pt x="0" y="1278"/>
                        <a:pt x="502" y="3208"/>
                      </a:cubicBezTo>
                      <a:cubicBezTo>
                        <a:pt x="752" y="4211"/>
                        <a:pt x="1203" y="5389"/>
                        <a:pt x="2055" y="6692"/>
                      </a:cubicBezTo>
                      <a:cubicBezTo>
                        <a:pt x="4512" y="10426"/>
                        <a:pt x="31078" y="44813"/>
                        <a:pt x="31078" y="44813"/>
                      </a:cubicBezTo>
                      <a:lnTo>
                        <a:pt x="36717" y="41379"/>
                      </a:lnTo>
                      <a:lnTo>
                        <a:pt x="15339" y="2481"/>
                      </a:lnTo>
                      <a:lnTo>
                        <a:pt x="139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8"/>
                <p:cNvSpPr/>
                <p:nvPr/>
              </p:nvSpPr>
              <p:spPr>
                <a:xfrm>
                  <a:off x="-171350" y="2107775"/>
                  <a:ext cx="766950" cy="1120325"/>
                </a:xfrm>
                <a:custGeom>
                  <a:rect b="b" l="l" r="r" t="t"/>
                  <a:pathLst>
                    <a:path extrusionOk="0" h="44813" w="30678">
                      <a:moveTo>
                        <a:pt x="30678" y="0"/>
                      </a:moveTo>
                      <a:lnTo>
                        <a:pt x="17495" y="2156"/>
                      </a:lnTo>
                      <a:lnTo>
                        <a:pt x="12056" y="22908"/>
                      </a:lnTo>
                      <a:cubicBezTo>
                        <a:pt x="12056" y="22908"/>
                        <a:pt x="1" y="41404"/>
                        <a:pt x="76" y="41579"/>
                      </a:cubicBezTo>
                      <a:lnTo>
                        <a:pt x="4136" y="44813"/>
                      </a:lnTo>
                      <a:cubicBezTo>
                        <a:pt x="4136" y="44813"/>
                        <a:pt x="16292" y="33735"/>
                        <a:pt x="20377" y="28547"/>
                      </a:cubicBezTo>
                      <a:cubicBezTo>
                        <a:pt x="24437" y="23384"/>
                        <a:pt x="30678" y="0"/>
                        <a:pt x="306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8"/>
                <p:cNvSpPr/>
                <p:nvPr/>
              </p:nvSpPr>
              <p:spPr>
                <a:xfrm>
                  <a:off x="-449525" y="765400"/>
                  <a:ext cx="1241250" cy="976200"/>
                </a:xfrm>
                <a:custGeom>
                  <a:rect b="b" l="l" r="r" t="t"/>
                  <a:pathLst>
                    <a:path extrusionOk="0" h="39048" w="49650">
                      <a:moveTo>
                        <a:pt x="33222" y="1"/>
                      </a:moveTo>
                      <a:cubicBezTo>
                        <a:pt x="32387" y="1"/>
                        <a:pt x="31552" y="63"/>
                        <a:pt x="30727" y="186"/>
                      </a:cubicBezTo>
                      <a:cubicBezTo>
                        <a:pt x="29223" y="412"/>
                        <a:pt x="27694" y="863"/>
                        <a:pt x="26466" y="1790"/>
                      </a:cubicBezTo>
                      <a:cubicBezTo>
                        <a:pt x="23484" y="4021"/>
                        <a:pt x="22807" y="8507"/>
                        <a:pt x="19725" y="10587"/>
                      </a:cubicBezTo>
                      <a:cubicBezTo>
                        <a:pt x="18045" y="11715"/>
                        <a:pt x="15940" y="11941"/>
                        <a:pt x="13935" y="12266"/>
                      </a:cubicBezTo>
                      <a:cubicBezTo>
                        <a:pt x="12005" y="12617"/>
                        <a:pt x="10100" y="13094"/>
                        <a:pt x="8246" y="13720"/>
                      </a:cubicBezTo>
                      <a:cubicBezTo>
                        <a:pt x="6717" y="14221"/>
                        <a:pt x="5038" y="15048"/>
                        <a:pt x="4612" y="16602"/>
                      </a:cubicBezTo>
                      <a:cubicBezTo>
                        <a:pt x="4010" y="18783"/>
                        <a:pt x="6291" y="21089"/>
                        <a:pt x="5514" y="23244"/>
                      </a:cubicBezTo>
                      <a:cubicBezTo>
                        <a:pt x="4687" y="25525"/>
                        <a:pt x="1053" y="25800"/>
                        <a:pt x="401" y="28131"/>
                      </a:cubicBezTo>
                      <a:cubicBezTo>
                        <a:pt x="0" y="29485"/>
                        <a:pt x="902" y="30938"/>
                        <a:pt x="2130" y="31665"/>
                      </a:cubicBezTo>
                      <a:cubicBezTo>
                        <a:pt x="3333" y="32367"/>
                        <a:pt x="4787" y="32492"/>
                        <a:pt x="6191" y="32617"/>
                      </a:cubicBezTo>
                      <a:cubicBezTo>
                        <a:pt x="8547" y="32818"/>
                        <a:pt x="10877" y="33044"/>
                        <a:pt x="13233" y="33244"/>
                      </a:cubicBezTo>
                      <a:cubicBezTo>
                        <a:pt x="14236" y="33319"/>
                        <a:pt x="15313" y="33419"/>
                        <a:pt x="16141" y="34021"/>
                      </a:cubicBezTo>
                      <a:cubicBezTo>
                        <a:pt x="17845" y="35274"/>
                        <a:pt x="17995" y="37981"/>
                        <a:pt x="20126" y="38833"/>
                      </a:cubicBezTo>
                      <a:cubicBezTo>
                        <a:pt x="20505" y="38983"/>
                        <a:pt x="20936" y="39048"/>
                        <a:pt x="21392" y="39048"/>
                      </a:cubicBezTo>
                      <a:cubicBezTo>
                        <a:pt x="22921" y="39048"/>
                        <a:pt x="24728" y="38314"/>
                        <a:pt x="25790" y="37580"/>
                      </a:cubicBezTo>
                      <a:cubicBezTo>
                        <a:pt x="27093" y="36703"/>
                        <a:pt x="28171" y="35500"/>
                        <a:pt x="29499" y="34622"/>
                      </a:cubicBezTo>
                      <a:cubicBezTo>
                        <a:pt x="33434" y="32091"/>
                        <a:pt x="38647" y="32943"/>
                        <a:pt x="43033" y="31289"/>
                      </a:cubicBezTo>
                      <a:cubicBezTo>
                        <a:pt x="44887" y="30587"/>
                        <a:pt x="46592" y="29434"/>
                        <a:pt x="47920" y="27931"/>
                      </a:cubicBezTo>
                      <a:cubicBezTo>
                        <a:pt x="48296" y="27530"/>
                        <a:pt x="48647" y="27079"/>
                        <a:pt x="48822" y="26527"/>
                      </a:cubicBezTo>
                      <a:cubicBezTo>
                        <a:pt x="49649" y="24046"/>
                        <a:pt x="46391" y="21891"/>
                        <a:pt x="46341" y="19259"/>
                      </a:cubicBezTo>
                      <a:cubicBezTo>
                        <a:pt x="46316" y="17555"/>
                        <a:pt x="47644" y="16176"/>
                        <a:pt x="48271" y="14597"/>
                      </a:cubicBezTo>
                      <a:cubicBezTo>
                        <a:pt x="49148" y="12467"/>
                        <a:pt x="48697" y="9835"/>
                        <a:pt x="47168" y="8131"/>
                      </a:cubicBezTo>
                      <a:cubicBezTo>
                        <a:pt x="45564" y="6327"/>
                        <a:pt x="43033" y="5575"/>
                        <a:pt x="41554" y="3670"/>
                      </a:cubicBezTo>
                      <a:cubicBezTo>
                        <a:pt x="41128" y="3169"/>
                        <a:pt x="40827" y="2592"/>
                        <a:pt x="40376" y="2116"/>
                      </a:cubicBezTo>
                      <a:cubicBezTo>
                        <a:pt x="39574" y="1239"/>
                        <a:pt x="38446" y="788"/>
                        <a:pt x="37293" y="512"/>
                      </a:cubicBezTo>
                      <a:cubicBezTo>
                        <a:pt x="35969" y="169"/>
                        <a:pt x="34595" y="1"/>
                        <a:pt x="332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8"/>
                <p:cNvSpPr/>
                <p:nvPr/>
              </p:nvSpPr>
              <p:spPr>
                <a:xfrm>
                  <a:off x="-154425" y="571050"/>
                  <a:ext cx="154175" cy="209675"/>
                </a:xfrm>
                <a:custGeom>
                  <a:rect b="b" l="l" r="r" t="t"/>
                  <a:pathLst>
                    <a:path extrusionOk="0" h="8387" w="6167">
                      <a:moveTo>
                        <a:pt x="2954" y="1"/>
                      </a:moveTo>
                      <a:cubicBezTo>
                        <a:pt x="1940" y="1"/>
                        <a:pt x="526" y="767"/>
                        <a:pt x="301" y="2246"/>
                      </a:cubicBezTo>
                      <a:cubicBezTo>
                        <a:pt x="1" y="4201"/>
                        <a:pt x="2507" y="8386"/>
                        <a:pt x="2507" y="8386"/>
                      </a:cubicBezTo>
                      <a:lnTo>
                        <a:pt x="5113" y="8386"/>
                      </a:lnTo>
                      <a:cubicBezTo>
                        <a:pt x="5113" y="8386"/>
                        <a:pt x="6166" y="2822"/>
                        <a:pt x="5690" y="2572"/>
                      </a:cubicBezTo>
                      <a:cubicBezTo>
                        <a:pt x="5661" y="2557"/>
                        <a:pt x="5634" y="2550"/>
                        <a:pt x="5608" y="2550"/>
                      </a:cubicBezTo>
                      <a:cubicBezTo>
                        <a:pt x="5236" y="2550"/>
                        <a:pt x="5202" y="3990"/>
                        <a:pt x="4662" y="4201"/>
                      </a:cubicBezTo>
                      <a:cubicBezTo>
                        <a:pt x="4646" y="4206"/>
                        <a:pt x="4631" y="4209"/>
                        <a:pt x="4616" y="4209"/>
                      </a:cubicBezTo>
                      <a:cubicBezTo>
                        <a:pt x="4110" y="4209"/>
                        <a:pt x="4516" y="948"/>
                        <a:pt x="3785" y="266"/>
                      </a:cubicBezTo>
                      <a:cubicBezTo>
                        <a:pt x="3595" y="88"/>
                        <a:pt x="3298" y="1"/>
                        <a:pt x="29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8"/>
                <p:cNvSpPr/>
                <p:nvPr/>
              </p:nvSpPr>
              <p:spPr>
                <a:xfrm>
                  <a:off x="1188950" y="1427800"/>
                  <a:ext cx="217425" cy="174975"/>
                </a:xfrm>
                <a:custGeom>
                  <a:rect b="b" l="l" r="r" t="t"/>
                  <a:pathLst>
                    <a:path extrusionOk="0" h="6999" w="8697">
                      <a:moveTo>
                        <a:pt x="5673" y="0"/>
                      </a:moveTo>
                      <a:cubicBezTo>
                        <a:pt x="4156" y="0"/>
                        <a:pt x="3443" y="2187"/>
                        <a:pt x="2832" y="2187"/>
                      </a:cubicBezTo>
                      <a:cubicBezTo>
                        <a:pt x="2193" y="2187"/>
                        <a:pt x="3365" y="84"/>
                        <a:pt x="2927" y="84"/>
                      </a:cubicBezTo>
                      <a:cubicBezTo>
                        <a:pt x="2901" y="84"/>
                        <a:pt x="2870" y="91"/>
                        <a:pt x="2832" y="106"/>
                      </a:cubicBezTo>
                      <a:cubicBezTo>
                        <a:pt x="2156" y="357"/>
                        <a:pt x="677" y="5069"/>
                        <a:pt x="677" y="5069"/>
                      </a:cubicBezTo>
                      <a:cubicBezTo>
                        <a:pt x="677" y="5069"/>
                        <a:pt x="0" y="6573"/>
                        <a:pt x="2080" y="6999"/>
                      </a:cubicBezTo>
                      <a:cubicBezTo>
                        <a:pt x="8697" y="2989"/>
                        <a:pt x="8095" y="633"/>
                        <a:pt x="6191" y="81"/>
                      </a:cubicBezTo>
                      <a:cubicBezTo>
                        <a:pt x="6008" y="25"/>
                        <a:pt x="5836" y="0"/>
                        <a:pt x="56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8"/>
                <p:cNvSpPr/>
                <p:nvPr/>
              </p:nvSpPr>
              <p:spPr>
                <a:xfrm>
                  <a:off x="-258425" y="766900"/>
                  <a:ext cx="1518200" cy="1399500"/>
                </a:xfrm>
                <a:custGeom>
                  <a:rect b="b" l="l" r="r" t="t"/>
                  <a:pathLst>
                    <a:path extrusionOk="0" h="55980" w="60728">
                      <a:moveTo>
                        <a:pt x="5063" y="1"/>
                      </a:moveTo>
                      <a:cubicBezTo>
                        <a:pt x="5063" y="1"/>
                        <a:pt x="0" y="11730"/>
                        <a:pt x="5063" y="20076"/>
                      </a:cubicBezTo>
                      <a:cubicBezTo>
                        <a:pt x="10101" y="28422"/>
                        <a:pt x="18196" y="30402"/>
                        <a:pt x="18196" y="30402"/>
                      </a:cubicBezTo>
                      <a:lnTo>
                        <a:pt x="14512" y="53635"/>
                      </a:lnTo>
                      <a:cubicBezTo>
                        <a:pt x="14512" y="53635"/>
                        <a:pt x="22089" y="55980"/>
                        <a:pt x="31288" y="55980"/>
                      </a:cubicBezTo>
                      <a:cubicBezTo>
                        <a:pt x="32723" y="55980"/>
                        <a:pt x="34198" y="55923"/>
                        <a:pt x="35690" y="55791"/>
                      </a:cubicBezTo>
                      <a:cubicBezTo>
                        <a:pt x="36091" y="49024"/>
                        <a:pt x="35690" y="37846"/>
                        <a:pt x="35690" y="37846"/>
                      </a:cubicBezTo>
                      <a:lnTo>
                        <a:pt x="35690" y="37846"/>
                      </a:lnTo>
                      <a:cubicBezTo>
                        <a:pt x="35690" y="37846"/>
                        <a:pt x="40476" y="42389"/>
                        <a:pt x="45762" y="42389"/>
                      </a:cubicBezTo>
                      <a:cubicBezTo>
                        <a:pt x="46352" y="42389"/>
                        <a:pt x="46948" y="42332"/>
                        <a:pt x="47544" y="42207"/>
                      </a:cubicBezTo>
                      <a:cubicBezTo>
                        <a:pt x="53459" y="40928"/>
                        <a:pt x="60727" y="32583"/>
                        <a:pt x="60727" y="32583"/>
                      </a:cubicBezTo>
                      <a:lnTo>
                        <a:pt x="58572" y="30402"/>
                      </a:lnTo>
                      <a:lnTo>
                        <a:pt x="46993" y="35966"/>
                      </a:lnTo>
                      <a:lnTo>
                        <a:pt x="32055" y="26141"/>
                      </a:lnTo>
                      <a:lnTo>
                        <a:pt x="12482" y="15364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8"/>
                <p:cNvSpPr/>
                <p:nvPr/>
              </p:nvSpPr>
              <p:spPr>
                <a:xfrm>
                  <a:off x="318650" y="1189225"/>
                  <a:ext cx="168825" cy="255925"/>
                </a:xfrm>
                <a:custGeom>
                  <a:rect b="b" l="l" r="r" t="t"/>
                  <a:pathLst>
                    <a:path extrusionOk="0" h="10237" w="6753">
                      <a:moveTo>
                        <a:pt x="1604" y="0"/>
                      </a:moveTo>
                      <a:lnTo>
                        <a:pt x="0" y="5113"/>
                      </a:lnTo>
                      <a:cubicBezTo>
                        <a:pt x="0" y="5113"/>
                        <a:pt x="401" y="9775"/>
                        <a:pt x="3634" y="10201"/>
                      </a:cubicBezTo>
                      <a:cubicBezTo>
                        <a:pt x="3819" y="10225"/>
                        <a:pt x="3990" y="10237"/>
                        <a:pt x="4148" y="10237"/>
                      </a:cubicBezTo>
                      <a:cubicBezTo>
                        <a:pt x="6753" y="10237"/>
                        <a:pt x="5840" y="7118"/>
                        <a:pt x="5840" y="7118"/>
                      </a:cubicBezTo>
                      <a:lnTo>
                        <a:pt x="5664" y="4361"/>
                      </a:lnTo>
                      <a:lnTo>
                        <a:pt x="5489" y="1679"/>
                      </a:lnTo>
                      <a:lnTo>
                        <a:pt x="5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8"/>
                <p:cNvSpPr/>
                <p:nvPr/>
              </p:nvSpPr>
              <p:spPr>
                <a:xfrm>
                  <a:off x="370650" y="1211775"/>
                  <a:ext cx="89625" cy="86500"/>
                </a:xfrm>
                <a:custGeom>
                  <a:rect b="b" l="l" r="r" t="t"/>
                  <a:pathLst>
                    <a:path extrusionOk="0" h="3460" w="3585">
                      <a:moveTo>
                        <a:pt x="0" y="0"/>
                      </a:moveTo>
                      <a:lnTo>
                        <a:pt x="3584" y="3459"/>
                      </a:lnTo>
                      <a:lnTo>
                        <a:pt x="3409" y="7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3" name="Google Shape;1533;p8"/>
                <p:cNvSpPr/>
                <p:nvPr/>
              </p:nvSpPr>
              <p:spPr>
                <a:xfrm>
                  <a:off x="192700" y="929200"/>
                  <a:ext cx="415425" cy="307650"/>
                </a:xfrm>
                <a:custGeom>
                  <a:rect b="b" l="l" r="r" t="t"/>
                  <a:pathLst>
                    <a:path extrusionOk="0" h="12306" w="16617">
                      <a:moveTo>
                        <a:pt x="10452" y="0"/>
                      </a:moveTo>
                      <a:cubicBezTo>
                        <a:pt x="7394" y="0"/>
                        <a:pt x="4863" y="2231"/>
                        <a:pt x="4411" y="5163"/>
                      </a:cubicBezTo>
                      <a:lnTo>
                        <a:pt x="3885" y="5163"/>
                      </a:lnTo>
                      <a:cubicBezTo>
                        <a:pt x="1730" y="5163"/>
                        <a:pt x="0" y="6040"/>
                        <a:pt x="0" y="7118"/>
                      </a:cubicBezTo>
                      <a:cubicBezTo>
                        <a:pt x="0" y="8221"/>
                        <a:pt x="1730" y="9098"/>
                        <a:pt x="3885" y="9098"/>
                      </a:cubicBezTo>
                      <a:cubicBezTo>
                        <a:pt x="4286" y="9098"/>
                        <a:pt x="4662" y="9048"/>
                        <a:pt x="5013" y="8998"/>
                      </a:cubicBezTo>
                      <a:cubicBezTo>
                        <a:pt x="6041" y="10953"/>
                        <a:pt x="8096" y="12306"/>
                        <a:pt x="10452" y="12306"/>
                      </a:cubicBezTo>
                      <a:cubicBezTo>
                        <a:pt x="13860" y="12306"/>
                        <a:pt x="16617" y="9549"/>
                        <a:pt x="16617" y="6166"/>
                      </a:cubicBezTo>
                      <a:cubicBezTo>
                        <a:pt x="16617" y="2757"/>
                        <a:pt x="13860" y="0"/>
                        <a:pt x="104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8"/>
                <p:cNvSpPr/>
                <p:nvPr/>
              </p:nvSpPr>
              <p:spPr>
                <a:xfrm>
                  <a:off x="218375" y="882825"/>
                  <a:ext cx="317700" cy="181000"/>
                </a:xfrm>
                <a:custGeom>
                  <a:rect b="b" l="l" r="r" t="t"/>
                  <a:pathLst>
                    <a:path extrusionOk="0" h="7240" w="12708">
                      <a:moveTo>
                        <a:pt x="7144" y="0"/>
                      </a:moveTo>
                      <a:cubicBezTo>
                        <a:pt x="7144" y="0"/>
                        <a:pt x="1" y="2432"/>
                        <a:pt x="3384" y="7018"/>
                      </a:cubicBezTo>
                      <a:cubicBezTo>
                        <a:pt x="3384" y="7018"/>
                        <a:pt x="4062" y="7240"/>
                        <a:pt x="5125" y="7240"/>
                      </a:cubicBezTo>
                      <a:cubicBezTo>
                        <a:pt x="6990" y="7240"/>
                        <a:pt x="10042" y="6558"/>
                        <a:pt x="12708" y="2808"/>
                      </a:cubicBezTo>
                      <a:cubicBezTo>
                        <a:pt x="11354" y="251"/>
                        <a:pt x="7144" y="0"/>
                        <a:pt x="71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5" name="Google Shape;1535;p8"/>
                <p:cNvSpPr/>
                <p:nvPr/>
              </p:nvSpPr>
              <p:spPr>
                <a:xfrm>
                  <a:off x="217125" y="2269575"/>
                  <a:ext cx="737500" cy="963425"/>
                </a:xfrm>
                <a:custGeom>
                  <a:rect b="b" l="l" r="r" t="t"/>
                  <a:pathLst>
                    <a:path extrusionOk="0" h="38537" w="29500">
                      <a:moveTo>
                        <a:pt x="241" y="1"/>
                      </a:moveTo>
                      <a:cubicBezTo>
                        <a:pt x="197" y="1"/>
                        <a:pt x="156" y="15"/>
                        <a:pt x="126" y="45"/>
                      </a:cubicBezTo>
                      <a:cubicBezTo>
                        <a:pt x="26" y="120"/>
                        <a:pt x="1" y="245"/>
                        <a:pt x="76" y="345"/>
                      </a:cubicBezTo>
                      <a:lnTo>
                        <a:pt x="29099" y="38466"/>
                      </a:lnTo>
                      <a:cubicBezTo>
                        <a:pt x="29142" y="38510"/>
                        <a:pt x="29203" y="38536"/>
                        <a:pt x="29266" y="38536"/>
                      </a:cubicBezTo>
                      <a:cubicBezTo>
                        <a:pt x="29311" y="38536"/>
                        <a:pt x="29357" y="38522"/>
                        <a:pt x="29399" y="38491"/>
                      </a:cubicBezTo>
                      <a:cubicBezTo>
                        <a:pt x="29475" y="38441"/>
                        <a:pt x="29500" y="38290"/>
                        <a:pt x="29424" y="38215"/>
                      </a:cubicBezTo>
                      <a:lnTo>
                        <a:pt x="427" y="95"/>
                      </a:lnTo>
                      <a:cubicBezTo>
                        <a:pt x="381" y="34"/>
                        <a:pt x="308" y="1"/>
                        <a:pt x="2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36" name="Google Shape;1536;p8"/>
            <p:cNvGrpSpPr/>
            <p:nvPr/>
          </p:nvGrpSpPr>
          <p:grpSpPr>
            <a:xfrm>
              <a:off x="5868150" y="1007738"/>
              <a:ext cx="1554813" cy="1044175"/>
              <a:chOff x="5868150" y="1007738"/>
              <a:chExt cx="1554813" cy="1044175"/>
            </a:xfrm>
          </p:grpSpPr>
          <p:sp>
            <p:nvSpPr>
              <p:cNvPr id="1537" name="Google Shape;1537;p8"/>
              <p:cNvSpPr/>
              <p:nvPr/>
            </p:nvSpPr>
            <p:spPr>
              <a:xfrm>
                <a:off x="5868150" y="1856413"/>
                <a:ext cx="195525" cy="195500"/>
              </a:xfrm>
              <a:custGeom>
                <a:rect b="b" l="l" r="r" t="t"/>
                <a:pathLst>
                  <a:path extrusionOk="0" h="7820" w="7821">
                    <a:moveTo>
                      <a:pt x="3899" y="1313"/>
                    </a:moveTo>
                    <a:lnTo>
                      <a:pt x="3899" y="1313"/>
                    </a:lnTo>
                    <a:cubicBezTo>
                      <a:pt x="4315" y="2544"/>
                      <a:pt x="5299" y="3510"/>
                      <a:pt x="6539" y="3910"/>
                    </a:cubicBezTo>
                    <a:lnTo>
                      <a:pt x="6539" y="3910"/>
                    </a:lnTo>
                    <a:cubicBezTo>
                      <a:pt x="5299" y="4310"/>
                      <a:pt x="4315" y="5276"/>
                      <a:pt x="3899" y="6507"/>
                    </a:cubicBezTo>
                    <a:lnTo>
                      <a:pt x="3899" y="6507"/>
                    </a:lnTo>
                    <a:cubicBezTo>
                      <a:pt x="3489" y="5276"/>
                      <a:pt x="2515" y="4310"/>
                      <a:pt x="1280" y="3910"/>
                    </a:cubicBezTo>
                    <a:lnTo>
                      <a:pt x="1280" y="3910"/>
                    </a:lnTo>
                    <a:cubicBezTo>
                      <a:pt x="2515" y="3510"/>
                      <a:pt x="3489" y="2544"/>
                      <a:pt x="3899" y="1313"/>
                    </a:cubicBezTo>
                    <a:close/>
                    <a:moveTo>
                      <a:pt x="3685" y="0"/>
                    </a:moveTo>
                    <a:cubicBezTo>
                      <a:pt x="3685" y="1028"/>
                      <a:pt x="3284" y="1955"/>
                      <a:pt x="2607" y="2632"/>
                    </a:cubicBezTo>
                    <a:cubicBezTo>
                      <a:pt x="1931" y="3283"/>
                      <a:pt x="1028" y="3710"/>
                      <a:pt x="1" y="3710"/>
                    </a:cubicBezTo>
                    <a:lnTo>
                      <a:pt x="1" y="4111"/>
                    </a:lnTo>
                    <a:cubicBezTo>
                      <a:pt x="1028" y="4111"/>
                      <a:pt x="1931" y="4537"/>
                      <a:pt x="2607" y="5213"/>
                    </a:cubicBezTo>
                    <a:cubicBezTo>
                      <a:pt x="3284" y="5865"/>
                      <a:pt x="3685" y="6792"/>
                      <a:pt x="3685" y="7820"/>
                    </a:cubicBezTo>
                    <a:lnTo>
                      <a:pt x="4111" y="7820"/>
                    </a:lnTo>
                    <a:cubicBezTo>
                      <a:pt x="4111" y="6792"/>
                      <a:pt x="4537" y="5865"/>
                      <a:pt x="5189" y="5213"/>
                    </a:cubicBezTo>
                    <a:cubicBezTo>
                      <a:pt x="5865" y="4537"/>
                      <a:pt x="6793" y="4111"/>
                      <a:pt x="7820" y="4111"/>
                    </a:cubicBezTo>
                    <a:lnTo>
                      <a:pt x="7820" y="3710"/>
                    </a:lnTo>
                    <a:cubicBezTo>
                      <a:pt x="6793" y="3710"/>
                      <a:pt x="5865" y="3283"/>
                      <a:pt x="5189" y="2632"/>
                    </a:cubicBezTo>
                    <a:cubicBezTo>
                      <a:pt x="4537" y="1955"/>
                      <a:pt x="4111" y="1028"/>
                      <a:pt x="4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7227438" y="1007738"/>
                <a:ext cx="195525" cy="195500"/>
              </a:xfrm>
              <a:custGeom>
                <a:rect b="b" l="l" r="r" t="t"/>
                <a:pathLst>
                  <a:path extrusionOk="0" h="7820" w="7821">
                    <a:moveTo>
                      <a:pt x="3899" y="1313"/>
                    </a:moveTo>
                    <a:lnTo>
                      <a:pt x="3899" y="1313"/>
                    </a:lnTo>
                    <a:cubicBezTo>
                      <a:pt x="4315" y="2544"/>
                      <a:pt x="5299" y="3510"/>
                      <a:pt x="6539" y="3910"/>
                    </a:cubicBezTo>
                    <a:lnTo>
                      <a:pt x="6539" y="3910"/>
                    </a:lnTo>
                    <a:cubicBezTo>
                      <a:pt x="5299" y="4310"/>
                      <a:pt x="4315" y="5276"/>
                      <a:pt x="3899" y="6507"/>
                    </a:cubicBezTo>
                    <a:lnTo>
                      <a:pt x="3899" y="6507"/>
                    </a:lnTo>
                    <a:cubicBezTo>
                      <a:pt x="3489" y="5276"/>
                      <a:pt x="2515" y="4310"/>
                      <a:pt x="1280" y="3910"/>
                    </a:cubicBezTo>
                    <a:lnTo>
                      <a:pt x="1280" y="3910"/>
                    </a:lnTo>
                    <a:cubicBezTo>
                      <a:pt x="2515" y="3510"/>
                      <a:pt x="3489" y="2544"/>
                      <a:pt x="3899" y="1313"/>
                    </a:cubicBezTo>
                    <a:close/>
                    <a:moveTo>
                      <a:pt x="3685" y="0"/>
                    </a:moveTo>
                    <a:cubicBezTo>
                      <a:pt x="3685" y="1028"/>
                      <a:pt x="3284" y="1955"/>
                      <a:pt x="2607" y="2632"/>
                    </a:cubicBezTo>
                    <a:cubicBezTo>
                      <a:pt x="1931" y="3283"/>
                      <a:pt x="1028" y="3710"/>
                      <a:pt x="1" y="3710"/>
                    </a:cubicBezTo>
                    <a:lnTo>
                      <a:pt x="1" y="4111"/>
                    </a:lnTo>
                    <a:cubicBezTo>
                      <a:pt x="1028" y="4111"/>
                      <a:pt x="1931" y="4537"/>
                      <a:pt x="2607" y="5213"/>
                    </a:cubicBezTo>
                    <a:cubicBezTo>
                      <a:pt x="3284" y="5865"/>
                      <a:pt x="3685" y="6792"/>
                      <a:pt x="3685" y="7820"/>
                    </a:cubicBezTo>
                    <a:lnTo>
                      <a:pt x="4111" y="7820"/>
                    </a:lnTo>
                    <a:cubicBezTo>
                      <a:pt x="4111" y="6792"/>
                      <a:pt x="4537" y="5865"/>
                      <a:pt x="5189" y="5213"/>
                    </a:cubicBezTo>
                    <a:cubicBezTo>
                      <a:pt x="5865" y="4537"/>
                      <a:pt x="6793" y="4111"/>
                      <a:pt x="7820" y="4111"/>
                    </a:cubicBezTo>
                    <a:lnTo>
                      <a:pt x="7820" y="3710"/>
                    </a:lnTo>
                    <a:cubicBezTo>
                      <a:pt x="6793" y="3710"/>
                      <a:pt x="5865" y="3283"/>
                      <a:pt x="5189" y="2632"/>
                    </a:cubicBezTo>
                    <a:cubicBezTo>
                      <a:pt x="4537" y="1955"/>
                      <a:pt x="4111" y="1028"/>
                      <a:pt x="4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39" name="Google Shape;1539;p8"/>
          <p:cNvGrpSpPr/>
          <p:nvPr/>
        </p:nvGrpSpPr>
        <p:grpSpPr>
          <a:xfrm>
            <a:off x="5014878" y="640467"/>
            <a:ext cx="756430" cy="148276"/>
            <a:chOff x="12570425" y="755225"/>
            <a:chExt cx="842350" cy="165100"/>
          </a:xfrm>
        </p:grpSpPr>
        <p:sp>
          <p:nvSpPr>
            <p:cNvPr id="1540" name="Google Shape;1540;p8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2" name="Google Shape;1542;p8"/>
          <p:cNvGrpSpPr/>
          <p:nvPr/>
        </p:nvGrpSpPr>
        <p:grpSpPr>
          <a:xfrm>
            <a:off x="3709625" y="711863"/>
            <a:ext cx="4599813" cy="3619725"/>
            <a:chOff x="3709625" y="711863"/>
            <a:chExt cx="4599813" cy="3619725"/>
          </a:xfrm>
        </p:grpSpPr>
        <p:sp>
          <p:nvSpPr>
            <p:cNvPr id="1543" name="Google Shape;1543;p8"/>
            <p:cNvSpPr/>
            <p:nvPr/>
          </p:nvSpPr>
          <p:spPr>
            <a:xfrm>
              <a:off x="8113913" y="128691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3709625" y="4136088"/>
              <a:ext cx="195525" cy="195500"/>
            </a:xfrm>
            <a:custGeom>
              <a:rect b="b" l="l" r="r" t="t"/>
              <a:pathLst>
                <a:path extrusionOk="0" h="7820" w="7821">
                  <a:moveTo>
                    <a:pt x="3899" y="1313"/>
                  </a:moveTo>
                  <a:lnTo>
                    <a:pt x="3899" y="1313"/>
                  </a:lnTo>
                  <a:cubicBezTo>
                    <a:pt x="4315" y="2544"/>
                    <a:pt x="5299" y="3510"/>
                    <a:pt x="6539" y="3910"/>
                  </a:cubicBezTo>
                  <a:lnTo>
                    <a:pt x="6539" y="3910"/>
                  </a:lnTo>
                  <a:cubicBezTo>
                    <a:pt x="5299" y="4310"/>
                    <a:pt x="4315" y="5276"/>
                    <a:pt x="3899" y="6507"/>
                  </a:cubicBezTo>
                  <a:lnTo>
                    <a:pt x="3899" y="6507"/>
                  </a:lnTo>
                  <a:cubicBezTo>
                    <a:pt x="3489" y="5276"/>
                    <a:pt x="2515" y="4310"/>
                    <a:pt x="1280" y="3910"/>
                  </a:cubicBezTo>
                  <a:lnTo>
                    <a:pt x="1280" y="3910"/>
                  </a:lnTo>
                  <a:cubicBezTo>
                    <a:pt x="2515" y="3510"/>
                    <a:pt x="3489" y="2544"/>
                    <a:pt x="3899" y="1313"/>
                  </a:cubicBezTo>
                  <a:close/>
                  <a:moveTo>
                    <a:pt x="3685" y="0"/>
                  </a:moveTo>
                  <a:cubicBezTo>
                    <a:pt x="3685" y="1028"/>
                    <a:pt x="3284" y="1955"/>
                    <a:pt x="2607" y="2632"/>
                  </a:cubicBezTo>
                  <a:cubicBezTo>
                    <a:pt x="1931" y="3283"/>
                    <a:pt x="1028" y="3710"/>
                    <a:pt x="1" y="3710"/>
                  </a:cubicBezTo>
                  <a:lnTo>
                    <a:pt x="1" y="4111"/>
                  </a:lnTo>
                  <a:cubicBezTo>
                    <a:pt x="1028" y="4111"/>
                    <a:pt x="1931" y="4537"/>
                    <a:pt x="2607" y="5213"/>
                  </a:cubicBezTo>
                  <a:cubicBezTo>
                    <a:pt x="3284" y="5865"/>
                    <a:pt x="3685" y="6792"/>
                    <a:pt x="3685" y="7820"/>
                  </a:cubicBezTo>
                  <a:lnTo>
                    <a:pt x="4111" y="7820"/>
                  </a:lnTo>
                  <a:cubicBezTo>
                    <a:pt x="4111" y="6792"/>
                    <a:pt x="4537" y="5865"/>
                    <a:pt x="5189" y="5213"/>
                  </a:cubicBezTo>
                  <a:cubicBezTo>
                    <a:pt x="5865" y="4537"/>
                    <a:pt x="6793" y="4111"/>
                    <a:pt x="7820" y="4111"/>
                  </a:cubicBezTo>
                  <a:lnTo>
                    <a:pt x="7820" y="3710"/>
                  </a:lnTo>
                  <a:cubicBezTo>
                    <a:pt x="6793" y="3710"/>
                    <a:pt x="5865" y="3283"/>
                    <a:pt x="5189" y="2632"/>
                  </a:cubicBezTo>
                  <a:cubicBezTo>
                    <a:pt x="4537" y="1955"/>
                    <a:pt x="4111" y="1028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4530738" y="711863"/>
              <a:ext cx="195525" cy="195525"/>
            </a:xfrm>
            <a:custGeom>
              <a:rect b="b" l="l" r="r" t="t"/>
              <a:pathLst>
                <a:path extrusionOk="0" h="7821" w="7821">
                  <a:moveTo>
                    <a:pt x="3900" y="1314"/>
                  </a:moveTo>
                  <a:cubicBezTo>
                    <a:pt x="4315" y="2544"/>
                    <a:pt x="5299" y="3510"/>
                    <a:pt x="6539" y="3911"/>
                  </a:cubicBezTo>
                  <a:lnTo>
                    <a:pt x="6539" y="3911"/>
                  </a:lnTo>
                  <a:cubicBezTo>
                    <a:pt x="5299" y="4311"/>
                    <a:pt x="4315" y="5277"/>
                    <a:pt x="3900" y="6507"/>
                  </a:cubicBezTo>
                  <a:lnTo>
                    <a:pt x="3900" y="6507"/>
                  </a:lnTo>
                  <a:cubicBezTo>
                    <a:pt x="3489" y="5277"/>
                    <a:pt x="2515" y="4311"/>
                    <a:pt x="1280" y="3911"/>
                  </a:cubicBezTo>
                  <a:lnTo>
                    <a:pt x="1280" y="3911"/>
                  </a:lnTo>
                  <a:cubicBezTo>
                    <a:pt x="2515" y="3510"/>
                    <a:pt x="3489" y="2544"/>
                    <a:pt x="3900" y="1314"/>
                  </a:cubicBezTo>
                  <a:close/>
                  <a:moveTo>
                    <a:pt x="3685" y="1"/>
                  </a:moveTo>
                  <a:cubicBezTo>
                    <a:pt x="3685" y="1028"/>
                    <a:pt x="3284" y="1956"/>
                    <a:pt x="2607" y="2632"/>
                  </a:cubicBezTo>
                  <a:cubicBezTo>
                    <a:pt x="1931" y="3284"/>
                    <a:pt x="1029" y="3710"/>
                    <a:pt x="1" y="3710"/>
                  </a:cubicBezTo>
                  <a:lnTo>
                    <a:pt x="1" y="4111"/>
                  </a:lnTo>
                  <a:cubicBezTo>
                    <a:pt x="1029" y="4111"/>
                    <a:pt x="1931" y="4537"/>
                    <a:pt x="2607" y="5214"/>
                  </a:cubicBezTo>
                  <a:cubicBezTo>
                    <a:pt x="3284" y="5865"/>
                    <a:pt x="3685" y="6793"/>
                    <a:pt x="3685" y="7820"/>
                  </a:cubicBezTo>
                  <a:lnTo>
                    <a:pt x="4111" y="7820"/>
                  </a:lnTo>
                  <a:cubicBezTo>
                    <a:pt x="4111" y="6793"/>
                    <a:pt x="4537" y="5865"/>
                    <a:pt x="5189" y="5214"/>
                  </a:cubicBezTo>
                  <a:cubicBezTo>
                    <a:pt x="5866" y="4537"/>
                    <a:pt x="6793" y="4111"/>
                    <a:pt x="7821" y="4111"/>
                  </a:cubicBezTo>
                  <a:lnTo>
                    <a:pt x="7821" y="3710"/>
                  </a:lnTo>
                  <a:cubicBezTo>
                    <a:pt x="6793" y="3710"/>
                    <a:pt x="5866" y="3284"/>
                    <a:pt x="5189" y="2632"/>
                  </a:cubicBezTo>
                  <a:cubicBezTo>
                    <a:pt x="4537" y="1956"/>
                    <a:pt x="4111" y="1028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9"/>
          <p:cNvGrpSpPr/>
          <p:nvPr/>
        </p:nvGrpSpPr>
        <p:grpSpPr>
          <a:xfrm>
            <a:off x="4418507" y="3242752"/>
            <a:ext cx="997595" cy="195528"/>
            <a:chOff x="12570425" y="755225"/>
            <a:chExt cx="842350" cy="165100"/>
          </a:xfrm>
        </p:grpSpPr>
        <p:sp>
          <p:nvSpPr>
            <p:cNvPr id="1551" name="Google Shape;1551;p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9"/>
          <p:cNvGrpSpPr/>
          <p:nvPr/>
        </p:nvGrpSpPr>
        <p:grpSpPr>
          <a:xfrm>
            <a:off x="3732256" y="1513431"/>
            <a:ext cx="756515" cy="148276"/>
            <a:chOff x="12570425" y="755225"/>
            <a:chExt cx="842350" cy="165100"/>
          </a:xfrm>
        </p:grpSpPr>
        <p:sp>
          <p:nvSpPr>
            <p:cNvPr id="1554" name="Google Shape;1554;p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9"/>
          <p:cNvGrpSpPr/>
          <p:nvPr/>
        </p:nvGrpSpPr>
        <p:grpSpPr>
          <a:xfrm>
            <a:off x="7737507" y="1865214"/>
            <a:ext cx="997595" cy="195528"/>
            <a:chOff x="12570425" y="755225"/>
            <a:chExt cx="842350" cy="165100"/>
          </a:xfrm>
        </p:grpSpPr>
        <p:sp>
          <p:nvSpPr>
            <p:cNvPr id="1557" name="Google Shape;1557;p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9" name="Google Shape;1559;p9"/>
          <p:cNvSpPr txBox="1"/>
          <p:nvPr>
            <p:ph type="title"/>
          </p:nvPr>
        </p:nvSpPr>
        <p:spPr>
          <a:xfrm>
            <a:off x="720000" y="4952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1560" name="Google Shape;1560;p9"/>
          <p:cNvSpPr/>
          <p:nvPr/>
        </p:nvSpPr>
        <p:spPr>
          <a:xfrm rot="5400000">
            <a:off x="4845150" y="1027430"/>
            <a:ext cx="3281100" cy="33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9"/>
          <p:cNvSpPr txBox="1"/>
          <p:nvPr>
            <p:ph idx="4294967295" type="subTitle"/>
          </p:nvPr>
        </p:nvSpPr>
        <p:spPr>
          <a:xfrm>
            <a:off x="720000" y="1323486"/>
            <a:ext cx="2867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First and last name 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62" name="Google Shape;1562;p9"/>
          <p:cNvSpPr txBox="1"/>
          <p:nvPr>
            <p:ph idx="4294967295" type="subTitle"/>
          </p:nvPr>
        </p:nvSpPr>
        <p:spPr>
          <a:xfrm>
            <a:off x="720000" y="1808150"/>
            <a:ext cx="3819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Email address (professional)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63" name="Google Shape;1563;p9"/>
          <p:cNvSpPr txBox="1"/>
          <p:nvPr>
            <p:ph idx="4294967295" type="subTitle"/>
          </p:nvPr>
        </p:nvSpPr>
        <p:spPr>
          <a:xfrm>
            <a:off x="720000" y="2292820"/>
            <a:ext cx="2867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Phone number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64" name="Google Shape;1564;p9"/>
          <p:cNvSpPr txBox="1"/>
          <p:nvPr>
            <p:ph idx="4294967295" type="subTitle"/>
          </p:nvPr>
        </p:nvSpPr>
        <p:spPr>
          <a:xfrm>
            <a:off x="720000" y="2769200"/>
            <a:ext cx="3533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Mailing address (optional)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565" name="Google Shape;1565;p9"/>
          <p:cNvGrpSpPr/>
          <p:nvPr/>
        </p:nvGrpSpPr>
        <p:grpSpPr>
          <a:xfrm>
            <a:off x="5287670" y="1380349"/>
            <a:ext cx="2141743" cy="3012613"/>
            <a:chOff x="9792721" y="2518483"/>
            <a:chExt cx="890834" cy="1251553"/>
          </a:xfrm>
        </p:grpSpPr>
        <p:sp>
          <p:nvSpPr>
            <p:cNvPr id="1566" name="Google Shape;1566;p9"/>
            <p:cNvSpPr/>
            <p:nvPr/>
          </p:nvSpPr>
          <p:spPr>
            <a:xfrm>
              <a:off x="9792721" y="3389371"/>
              <a:ext cx="890834" cy="380665"/>
            </a:xfrm>
            <a:custGeom>
              <a:rect b="b" l="l" r="r" t="t"/>
              <a:pathLst>
                <a:path extrusionOk="0" h="20173" w="47209">
                  <a:moveTo>
                    <a:pt x="18438" y="0"/>
                  </a:moveTo>
                  <a:lnTo>
                    <a:pt x="18438" y="2949"/>
                  </a:lnTo>
                  <a:cubicBezTo>
                    <a:pt x="9665" y="4858"/>
                    <a:pt x="2602" y="11524"/>
                    <a:pt x="0" y="20172"/>
                  </a:cubicBezTo>
                  <a:lnTo>
                    <a:pt x="47208" y="20172"/>
                  </a:lnTo>
                  <a:cubicBezTo>
                    <a:pt x="44582" y="11524"/>
                    <a:pt x="37544" y="4858"/>
                    <a:pt x="28771" y="2949"/>
                  </a:cubicBezTo>
                  <a:lnTo>
                    <a:pt x="28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10199086" y="3411808"/>
              <a:ext cx="136562" cy="33230"/>
            </a:xfrm>
            <a:custGeom>
              <a:rect b="b" l="l" r="r" t="t"/>
              <a:pathLst>
                <a:path extrusionOk="0" h="1761" w="7237">
                  <a:moveTo>
                    <a:pt x="7236" y="1"/>
                  </a:moveTo>
                  <a:lnTo>
                    <a:pt x="0" y="1587"/>
                  </a:lnTo>
                  <a:lnTo>
                    <a:pt x="7236" y="176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10050372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10087791" y="3579694"/>
              <a:ext cx="7963" cy="190342"/>
            </a:xfrm>
            <a:custGeom>
              <a:rect b="b" l="l" r="r" t="t"/>
              <a:pathLst>
                <a:path extrusionOk="0" h="10087" w="422">
                  <a:moveTo>
                    <a:pt x="0" y="0"/>
                  </a:moveTo>
                  <a:lnTo>
                    <a:pt x="0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10125191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10425413" y="3579694"/>
              <a:ext cx="7491" cy="190342"/>
            </a:xfrm>
            <a:custGeom>
              <a:rect b="b" l="l" r="r" t="t"/>
              <a:pathLst>
                <a:path extrusionOk="0" h="10087" w="397">
                  <a:moveTo>
                    <a:pt x="0" y="0"/>
                  </a:moveTo>
                  <a:lnTo>
                    <a:pt x="0" y="10086"/>
                  </a:lnTo>
                  <a:lnTo>
                    <a:pt x="397" y="10086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10462813" y="3579694"/>
              <a:ext cx="7982" cy="190342"/>
            </a:xfrm>
            <a:custGeom>
              <a:rect b="b" l="l" r="r" t="t"/>
              <a:pathLst>
                <a:path extrusionOk="0" h="10087" w="423">
                  <a:moveTo>
                    <a:pt x="1" y="0"/>
                  </a:moveTo>
                  <a:lnTo>
                    <a:pt x="1" y="10086"/>
                  </a:lnTo>
                  <a:lnTo>
                    <a:pt x="422" y="100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9924584" y="2518483"/>
              <a:ext cx="409649" cy="706493"/>
            </a:xfrm>
            <a:custGeom>
              <a:rect b="b" l="l" r="r" t="t"/>
              <a:pathLst>
                <a:path extrusionOk="0" h="37440" w="21709">
                  <a:moveTo>
                    <a:pt x="6401" y="0"/>
                  </a:moveTo>
                  <a:cubicBezTo>
                    <a:pt x="5790" y="0"/>
                    <a:pt x="5170" y="99"/>
                    <a:pt x="4560" y="307"/>
                  </a:cubicBezTo>
                  <a:cubicBezTo>
                    <a:pt x="1587" y="1323"/>
                    <a:pt x="1" y="4570"/>
                    <a:pt x="1017" y="7543"/>
                  </a:cubicBezTo>
                  <a:lnTo>
                    <a:pt x="9913" y="33588"/>
                  </a:lnTo>
                  <a:cubicBezTo>
                    <a:pt x="10721" y="35952"/>
                    <a:pt x="12922" y="37439"/>
                    <a:pt x="15298" y="37439"/>
                  </a:cubicBezTo>
                  <a:cubicBezTo>
                    <a:pt x="15910" y="37439"/>
                    <a:pt x="16534" y="37340"/>
                    <a:pt x="17149" y="37132"/>
                  </a:cubicBezTo>
                  <a:cubicBezTo>
                    <a:pt x="20123" y="36116"/>
                    <a:pt x="21709" y="32870"/>
                    <a:pt x="20693" y="29896"/>
                  </a:cubicBezTo>
                  <a:lnTo>
                    <a:pt x="11796" y="3876"/>
                  </a:lnTo>
                  <a:cubicBezTo>
                    <a:pt x="10989" y="1491"/>
                    <a:pt x="8770" y="0"/>
                    <a:pt x="64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8000">
                  <a:srgbClr val="F7F7F7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10038691" y="2599567"/>
              <a:ext cx="216986" cy="789823"/>
            </a:xfrm>
            <a:custGeom>
              <a:rect b="b" l="l" r="r" t="t"/>
              <a:pathLst>
                <a:path extrusionOk="0" h="41856" w="11499">
                  <a:moveTo>
                    <a:pt x="322" y="0"/>
                  </a:moveTo>
                  <a:lnTo>
                    <a:pt x="0" y="223"/>
                  </a:lnTo>
                  <a:lnTo>
                    <a:pt x="25" y="273"/>
                  </a:lnTo>
                  <a:cubicBezTo>
                    <a:pt x="570" y="1066"/>
                    <a:pt x="9541" y="14447"/>
                    <a:pt x="11077" y="41855"/>
                  </a:cubicBezTo>
                  <a:lnTo>
                    <a:pt x="11499" y="41831"/>
                  </a:lnTo>
                  <a:cubicBezTo>
                    <a:pt x="9913" y="13431"/>
                    <a:pt x="347" y="2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10025124" y="2897430"/>
              <a:ext cx="152470" cy="28079"/>
            </a:xfrm>
            <a:custGeom>
              <a:rect b="b" l="l" r="r" t="t"/>
              <a:pathLst>
                <a:path extrusionOk="0" h="1488" w="8080">
                  <a:moveTo>
                    <a:pt x="50" y="1"/>
                  </a:moveTo>
                  <a:lnTo>
                    <a:pt x="1" y="422"/>
                  </a:lnTo>
                  <a:lnTo>
                    <a:pt x="8030" y="1488"/>
                  </a:lnTo>
                  <a:lnTo>
                    <a:pt x="8079" y="109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10013443" y="2867974"/>
              <a:ext cx="151979" cy="28079"/>
            </a:xfrm>
            <a:custGeom>
              <a:rect b="b" l="l" r="r" t="t"/>
              <a:pathLst>
                <a:path extrusionOk="0" h="1488" w="8054">
                  <a:moveTo>
                    <a:pt x="50" y="0"/>
                  </a:moveTo>
                  <a:lnTo>
                    <a:pt x="0" y="422"/>
                  </a:lnTo>
                  <a:lnTo>
                    <a:pt x="8004" y="1487"/>
                  </a:lnTo>
                  <a:lnTo>
                    <a:pt x="8054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10001272" y="2838518"/>
              <a:ext cx="155281" cy="28079"/>
            </a:xfrm>
            <a:custGeom>
              <a:rect b="b" l="l" r="r" t="t"/>
              <a:pathLst>
                <a:path extrusionOk="0" h="1488" w="8229">
                  <a:moveTo>
                    <a:pt x="50" y="0"/>
                  </a:moveTo>
                  <a:lnTo>
                    <a:pt x="1" y="397"/>
                  </a:lnTo>
                  <a:lnTo>
                    <a:pt x="8154" y="1487"/>
                  </a:lnTo>
                  <a:lnTo>
                    <a:pt x="8228" y="106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10112567" y="2683728"/>
              <a:ext cx="69706" cy="69706"/>
            </a:xfrm>
            <a:custGeom>
              <a:rect b="b" l="l" r="r" t="t"/>
              <a:pathLst>
                <a:path extrusionOk="0" h="3694" w="3694">
                  <a:moveTo>
                    <a:pt x="3396" y="1"/>
                  </a:moveTo>
                  <a:lnTo>
                    <a:pt x="1" y="3420"/>
                  </a:lnTo>
                  <a:lnTo>
                    <a:pt x="298" y="3693"/>
                  </a:lnTo>
                  <a:lnTo>
                    <a:pt x="3693" y="298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10217315" y="3033974"/>
              <a:ext cx="84670" cy="70630"/>
            </a:xfrm>
            <a:custGeom>
              <a:rect b="b" l="l" r="r" t="t"/>
              <a:pathLst>
                <a:path extrusionOk="0" h="3743" w="4487">
                  <a:moveTo>
                    <a:pt x="4213" y="1"/>
                  </a:moveTo>
                  <a:lnTo>
                    <a:pt x="1" y="3421"/>
                  </a:lnTo>
                  <a:lnTo>
                    <a:pt x="248" y="3743"/>
                  </a:lnTo>
                  <a:lnTo>
                    <a:pt x="4486" y="323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10225259" y="3066241"/>
              <a:ext cx="84198" cy="70630"/>
            </a:xfrm>
            <a:custGeom>
              <a:rect b="b" l="l" r="r" t="t"/>
              <a:pathLst>
                <a:path extrusionOk="0" h="3743" w="4462">
                  <a:moveTo>
                    <a:pt x="4214" y="1"/>
                  </a:moveTo>
                  <a:lnTo>
                    <a:pt x="1" y="3420"/>
                  </a:lnTo>
                  <a:lnTo>
                    <a:pt x="249" y="3743"/>
                  </a:lnTo>
                  <a:lnTo>
                    <a:pt x="4462" y="323"/>
                  </a:lnTo>
                  <a:lnTo>
                    <a:pt x="4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10104623" y="2656611"/>
              <a:ext cx="69687" cy="70159"/>
            </a:xfrm>
            <a:custGeom>
              <a:rect b="b" l="l" r="r" t="t"/>
              <a:pathLst>
                <a:path extrusionOk="0" h="3718" w="3693">
                  <a:moveTo>
                    <a:pt x="3395" y="0"/>
                  </a:moveTo>
                  <a:lnTo>
                    <a:pt x="0" y="3420"/>
                  </a:lnTo>
                  <a:lnTo>
                    <a:pt x="298" y="3717"/>
                  </a:lnTo>
                  <a:lnTo>
                    <a:pt x="3693" y="298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9"/>
          <p:cNvGrpSpPr/>
          <p:nvPr/>
        </p:nvGrpSpPr>
        <p:grpSpPr>
          <a:xfrm>
            <a:off x="528984" y="464204"/>
            <a:ext cx="1529792" cy="299871"/>
            <a:chOff x="12570425" y="755225"/>
            <a:chExt cx="842350" cy="165100"/>
          </a:xfrm>
        </p:grpSpPr>
        <p:sp>
          <p:nvSpPr>
            <p:cNvPr id="1583" name="Google Shape;1583;p9"/>
            <p:cNvSpPr/>
            <p:nvPr/>
          </p:nvSpPr>
          <p:spPr>
            <a:xfrm>
              <a:off x="12570425" y="755225"/>
              <a:ext cx="842350" cy="165100"/>
            </a:xfrm>
            <a:custGeom>
              <a:rect b="b" l="l" r="r" t="t"/>
              <a:pathLst>
                <a:path extrusionOk="0" h="6604" w="33694">
                  <a:moveTo>
                    <a:pt x="12467" y="0"/>
                  </a:moveTo>
                  <a:cubicBezTo>
                    <a:pt x="10902" y="0"/>
                    <a:pt x="9560" y="767"/>
                    <a:pt x="8436" y="1852"/>
                  </a:cubicBezTo>
                  <a:cubicBezTo>
                    <a:pt x="7384" y="2855"/>
                    <a:pt x="6376" y="2998"/>
                    <a:pt x="5345" y="2998"/>
                  </a:cubicBezTo>
                  <a:cubicBezTo>
                    <a:pt x="4933" y="2998"/>
                    <a:pt x="4516" y="2975"/>
                    <a:pt x="4092" y="2975"/>
                  </a:cubicBezTo>
                  <a:cubicBezTo>
                    <a:pt x="3499" y="2975"/>
                    <a:pt x="2891" y="3020"/>
                    <a:pt x="2255" y="3234"/>
                  </a:cubicBezTo>
                  <a:cubicBezTo>
                    <a:pt x="1285" y="3573"/>
                    <a:pt x="727" y="4228"/>
                    <a:pt x="412" y="4906"/>
                  </a:cubicBezTo>
                  <a:cubicBezTo>
                    <a:pt x="0" y="5779"/>
                    <a:pt x="0" y="6603"/>
                    <a:pt x="0" y="6603"/>
                  </a:cubicBezTo>
                  <a:lnTo>
                    <a:pt x="33693" y="6603"/>
                  </a:lnTo>
                  <a:cubicBezTo>
                    <a:pt x="32845" y="5634"/>
                    <a:pt x="32021" y="4785"/>
                    <a:pt x="31269" y="4082"/>
                  </a:cubicBezTo>
                  <a:cubicBezTo>
                    <a:pt x="28267" y="1278"/>
                    <a:pt x="26017" y="433"/>
                    <a:pt x="24226" y="433"/>
                  </a:cubicBezTo>
                  <a:cubicBezTo>
                    <a:pt x="21506" y="433"/>
                    <a:pt x="19844" y="2383"/>
                    <a:pt x="18214" y="2383"/>
                  </a:cubicBezTo>
                  <a:cubicBezTo>
                    <a:pt x="17763" y="2383"/>
                    <a:pt x="17315" y="2234"/>
                    <a:pt x="16847" y="1852"/>
                  </a:cubicBezTo>
                  <a:cubicBezTo>
                    <a:pt x="15228" y="531"/>
                    <a:pt x="13770" y="0"/>
                    <a:pt x="12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12570425" y="857275"/>
              <a:ext cx="842350" cy="63050"/>
            </a:xfrm>
            <a:custGeom>
              <a:rect b="b" l="l" r="r" t="t"/>
              <a:pathLst>
                <a:path extrusionOk="0" h="2522" w="33694">
                  <a:moveTo>
                    <a:pt x="31269" y="0"/>
                  </a:moveTo>
                  <a:cubicBezTo>
                    <a:pt x="26750" y="1153"/>
                    <a:pt x="20767" y="1499"/>
                    <a:pt x="15188" y="1499"/>
                  </a:cubicBezTo>
                  <a:cubicBezTo>
                    <a:pt x="8797" y="1499"/>
                    <a:pt x="2936" y="1044"/>
                    <a:pt x="412" y="824"/>
                  </a:cubicBezTo>
                  <a:cubicBezTo>
                    <a:pt x="0" y="1697"/>
                    <a:pt x="0" y="2521"/>
                    <a:pt x="0" y="2521"/>
                  </a:cubicBezTo>
                  <a:lnTo>
                    <a:pt x="33693" y="2521"/>
                  </a:lnTo>
                  <a:cubicBezTo>
                    <a:pt x="32845" y="1552"/>
                    <a:pt x="32021" y="703"/>
                    <a:pt x="3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5" name="Google Shape;1585;p9"/>
          <p:cNvSpPr/>
          <p:nvPr/>
        </p:nvSpPr>
        <p:spPr>
          <a:xfrm rot="10800000">
            <a:off x="4343613" y="3472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9"/>
          <p:cNvSpPr/>
          <p:nvPr/>
        </p:nvSpPr>
        <p:spPr>
          <a:xfrm rot="10800000">
            <a:off x="6572325" y="138041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9"/>
          <p:cNvSpPr/>
          <p:nvPr/>
        </p:nvSpPr>
        <p:spPr>
          <a:xfrm rot="10800000">
            <a:off x="7621225" y="23583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9"/>
          <p:cNvSpPr/>
          <p:nvPr/>
        </p:nvSpPr>
        <p:spPr>
          <a:xfrm rot="10800000">
            <a:off x="5220575" y="201453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9"/>
          <p:cNvSpPr/>
          <p:nvPr/>
        </p:nvSpPr>
        <p:spPr>
          <a:xfrm rot="10800000">
            <a:off x="184725" y="764063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9"/>
          <p:cNvSpPr/>
          <p:nvPr/>
        </p:nvSpPr>
        <p:spPr>
          <a:xfrm rot="10800000">
            <a:off x="8608288" y="1264388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9"/>
          <p:cNvSpPr/>
          <p:nvPr/>
        </p:nvSpPr>
        <p:spPr>
          <a:xfrm rot="10800000">
            <a:off x="3765488" y="3691875"/>
            <a:ext cx="195525" cy="195525"/>
          </a:xfrm>
          <a:custGeom>
            <a:rect b="b" l="l" r="r" t="t"/>
            <a:pathLst>
              <a:path extrusionOk="0" h="7821" w="7821">
                <a:moveTo>
                  <a:pt x="3900" y="1314"/>
                </a:moveTo>
                <a:cubicBezTo>
                  <a:pt x="4315" y="2544"/>
                  <a:pt x="5299" y="3510"/>
                  <a:pt x="6539" y="3911"/>
                </a:cubicBezTo>
                <a:lnTo>
                  <a:pt x="6539" y="3911"/>
                </a:lnTo>
                <a:cubicBezTo>
                  <a:pt x="5299" y="4311"/>
                  <a:pt x="4315" y="5277"/>
                  <a:pt x="3900" y="6507"/>
                </a:cubicBezTo>
                <a:lnTo>
                  <a:pt x="3900" y="6507"/>
                </a:lnTo>
                <a:cubicBezTo>
                  <a:pt x="3489" y="5277"/>
                  <a:pt x="2515" y="4311"/>
                  <a:pt x="1280" y="3911"/>
                </a:cubicBezTo>
                <a:lnTo>
                  <a:pt x="1280" y="3911"/>
                </a:lnTo>
                <a:cubicBezTo>
                  <a:pt x="2515" y="3510"/>
                  <a:pt x="3489" y="2544"/>
                  <a:pt x="3900" y="1314"/>
                </a:cubicBezTo>
                <a:close/>
                <a:moveTo>
                  <a:pt x="3685" y="1"/>
                </a:moveTo>
                <a:cubicBezTo>
                  <a:pt x="3685" y="1028"/>
                  <a:pt x="3284" y="1956"/>
                  <a:pt x="2607" y="2632"/>
                </a:cubicBezTo>
                <a:cubicBezTo>
                  <a:pt x="1931" y="3284"/>
                  <a:pt x="1029" y="3710"/>
                  <a:pt x="1" y="3710"/>
                </a:cubicBezTo>
                <a:lnTo>
                  <a:pt x="1" y="4111"/>
                </a:lnTo>
                <a:cubicBezTo>
                  <a:pt x="1029" y="4111"/>
                  <a:pt x="1931" y="4537"/>
                  <a:pt x="2607" y="5214"/>
                </a:cubicBezTo>
                <a:cubicBezTo>
                  <a:pt x="3284" y="5865"/>
                  <a:pt x="3685" y="6793"/>
                  <a:pt x="3685" y="7820"/>
                </a:cubicBezTo>
                <a:lnTo>
                  <a:pt x="4111" y="7820"/>
                </a:lnTo>
                <a:cubicBezTo>
                  <a:pt x="4111" y="6793"/>
                  <a:pt x="4537" y="5865"/>
                  <a:pt x="5189" y="5214"/>
                </a:cubicBezTo>
                <a:cubicBezTo>
                  <a:pt x="5866" y="4537"/>
                  <a:pt x="6793" y="4111"/>
                  <a:pt x="7821" y="4111"/>
                </a:cubicBezTo>
                <a:lnTo>
                  <a:pt x="7821" y="3710"/>
                </a:lnTo>
                <a:cubicBezTo>
                  <a:pt x="6793" y="3710"/>
                  <a:pt x="5866" y="3284"/>
                  <a:pt x="5189" y="2632"/>
                </a:cubicBezTo>
                <a:cubicBezTo>
                  <a:pt x="4537" y="1956"/>
                  <a:pt x="4111" y="1028"/>
                  <a:pt x="4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9"/>
          <p:cNvSpPr txBox="1"/>
          <p:nvPr>
            <p:ph idx="4294967295" type="subTitle"/>
          </p:nvPr>
        </p:nvSpPr>
        <p:spPr>
          <a:xfrm>
            <a:off x="720000" y="3259050"/>
            <a:ext cx="4143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Linkedin profile link (optional)  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93" name="Google Shape;1593;p9"/>
          <p:cNvSpPr txBox="1"/>
          <p:nvPr>
            <p:ph idx="4294967295" type="subTitle"/>
          </p:nvPr>
        </p:nvSpPr>
        <p:spPr>
          <a:xfrm>
            <a:off x="720000" y="3759800"/>
            <a:ext cx="4143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Portfolio or website (optional) </a:t>
            </a:r>
            <a:endParaRPr b="1" i="0" sz="1800" u="none" cap="none" strike="noStrike">
              <a:solidFill>
                <a:schemeClr val="accent4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1594" name="Google Shape;1594;p9"/>
          <p:cNvGrpSpPr/>
          <p:nvPr/>
        </p:nvGrpSpPr>
        <p:grpSpPr>
          <a:xfrm>
            <a:off x="528966" y="1347512"/>
            <a:ext cx="234360" cy="261342"/>
            <a:chOff x="3271200" y="4992125"/>
            <a:chExt cx="481825" cy="481825"/>
          </a:xfrm>
        </p:grpSpPr>
        <p:sp>
          <p:nvSpPr>
            <p:cNvPr id="1595" name="Google Shape;1595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8" name="Google Shape;1598;p9"/>
          <p:cNvGrpSpPr/>
          <p:nvPr/>
        </p:nvGrpSpPr>
        <p:grpSpPr>
          <a:xfrm>
            <a:off x="528966" y="1836637"/>
            <a:ext cx="234360" cy="261342"/>
            <a:chOff x="3271200" y="4992125"/>
            <a:chExt cx="481825" cy="481825"/>
          </a:xfrm>
        </p:grpSpPr>
        <p:sp>
          <p:nvSpPr>
            <p:cNvPr id="1599" name="Google Shape;1599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9"/>
          <p:cNvGrpSpPr/>
          <p:nvPr/>
        </p:nvGrpSpPr>
        <p:grpSpPr>
          <a:xfrm>
            <a:off x="528966" y="2317162"/>
            <a:ext cx="234360" cy="261342"/>
            <a:chOff x="3271200" y="4992125"/>
            <a:chExt cx="481825" cy="481825"/>
          </a:xfrm>
        </p:grpSpPr>
        <p:sp>
          <p:nvSpPr>
            <p:cNvPr id="1603" name="Google Shape;1603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9"/>
          <p:cNvGrpSpPr/>
          <p:nvPr/>
        </p:nvGrpSpPr>
        <p:grpSpPr>
          <a:xfrm>
            <a:off x="528966" y="2804425"/>
            <a:ext cx="234360" cy="261342"/>
            <a:chOff x="3271200" y="4992125"/>
            <a:chExt cx="481825" cy="481825"/>
          </a:xfrm>
        </p:grpSpPr>
        <p:sp>
          <p:nvSpPr>
            <p:cNvPr id="1607" name="Google Shape;1607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0" name="Google Shape;1610;p9"/>
          <p:cNvGrpSpPr/>
          <p:nvPr/>
        </p:nvGrpSpPr>
        <p:grpSpPr>
          <a:xfrm>
            <a:off x="528966" y="3292987"/>
            <a:ext cx="234360" cy="261342"/>
            <a:chOff x="3271200" y="4992125"/>
            <a:chExt cx="481825" cy="481825"/>
          </a:xfrm>
        </p:grpSpPr>
        <p:sp>
          <p:nvSpPr>
            <p:cNvPr id="1611" name="Google Shape;1611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4" name="Google Shape;1614;p9"/>
          <p:cNvGrpSpPr/>
          <p:nvPr/>
        </p:nvGrpSpPr>
        <p:grpSpPr>
          <a:xfrm>
            <a:off x="528966" y="3788287"/>
            <a:ext cx="234360" cy="261342"/>
            <a:chOff x="3271200" y="4992125"/>
            <a:chExt cx="481825" cy="481825"/>
          </a:xfrm>
        </p:grpSpPr>
        <p:sp>
          <p:nvSpPr>
            <p:cNvPr id="1615" name="Google Shape;1615;p9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eelance Writing Business Plan by Slidesgo">
  <a:themeElements>
    <a:clrScheme name="Simple Light">
      <a:dk1>
        <a:srgbClr val="212121"/>
      </a:dk1>
      <a:lt1>
        <a:srgbClr val="F0F8FF"/>
      </a:lt1>
      <a:dk2>
        <a:srgbClr val="CFE2F5"/>
      </a:dk2>
      <a:lt2>
        <a:srgbClr val="AECAEC"/>
      </a:lt2>
      <a:accent1>
        <a:srgbClr val="557EC8"/>
      </a:accent1>
      <a:accent2>
        <a:srgbClr val="4A56AF"/>
      </a:accent2>
      <a:accent3>
        <a:srgbClr val="F576A5"/>
      </a:accent3>
      <a:accent4>
        <a:srgbClr val="F03561"/>
      </a:accent4>
      <a:accent5>
        <a:srgbClr val="D3D2D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