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 N T E R N E 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TM 02 – </a:t>
            </a:r>
            <a:r>
              <a:rPr lang="en-US" dirty="0" err="1" smtClean="0"/>
              <a:t>Yunus</a:t>
            </a:r>
            <a:r>
              <a:rPr lang="en-US" dirty="0" smtClean="0"/>
              <a:t> Abdul Halim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05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Library</a:t>
            </a:r>
            <a:endParaRPr lang="en-US" dirty="0"/>
          </a:p>
        </p:txBody>
      </p:sp>
      <p:pic>
        <p:nvPicPr>
          <p:cNvPr id="1026" name="Picture 2" descr="https://encrypted-tbn0.gstatic.com/images?q=tbn%3AANd9GcTRluv0ZzUfGG0EH9deJDkPy8Bk5oHMIV-QRw&amp;usqp=C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529" y="642594"/>
            <a:ext cx="7052748" cy="574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537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</a:t>
            </a:r>
            <a:r>
              <a:rPr lang="en-US" dirty="0" err="1" smtClean="0"/>
              <a:t>Meupakan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net(network/</a:t>
            </a:r>
            <a:r>
              <a:rPr lang="en-US" dirty="0" err="1" smtClean="0"/>
              <a:t>jaringan</a:t>
            </a:r>
            <a:r>
              <a:rPr lang="en-US" dirty="0" smtClean="0"/>
              <a:t> ) yang </a:t>
            </a:r>
            <a:r>
              <a:rPr lang="en-US" dirty="0" err="1" smtClean="0"/>
              <a:t>terhubungnya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konmputer</a:t>
            </a:r>
            <a:r>
              <a:rPr lang="en-US" dirty="0" smtClean="0"/>
              <a:t>/ gadget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yang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2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42594"/>
            <a:ext cx="3845169" cy="5734760"/>
          </a:xfrm>
        </p:spPr>
        <p:txBody>
          <a:bodyPr>
            <a:normAutofit/>
          </a:bodyPr>
          <a:lstStyle/>
          <a:p>
            <a:r>
              <a:rPr lang="en-US" dirty="0" err="1" smtClean="0"/>
              <a:t>Jaringan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 smtClean="0"/>
              <a:t>pengenalan</a:t>
            </a:r>
            <a:r>
              <a:rPr lang="en-US" sz="1800" dirty="0" smtClean="0"/>
              <a:t> </a:t>
            </a:r>
            <a:r>
              <a:rPr lang="en-US" sz="1800" dirty="0" err="1" smtClean="0"/>
              <a:t>alamat</a:t>
            </a:r>
            <a:r>
              <a:rPr lang="en-US" sz="1800" dirty="0" smtClean="0"/>
              <a:t> </a:t>
            </a:r>
            <a:r>
              <a:rPr lang="en-US" sz="1800" dirty="0" err="1" smtClean="0"/>
              <a:t>ada</a:t>
            </a:r>
            <a:r>
              <a:rPr lang="en-US" sz="1800" dirty="0" smtClean="0"/>
              <a:t> 2. </a:t>
            </a:r>
            <a:br>
              <a:rPr lang="en-US" sz="1800" dirty="0" smtClean="0"/>
            </a:br>
            <a:r>
              <a:rPr lang="en-US" sz="1800" dirty="0" smtClean="0"/>
              <a:t>1. </a:t>
            </a:r>
            <a:r>
              <a:rPr lang="en-US" sz="1800" dirty="0" err="1" smtClean="0"/>
              <a:t>privat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itchFamily="2" charset="2"/>
              </a:rPr>
              <a:t> LAN (</a:t>
            </a:r>
            <a:r>
              <a:rPr lang="en-US" sz="1800" dirty="0" err="1" smtClean="0">
                <a:sym typeface="Wingdings" pitchFamily="2" charset="2"/>
              </a:rPr>
              <a:t>lokal</a:t>
            </a:r>
            <a:r>
              <a:rPr lang="en-US" sz="1800" dirty="0" smtClean="0">
                <a:sym typeface="Wingdings" pitchFamily="2" charset="2"/>
              </a:rPr>
              <a:t> area network) </a:t>
            </a:r>
            <a:br>
              <a:rPr lang="en-US" sz="1800" dirty="0" smtClean="0">
                <a:sym typeface="Wingdings" pitchFamily="2" charset="2"/>
              </a:rPr>
            </a:b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Selamat datang di adi-lecture.blogspot.com: Konsep Dasar Jaringan K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057" y="481229"/>
            <a:ext cx="7278208" cy="573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06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Koneksi</a:t>
            </a:r>
            <a:endParaRPr lang="en-US" dirty="0"/>
          </a:p>
        </p:txBody>
      </p:sp>
      <p:pic>
        <p:nvPicPr>
          <p:cNvPr id="2050" name="Picture 2" descr="Konsep Jaringan Internet dan Mekanisme Komunikasi Melalui Internet « anisa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646" y="427440"/>
            <a:ext cx="7868093" cy="606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45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pic>
        <p:nvPicPr>
          <p:cNvPr id="3076" name="Picture 4" descr="Pengertian Int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76412"/>
            <a:ext cx="10661920" cy="444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26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Interconnected Network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yang global,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 </a:t>
            </a:r>
            <a:r>
              <a:rPr lang="en-US" b="1" dirty="0"/>
              <a:t>internet backbone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/>
              <a:t>unique name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smtClean="0"/>
              <a:t>IP</a:t>
            </a:r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 err="1" smtClean="0"/>
              <a:t>publick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di internet </a:t>
            </a:r>
            <a:r>
              <a:rPr lang="en-US" b="1" dirty="0" err="1" smtClean="0"/>
              <a:t>internet</a:t>
            </a:r>
            <a:r>
              <a:rPr lang="en-US" b="1" dirty="0" smtClean="0"/>
              <a:t> backbone  </a:t>
            </a:r>
          </a:p>
          <a:p>
            <a:r>
              <a:rPr lang="en-US" dirty="0" err="1" smtClean="0"/>
              <a:t>Mengapa</a:t>
            </a:r>
            <a:r>
              <a:rPr lang="en-US" dirty="0" smtClean="0"/>
              <a:t> IT </a:t>
            </a:r>
            <a:r>
              <a:rPr lang="en-US" dirty="0" err="1" smtClean="0"/>
              <a:t>publick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internet backbone,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2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907" y="1997612"/>
            <a:ext cx="10058400" cy="39319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URL </a:t>
            </a:r>
            <a:r>
              <a:rPr lang="en-US" b="1" dirty="0"/>
              <a:t>(Uniform Resource Locator</a:t>
            </a:r>
            <a:r>
              <a:rPr lang="en-US" b="1" dirty="0" smtClean="0"/>
              <a:t>) </a:t>
            </a:r>
            <a:endParaRPr lang="en-US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URL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internet </a:t>
            </a:r>
            <a:r>
              <a:rPr lang="en-US" dirty="0" err="1"/>
              <a:t>dimana</a:t>
            </a:r>
            <a:r>
              <a:rPr lang="en-US" dirty="0"/>
              <a:t> URL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Web </a:t>
            </a:r>
            <a:r>
              <a:rPr lang="en-US" dirty="0" smtClean="0"/>
              <a:t>Server (</a:t>
            </a:r>
            <a:r>
              <a:rPr lang="en-US" dirty="0" err="1" smtClean="0"/>
              <a:t>identik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IT </a:t>
            </a:r>
            <a:r>
              <a:rPr lang="en-US" dirty="0" err="1" smtClean="0"/>
              <a:t>publick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dialiskan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) . </a:t>
            </a:r>
            <a:r>
              <a:rPr lang="en-US" dirty="0"/>
              <a:t>URL </a:t>
            </a:r>
            <a:r>
              <a:rPr lang="en-US" dirty="0" err="1"/>
              <a:t>diibaratkan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Protokol</a:t>
            </a:r>
            <a:r>
              <a:rPr lang="en-US" b="1" dirty="0"/>
              <a:t> yang </a:t>
            </a:r>
            <a:r>
              <a:rPr lang="en-US" b="1" dirty="0" err="1"/>
              <a:t>digunakan</a:t>
            </a:r>
            <a:r>
              <a:rPr lang="en-US" b="1" dirty="0"/>
              <a:t> </a:t>
            </a:r>
            <a:r>
              <a:rPr lang="en-US" b="1" dirty="0" err="1"/>
              <a:t>oleh</a:t>
            </a:r>
            <a:r>
              <a:rPr lang="en-US" b="1" dirty="0"/>
              <a:t> </a:t>
            </a:r>
            <a:r>
              <a:rPr lang="en-US" b="1" dirty="0" err="1"/>
              <a:t>suatu</a:t>
            </a:r>
            <a:r>
              <a:rPr lang="en-US" b="1" dirty="0"/>
              <a:t> browser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 </a:t>
            </a:r>
          </a:p>
          <a:p>
            <a:r>
              <a:rPr lang="en-US" dirty="0"/>
              <a:t>Nama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. </a:t>
            </a:r>
          </a:p>
          <a:p>
            <a:r>
              <a:rPr lang="en-US" dirty="0"/>
              <a:t>Path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file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i="1" dirty="0" smtClean="0"/>
              <a:t>http [hypertext </a:t>
            </a:r>
            <a:r>
              <a:rPr lang="en-US" i="1" dirty="0" err="1" smtClean="0"/>
              <a:t>tansfer</a:t>
            </a:r>
            <a:r>
              <a:rPr lang="en-US" i="1" dirty="0" smtClean="0"/>
              <a:t> </a:t>
            </a:r>
            <a:r>
              <a:rPr lang="en-US" i="1" dirty="0" err="1" smtClean="0"/>
              <a:t>protokol</a:t>
            </a:r>
            <a:r>
              <a:rPr lang="en-US" i="1" dirty="0" smtClean="0"/>
              <a:t>]</a:t>
            </a:r>
            <a:endParaRPr lang="en-US" i="1" dirty="0"/>
          </a:p>
          <a:p>
            <a:r>
              <a:rPr lang="en-US" dirty="0" err="1" smtClean="0"/>
              <a:t>Misal</a:t>
            </a:r>
            <a:r>
              <a:rPr lang="en-US" dirty="0" smtClean="0"/>
              <a:t> :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hhtp</a:t>
            </a:r>
            <a:r>
              <a:rPr lang="en-US" dirty="0" smtClean="0">
                <a:sym typeface="Wingdings" pitchFamily="2" charset="2"/>
              </a:rPr>
              <a:t>//unair.ac.id/</a:t>
            </a:r>
            <a:r>
              <a:rPr lang="en-US" dirty="0" err="1" smtClean="0">
                <a:sym typeface="Wingdings" pitchFamily="2" charset="2"/>
              </a:rPr>
              <a:t>berita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marL="822960" lvl="3" indent="0">
              <a:buNone/>
            </a:pPr>
            <a:r>
              <a:rPr lang="en-US" sz="1800" dirty="0" smtClean="0">
                <a:sym typeface="Wingdings" pitchFamily="2" charset="2"/>
              </a:rPr>
              <a:t>	 https……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0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/>
              <a:t>Protokol</a:t>
            </a:r>
            <a:r>
              <a:rPr lang="en-US" b="1" dirty="0"/>
              <a:t> Transfer</a:t>
            </a:r>
          </a:p>
          <a:p>
            <a:r>
              <a:rPr lang="en-US" b="1" dirty="0" err="1"/>
              <a:t>Protokol</a:t>
            </a:r>
            <a:r>
              <a:rPr lang="en-US" b="1" dirty="0"/>
              <a:t> transfer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internet,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protok</a:t>
            </a:r>
            <a:r>
              <a:rPr lang="en-US" dirty="0"/>
              <a:t> transfer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di internet. </a:t>
            </a:r>
          </a:p>
          <a:p>
            <a:r>
              <a:rPr lang="en-US" b="1" dirty="0"/>
              <a:t>HTTP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transfer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web.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HTTP, </a:t>
            </a:r>
            <a:r>
              <a:rPr lang="en-US" dirty="0" err="1"/>
              <a:t>dalam</a:t>
            </a:r>
            <a:r>
              <a:rPr lang="en-US" dirty="0"/>
              <a:t> internet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lain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endParaRPr lang="en-US" dirty="0"/>
          </a:p>
          <a:p>
            <a:r>
              <a:rPr lang="en-US" b="1" dirty="0"/>
              <a:t>HTTP (Hypertext Transfer Protocol) </a:t>
            </a:r>
            <a:r>
              <a:rPr lang="en-US" dirty="0" err="1"/>
              <a:t>protokol</a:t>
            </a:r>
            <a:r>
              <a:rPr lang="en-US" dirty="0"/>
              <a:t> yang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Web Browser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Web Server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diminta</a:t>
            </a:r>
            <a:r>
              <a:rPr lang="en-US" dirty="0"/>
              <a:t> web browser.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HTML.</a:t>
            </a:r>
          </a:p>
          <a:p>
            <a:r>
              <a:rPr lang="en-US" b="1" dirty="0"/>
              <a:t>FTP (File Transfer Protocol),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mengunduh</a:t>
            </a:r>
            <a:r>
              <a:rPr lang="en-US" dirty="0"/>
              <a:t> (download)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mengunggah</a:t>
            </a:r>
            <a:r>
              <a:rPr lang="en-US" dirty="0"/>
              <a:t> (upload) </a:t>
            </a:r>
            <a:r>
              <a:rPr lang="en-US" dirty="0" err="1"/>
              <a:t>suatu</a:t>
            </a:r>
            <a:r>
              <a:rPr lang="en-US" dirty="0"/>
              <a:t> file di FTP server.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bertukar</a:t>
            </a:r>
            <a:r>
              <a:rPr lang="en-US" dirty="0"/>
              <a:t> file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program </a:t>
            </a:r>
            <a:r>
              <a:rPr lang="en-US" dirty="0" err="1"/>
              <a:t>atau</a:t>
            </a:r>
            <a:r>
              <a:rPr lang="en-US" dirty="0"/>
              <a:t> software yang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di download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manapun</a:t>
            </a:r>
            <a:r>
              <a:rPr lang="en-US" dirty="0"/>
              <a:t> di Internet.</a:t>
            </a:r>
          </a:p>
          <a:p>
            <a:r>
              <a:rPr lang="en-US" b="1" dirty="0"/>
              <a:t>Telnet, </a:t>
            </a:r>
            <a:r>
              <a:rPr lang="en-US" dirty="0" err="1"/>
              <a:t>protokol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login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server </a:t>
            </a:r>
            <a:r>
              <a:rPr lang="en-US" dirty="0" err="1"/>
              <a:t>komputer</a:t>
            </a:r>
            <a:r>
              <a:rPr lang="en-US" dirty="0"/>
              <a:t>. Telnet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letaknya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.</a:t>
            </a:r>
          </a:p>
          <a:p>
            <a:r>
              <a:rPr lang="en-US" b="1" dirty="0"/>
              <a:t>SSH (Secure Shell) </a:t>
            </a:r>
            <a:r>
              <a:rPr lang="en-US" dirty="0" err="1"/>
              <a:t>didesain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menggantikan</a:t>
            </a:r>
            <a:r>
              <a:rPr lang="en-US" dirty="0"/>
              <a:t> telnet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, </a:t>
            </a:r>
            <a:r>
              <a:rPr lang="en-US" dirty="0" err="1"/>
              <a:t>beroperasi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TCP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autentifikasi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yang </a:t>
            </a:r>
            <a:r>
              <a:rPr lang="en-US" dirty="0" err="1"/>
              <a:t>aman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6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DNS (Domain Names System</a:t>
            </a:r>
            <a:r>
              <a:rPr lang="en-US" b="1" dirty="0" smtClean="0"/>
              <a:t>) </a:t>
            </a:r>
            <a:r>
              <a:rPr lang="en-US" b="1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merupakan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suatu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penamaan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alamat</a:t>
            </a:r>
            <a:r>
              <a:rPr lang="en-US" dirty="0" smtClean="0">
                <a:sym typeface="Wingdings" pitchFamily="2" charset="2"/>
              </a:rPr>
              <a:t>  </a:t>
            </a:r>
            <a:endParaRPr lang="en-US" dirty="0" smtClean="0"/>
          </a:p>
          <a:p>
            <a:r>
              <a:rPr lang="en-US" dirty="0" err="1" smtClean="0"/>
              <a:t>Komputer-komputer</a:t>
            </a:r>
            <a:r>
              <a:rPr lang="en-US" dirty="0" smtClean="0"/>
              <a:t> di internet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format </a:t>
            </a:r>
            <a:r>
              <a:rPr lang="en-US" dirty="0" err="1" smtClean="0"/>
              <a:t>penamaan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 err="1" smtClean="0"/>
              <a:t>pengelolaan</a:t>
            </a:r>
            <a:r>
              <a:rPr lang="en-US" dirty="0" smtClean="0"/>
              <a:t> server </a:t>
            </a:r>
            <a:r>
              <a:rPr lang="en-US" dirty="0" err="1" smtClean="0"/>
              <a:t>komputer</a:t>
            </a:r>
            <a:r>
              <a:rPr lang="en-US" dirty="0" smtClean="0"/>
              <a:t> di internet yang </a:t>
            </a:r>
            <a:r>
              <a:rPr lang="en-US" dirty="0" err="1" smtClean="0"/>
              <a:t>berkembang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.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penamaan</a:t>
            </a:r>
            <a:r>
              <a:rPr lang="en-US" dirty="0" smtClean="0"/>
              <a:t> server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Domain Names System (DNS). DNS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tingkat-tingkat</a:t>
            </a:r>
            <a:r>
              <a:rPr lang="en-US" dirty="0" smtClean="0"/>
              <a:t> domain,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komputer-komputer</a:t>
            </a:r>
            <a:r>
              <a:rPr lang="en-US" dirty="0" smtClean="0"/>
              <a:t> yang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internet</a:t>
            </a:r>
          </a:p>
          <a:p>
            <a:r>
              <a:rPr lang="en-US" dirty="0" err="1" smtClean="0"/>
              <a:t>Pemilahan</a:t>
            </a:r>
            <a:r>
              <a:rPr lang="en-US" dirty="0" smtClean="0"/>
              <a:t> DNS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klatur</a:t>
            </a:r>
            <a:r>
              <a:rPr lang="en-US" dirty="0" smtClean="0"/>
              <a:t>, </a:t>
            </a:r>
            <a:r>
              <a:rPr lang="en-US" dirty="0" err="1" smtClean="0"/>
              <a:t>nomer</a:t>
            </a:r>
            <a:r>
              <a:rPr lang="en-US" dirty="0" smtClean="0"/>
              <a:t> </a:t>
            </a:r>
            <a:r>
              <a:rPr lang="en-US" dirty="0" err="1" smtClean="0"/>
              <a:t>klatur</a:t>
            </a:r>
            <a:r>
              <a:rPr lang="en-US" dirty="0" smtClean="0"/>
              <a:t> </a:t>
            </a:r>
            <a:r>
              <a:rPr lang="en-US" dirty="0" err="1" smtClean="0"/>
              <a:t>indonesia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ac.id ; go.id ; po.id ; net ; </a:t>
            </a:r>
            <a:r>
              <a:rPr lang="en-US" dirty="0" err="1" smtClean="0">
                <a:sym typeface="Wingdings" pitchFamily="2" charset="2"/>
              </a:rPr>
              <a:t>ulg</a:t>
            </a:r>
            <a:r>
              <a:rPr lang="en-US" dirty="0" smtClean="0">
                <a:sym typeface="Wingdings" pitchFamily="2" charset="2"/>
              </a:rPr>
              <a:t> ; </a:t>
            </a:r>
            <a:r>
              <a:rPr lang="en-US" dirty="0" err="1" smtClean="0">
                <a:sym typeface="Wingdings" pitchFamily="2" charset="2"/>
              </a:rPr>
              <a:t>dll</a:t>
            </a:r>
            <a:r>
              <a:rPr lang="en-US" dirty="0" smtClean="0">
                <a:sym typeface="Wingdings" pitchFamily="2" charset="2"/>
              </a:rPr>
              <a:t>. </a:t>
            </a:r>
          </a:p>
          <a:p>
            <a:r>
              <a:rPr lang="en-US" dirty="0" smtClean="0">
                <a:sym typeface="Wingdings" pitchFamily="2" charset="2"/>
              </a:rPr>
              <a:t>Yang </a:t>
            </a:r>
            <a:r>
              <a:rPr lang="en-US" dirty="0" err="1" smtClean="0">
                <a:sym typeface="Wingdings" pitchFamily="2" charset="2"/>
              </a:rPr>
              <a:t>mengatur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nomor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klatur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indonesia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tersentral</a:t>
            </a:r>
            <a:r>
              <a:rPr lang="en-US" dirty="0" smtClean="0">
                <a:sym typeface="Wingdings" pitchFamily="2" charset="2"/>
              </a:rPr>
              <a:t> di PNDI [ </a:t>
            </a:r>
            <a:r>
              <a:rPr lang="en-US" dirty="0" err="1" smtClean="0">
                <a:sym typeface="Wingdings" pitchFamily="2" charset="2"/>
              </a:rPr>
              <a:t>pengelola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nama</a:t>
            </a:r>
            <a:r>
              <a:rPr lang="en-US" dirty="0" smtClean="0">
                <a:sym typeface="Wingdings" pitchFamily="2" charset="2"/>
              </a:rPr>
              <a:t> domain </a:t>
            </a:r>
            <a:r>
              <a:rPr lang="en-US" dirty="0" err="1" smtClean="0">
                <a:sym typeface="Wingdings" pitchFamily="2" charset="2"/>
              </a:rPr>
              <a:t>indonesia</a:t>
            </a:r>
            <a:r>
              <a:rPr lang="en-US" dirty="0" smtClean="0">
                <a:sym typeface="Wingdings" pitchFamily="2" charset="2"/>
              </a:rPr>
              <a:t>] </a:t>
            </a:r>
          </a:p>
          <a:p>
            <a:r>
              <a:rPr lang="en-US" dirty="0" smtClean="0">
                <a:sym typeface="Wingdings" pitchFamily="2" charset="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5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416" y="642594"/>
            <a:ext cx="2239108" cy="5637182"/>
          </a:xfrm>
        </p:spPr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err="1" smtClean="0"/>
              <a:t>ioT</a:t>
            </a:r>
            <a:r>
              <a:rPr lang="en-US" sz="1600" dirty="0" smtClean="0"/>
              <a:t>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menghubungkan</a:t>
            </a:r>
            <a:r>
              <a:rPr lang="en-US" sz="1600" dirty="0" smtClean="0"/>
              <a:t> </a:t>
            </a:r>
            <a:r>
              <a:rPr lang="en-US" sz="1600" dirty="0" err="1" smtClean="0"/>
              <a:t>semuanya</a:t>
            </a:r>
            <a:r>
              <a:rPr lang="en-US" sz="1600" dirty="0" smtClean="0"/>
              <a:t>, </a:t>
            </a:r>
            <a:r>
              <a:rPr lang="en-US" sz="1600" dirty="0" err="1" smtClean="0"/>
              <a:t>semua</a:t>
            </a:r>
            <a:r>
              <a:rPr lang="en-US" sz="1600" dirty="0" smtClean="0"/>
              <a:t> media yang </a:t>
            </a:r>
            <a:r>
              <a:rPr lang="en-US" sz="1600" dirty="0" err="1" smtClean="0"/>
              <a:t>berhubungan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aktivitas</a:t>
            </a:r>
            <a:r>
              <a:rPr lang="en-US" sz="1600" dirty="0" smtClean="0"/>
              <a:t> </a:t>
            </a:r>
            <a:r>
              <a:rPr lang="en-US" sz="1600" dirty="0" err="1" smtClean="0"/>
              <a:t>kita</a:t>
            </a:r>
            <a:r>
              <a:rPr lang="en-US" sz="1600" dirty="0" smtClean="0"/>
              <a:t> </a:t>
            </a:r>
            <a:r>
              <a:rPr lang="en-US" sz="1600" dirty="0" err="1" smtClean="0"/>
              <a:t>mulai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gadget, control </a:t>
            </a:r>
            <a:r>
              <a:rPr lang="en-US" sz="1600" dirty="0" err="1" smtClean="0"/>
              <a:t>bycecl</a:t>
            </a:r>
            <a:r>
              <a:rPr lang="en-US" sz="1600" dirty="0" smtClean="0"/>
              <a:t>, control car, hotel, </a:t>
            </a:r>
            <a:r>
              <a:rPr lang="en-US" sz="1600" dirty="0" err="1" smtClean="0"/>
              <a:t>hiburan</a:t>
            </a:r>
            <a:r>
              <a:rPr lang="en-US" sz="1600" dirty="0" smtClean="0"/>
              <a:t>, </a:t>
            </a:r>
            <a:r>
              <a:rPr lang="en-US" sz="1600" dirty="0" err="1" smtClean="0"/>
              <a:t>dll</a:t>
            </a:r>
            <a:r>
              <a:rPr lang="en-US" sz="1600" dirty="0" smtClean="0"/>
              <a:t>. </a:t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 smtClean="0"/>
              <a:t>ioT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library, smart library </a:t>
            </a:r>
            <a:r>
              <a:rPr lang="en-US" sz="1600" dirty="0" smtClean="0">
                <a:sym typeface="Wingdings" pitchFamily="2" charset="2"/>
              </a:rPr>
              <a:t> </a:t>
            </a:r>
            <a:r>
              <a:rPr lang="en-US" sz="1600" dirty="0" err="1" smtClean="0">
                <a:sym typeface="Wingdings" pitchFamily="2" charset="2"/>
              </a:rPr>
              <a:t>menemukan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buku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tanpa</a:t>
            </a:r>
            <a:r>
              <a:rPr lang="en-US" sz="1600" dirty="0" smtClean="0">
                <a:sym typeface="Wingdings" pitchFamily="2" charset="2"/>
              </a:rPr>
              <a:t>  </a:t>
            </a:r>
            <a:r>
              <a:rPr lang="en-US" sz="1600" dirty="0" err="1" smtClean="0">
                <a:sym typeface="Wingdings" pitchFamily="2" charset="2"/>
              </a:rPr>
              <a:t>menyentuh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buku</a:t>
            </a:r>
            <a:r>
              <a:rPr lang="en-US" sz="1600" dirty="0" smtClean="0">
                <a:sym typeface="Wingdings" pitchFamily="2" charset="2"/>
              </a:rPr>
              <a:t>. </a:t>
            </a:r>
            <a:r>
              <a:rPr lang="en-US" sz="1600" dirty="0" err="1" smtClean="0">
                <a:sym typeface="Wingdings" pitchFamily="2" charset="2"/>
              </a:rPr>
              <a:t>Meminjam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buku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tanpa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pinjam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ke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perpustakaan</a:t>
            </a:r>
            <a:r>
              <a:rPr lang="en-US" sz="1600" dirty="0" smtClean="0">
                <a:sym typeface="Wingdings" pitchFamily="2" charset="2"/>
              </a:rPr>
              <a:t>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122" name="Picture 2" descr="Apa Itu Internet of Things? | Spaceku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470" y="814575"/>
            <a:ext cx="8840764" cy="546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449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108</TotalTime>
  <Words>171</Words>
  <Application>Microsoft Office PowerPoint</Application>
  <PresentationFormat>Custom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Savon</vt:lpstr>
      <vt:lpstr>I N T E R N E T</vt:lpstr>
      <vt:lpstr>Jaringan  pengenalan alamat ada 2.  1. privat  LAN (lokal area network)    </vt:lpstr>
      <vt:lpstr>Koneksi</vt:lpstr>
      <vt:lpstr>Internet</vt:lpstr>
      <vt:lpstr>Internet</vt:lpstr>
      <vt:lpstr>Konsep Dasar</vt:lpstr>
      <vt:lpstr>Konsep Dasar</vt:lpstr>
      <vt:lpstr>Konsep Dasar</vt:lpstr>
      <vt:lpstr>IoT ioT dapat menghubungkan semuanya, semua media yang berhubungan dengan aktivitas kita mulai dari gadget, control bycecl, control car, hotel, hiburan, dll.   ioT dalam library, smart library  menemukan buku tanpa  menyentuh buku. Meminjam buku tanpa pinjam ke perpustakaan.  </vt:lpstr>
      <vt:lpstr>IoT Library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N T E R N E T</dc:title>
  <dc:creator>Windows User</dc:creator>
  <cp:lastModifiedBy>acer</cp:lastModifiedBy>
  <cp:revision>10</cp:revision>
  <dcterms:created xsi:type="dcterms:W3CDTF">2020-09-17T05:17:57Z</dcterms:created>
  <dcterms:modified xsi:type="dcterms:W3CDTF">2020-09-21T01:58:16Z</dcterms:modified>
</cp:coreProperties>
</file>