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777B9-4DE1-4406-BF1D-1B14CF2E9F85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5DDEA-972E-499A-A5B7-9B92C33D27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54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52F-613A-40C6-BA13-8955CA41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505D1-E1C6-40AF-8715-F137F3B85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E2E-B02F-494A-8FFC-CED0F680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DDCF-D4BB-47DE-8992-B1D929AD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E632-4A65-48C0-86C4-2BF3447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616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1071-6F67-4F00-AB1F-02A65CBF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9CC71-627E-4FEE-B7EB-1243D1D2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FB9C-BDEF-403C-8637-BE92A45B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15C8-AAAD-4B3C-B551-1CAC90A9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C2A6-8E51-4DDA-8F19-EE4F08A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093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497C5-4FE5-4D53-8D69-DD2B7B64A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027BB-E31A-4F1A-92E9-34E362527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FBC1-10AF-4125-9982-50539D3B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62B7-018A-41F3-9C55-18FFDC2D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AA69-8847-4791-AE98-6EDECAF2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357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1031000" y="2314295"/>
            <a:ext cx="333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1031000" y="2991928"/>
            <a:ext cx="33388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2347632" y="1651468"/>
            <a:ext cx="705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4506201" y="2314385"/>
            <a:ext cx="317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4369800" y="2991932"/>
            <a:ext cx="3452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5464399" y="1651483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7723616" y="2322796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7632817" y="2991920"/>
            <a:ext cx="3452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8656816" y="1652093"/>
            <a:ext cx="1404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723141" y="4543985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723141" y="5225021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3726941" y="3870779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6094861" y="4543985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6140461" y="5225021"/>
            <a:ext cx="317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7098661" y="3870779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791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9F70-F616-40ED-851C-F16689EA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BB57-B112-42B5-8CDE-6612DA4E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157F-40D3-41EF-8758-08106AF8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4D1A-389A-4E90-89AD-4939B85B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EE42-B67A-4623-BAA4-A8D95055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927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865E-26CA-46B7-A097-53722FA9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8C4A-D6BF-4BDD-8291-08398464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4B9B-D61E-41FC-9D0A-09597AE9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4645-F521-4F3B-BF38-1BFDD633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9132-288E-4035-88B0-26A2FE7A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474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0B63-812E-4E23-AD56-29FB5DCB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C75A-9B7F-4A7E-8B1C-6687B7E3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473B1-3EFE-449C-A120-35983192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1FBF-D325-4EFC-8021-25E77D68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60E2-52C3-440D-8782-79DD0586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76C9B-B81A-469D-9C51-4A59D038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598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AC65-F4A3-4AD7-8B2A-39278845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AB35-4A64-4339-A846-303CF1B1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65367-8AFC-4B45-8D55-A6DC3C61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CB590-785A-4733-92E4-101CF5501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EC7EF-1723-4646-AA1C-CA76397B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AD422-BA9D-44E1-A9BE-86EC02C8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06D13-C65B-401D-9767-0252BDCD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78572-ABA1-408C-8300-9F5D3E53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045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D738-B098-422C-BC82-D1ADBBE3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7A204-49D0-4F77-8F78-851F927B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AE0AB-AAFA-49CC-A6F7-D2E3DB50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2C873-DCF6-453E-9BB1-A7285FBC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353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2ED4-9FD1-46E7-8CE9-B37DDAE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29870-AA74-4000-B3DB-FD811412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A0F0F-34D6-493C-9B84-495D8CEB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99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071-CD9E-4174-B190-8552591F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A551-D20B-4CB0-994A-5C4A5DA0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D9ED3-7811-4F76-AAB3-AAC40CCA7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95B6-C109-4CA4-BA37-4F6B082E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C7371-E15B-461F-AB3B-92FBFBE5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19A51-5A9E-49AA-BD42-4BC55D3F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2534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C12-82FA-476B-8C28-FD9AC5DB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8C262-C179-4B82-ACF3-60A791046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DF176-6657-4C23-B903-39E80B46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A7887-7B7F-485B-85B6-E896EBA4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CACEE-1BB4-419A-807F-E307BFD3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79A4D-8C99-4281-89DF-913E5EEC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862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146B7-3416-461B-B5EA-713E0C47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4C13-820D-4D55-B880-A0866523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A8BF-E7FA-4347-B526-019C2E766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CC43-B7ED-4B8A-9BCD-E7C4A3997817}" type="datetimeFigureOut">
              <a:rPr lang="en-SG" smtClean="0"/>
              <a:t>10/4/2022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6050-8430-40C1-9470-E128A15FD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531E-01F8-418F-B537-65E01B0CC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F3BB-CE86-4386-B41B-74E89C70C2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3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7.gif"/><Relationship Id="rId5" Type="http://schemas.openxmlformats.org/officeDocument/2006/relationships/image" Target="../media/image3.png"/><Relationship Id="rId10" Type="http://schemas.openxmlformats.org/officeDocument/2006/relationships/image" Target="../media/image6.gif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 idx="18"/>
          </p:nvPr>
        </p:nvSpPr>
        <p:spPr>
          <a:xfrm>
            <a:off x="3378487" y="327992"/>
            <a:ext cx="5736000" cy="84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400" dirty="0">
                <a:latin typeface="Tw Cen MT Condensed" panose="020B0606020104020203" pitchFamily="34" charset="0"/>
              </a:rPr>
              <a:t>How Our System Works</a:t>
            </a:r>
            <a:endParaRPr sz="4400" dirty="0">
              <a:latin typeface="Tw Cen MT Condensed" panose="020B0606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30F07-92E7-47A4-8B5B-D0F90FBCA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538" y1="63597" x2="49231" y2="84317"/>
                        <a14:foregroundMark x1="50769" y1="47698" x2="51308" y2="33885"/>
                        <a14:foregroundMark x1="51308" y1="33885" x2="51308" y2="338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48578" y="2284403"/>
            <a:ext cx="2411751" cy="2578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732A83-DF82-4148-92B2-7EE13005E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03" b="96752" l="9916" r="89916">
                        <a14:foregroundMark x1="52269" y1="7692" x2="52941" y2="6154"/>
                        <a14:foregroundMark x1="47395" y1="6325" x2="47395" y2="4103"/>
                        <a14:foregroundMark x1="41345" y1="50427" x2="41008" y2="55385"/>
                        <a14:foregroundMark x1="40840" y1="90598" x2="41176" y2="94701"/>
                        <a14:foregroundMark x1="36975" y1="71795" x2="36807" y2="76752"/>
                        <a14:foregroundMark x1="56303" y1="77436" x2="56303" y2="83761"/>
                        <a14:foregroundMark x1="61681" y1="92308" x2="61849" y2="967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1669728" y="1975989"/>
            <a:ext cx="627376" cy="616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3EBB94-9552-43D0-9B8E-03BE93144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50" b="92250" l="5531" r="89971">
                        <a14:foregroundMark x1="23230" y1="6500" x2="21239" y2="21625"/>
                        <a14:foregroundMark x1="8776" y1="30813" x2="8776" y2="40000"/>
                        <a14:foregroundMark x1="19248" y1="57500" x2="17625" y2="69438"/>
                        <a14:foregroundMark x1="17625" y1="69438" x2="17625" y2="69438"/>
                        <a14:foregroundMark x1="17257" y1="65125" x2="14749" y2="85063"/>
                        <a14:foregroundMark x1="30457" y1="58250" x2="35324" y2="75688"/>
                        <a14:foregroundMark x1="34292" y1="80313" x2="36652" y2="91313"/>
                        <a14:foregroundMark x1="37316" y1="92250" x2="41150" y2="91813"/>
                        <a14:foregroundMark x1="12611" y1="90750" x2="7153" y2="91188"/>
                        <a14:foregroundMark x1="8997" y1="91938" x2="5531" y2="91500"/>
                        <a14:foregroundMark x1="21091" y1="9250" x2="22198" y2="3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6015" y="2175899"/>
            <a:ext cx="1738469" cy="20512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85A96E-EE04-4B82-B603-ABFC29D6ECA0}"/>
              </a:ext>
            </a:extLst>
          </p:cNvPr>
          <p:cNvSpPr txBox="1"/>
          <p:nvPr/>
        </p:nvSpPr>
        <p:spPr>
          <a:xfrm>
            <a:off x="2850743" y="1765530"/>
            <a:ext cx="162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Temp: 98</a:t>
            </a:r>
            <a:r>
              <a:rPr lang="en-SG" sz="2400" dirty="0">
                <a:sym typeface="Symbol" panose="05050102010706020507" pitchFamily="18" charset="2"/>
              </a:rPr>
              <a:t>F</a:t>
            </a:r>
            <a:endParaRPr lang="en-SG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C7290E-55B5-4B33-9641-6B9CA719173A}"/>
              </a:ext>
            </a:extLst>
          </p:cNvPr>
          <p:cNvGrpSpPr/>
          <p:nvPr/>
        </p:nvGrpSpPr>
        <p:grpSpPr>
          <a:xfrm>
            <a:off x="4472899" y="1848372"/>
            <a:ext cx="1773588" cy="1475792"/>
            <a:chOff x="3387335" y="1464906"/>
            <a:chExt cx="1330191" cy="110684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D9F7E8-1772-4465-A28A-7E9CD3211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87335" y="1464906"/>
              <a:ext cx="1106844" cy="110684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946B63-D69B-43AC-B953-DE9F42D0EB95}"/>
                </a:ext>
              </a:extLst>
            </p:cNvPr>
            <p:cNvSpPr txBox="1"/>
            <p:nvPr/>
          </p:nvSpPr>
          <p:spPr>
            <a:xfrm>
              <a:off x="3530473" y="1948569"/>
              <a:ext cx="1187053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33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Wash Hand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5D217197-92B6-4852-BEC7-C7E24DF72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7338" y="2569389"/>
            <a:ext cx="1582737" cy="105410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BF09ADD-DA27-476C-ADE0-008874DA748D}"/>
              </a:ext>
            </a:extLst>
          </p:cNvPr>
          <p:cNvGrpSpPr/>
          <p:nvPr/>
        </p:nvGrpSpPr>
        <p:grpSpPr>
          <a:xfrm>
            <a:off x="6531584" y="1861863"/>
            <a:ext cx="2432416" cy="1512212"/>
            <a:chOff x="3052910" y="2995774"/>
            <a:chExt cx="1634940" cy="103842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26A24E-52D8-45E8-A190-2E7FDEBD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52910" y="2995774"/>
              <a:ext cx="1038428" cy="1038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71F2F7-0B85-4C14-B1F8-73ED37154050}"/>
                </a:ext>
              </a:extLst>
            </p:cNvPr>
            <p:cNvSpPr txBox="1"/>
            <p:nvPr/>
          </p:nvSpPr>
          <p:spPr>
            <a:xfrm>
              <a:off x="3128341" y="3426822"/>
              <a:ext cx="1559509" cy="20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33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Please Enter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8CCD4F2-6960-4AD9-9F3C-CE1918F96C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0202" y="2175900"/>
            <a:ext cx="1972020" cy="11482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82ABA-19DE-444A-B2AE-605354B9B77A}"/>
              </a:ext>
            </a:extLst>
          </p:cNvPr>
          <p:cNvSpPr txBox="1"/>
          <p:nvPr/>
        </p:nvSpPr>
        <p:spPr>
          <a:xfrm>
            <a:off x="6954467" y="4276045"/>
            <a:ext cx="24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Didn’t Wash Hand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62E737-560B-400D-B6AE-47D963ED942D}"/>
              </a:ext>
            </a:extLst>
          </p:cNvPr>
          <p:cNvGrpSpPr/>
          <p:nvPr/>
        </p:nvGrpSpPr>
        <p:grpSpPr>
          <a:xfrm>
            <a:off x="7062674" y="4487343"/>
            <a:ext cx="2027705" cy="1511324"/>
            <a:chOff x="2387323" y="3230387"/>
            <a:chExt cx="1769593" cy="162897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23818C8-9B05-46B0-AB27-3844B8509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7323" y="3230387"/>
              <a:ext cx="1628972" cy="162897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08216-57A1-44EB-AD54-6768A86B74D8}"/>
                </a:ext>
              </a:extLst>
            </p:cNvPr>
            <p:cNvSpPr txBox="1"/>
            <p:nvPr/>
          </p:nvSpPr>
          <p:spPr>
            <a:xfrm>
              <a:off x="2682640" y="3895398"/>
              <a:ext cx="1474276" cy="453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67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Time Out !</a:t>
              </a:r>
            </a:p>
            <a:p>
              <a:r>
                <a:rPr lang="en-SG" sz="1067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Please Return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EF62F784-B3BD-4D5F-A554-6A9C336F5B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4455" y="4863935"/>
            <a:ext cx="2304144" cy="13460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93C5950-A93E-427E-B364-6FE3E1D11F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88" b="92125" l="4867" r="89971">
                        <a14:foregroundMark x1="23304" y1="5250" x2="23304" y2="15812"/>
                        <a14:foregroundMark x1="19985" y1="3688" x2="18805" y2="12625"/>
                        <a14:foregroundMark x1="9218" y1="30750" x2="9882" y2="41875"/>
                        <a14:foregroundMark x1="18142" y1="65125" x2="13201" y2="80000"/>
                        <a14:foregroundMark x1="33628" y1="62313" x2="34071" y2="75063"/>
                        <a14:foregroundMark x1="12242" y1="87750" x2="12463" y2="91563"/>
                        <a14:foregroundMark x1="5457" y1="91750" x2="4941" y2="91750"/>
                        <a14:foregroundMark x1="35251" y1="84813" x2="38791" y2="92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8491" y="4554717"/>
            <a:ext cx="1845848" cy="217799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58D0C16-6F37-4F38-B62B-073B705B8C06}"/>
              </a:ext>
            </a:extLst>
          </p:cNvPr>
          <p:cNvSpPr txBox="1"/>
          <p:nvPr/>
        </p:nvSpPr>
        <p:spPr>
          <a:xfrm>
            <a:off x="2721911" y="4158729"/>
            <a:ext cx="175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Temp: 101</a:t>
            </a:r>
            <a:r>
              <a:rPr lang="en-SG" sz="2400" dirty="0">
                <a:sym typeface="Symbol" panose="05050102010706020507" pitchFamily="18" charset="2"/>
              </a:rPr>
              <a:t>F</a:t>
            </a:r>
            <a:endParaRPr lang="en-SG" sz="24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A50775-9B98-4168-B5D7-766F1C569E0E}"/>
              </a:ext>
            </a:extLst>
          </p:cNvPr>
          <p:cNvGrpSpPr/>
          <p:nvPr/>
        </p:nvGrpSpPr>
        <p:grpSpPr>
          <a:xfrm>
            <a:off x="4472899" y="4462472"/>
            <a:ext cx="1475792" cy="1475792"/>
            <a:chOff x="3354674" y="3346854"/>
            <a:chExt cx="1106844" cy="110684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F247FBF-85CD-4D51-A216-C174AADF8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54674" y="3346854"/>
              <a:ext cx="1106844" cy="1106844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40A9B9-9BAB-4C60-B3E1-94D2B0D27D58}"/>
                </a:ext>
              </a:extLst>
            </p:cNvPr>
            <p:cNvSpPr txBox="1"/>
            <p:nvPr/>
          </p:nvSpPr>
          <p:spPr>
            <a:xfrm>
              <a:off x="3403791" y="3797466"/>
              <a:ext cx="95963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67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May Covid </a:t>
              </a:r>
              <a:r>
                <a:rPr lang="en-SG" sz="1067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Positi</a:t>
              </a:r>
              <a:endParaRPr lang="en-SG" sz="1067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SG" sz="1333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59A9154-B042-4B88-A69B-E85002B2CC5B}"/>
                </a:ext>
              </a:extLst>
            </p:cNvPr>
            <p:cNvSpPr txBox="1"/>
            <p:nvPr/>
          </p:nvSpPr>
          <p:spPr>
            <a:xfrm>
              <a:off x="3414931" y="3900276"/>
              <a:ext cx="809356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67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Please 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143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278 L 0.1493 -0.0555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42" presetClass="entr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</vt:lpstr>
      <vt:lpstr>Arial</vt:lpstr>
      <vt:lpstr>Calibri</vt:lpstr>
      <vt:lpstr>Calibri Light</vt:lpstr>
      <vt:lpstr>Fira Sans Extra Condensed Medium</vt:lpstr>
      <vt:lpstr>Tw Cen MT Condensed</vt:lpstr>
      <vt:lpstr>Office Theme</vt:lpstr>
      <vt:lpstr>How Our System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Our System Works</dc:title>
  <dc:creator>HP</dc:creator>
  <cp:lastModifiedBy>HP</cp:lastModifiedBy>
  <cp:revision>1</cp:revision>
  <dcterms:created xsi:type="dcterms:W3CDTF">2022-04-09T18:24:42Z</dcterms:created>
  <dcterms:modified xsi:type="dcterms:W3CDTF">2022-04-09T18:28:23Z</dcterms:modified>
</cp:coreProperties>
</file>