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Fira Sans Extra Condensed Medium"/>
      <p:regular r:id="rId14"/>
      <p:bold r:id="rId15"/>
      <p:italic r:id="rId16"/>
      <p:boldItalic r:id="rId17"/>
    </p:embeddedFont>
    <p:embeddedFont>
      <p:font typeface="Hind Vadodara Light"/>
      <p:regular r:id="rId18"/>
      <p:bold r:id="rId19"/>
    </p:embeddedFont>
    <p:embeddedFont>
      <p:font typeface="Teko 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2" roundtripDataSignature="AMtx7mjCyqDoUadHyilE48seSFYwPSfK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Light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Tek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ExtraCondensedMedium-bold.fntdata"/><Relationship Id="rId14" Type="http://schemas.openxmlformats.org/officeDocument/2006/relationships/font" Target="fonts/FiraSansExtraCondensedMedium-regular.fntdata"/><Relationship Id="rId17" Type="http://schemas.openxmlformats.org/officeDocument/2006/relationships/font" Target="fonts/FiraSansExtraCondensedMedium-boldItalic.fntdata"/><Relationship Id="rId16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indVadodaraLight-bold.fntdata"/><Relationship Id="rId6" Type="http://schemas.openxmlformats.org/officeDocument/2006/relationships/slide" Target="slides/slide1.xml"/><Relationship Id="rId18" Type="http://schemas.openxmlformats.org/officeDocument/2006/relationships/font" Target="fonts/HindVadodara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0D18-4077-82D6-26F4D85358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0D18-4077-82D6-26F4D85358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18-4077-82D6-26F4D8535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6397535"/>
        <c:axId val="366381727"/>
      </c:barChart>
      <c:catAx>
        <c:axId val="3663975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6381727"/>
        <c:crosses val="autoZero"/>
        <c:auto val="1"/>
        <c:lblAlgn val="ctr"/>
        <c:lblOffset val="100"/>
        <c:noMultiLvlLbl val="0"/>
      </c:catAx>
      <c:valAx>
        <c:axId val="3663817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639753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4" name="Google Shape;34;p13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13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13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" name="Google Shape;42;p14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" name="Google Shape;44;p14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" name="Google Shape;46;p14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15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" name="Google Shape;52;p15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16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6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6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6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10" Type="http://schemas.openxmlformats.org/officeDocument/2006/relationships/image" Target="../media/image28.png"/><Relationship Id="rId9" Type="http://schemas.openxmlformats.org/officeDocument/2006/relationships/image" Target="../media/image29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27.gif"/><Relationship Id="rId8" Type="http://schemas.openxmlformats.org/officeDocument/2006/relationships/image" Target="../media/image2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481750" y="169920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SG"/>
              <a:t>Guardian of</a:t>
            </a:r>
            <a:br>
              <a:rPr lang="en-SG"/>
            </a:br>
            <a:r>
              <a:rPr lang="en-SG"/>
              <a:t>Health Safety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Project Concept</a:t>
            </a:r>
            <a:endParaRPr/>
          </a:p>
        </p:txBody>
      </p:sp>
      <p:sp>
        <p:nvSpPr>
          <p:cNvPr id="78" name="Google Shape;78;p2"/>
          <p:cNvSpPr txBox="1"/>
          <p:nvPr>
            <p:ph idx="15" type="ctrTitle"/>
          </p:nvPr>
        </p:nvSpPr>
        <p:spPr>
          <a:xfrm flipH="1">
            <a:off x="549274" y="1993950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Detect Temperature</a:t>
            </a:r>
            <a:endParaRPr/>
          </a:p>
        </p:txBody>
      </p:sp>
      <p:sp>
        <p:nvSpPr>
          <p:cNvPr id="79" name="Google Shape;79;p2"/>
          <p:cNvSpPr txBox="1"/>
          <p:nvPr>
            <p:ph idx="17" type="title"/>
          </p:nvPr>
        </p:nvSpPr>
        <p:spPr>
          <a:xfrm>
            <a:off x="1302124" y="1639643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SG"/>
              <a:t>01 </a:t>
            </a:r>
            <a:endParaRPr/>
          </a:p>
        </p:txBody>
      </p:sp>
      <p:cxnSp>
        <p:nvCxnSpPr>
          <p:cNvPr id="80" name="Google Shape;80;p2"/>
          <p:cNvCxnSpPr>
            <a:stCxn id="79" idx="3"/>
          </p:cNvCxnSpPr>
          <p:nvPr/>
        </p:nvCxnSpPr>
        <p:spPr>
          <a:xfrm>
            <a:off x="2249524" y="1928543"/>
            <a:ext cx="1542000" cy="0"/>
          </a:xfrm>
          <a:prstGeom prst="straightConnector1">
            <a:avLst/>
          </a:prstGeom>
          <a:noFill/>
          <a:ln cap="flat" cmpd="sng" w="9525">
            <a:solidFill>
              <a:srgbClr val="D3911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2"/>
          <p:cNvSpPr txBox="1"/>
          <p:nvPr/>
        </p:nvSpPr>
        <p:spPr>
          <a:xfrm flipH="1">
            <a:off x="1897369" y="1639643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Case: 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 flipH="1">
            <a:off x="1828120" y="1849400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Temp: 96°F-99°F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4647916" y="165349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</a:pPr>
            <a:r>
              <a:rPr b="0" i="0" lang="en-SG" sz="36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02 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 flipH="1">
            <a:off x="3664314" y="1977713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rPr b="0" i="0" lang="en-SG" sz="2400" u="none" cap="none" strike="noStrik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rPr>
              <a:t>Request to Wash Hands</a:t>
            </a:r>
            <a:endParaRPr b="0" i="0" sz="2400" u="none" cap="none" strike="noStrike">
              <a:solidFill>
                <a:schemeClr val="accent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cxnSp>
        <p:nvCxnSpPr>
          <p:cNvPr id="85" name="Google Shape;85;p2"/>
          <p:cNvCxnSpPr/>
          <p:nvPr/>
        </p:nvCxnSpPr>
        <p:spPr>
          <a:xfrm>
            <a:off x="5724294" y="1849399"/>
            <a:ext cx="1048214" cy="0"/>
          </a:xfrm>
          <a:prstGeom prst="straightConnector1">
            <a:avLst/>
          </a:prstGeom>
          <a:noFill/>
          <a:ln cap="flat" cmpd="sng" w="9525">
            <a:solidFill>
              <a:srgbClr val="D3911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p2"/>
          <p:cNvSpPr txBox="1"/>
          <p:nvPr/>
        </p:nvSpPr>
        <p:spPr>
          <a:xfrm flipH="1">
            <a:off x="5056051" y="1527897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Case: 01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 flipH="1">
            <a:off x="5056051" y="176795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Washed Hand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7243343" y="1632776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</a:pPr>
            <a:r>
              <a:rPr b="0" i="0" lang="en-SG" sz="36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03 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 flipH="1">
            <a:off x="6359191" y="1992864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rPr b="0" i="0" lang="en-SG" sz="2400" u="none" cap="none" strike="noStrik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rPr>
              <a:t>Chance to Get In</a:t>
            </a:r>
            <a:endParaRPr b="0" i="0" sz="2400" u="none" cap="none" strike="noStrike">
              <a:solidFill>
                <a:schemeClr val="accent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cxnSp>
        <p:nvCxnSpPr>
          <p:cNvPr id="90" name="Google Shape;90;p2"/>
          <p:cNvCxnSpPr>
            <a:stCxn id="78" idx="2"/>
          </p:cNvCxnSpPr>
          <p:nvPr/>
        </p:nvCxnSpPr>
        <p:spPr>
          <a:xfrm>
            <a:off x="1775824" y="2571750"/>
            <a:ext cx="0" cy="1658400"/>
          </a:xfrm>
          <a:prstGeom prst="straightConnector1">
            <a:avLst/>
          </a:prstGeom>
          <a:noFill/>
          <a:ln cap="flat" cmpd="sng" w="9525">
            <a:solidFill>
              <a:srgbClr val="D3911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"/>
          <p:cNvCxnSpPr/>
          <p:nvPr/>
        </p:nvCxnSpPr>
        <p:spPr>
          <a:xfrm>
            <a:off x="1775824" y="4230029"/>
            <a:ext cx="788956" cy="0"/>
          </a:xfrm>
          <a:prstGeom prst="straightConnector1">
            <a:avLst/>
          </a:prstGeom>
          <a:noFill/>
          <a:ln cap="flat" cmpd="sng" w="9525">
            <a:solidFill>
              <a:srgbClr val="D3911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2"/>
          <p:cNvSpPr txBox="1"/>
          <p:nvPr/>
        </p:nvSpPr>
        <p:spPr>
          <a:xfrm flipH="1">
            <a:off x="2249524" y="394112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rPr b="0" i="0" lang="en-SG" sz="2400" u="none" cap="none" strike="noStrik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rPr>
              <a:t>Request to Return</a:t>
            </a:r>
            <a:endParaRPr b="0" i="0" sz="2400" u="none" cap="none" strike="noStrike">
              <a:solidFill>
                <a:schemeClr val="accent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sp>
        <p:nvSpPr>
          <p:cNvPr id="93" name="Google Shape;93;p2"/>
          <p:cNvSpPr txBox="1"/>
          <p:nvPr/>
        </p:nvSpPr>
        <p:spPr>
          <a:xfrm flipH="1">
            <a:off x="1057174" y="3025260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Temp: 100°F 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up to 100°F 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257" y="1412745"/>
            <a:ext cx="668716" cy="66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8545" y="1527897"/>
            <a:ext cx="647675" cy="6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"/>
          <p:cNvCxnSpPr>
            <a:stCxn id="84" idx="2"/>
          </p:cNvCxnSpPr>
          <p:nvPr/>
        </p:nvCxnSpPr>
        <p:spPr>
          <a:xfrm>
            <a:off x="4890864" y="2555513"/>
            <a:ext cx="0" cy="901500"/>
          </a:xfrm>
          <a:prstGeom prst="straightConnector1">
            <a:avLst/>
          </a:prstGeom>
          <a:noFill/>
          <a:ln cap="flat" cmpd="sng" w="9525">
            <a:solidFill>
              <a:srgbClr val="D3911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/>
        </p:nvSpPr>
        <p:spPr>
          <a:xfrm flipH="1">
            <a:off x="109774" y="3044177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Case: 02</a:t>
            </a:r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4890864" y="3456878"/>
            <a:ext cx="952375" cy="0"/>
          </a:xfrm>
          <a:prstGeom prst="straightConnector1">
            <a:avLst/>
          </a:prstGeom>
          <a:noFill/>
          <a:ln cap="flat" cmpd="sng" w="9525">
            <a:solidFill>
              <a:srgbClr val="D3911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2"/>
          <p:cNvSpPr txBox="1"/>
          <p:nvPr/>
        </p:nvSpPr>
        <p:spPr>
          <a:xfrm flipH="1">
            <a:off x="5496450" y="3167978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rPr b="0" i="0" lang="en-SG" sz="2400" u="none" cap="none" strike="noStrik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rPr>
              <a:t>Request to Return</a:t>
            </a:r>
            <a:endParaRPr b="0" i="0" sz="2400" u="none" cap="none" strike="noStrike">
              <a:solidFill>
                <a:schemeClr val="accent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sp>
        <p:nvSpPr>
          <p:cNvPr id="100" name="Google Shape;100;p2"/>
          <p:cNvSpPr txBox="1"/>
          <p:nvPr/>
        </p:nvSpPr>
        <p:spPr>
          <a:xfrm flipH="1">
            <a:off x="3327748" y="2799935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Case: 02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 flipH="1">
            <a:off x="4174701" y="276526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Didn’t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-SG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Washed Hand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8433" y="1375288"/>
            <a:ext cx="544651" cy="74363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3213124" y="3654271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</a:pPr>
            <a:r>
              <a:rPr b="0" i="0" lang="en-SG" sz="36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02 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3225" y="3512115"/>
            <a:ext cx="717914" cy="71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89444" y="2735635"/>
            <a:ext cx="717914" cy="717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6430600" y="282420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</a:pPr>
            <a:r>
              <a:rPr b="0" i="0" lang="en-SG" sz="36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03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idx="18" type="title"/>
          </p:nvPr>
        </p:nvSpPr>
        <p:spPr>
          <a:xfrm>
            <a:off x="2533865" y="245994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How Our System Works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36434" y="1713302"/>
            <a:ext cx="1808813" cy="193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1252296" y="1481991"/>
            <a:ext cx="470532" cy="46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9511" y="1631924"/>
            <a:ext cx="1303852" cy="153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2138057" y="1324147"/>
            <a:ext cx="12166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Temp: 98°F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3354674" y="1386279"/>
            <a:ext cx="1330191" cy="1106844"/>
            <a:chOff x="3387335" y="1464906"/>
            <a:chExt cx="1330191" cy="1106844"/>
          </a:xfrm>
        </p:grpSpPr>
        <p:pic>
          <p:nvPicPr>
            <p:cNvPr id="117" name="Google Shape;117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87335" y="1464906"/>
              <a:ext cx="1106844" cy="1106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"/>
            <p:cNvSpPr txBox="1"/>
            <p:nvPr/>
          </p:nvSpPr>
          <p:spPr>
            <a:xfrm>
              <a:off x="3530473" y="1948569"/>
              <a:ext cx="11870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SG" sz="1000" u="none" cap="none" strike="noStrike">
                  <a:solidFill>
                    <a:srgbClr val="FFC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Wash Hand</a:t>
              </a:r>
              <a:endParaRPr/>
            </a:p>
          </p:txBody>
        </p:sp>
      </p:grpSp>
      <p:pic>
        <p:nvPicPr>
          <p:cNvPr id="119" name="Google Shape;11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8003" y="1927041"/>
            <a:ext cx="1187053" cy="790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3"/>
          <p:cNvGrpSpPr/>
          <p:nvPr/>
        </p:nvGrpSpPr>
        <p:grpSpPr>
          <a:xfrm>
            <a:off x="4898688" y="1396397"/>
            <a:ext cx="1824312" cy="1134159"/>
            <a:chOff x="3052910" y="2995774"/>
            <a:chExt cx="1634940" cy="1038428"/>
          </a:xfrm>
        </p:grpSpPr>
        <p:pic>
          <p:nvPicPr>
            <p:cNvPr id="121" name="Google Shape;121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52910" y="2995774"/>
              <a:ext cx="1038428" cy="1038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3"/>
            <p:cNvSpPr txBox="1"/>
            <p:nvPr/>
          </p:nvSpPr>
          <p:spPr>
            <a:xfrm>
              <a:off x="3128341" y="3426822"/>
              <a:ext cx="155950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SG" sz="1000" u="none" cap="none" strike="noStrike">
                  <a:solidFill>
                    <a:srgbClr val="FFC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Please Enter</a:t>
              </a:r>
              <a:endParaRPr/>
            </a:p>
          </p:txBody>
        </p:sp>
      </p:grpSp>
      <p:pic>
        <p:nvPicPr>
          <p:cNvPr id="123" name="Google Shape;12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65151" y="1631924"/>
            <a:ext cx="1479015" cy="86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5215850" y="3207033"/>
            <a:ext cx="1628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Didn’t Wash Hand</a:t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5297005" y="3365507"/>
            <a:ext cx="1520779" cy="1133493"/>
            <a:chOff x="2387323" y="3230387"/>
            <a:chExt cx="1769593" cy="1628972"/>
          </a:xfrm>
        </p:grpSpPr>
        <p:pic>
          <p:nvPicPr>
            <p:cNvPr id="126" name="Google Shape;126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87323" y="3230387"/>
              <a:ext cx="1628972" cy="1628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3"/>
            <p:cNvSpPr txBox="1"/>
            <p:nvPr/>
          </p:nvSpPr>
          <p:spPr>
            <a:xfrm>
              <a:off x="2682640" y="3895398"/>
              <a:ext cx="1474276" cy="486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SG" sz="800" u="none" cap="none" strike="noStrike">
                  <a:solidFill>
                    <a:srgbClr val="FFC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Time Out !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SG" sz="800" u="none" cap="none" strike="noStrike">
                  <a:solidFill>
                    <a:srgbClr val="FFC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Please Return</a:t>
              </a: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93341" y="3647951"/>
            <a:ext cx="1728108" cy="100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48868" y="3416037"/>
            <a:ext cx="1384386" cy="163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2041433" y="3119046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Temp: 101°F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>
            <a:off x="3354674" y="3346854"/>
            <a:ext cx="1106844" cy="1106844"/>
            <a:chOff x="3354674" y="3346854"/>
            <a:chExt cx="1106844" cy="1106844"/>
          </a:xfrm>
        </p:grpSpPr>
        <p:pic>
          <p:nvPicPr>
            <p:cNvPr id="132" name="Google Shape;132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54674" y="3346854"/>
              <a:ext cx="1106844" cy="1106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3"/>
            <p:cNvSpPr txBox="1"/>
            <p:nvPr/>
          </p:nvSpPr>
          <p:spPr>
            <a:xfrm>
              <a:off x="3403791" y="3797466"/>
              <a:ext cx="10086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SG" sz="800" u="none" cap="none" strike="noStrike">
                  <a:solidFill>
                    <a:srgbClr val="FFC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May Covid Positi</a:t>
              </a:r>
              <a:endParaRPr b="0" i="0" sz="800" u="none" cap="none" strike="noStrike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3414931" y="3900276"/>
              <a:ext cx="85151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SG" sz="800" u="none" cap="none" strike="noStrike">
                  <a:solidFill>
                    <a:srgbClr val="FFC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Please Return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2421000" y="46202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Motivation</a:t>
            </a:r>
            <a:endParaRPr/>
          </a:p>
        </p:txBody>
      </p:sp>
      <p:graphicFrame>
        <p:nvGraphicFramePr>
          <p:cNvPr id="140" name="Google Shape;140;p4"/>
          <p:cNvGraphicFramePr/>
          <p:nvPr/>
        </p:nvGraphicFramePr>
        <p:xfrm>
          <a:off x="356840" y="1947281"/>
          <a:ext cx="3226419" cy="2150946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41" name="Google Shape;141;p4"/>
          <p:cNvSpPr txBox="1"/>
          <p:nvPr/>
        </p:nvSpPr>
        <p:spPr>
          <a:xfrm flipH="1">
            <a:off x="817036" y="3984933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rPr b="0" i="0" lang="en-SG" sz="2400" u="none" cap="none" strike="noStrik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rPr>
              <a:t>High Transmission</a:t>
            </a:r>
            <a:endParaRPr b="0" i="0" sz="2400" u="none" cap="none" strike="noStrike">
              <a:solidFill>
                <a:schemeClr val="accent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474756"/>
            <a:ext cx="1510177" cy="151017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 flipH="1">
            <a:off x="3831583" y="3984933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rPr b="0" i="0" lang="en-SG" sz="2400" u="none" cap="none" strike="noStrik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rPr>
              <a:t>Easy Transmission</a:t>
            </a:r>
            <a:endParaRPr b="0" i="0" sz="2400" u="none" cap="none" strike="noStrike">
              <a:solidFill>
                <a:schemeClr val="accent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2762" y="2839704"/>
            <a:ext cx="780280" cy="78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2594" y="2709760"/>
            <a:ext cx="1040168" cy="104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2402" y="3139348"/>
            <a:ext cx="692646" cy="74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 flipH="1">
            <a:off x="6533007" y="4273833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rPr b="0" i="0" lang="en-SG" sz="2400" u="none" cap="none" strike="noStrik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rPr>
              <a:t>Deficit of Health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rPr b="0" i="0" lang="en-SG" sz="2400" u="none" cap="none" strike="noStrik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rPr>
              <a:t>Stuffs</a:t>
            </a:r>
            <a:endParaRPr b="0" i="0" sz="2400" u="none" cap="none" strike="noStrike">
              <a:solidFill>
                <a:schemeClr val="accent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idx="6" type="title"/>
          </p:nvPr>
        </p:nvSpPr>
        <p:spPr>
          <a:xfrm>
            <a:off x="2801160" y="328325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Advantages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 flipH="1" rot="-4352175">
            <a:off x="6441114" y="1598902"/>
            <a:ext cx="2225459" cy="714720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 flipH="1" rot="-3668310">
            <a:off x="3839409" y="1818900"/>
            <a:ext cx="2225503" cy="714734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 rot="3668310">
            <a:off x="244871" y="1529346"/>
            <a:ext cx="2225503" cy="714734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617400" y="1659125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3337499" y="2116325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6052044" y="1678175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Efficiency</a:t>
            </a:r>
            <a:endParaRPr/>
          </a:p>
        </p:txBody>
      </p:sp>
      <p:sp>
        <p:nvSpPr>
          <p:cNvPr id="160" name="Google Shape;160;p5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Budget</a:t>
            </a:r>
            <a:endParaRPr/>
          </a:p>
        </p:txBody>
      </p:sp>
      <p:sp>
        <p:nvSpPr>
          <p:cNvPr id="161" name="Google Shape;161;p5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SG"/>
              <a:t>Very cheap to purchase</a:t>
            </a:r>
            <a:endParaRPr/>
          </a:p>
        </p:txBody>
      </p:sp>
      <p:sp>
        <p:nvSpPr>
          <p:cNvPr id="162" name="Google Shape;162;p5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SG"/>
              <a:t>Highly efficient to detect temperature</a:t>
            </a:r>
            <a:endParaRPr/>
          </a:p>
        </p:txBody>
      </p:sp>
      <p:sp>
        <p:nvSpPr>
          <p:cNvPr id="163" name="Google Shape;163;p5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Activity</a:t>
            </a:r>
            <a:endParaRPr/>
          </a:p>
        </p:txBody>
      </p:sp>
      <p:sp>
        <p:nvSpPr>
          <p:cNvPr id="164" name="Google Shape;164;p5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SG"/>
              <a:t>Allow to enter after cleaning hand</a:t>
            </a:r>
            <a:endParaRPr/>
          </a:p>
        </p:txBody>
      </p:sp>
      <p:sp>
        <p:nvSpPr>
          <p:cNvPr id="165" name="Google Shape;165;p5"/>
          <p:cNvSpPr txBox="1"/>
          <p:nvPr>
            <p:ph idx="4" type="ctrTitle"/>
          </p:nvPr>
        </p:nvSpPr>
        <p:spPr>
          <a:xfrm flipH="1">
            <a:off x="236370" y="958622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 sz="4800">
                <a:solidFill>
                  <a:schemeClr val="lt1"/>
                </a:solidFill>
              </a:rPr>
              <a:t>01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66" name="Google Shape;166;p5"/>
          <p:cNvSpPr txBox="1"/>
          <p:nvPr>
            <p:ph type="ctrTitle"/>
          </p:nvPr>
        </p:nvSpPr>
        <p:spPr>
          <a:xfrm flipH="1">
            <a:off x="6982411" y="958622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 sz="4800">
                <a:solidFill>
                  <a:schemeClr val="lt1"/>
                </a:solidFill>
              </a:rPr>
              <a:t>03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67" name="Google Shape;167;p5"/>
          <p:cNvSpPr txBox="1"/>
          <p:nvPr>
            <p:ph idx="2" type="ctrTitle"/>
          </p:nvPr>
        </p:nvSpPr>
        <p:spPr>
          <a:xfrm flipH="1">
            <a:off x="4509743" y="124024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 sz="4800">
                <a:solidFill>
                  <a:schemeClr val="lt1"/>
                </a:solidFill>
              </a:rPr>
              <a:t>02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Goals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rot="5990292">
            <a:off x="4233746" y="2861279"/>
            <a:ext cx="1931965" cy="881657"/>
          </a:xfrm>
          <a:custGeom>
            <a:rect b="b" l="l" r="r" t="t"/>
            <a:pathLst>
              <a:path extrusionOk="0" h="41759" w="91506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 rot="-1853308">
            <a:off x="3061826" y="1966252"/>
            <a:ext cx="2991614" cy="960775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 rot="-207137">
            <a:off x="4764295" y="3421688"/>
            <a:ext cx="717402" cy="717402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3364913" y="2579775"/>
            <a:ext cx="717300" cy="7173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078438" y="1561600"/>
            <a:ext cx="717300" cy="7173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>
            <p:ph idx="1" type="subTitle"/>
          </p:nvPr>
        </p:nvSpPr>
        <p:spPr>
          <a:xfrm flipH="1">
            <a:off x="1475963" y="276780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SG"/>
              <a:t>Make more efficient</a:t>
            </a:r>
            <a:endParaRPr b="1"/>
          </a:p>
        </p:txBody>
      </p:sp>
      <p:sp>
        <p:nvSpPr>
          <p:cNvPr id="179" name="Google Shape;179;p6"/>
          <p:cNvSpPr txBox="1"/>
          <p:nvPr>
            <p:ph idx="3" type="subTitle"/>
          </p:nvPr>
        </p:nvSpPr>
        <p:spPr>
          <a:xfrm flipH="1">
            <a:off x="5502331" y="3651272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SG"/>
              <a:t>Add more features</a:t>
            </a:r>
            <a:endParaRPr b="1"/>
          </a:p>
        </p:txBody>
      </p:sp>
      <p:sp>
        <p:nvSpPr>
          <p:cNvPr id="180" name="Google Shape;180;p6"/>
          <p:cNvSpPr txBox="1"/>
          <p:nvPr>
            <p:ph type="ctrTitle"/>
          </p:nvPr>
        </p:nvSpPr>
        <p:spPr>
          <a:xfrm flipH="1">
            <a:off x="3343913" y="2739250"/>
            <a:ext cx="759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1" name="Google Shape;181;p6"/>
          <p:cNvSpPr txBox="1"/>
          <p:nvPr>
            <p:ph type="ctrTitle"/>
          </p:nvPr>
        </p:nvSpPr>
        <p:spPr>
          <a:xfrm flipH="1">
            <a:off x="5047163" y="1678341"/>
            <a:ext cx="779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2" name="Google Shape;182;p6"/>
          <p:cNvSpPr txBox="1"/>
          <p:nvPr>
            <p:ph type="ctrTitle"/>
          </p:nvPr>
        </p:nvSpPr>
        <p:spPr>
          <a:xfrm flipH="1">
            <a:off x="4834388" y="3537750"/>
            <a:ext cx="576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 sz="3000">
                <a:solidFill>
                  <a:schemeClr val="lt1"/>
                </a:solidFill>
              </a:rPr>
              <a:t>03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3" name="Google Shape;183;p6"/>
          <p:cNvSpPr txBox="1"/>
          <p:nvPr>
            <p:ph idx="5" type="subTitle"/>
          </p:nvPr>
        </p:nvSpPr>
        <p:spPr>
          <a:xfrm flipH="1">
            <a:off x="5858138" y="172866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SG"/>
              <a:t>Available for market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WELCOME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 rot="1799986">
            <a:off x="-1026803" y="-293962"/>
            <a:ext cx="3935090" cy="1795789"/>
          </a:xfrm>
          <a:custGeom>
            <a:rect b="b" l="l" r="r" t="t"/>
            <a:pathLst>
              <a:path extrusionOk="0" h="41759" w="91506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001840" y="343220"/>
            <a:ext cx="1513327" cy="15133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 rot="-8483180">
            <a:off x="6322647" y="3595362"/>
            <a:ext cx="4343146" cy="2001078"/>
          </a:xfrm>
          <a:custGeom>
            <a:rect b="b" l="l" r="r" t="t"/>
            <a:pathLst>
              <a:path extrusionOk="0" h="41759" w="91506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>
            <p:ph idx="2" type="ctrTitle"/>
          </p:nvPr>
        </p:nvSpPr>
        <p:spPr>
          <a:xfrm flipH="1">
            <a:off x="2167587" y="3922560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SG"/>
            </a:br>
            <a:endParaRPr/>
          </a:p>
        </p:txBody>
      </p:sp>
      <p:sp>
        <p:nvSpPr>
          <p:cNvPr id="193" name="Google Shape;193;p7"/>
          <p:cNvSpPr txBox="1"/>
          <p:nvPr>
            <p:ph type="ctrTitle"/>
          </p:nvPr>
        </p:nvSpPr>
        <p:spPr>
          <a:xfrm flipH="1">
            <a:off x="4770815" y="3434531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Sakir Hossain</a:t>
            </a:r>
            <a:br>
              <a:rPr lang="en-SG"/>
            </a:br>
            <a:r>
              <a:rPr lang="en-SG"/>
              <a:t>Faruque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6814663" y="3126801"/>
            <a:ext cx="1598532" cy="159853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6776057" y="3006245"/>
            <a:ext cx="1675744" cy="1719088"/>
            <a:chOff x="4571653" y="2904023"/>
            <a:chExt cx="1478148" cy="1516381"/>
          </a:xfrm>
        </p:grpSpPr>
        <p:pic>
          <p:nvPicPr>
            <p:cNvPr id="196" name="Google Shape;19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1653" y="2904023"/>
              <a:ext cx="1478148" cy="1516381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4627685" y="2953699"/>
              <a:ext cx="1378349" cy="1420182"/>
            </a:xfrm>
            <a:prstGeom prst="ellipse">
              <a:avLst/>
            </a:prstGeom>
            <a:noFill/>
            <a:ln cap="flat" cmpd="sng" w="57150">
              <a:solidFill>
                <a:srgbClr val="DEE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7"/>
          <p:cNvSpPr/>
          <p:nvPr/>
        </p:nvSpPr>
        <p:spPr>
          <a:xfrm rot="8397378">
            <a:off x="6414598" y="-508260"/>
            <a:ext cx="4076884" cy="1878399"/>
          </a:xfrm>
          <a:custGeom>
            <a:rect b="b" l="l" r="r" t="t"/>
            <a:pathLst>
              <a:path extrusionOk="0" h="41759" w="91506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6859217" y="343233"/>
            <a:ext cx="1592700" cy="1591800"/>
          </a:xfrm>
          <a:prstGeom prst="ellipse">
            <a:avLst/>
          </a:prstGeom>
          <a:noFill/>
          <a:ln cap="flat" cmpd="sng" w="57150">
            <a:solidFill>
              <a:srgbClr val="BECB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157916" y="422123"/>
            <a:ext cx="1434000" cy="1434000"/>
          </a:xfrm>
          <a:prstGeom prst="ellipse">
            <a:avLst/>
          </a:prstGeom>
          <a:noFill/>
          <a:ln cap="flat" cmpd="sng" w="57150">
            <a:solidFill>
              <a:srgbClr val="B7CE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 rot="-2007317">
            <a:off x="-1275347" y="3732674"/>
            <a:ext cx="3935090" cy="1795789"/>
          </a:xfrm>
          <a:custGeom>
            <a:rect b="b" l="l" r="r" t="t"/>
            <a:pathLst>
              <a:path extrusionOk="0" h="41759" w="91506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78578" y="3365099"/>
            <a:ext cx="1414800" cy="1509300"/>
          </a:xfrm>
          <a:prstGeom prst="ellipse">
            <a:avLst/>
          </a:prstGeom>
          <a:noFill/>
          <a:ln cap="flat" cmpd="sng" w="57150">
            <a:solidFill>
              <a:srgbClr val="BECB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>
            <p:ph idx="3" type="subTitle"/>
          </p:nvPr>
        </p:nvSpPr>
        <p:spPr>
          <a:xfrm flipH="1">
            <a:off x="2781523" y="1321534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 flipH="1">
            <a:off x="2663126" y="951272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t/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 flipH="1">
            <a:off x="4779014" y="389141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</a:pPr>
            <a:r>
              <a:rPr b="0" i="0" lang="en-SG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Contribute to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</a:pPr>
            <a:r>
              <a:rPr b="0" i="0" lang="en-SG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develop the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PARTICIPANT REVIEWS</a:t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 rot="10800000">
            <a:off x="4673471" y="1434619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>
            <a:off x="4673471" y="2864831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 rot="10800000">
            <a:off x="7235335" y="3038471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 rot="10800000">
            <a:off x="7281796" y="3099525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 rot="10800000">
            <a:off x="7235335" y="1627146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1517929" y="2864831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1517929" y="1434619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966065" y="1631479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Safety caution idea. Very helpful for the future epidemic situation</a:t>
            </a:r>
            <a:endParaRPr/>
          </a:p>
        </p:txBody>
      </p:sp>
      <p:sp>
        <p:nvSpPr>
          <p:cNvPr id="220" name="Google Shape;220;p8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SG"/>
              <a:t>Very nice work! Keep it up!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SG"/>
              <a:t>--Polash</a:t>
            </a:r>
            <a:endParaRPr/>
          </a:p>
        </p:txBody>
      </p:sp>
      <p:sp>
        <p:nvSpPr>
          <p:cNvPr id="221" name="Google Shape;221;p8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SG"/>
              <a:t>Very nice concept. Well done!</a:t>
            </a:r>
            <a:endParaRPr/>
          </a:p>
        </p:txBody>
      </p:sp>
      <p:sp>
        <p:nvSpPr>
          <p:cNvPr id="222" name="Google Shape;222;p8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Sabit</a:t>
            </a:r>
            <a:endParaRPr/>
          </a:p>
        </p:txBody>
      </p:sp>
      <p:sp>
        <p:nvSpPr>
          <p:cNvPr id="223" name="Google Shape;223;p8"/>
          <p:cNvSpPr txBox="1"/>
          <p:nvPr>
            <p:ph idx="6" type="ctrTitle"/>
          </p:nvPr>
        </p:nvSpPr>
        <p:spPr>
          <a:xfrm flipH="1">
            <a:off x="2208801" y="3631125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/>
              <a:t>Md. Mahfuj Sarker</a:t>
            </a:r>
            <a:endParaRPr/>
          </a:p>
        </p:txBody>
      </p:sp>
      <p:sp>
        <p:nvSpPr>
          <p:cNvPr id="224" name="Google Shape;224;p8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SG"/>
              <a:t>This project is so good.i.Good idea. keep it up,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1041704" y="1692525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966065" y="3042804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1079741" y="3170625"/>
            <a:ext cx="700500" cy="70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1079741" y="175252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7351316" y="3170625"/>
            <a:ext cx="700500" cy="70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7351316" y="1752525"/>
            <a:ext cx="700500" cy="70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8"/>
          <p:cNvGrpSpPr/>
          <p:nvPr/>
        </p:nvGrpSpPr>
        <p:grpSpPr>
          <a:xfrm>
            <a:off x="7527144" y="3341867"/>
            <a:ext cx="358999" cy="358999"/>
            <a:chOff x="-55988800" y="3982600"/>
            <a:chExt cx="319025" cy="319025"/>
          </a:xfrm>
        </p:grpSpPr>
        <p:sp>
          <p:nvSpPr>
            <p:cNvPr id="232" name="Google Shape;232;p8"/>
            <p:cNvSpPr/>
            <p:nvPr/>
          </p:nvSpPr>
          <p:spPr>
            <a:xfrm>
              <a:off x="-55791875" y="3982600"/>
              <a:ext cx="102400" cy="102425"/>
            </a:xfrm>
            <a:custGeom>
              <a:rect b="b" l="l" r="r" t="t"/>
              <a:pathLst>
                <a:path extrusionOk="0" h="4097" w="4096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-55969100" y="3982600"/>
              <a:ext cx="102400" cy="102425"/>
            </a:xfrm>
            <a:custGeom>
              <a:rect b="b" l="l" r="r" t="t"/>
              <a:pathLst>
                <a:path extrusionOk="0" h="4097" w="4096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-55819450" y="4021200"/>
              <a:ext cx="92950" cy="92175"/>
            </a:xfrm>
            <a:custGeom>
              <a:rect b="b" l="l" r="r" t="t"/>
              <a:pathLst>
                <a:path extrusionOk="0" h="3687" w="3718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-55930500" y="4021200"/>
              <a:ext cx="92950" cy="92175"/>
            </a:xfrm>
            <a:custGeom>
              <a:rect b="b" l="l" r="r" t="t"/>
              <a:pathLst>
                <a:path extrusionOk="0" h="3687" w="3718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-55988800" y="4086575"/>
              <a:ext cx="319025" cy="215050"/>
            </a:xfrm>
            <a:custGeom>
              <a:rect b="b" l="l" r="r" t="t"/>
              <a:pathLst>
                <a:path extrusionOk="0" h="8602" w="12761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8"/>
          <p:cNvGrpSpPr/>
          <p:nvPr/>
        </p:nvGrpSpPr>
        <p:grpSpPr>
          <a:xfrm>
            <a:off x="1244606" y="1919396"/>
            <a:ext cx="358099" cy="358099"/>
            <a:chOff x="-57568775" y="3198925"/>
            <a:chExt cx="318225" cy="318225"/>
          </a:xfrm>
        </p:grpSpPr>
        <p:sp>
          <p:nvSpPr>
            <p:cNvPr id="238" name="Google Shape;238;p8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7549312" y="1911671"/>
            <a:ext cx="314662" cy="358999"/>
            <a:chOff x="-55576850" y="3198125"/>
            <a:chExt cx="279625" cy="319025"/>
          </a:xfrm>
        </p:grpSpPr>
        <p:sp>
          <p:nvSpPr>
            <p:cNvPr id="245" name="Google Shape;245;p8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8"/>
          <p:cNvGrpSpPr/>
          <p:nvPr/>
        </p:nvGrpSpPr>
        <p:grpSpPr>
          <a:xfrm>
            <a:off x="1266324" y="3330284"/>
            <a:ext cx="314662" cy="358971"/>
            <a:chOff x="-56766175" y="3198925"/>
            <a:chExt cx="279625" cy="319000"/>
          </a:xfrm>
        </p:grpSpPr>
        <p:sp>
          <p:nvSpPr>
            <p:cNvPr id="250" name="Google Shape;250;p8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</cp:coreProperties>
</file>