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4"/>
  </p:notesMasterIdLst>
  <p:sldIdLst>
    <p:sldId id="258" r:id="rId3"/>
    <p:sldId id="259" r:id="rId4"/>
    <p:sldId id="256" r:id="rId5"/>
    <p:sldId id="260" r:id="rId6"/>
    <p:sldId id="264" r:id="rId7"/>
    <p:sldId id="318" r:id="rId8"/>
    <p:sldId id="261" r:id="rId9"/>
    <p:sldId id="319" r:id="rId10"/>
    <p:sldId id="317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8" r:id="rId20"/>
    <p:sldId id="279" r:id="rId21"/>
    <p:sldId id="281" r:id="rId22"/>
    <p:sldId id="282" r:id="rId23"/>
    <p:sldId id="283" r:id="rId24"/>
    <p:sldId id="303" r:id="rId25"/>
    <p:sldId id="304" r:id="rId26"/>
    <p:sldId id="305" r:id="rId27"/>
    <p:sldId id="320" r:id="rId28"/>
    <p:sldId id="321" r:id="rId29"/>
    <p:sldId id="326" r:id="rId30"/>
    <p:sldId id="277" r:id="rId31"/>
    <p:sldId id="331" r:id="rId32"/>
    <p:sldId id="284" r:id="rId33"/>
  </p:sldIdLst>
  <p:sldSz cx="9144000" cy="5143500" type="screen16x9"/>
  <p:notesSz cx="9144000" cy="51435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07583900" val="980" revOS="4"/>
      <pr:smFileRevision xmlns:pr="smNativeData" xmlns:p14="http://schemas.microsoft.com/office/powerpoint/2010/main" xmlns="" dt="1607583900" val="101"/>
      <pr:guideOptions xmlns:pr="smNativeData" xmlns:p14="http://schemas.microsoft.com/office/powerpoint/2010/main" xmlns="" dt="1607583900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80" d="100"/>
          <a:sy n="80" d="100"/>
        </p:scale>
        <p:origin x="1245" y="1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UAdO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GAYAACVAQ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j/N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HwAAAAAAAD44AACVAQAAEAAAACYAAAAIAAAAP48AAAAAAAA="/>
              </a:ext>
            </a:extLst>
          </p:cNvSpPr>
          <p:nvPr>
            <p:ph type="dt" idx="1"/>
          </p:nvPr>
        </p:nvSpPr>
        <p:spPr>
          <a:xfrm>
            <a:off x="5180330" y="0"/>
            <a:ext cx="3962400" cy="25717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1C6B-25DD-57EA-93BA-D3BF52F46586}" type="datetime1">
              <a:t>12/20/2020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bq5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vw8AAP8fAAA="/>
              </a:ext>
            </a:extLst>
          </p:cNvSpPr>
          <p:nvPr>
            <p:ph type="sldImg" idx="2"/>
          </p:nvPr>
        </p:nvSpPr>
        <p:spPr>
          <a:xfrm>
            <a:off x="3028950" y="643255"/>
            <a:ext cx="3086100" cy="173672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endParaRPr/>
          </a:p>
        </p:txBody>
      </p:sp>
      <p:sp>
        <p:nvSpPr>
          <p:cNvPr id="5" name="Marcador de notas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w6j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Og8AAKAyAACwGwAAEAAAACYAAAAIAAAAPw8AAP8fAAA="/>
              </a:ext>
            </a:extLst>
          </p:cNvSpPr>
          <p:nvPr>
            <p:ph type="body" idx="3"/>
          </p:nvPr>
        </p:nvSpPr>
        <p:spPr>
          <a:xfrm>
            <a:off x="914400" y="2475230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Editar los estilos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MCjK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Dx4AAGAYAACkHwAAEAAAACYAAAAIAAAAv48AAP8fAAA="/>
              </a:ext>
            </a:extLst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MJoG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HwAADx4AAD44AACkHwAAEAAAACYAAAAIAAAAv48AAP8fAAA="/>
              </a:ext>
            </a:extLst>
          </p:cNvSpPr>
          <p:nvPr>
            <p:ph type="sldNum" sz="quarter" idx="5"/>
          </p:nvPr>
        </p:nvSpPr>
        <p:spPr>
          <a:xfrm>
            <a:off x="518033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463E-70DD-57B0-93BA-86E508F465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51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jKbw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55E4-AADD-57A3-93BA-5CF61BF46509}" type="slidenum"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M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0397-D9DD-57F5-93BA-2FA04DF4657A}" type="slidenum"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TL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620D-43DD-5794-93BA-B5C12CF465E0}" type="slidenum"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DQ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TH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781E-50DD-578E-93BA-A6DB36F465F3}" type="slidenum"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1007-49DD-57E6-93BA-BFB35EF465EA}" type="slidenum"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7A06-48DD-578C-93BA-BED934F465EB}" type="slidenum"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2D96-D8DD-57DB-93BA-2E8E63F4657B}" type="slidenum"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3E1C-52DD-57C8-93BA-A49D70F465F1}" type="slidenum"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oQDQ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hKEA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5iOO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4D00-4EDD-57BB-93BA-B8EE03F465ED}" type="slidenum">
              <a:t>23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44B2-FCDD-57B2-93BA-0AE70AF4655F}" type="slidenum">
              <a:t>24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35fi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TLJg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Pd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33AF-E1DD-57C5-93BA-17907DF46542}" type="slidenum"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684B-05DD-579E-93BA-F3CB26F465A6}" type="slidenum">
              <a:t>25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 lang="es-es" b="1"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f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79DC-92DD-578F-93BA-64DA37F46531}" type="slidenum"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650E-40DD-5793-93BA-B6C62BF465E3}" type="slidenum"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7AD1-9FDD-578C-93BA-69D934F4653C}" type="slidenum"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459F-D1DD-57B3-93BA-27E60BF46572}" type="slidenum"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2B20-6EDD-57DD-93BA-988865F465CD}" type="slidenum"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sYX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FyYV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FsP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6C4A-04DD-579A-93BA-F2CF22F465A7}" type="slidenum"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3255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2E75-3BDD-57D8-93BA-CD8D60F46598}" type="slidenum"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nMjRX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iEgAA9QMAAJ4lAACkDgAAEAAAACYAAAAIAAAAAQAAAAAAAAA="/>
              </a:ext>
            </a:extLst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Og8AAKAyAACwGwAAEAAAACYAAAAIAAAAAQAAAAAAAAA="/>
              </a:ext>
            </a:extLst>
          </p:cNvSpPr>
          <p:nvPr>
            <p:ph type="body" idx="1"/>
          </p:nvPr>
        </p:nvSpPr>
        <p:spPr>
          <a:xfrm>
            <a:off x="914400" y="2475230"/>
            <a:ext cx="7315200" cy="202565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JM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HwAADx4AAD44AACkHw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5180330" y="4886325"/>
            <a:ext cx="3962400" cy="257175"/>
          </a:xfrm>
        </p:spPr>
        <p:txBody>
          <a:bodyPr/>
          <a:lstStyle/>
          <a:p>
            <a:pPr>
              <a:defRPr lang="es-es"/>
            </a:pPr>
            <a:fld id="{30025CDC-92DD-57AA-93BA-64FF12F46531}" type="slidenum"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ES+Fa6Ssf1CsY7+b9RDQE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AAAAAAAAAD44AABGGQAAEAAAACYAAAAIAAAA//////////8="/>
              </a:ext>
            </a:extLst>
          </p:cNvSpPr>
          <p:nvPr/>
        </p:nvSpPr>
        <p:spPr>
          <a:xfrm>
            <a:off x="1270" y="0"/>
            <a:ext cx="9141460" cy="410845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bk object 1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FSl0FDDmchEgu6GbEBjmL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AAAAAAAAALAZAACkHwAAEAAAACYAAAAIAAAA//////////8="/>
              </a:ext>
            </a:extLst>
          </p:cNvSpPr>
          <p:nvPr/>
        </p:nvSpPr>
        <p:spPr>
          <a:xfrm>
            <a:off x="0" y="0"/>
            <a:ext cx="4175760" cy="51435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bk object 1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FRBX2jl09NqF0m7qZ5eW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mMgAAnRoAANg2AABUHgAAEAAAACYAAAAIAAAA//////////8="/>
              </a:ext>
            </a:extLst>
          </p:cNvSpPr>
          <p:nvPr/>
        </p:nvSpPr>
        <p:spPr>
          <a:xfrm>
            <a:off x="8192770" y="4326255"/>
            <a:ext cx="722630" cy="60388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rBAAAPQgAAFUzAADmEAAAECAAACYAAAAIAAAAPbAAAAAAAAA="/>
              </a:ext>
            </a:extLst>
          </p:cNvSpPr>
          <p:nvPr>
            <p:ph type="ctrTitle"/>
          </p:nvPr>
        </p:nvSpPr>
        <p:spPr>
          <a:xfrm>
            <a:off x="799465" y="1339215"/>
            <a:ext cx="7545070" cy="140779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b="0" i="0">
                <a:solidFill>
                  <a:schemeClr val="tx1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6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wCAAAuBEAANAvAAChGQAAECAAACYAAAAIAAAAPTAAAAAAAAA="/>
              </a:ext>
            </a:extLst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endParaRPr/>
          </a:p>
        </p:txBody>
      </p:sp>
      <p:sp>
        <p:nvSpPr>
          <p:cNvPr id="7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EwAAbR0AACAlAAACHw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8" name="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bR0AAMAPAAACHw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5223-6DDD-57A4-93BA-9BF11CF465CE}" type="datetime1">
              <a:rPr lang="en-us"/>
              <a:t>12/20/2020</a:t>
            </a:fld>
            <a:endParaRPr lang="en-us"/>
          </a:p>
        </p:txBody>
      </p:sp>
      <p:sp>
        <p:nvSpPr>
          <p:cNvPr id="9" name="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HAQAArB0AAPYCAAC0Hg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4154-1ADD-57B7-93BA-ECE20FF465B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1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8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5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2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JAQAACgIAAPc2AAACBQ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wAgAATwcAAMM0AADLGQAAECAAACYAAAAIAAAAPI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300" b="0" i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EwAAbR0AACAlAAACHw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bR0AAMAPAAACHw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0D03-4DDD-57FB-93BA-BBAE43F465EE}" type="datetime1">
              <a:rPr lang="en-us"/>
              <a:t>12/20/2020</a:t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HAQAArB0AAPYCAAC0Hg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5B16-58DD-57AD-93BA-AEF815F465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JAQAACgIAAPc2AAACBQ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RwcAAEgbAAApHAAAECAAACYAAAAIAAAAPTAAAAAAAAA="/>
              </a:ext>
            </a:extLst>
          </p:cNvSpPr>
          <p:nvPr>
            <p:ph idx="2"/>
          </p:nvPr>
        </p:nvSpPr>
        <p:spPr>
          <a:xfrm>
            <a:off x="457200" y="1183005"/>
            <a:ext cx="3977640" cy="339471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4HAAARwcAAHA1AAApHAAAECAAACYAAAAIAAAAPTAAAAAAAAA="/>
              </a:ext>
            </a:extLst>
          </p:cNvSpPr>
          <p:nvPr>
            <p:ph idx="3"/>
          </p:nvPr>
        </p:nvSpPr>
        <p:spPr>
          <a:xfrm>
            <a:off x="4709160" y="1183005"/>
            <a:ext cx="3977640" cy="339471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endParaR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EwAAbR0AACAlAAACHw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bR0AAMAPAAACHw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1799-D7DD-57E1-93BA-21B459F46574}" type="datetime1">
              <a:rPr lang="en-us"/>
              <a:t>12/20/2020</a:t>
            </a:fld>
            <a:endParaRPr lang="en-us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HAQAArB0AAPYCAAC0Hg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646D-23DD-5792-93BA-D5C72AF465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JAQAACgIAAPc2AAACBQ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EwAAbR0AACAlAAACHw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bR0AAMAPAAACHw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133D-73DD-57E5-93BA-85B05DF465D0}" type="datetime1">
              <a:rPr lang="en-us"/>
              <a:t>12/20/2020</a:t>
            </a:fld>
            <a:endParaRPr lang="en-us"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HAQAArB0AAPYCAAC0Hg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4138-76DD-57B7-93BA-80E20FF465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ES+Fa6Ssf1CsY7+b9RDQE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AAAAAAAAAD44AABGGQAAEAAAACYAAAAIAAAA//////////8="/>
              </a:ext>
            </a:extLst>
          </p:cNvSpPr>
          <p:nvPr/>
        </p:nvSpPr>
        <p:spPr>
          <a:xfrm>
            <a:off x="1270" y="0"/>
            <a:ext cx="9141460" cy="410845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bk object 1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FSl0FDDmchEgu6GbEBjmL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AAAAAAAAALAZAACkHwAAEAAAACYAAAAIAAAA//////////8="/>
              </a:ext>
            </a:extLst>
          </p:cNvSpPr>
          <p:nvPr/>
        </p:nvSpPr>
        <p:spPr>
          <a:xfrm>
            <a:off x="0" y="0"/>
            <a:ext cx="4175760" cy="51435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bk object 1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FRBX2jl09NqF0m7qZ5eW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mMgAAnRoAANg2AABUHgAAEAAAACYAAAAIAAAA//////////8="/>
              </a:ext>
            </a:extLst>
          </p:cNvSpPr>
          <p:nvPr/>
        </p:nvSpPr>
        <p:spPr>
          <a:xfrm>
            <a:off x="8192770" y="4326255"/>
            <a:ext cx="722630" cy="60388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EwAAbR0AACAlAAACHw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6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0gF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bR0AAMAPAAACHw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0907-49DD-57FF-93BA-BFAA47F465EA}" type="datetime1">
              <a:rPr lang="en-us"/>
              <a:t>12/20/2020</a:t>
            </a:fld>
            <a:endParaRPr lang="en-us"/>
          </a:p>
        </p:txBody>
      </p:sp>
      <p:sp>
        <p:nvSpPr>
          <p:cNvPr id="7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H4r60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HAQAArB0AAPYCAAC0Hg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6FD2-9CDD-5799-93BA-6ACC21F465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2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GQRtFzhm/lLhf2LF4vMa6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4MQAAjx0AAJc2AAC9HgAAEAAAACYAAAAIAAAA//////////8="/>
              </a:ext>
            </a:extLst>
          </p:cNvSpPr>
          <p:nvPr/>
        </p:nvSpPr>
        <p:spPr>
          <a:xfrm>
            <a:off x="8082280" y="4805045"/>
            <a:ext cx="791845" cy="191770"/>
          </a:xfrm>
          <a:prstGeom prst="rect">
            <a:avLst/>
          </a:prstGeom>
          <a:blipFill>
            <a:blip r:embed="rId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AQAACgIAAPc2AAACBQAAECAAACYAAAAIAAAAPb8AAH8AAAA="/>
              </a:ext>
            </a:extLst>
          </p:cNvSpPr>
          <p:nvPr>
            <p:ph type="title"/>
          </p:nvPr>
        </p:nvSpPr>
        <p:spPr>
          <a:xfrm>
            <a:off x="208915" y="331470"/>
            <a:ext cx="8726170" cy="4826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wAgAATwcAAMM0AADLGQAAECAAACYAAAAIAAAAPb8AAH8AAAA="/>
              </a:ext>
            </a:extLst>
          </p:cNvSpPr>
          <p:nvPr>
            <p:ph type="body" idx="1"/>
          </p:nvPr>
        </p:nvSpPr>
        <p:spPr>
          <a:xfrm>
            <a:off x="396240" y="1188085"/>
            <a:ext cx="8180705" cy="300482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s-es" sz="3300" b="0" i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EwAAbR0AACAlAAACHwAAECAAACYAAAAIAAAAPb8AAH8AAAA="/>
              </a:ext>
            </a:extLst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s-e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bR0AAMAPAAACHwAAECAAACYAAAAIAAAAPb8AAH8AAAA="/>
              </a:ext>
            </a:extLst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2808-46DD-57DE-93BA-B08B66F465E5}" type="datetime1">
              <a:rPr lang="en-us"/>
              <a:t>12/20/2020</a:t>
            </a:fld>
            <a:endParaRPr lang="en-us"/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HAQAArB0AAPYCAAC0HgAAECAAACYAAAAIAAAAPb8AAH8AAAA="/>
              </a:ext>
            </a:extLst>
          </p:cNvSpPr>
          <p:nvPr>
            <p:ph type="sldNum" sz="quarter" idx="7"/>
          </p:nvPr>
        </p:nvSpPr>
        <p:spPr>
          <a:xfrm>
            <a:off x="288925" y="4823460"/>
            <a:ext cx="192405" cy="16764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lnSpc>
                <a:spcPct val="100000"/>
              </a:lnSpc>
              <a:spcBef>
                <a:spcPts val="5"/>
              </a:spcBef>
              <a:defRPr lang="es-es" sz="1000" b="0" i="0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002244F-01DD-57D2-93BA-F7876AF465A2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9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rtl="0"/>
            <a:endParaRPr lang="en-US" sz="1350" kern="12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00" y="1164298"/>
            <a:ext cx="3768277" cy="2740561"/>
          </a:xfrm>
        </p:spPr>
        <p:txBody>
          <a:bodyPr anchor="ctr">
            <a:normAutofit fontScale="90000"/>
          </a:bodyPr>
          <a:lstStyle/>
          <a:p>
            <a:r>
              <a:rPr lang="en-US" sz="4050" dirty="0">
                <a:solidFill>
                  <a:schemeClr val="tx2"/>
                </a:solidFill>
              </a:rPr>
              <a:t>SITE Reliability Engineering </a:t>
            </a:r>
            <a:r>
              <a:rPr lang="en-US" sz="3000" dirty="0">
                <a:solidFill>
                  <a:schemeClr val="tx2"/>
                </a:solidFill>
              </a:rPr>
              <a:t>Training</a:t>
            </a:r>
            <a:br>
              <a:rPr lang="en-US" sz="4050" dirty="0">
                <a:solidFill>
                  <a:schemeClr val="tx2"/>
                </a:solidFill>
              </a:rPr>
            </a:br>
            <a:br>
              <a:rPr lang="en-US" sz="405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phase 1 – Dec 14to 23rd</a:t>
            </a:r>
            <a:endParaRPr lang="en-US" sz="405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103177" y="1164298"/>
            <a:ext cx="4702159" cy="274056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Topics</a:t>
            </a:r>
          </a:p>
          <a:p>
            <a:pPr marL="385763" indent="-385763">
              <a:buAutoNum type="arabicPeriod"/>
            </a:pPr>
            <a:r>
              <a:rPr lang="en-US" sz="2400" strike="dblStrike" dirty="0">
                <a:solidFill>
                  <a:srgbClr val="FF0000"/>
                </a:solidFill>
              </a:rPr>
              <a:t>S/W. Development Models </a:t>
            </a:r>
          </a:p>
          <a:p>
            <a:pPr lvl="1"/>
            <a:r>
              <a:rPr lang="en-US" sz="2400" strike="dblStrike" dirty="0">
                <a:solidFill>
                  <a:srgbClr val="FF0000"/>
                </a:solidFill>
              </a:rPr>
              <a:t>[ Agile, DevOps, DevSecOps]</a:t>
            </a:r>
          </a:p>
          <a:p>
            <a:pPr marL="1757363" lvl="4" indent="-385763">
              <a:buAutoNum type="arabicPeriod"/>
            </a:pPr>
            <a:r>
              <a:rPr lang="en-US" sz="2100" strike="dblStrike" dirty="0">
                <a:solidFill>
                  <a:srgbClr val="FF0000"/>
                </a:solidFill>
              </a:rPr>
              <a:t>SRE</a:t>
            </a:r>
          </a:p>
          <a:p>
            <a:pPr marL="385763" indent="-385763">
              <a:buAutoNum type="arabicPeriod"/>
            </a:pPr>
            <a:r>
              <a:rPr lang="en-US" sz="2400" strike="dblStrike" dirty="0">
                <a:solidFill>
                  <a:srgbClr val="FF0000"/>
                </a:solidFill>
              </a:rPr>
              <a:t>Virtual Box, Vagrant, NGINX [ Linux]</a:t>
            </a:r>
          </a:p>
          <a:p>
            <a:pPr marL="385763" indent="-385763">
              <a:buAutoNum type="arabicPeriod"/>
            </a:pPr>
            <a:r>
              <a:rPr lang="en-US" sz="2400" dirty="0"/>
              <a:t>Container - Dockers</a:t>
            </a:r>
          </a:p>
          <a:p>
            <a:pPr marL="385763" indent="-385763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5684681" cy="48271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3" y="340232"/>
            <a:ext cx="2711697" cy="4838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280720"/>
            <a:ext cx="8470435" cy="4869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6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rQEAAJApAAB1BAAAECAAACYAAAAIAAAAPTAAAAAAAAA="/>
              </a:ext>
            </a:extLst>
          </p:cNvSpPr>
          <p:nvPr>
            <p:ph type="title"/>
          </p:nvPr>
        </p:nvSpPr>
        <p:spPr>
          <a:xfrm>
            <a:off x="301625" y="272415"/>
            <a:ext cx="6454775" cy="45212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2800">
                <a:solidFill>
                  <a:srgbClr val="708391"/>
                </a:solidFill>
              </a:rPr>
              <a:t>Using Docker: </a:t>
            </a:r>
            <a:r>
              <a:rPr lang="es-es" sz="2800" spc="-2">
                <a:solidFill>
                  <a:srgbClr val="708391"/>
                </a:solidFill>
              </a:rPr>
              <a:t>Build, Ship, </a:t>
            </a:r>
            <a:r>
              <a:rPr lang="es-es" sz="2800">
                <a:solidFill>
                  <a:srgbClr val="708391"/>
                </a:solidFill>
              </a:rPr>
              <a:t>Run</a:t>
            </a:r>
            <a:r>
              <a:rPr lang="es-es" sz="2800" spc="-15">
                <a:solidFill>
                  <a:srgbClr val="708391"/>
                </a:solidFill>
              </a:rPr>
              <a:t> </a:t>
            </a:r>
            <a:r>
              <a:rPr lang="es-es" sz="2800">
                <a:solidFill>
                  <a:srgbClr val="708391"/>
                </a:solidFill>
              </a:rPr>
              <a:t>Workflow</a:t>
            </a:r>
            <a:endParaRPr lang="es-es" sz="2800"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p7T8MAAAAEAAAAAAAAAAAAAAAAAAAAAAAAAAeAAAAaAAAAAAAAAAAAAAAAAAAAAAAAAAAAAAAECcAABAnAAAAAAAAAAAAAAAAAAAAAAAAAAAAAAAAAAAAAAAAAAAAABQAAAAAAAAAwMD/AAAAAABkAAAAMgAAAAAAAABkAAAAAAAAAH9/fwAKAAAAHwAAAFQAAAD///8A////AQAAAAAAAAAAAAAAAAAAAAAAAAAAAAAAAAAAAAAAAAAA2NjYAH9/fwDu7OEDzMzMAMDA/wB/f38AAAAAAAAAAAAAAAAAAAAAAAAAAAAhAAAAGAAAABQAAAAwBwAAjg8AAJUWAADDHAAAEAAAACYAAAAIAAAA//////////8="/>
              </a:ext>
            </a:extLst>
          </p:cNvSpPr>
          <p:nvPr/>
        </p:nvSpPr>
        <p:spPr>
          <a:xfrm>
            <a:off x="1168400" y="2528570"/>
            <a:ext cx="2502535" cy="2146935"/>
          </a:xfrm>
          <a:custGeom>
            <a:avLst/>
            <a:gdLst/>
            <a:ahLst/>
            <a:cxnLst/>
            <a:rect l="0" t="0" r="2502535" b="2146935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B4HgAA/xIAAAMlAADAFQAAEAAAACYAAAAIAAAA//////////8="/>
              </a:ext>
            </a:extLst>
          </p:cNvSpPr>
          <p:nvPr/>
        </p:nvSpPr>
        <p:spPr>
          <a:xfrm>
            <a:off x="4953000" y="3088005"/>
            <a:ext cx="1063625" cy="447675"/>
          </a:xfrm>
          <a:custGeom>
            <a:avLst/>
            <a:gdLst/>
            <a:ahLst/>
            <a:cxnLst/>
            <a:rect l="0" t="0" r="1063625" b="447675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paW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ClpaUA////AQAAAAAAAAAAAAAAAAAAAAAAAAAAAAAAAAAAAAAAAAAAAAAAAH9/fwDu7OEDzMzMAMDA/wB/f38AAAAAAAAAAAAAAAAAAAAAAAAAAAAhAAAAGAAAABQAAADjJAAA7hIAAColAAAfEwAAEAAAACYAAAAIAAAA//////////8="/>
              </a:ext>
            </a:extLst>
          </p:cNvSpPr>
          <p:nvPr/>
        </p:nvSpPr>
        <p:spPr>
          <a:xfrm>
            <a:off x="5996305" y="3077210"/>
            <a:ext cx="45085" cy="31115"/>
          </a:xfrm>
          <a:custGeom>
            <a:avLst/>
            <a:gdLst/>
            <a:ahLst/>
            <a:cxnLst/>
            <a:rect l="0" t="0" r="45085" b="31115"/>
            <a:pathLst>
              <a:path w="45085" h="31115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DjJAAA7hIAAColAAAfEwAAEAAAACYAAAAIAAAA//////////8="/>
              </a:ext>
            </a:extLst>
          </p:cNvSpPr>
          <p:nvPr/>
        </p:nvSpPr>
        <p:spPr>
          <a:xfrm>
            <a:off x="5996305" y="3077210"/>
            <a:ext cx="45085" cy="31115"/>
          </a:xfrm>
          <a:custGeom>
            <a:avLst/>
            <a:gdLst/>
            <a:ahLst/>
            <a:cxnLst/>
            <a:rect l="0" t="0" r="45085" b="31115"/>
            <a:pathLst>
              <a:path w="45085" h="31115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DlHQAAyBYAAL4kAAC0GwAAEAAAACYAAAAIAAAA//////////8="/>
              </a:ext>
            </a:extLst>
          </p:cNvSpPr>
          <p:nvPr/>
        </p:nvSpPr>
        <p:spPr>
          <a:xfrm>
            <a:off x="4859655" y="3703320"/>
            <a:ext cx="1113155" cy="800100"/>
          </a:xfrm>
          <a:custGeom>
            <a:avLst/>
            <a:gdLst/>
            <a:ahLst/>
            <a:cxnLst/>
            <a:rect l="0" t="0" r="1113155" b="800100"/>
            <a:pathLst>
              <a:path w="1113155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paW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lpaUA////AQAAAAAAAAAAAAAAAAAAAAAAAAAAAAAAAAAAAAAAAAAAAAAAAH9/fwDu7OEDzMzMAMDA/wB/f38AAAAAAAAAAAAAAAAAAAAAAAAAAAAhAAAAGAAAABQAAACcJAAAkhsAAOEkAADNGwAAEAAAACYAAAAIAAAA//////////8="/>
              </a:ext>
            </a:extLst>
          </p:cNvSpPr>
          <p:nvPr/>
        </p:nvSpPr>
        <p:spPr>
          <a:xfrm>
            <a:off x="5951220" y="4481830"/>
            <a:ext cx="43815" cy="37465"/>
          </a:xfrm>
          <a:custGeom>
            <a:avLst/>
            <a:gdLst/>
            <a:ahLst/>
            <a:cxnLst/>
            <a:rect l="0" t="0" r="43815" b="37465"/>
            <a:pathLst>
              <a:path w="43815" h="37465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CcJAAAkhsAAOEkAADNGwAAEAAAACYAAAAIAAAA//////////8="/>
              </a:ext>
            </a:extLst>
          </p:cNvSpPr>
          <p:nvPr/>
        </p:nvSpPr>
        <p:spPr>
          <a:xfrm>
            <a:off x="5951220" y="4481830"/>
            <a:ext cx="43815" cy="37465"/>
          </a:xfrm>
          <a:custGeom>
            <a:avLst/>
            <a:gdLst/>
            <a:ahLst/>
            <a:cxnLst/>
            <a:rect l="0" t="0" r="43815" b="37465"/>
            <a:pathLst>
              <a:path w="43815" h="37465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MQC2Y8dLdRNpTkp6BcT2q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uCAAAZxAAADULAACuEgAAEAAAACYAAAAIAAAA//////////8="/>
              </a:ext>
            </a:extLst>
          </p:cNvSpPr>
          <p:nvPr/>
        </p:nvSpPr>
        <p:spPr>
          <a:xfrm>
            <a:off x="1451610" y="2666365"/>
            <a:ext cx="370205" cy="37020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MQC2Y8dLdRNpTkp6BcT2q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yCAAAAhUAADkLAABJFwAAEAAAACYAAAAIAAAA//////////8="/>
              </a:ext>
            </a:extLst>
          </p:cNvSpPr>
          <p:nvPr/>
        </p:nvSpPr>
        <p:spPr>
          <a:xfrm>
            <a:off x="1454150" y="3415030"/>
            <a:ext cx="370205" cy="37020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MQC2Y8dLdRNpTkp6BcT2q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vCAAAOhkAADYLAACBGwAAEAAAACYAAAAIAAAA//////////8="/>
              </a:ext>
            </a:extLst>
          </p:cNvSpPr>
          <p:nvPr/>
        </p:nvSpPr>
        <p:spPr>
          <a:xfrm>
            <a:off x="1452245" y="4100830"/>
            <a:ext cx="370205" cy="37020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Dy8vIA////AQAAAAAAAAAAAAAAAAAAAAAAAAAAAAAAAAAAAAAAAAAAAAAAAH9/fwDu7OEDzMzMAMDA/wB/f38AAAAAAAAAAAAAAAAAAAAAAAAAAAAhAAAAGAAAABQAAACoFgAAwQ0AAAYfAAAUGwAAEAAAACYAAAAIAAAA//////////8="/>
              </a:ext>
            </a:extLst>
          </p:cNvSpPr>
          <p:nvPr/>
        </p:nvSpPr>
        <p:spPr>
          <a:xfrm>
            <a:off x="3683000" y="2235835"/>
            <a:ext cx="1360170" cy="2165985"/>
          </a:xfrm>
          <a:custGeom>
            <a:avLst/>
            <a:gdLst/>
            <a:ahLst/>
            <a:cxnLst/>
            <a:rect l="0" t="0" r="1360170" b="2165985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-2"/>
                </a:lnTo>
                <a:lnTo>
                  <a:pt x="1359597" y="679797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Ly8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1+KaQMAAAAEAAAAAAAAAAAAAAAAAAAAAAAAAAeAAAAaAAAAAAAAAAAAAAAAAAAAAAAAAAAAAAAECcAABAnAAAAAAAAAAAAAAAAAAAAAAAAAAAAAAAAAAAAAAAAAAAAABQAAAAAAAAAwMD/AAAAAABkAAAAMgAAAAAAAABkAAAAAAAAAH9/fwAKAAAAHwAAAFQAAAD///8A////AQAAAAAAAAAAAAAAAAAAAAAAAAAAAAAAAAAAAAAAAAAA8vLyAH9/fwDu7OEDzMzMAMDA/wB/f38AAAAAAAAAAAAAAAAAAAAAAAAAAAAhAAAAGAAAABQAAACoFgAAwQ0AAAYfAAAUGwAAEAAAACYAAAAIAAAA//////////8="/>
              </a:ext>
            </a:extLst>
          </p:cNvSpPr>
          <p:nvPr/>
        </p:nvSpPr>
        <p:spPr>
          <a:xfrm>
            <a:off x="3683000" y="2235835"/>
            <a:ext cx="1360170" cy="2165985"/>
          </a:xfrm>
          <a:custGeom>
            <a:avLst/>
            <a:gdLst/>
            <a:ahLst/>
            <a:cxnLst/>
            <a:rect l="0" t="0" r="1360170" b="2165985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-2"/>
                </a:lnTo>
                <a:lnTo>
                  <a:pt x="1359597" y="679797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noFill/>
          <a:ln w="9525" cap="flat" cmpd="sng" algn="ctr">
            <a:solidFill>
              <a:srgbClr val="F2F2F2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rArkaJudpFj1BVVCL8q/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gGAAAWRIAACsaAABVFAAAEAAAACYAAAAIAAAA//////////8="/>
              </a:ext>
            </a:extLst>
          </p:cNvSpPr>
          <p:nvPr/>
        </p:nvSpPr>
        <p:spPr>
          <a:xfrm>
            <a:off x="3962400" y="2982595"/>
            <a:ext cx="291465" cy="32258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rArkaJudpFj1BVVCL8q/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dGAAAXBUAACcaAABYFwAAEAAAACYAAAAIAAAA//////////8="/>
              </a:ext>
            </a:extLst>
          </p:cNvSpPr>
          <p:nvPr/>
        </p:nvSpPr>
        <p:spPr>
          <a:xfrm>
            <a:off x="3960495" y="3472180"/>
            <a:ext cx="290830" cy="32258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rArkaJudpFj1BVVCL8q/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ZGAAAHBgAACQaAAAYGgAAEAAAACYAAAAIAAAA//////////8="/>
              </a:ext>
            </a:extLst>
          </p:cNvSpPr>
          <p:nvPr/>
        </p:nvSpPr>
        <p:spPr>
          <a:xfrm>
            <a:off x="3957955" y="3919220"/>
            <a:ext cx="291465" cy="32258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qq9w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ut/s4MAAAAEAAAAAAAAAAAAAAAAAAAAAAAAAAeAAAAaAAAAAAAAAAAAAAAAAAAAAAAAAAAAAAAECcAABAnAAAAAAAAAAAAAAAAAAAAAAAAAAAAAAAAAAAAAAAAAAAAABQAAAAAAAAAwMD/AAAAAABkAAAAMgAAAAAAAABkAAAAAAAAAH9/fwAKAAAAHwAAAFQAAAD///8A////AQAAAAAAAAAAAAAAAAAAAAAAAAAAAAAAAAAAAAAAAAAAGqr3AH9/fwDu7OEDzMzMAMDA/wB/f38AAAAAAAAAAAAAAAAAAAAAAAAAAAAhAAAAGAAAABQAAABPGwAAMQcAALIxAABMCQAAEAAAACYAAAAIAAAA//////////8="/>
              </a:ext>
            </a:extLst>
          </p:cNvSpPr>
          <p:nvPr/>
        </p:nvSpPr>
        <p:spPr>
          <a:xfrm>
            <a:off x="4439285" y="1169035"/>
            <a:ext cx="3639185" cy="342265"/>
          </a:xfrm>
          <a:custGeom>
            <a:avLst/>
            <a:gdLst/>
            <a:ahLst/>
            <a:cxnLst/>
            <a:rect l="0" t="0" r="3639185" b="342265"/>
            <a:pathLst>
              <a:path w="3639185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noFill/>
          <a:ln w="25400" cap="flat" cmpd="sng" algn="ctr">
            <a:solidFill>
              <a:srgbClr val="1AAAF7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9" name="object 1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qq9w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vlc2oMAAAAEAAAAAAAAAAAAAAAAAAAAAAAAAAeAAAAaAAAAAAAAAAAAAAAAAAAAAAAAAAAAAAAECcAABAnAAAAAAAAAAAAAAAAAAAAAAAAAAAAAAAAAAAAAAAAAAAAABQAAAAAAAAAwMD/AAAAAABkAAAAMgAAAAAAAABkAAAAAAAAAH9/fwAKAAAAHwAAAFQAAAD///8A////AQAAAAAAAAAAAAAAAAAAAAAAAAAAAAAAAAAAAAAAAAAAGqr3AH9/fwDu7OEDzMzMAMDA/wB/f38AAAAAAAAAAAAAAAAAAAAAAAAAAAAhAAAAGAAAABQAAADGBQAAOgcAANgaAABVCQAAEAAAACYAAAAIAAAA//////////8="/>
              </a:ext>
            </a:extLst>
          </p:cNvSpPr>
          <p:nvPr/>
        </p:nvSpPr>
        <p:spPr>
          <a:xfrm>
            <a:off x="938530" y="1174750"/>
            <a:ext cx="3425190" cy="342265"/>
          </a:xfrm>
          <a:custGeom>
            <a:avLst/>
            <a:gdLst/>
            <a:ahLst/>
            <a:cxnLst/>
            <a:rect l="0" t="0" r="3425190" b="342265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0" y="100168"/>
                </a:lnTo>
                <a:lnTo>
                  <a:pt x="0" y="26875"/>
                </a:lnTo>
                <a:lnTo>
                  <a:pt x="0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noFill/>
          <a:ln w="25400" cap="flat" cmpd="sng" algn="ctr">
            <a:solidFill>
              <a:srgbClr val="1AAAF7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0" name="object 20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ADQAAeAUAAEQpAADABgAAECAAACYAAAAIAAAA//////////8="/>
              </a:ext>
            </a:extLst>
          </p:cNvSpPr>
          <p:nvPr/>
        </p:nvSpPr>
        <p:spPr>
          <a:xfrm>
            <a:off x="2235200" y="889000"/>
            <a:ext cx="4472940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  <a:defRPr lang="es-es"/>
            </a:pPr>
            <a:r>
              <a:rPr lang="es-es" sz="1200" b="1" spc="-1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Developers	IT</a:t>
            </a:r>
            <a:r>
              <a:rPr lang="es-es" sz="1200" b="1" spc="-13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 b="1" spc="-1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Operations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1" name="object 2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L9BrT1yjK1NoKa+ezEoQ2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vCwAAoBAAAIcOAAB9EgAAEAAAACYAAAAIAAAA//////////8="/>
              </a:ext>
            </a:extLst>
          </p:cNvSpPr>
          <p:nvPr/>
        </p:nvSpPr>
        <p:spPr>
          <a:xfrm>
            <a:off x="1939925" y="2702560"/>
            <a:ext cx="421640" cy="302895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2" name="object 2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KF6Ey4Z27pHjmmfFSoRRf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rCwAAHxUAAC8WAAD7FgAAEAAAACYAAAAIAAAA//////////8="/>
              </a:ext>
            </a:extLst>
          </p:cNvSpPr>
          <p:nvPr/>
        </p:nvSpPr>
        <p:spPr>
          <a:xfrm>
            <a:off x="1937385" y="3433445"/>
            <a:ext cx="1668780" cy="302260"/>
          </a:xfrm>
          <a:prstGeom prst="rect">
            <a:avLst/>
          </a:prstGeom>
          <a:blipFill>
            <a:blip r:embed="rId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3" name="object 2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qYjFSM2NJAvbQKL++mg+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0CwAAXRkAAIwOAAA5GwAAEAAAACYAAAAIAAAA//////////8="/>
              </a:ext>
            </a:extLst>
          </p:cNvSpPr>
          <p:nvPr/>
        </p:nvSpPr>
        <p:spPr>
          <a:xfrm>
            <a:off x="1943100" y="4123055"/>
            <a:ext cx="421640" cy="302260"/>
          </a:xfrm>
          <a:prstGeom prst="rect">
            <a:avLst/>
          </a:prstGeom>
          <a:blipFill>
            <a:blip r:embed="rId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4" name="object 2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rArkaJudpFj1BVVCL8q/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TEQAAPRQAAB4TAAA4FgAAEAAAACYAAAAIAAAA//////////8="/>
              </a:ext>
            </a:extLst>
          </p:cNvSpPr>
          <p:nvPr/>
        </p:nvSpPr>
        <p:spPr>
          <a:xfrm>
            <a:off x="2816225" y="3289935"/>
            <a:ext cx="291465" cy="32194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5" name="object 2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oooAMAAAAEAAAAAAAAAAAAAAAAAAAAAAAAAAeAAAAaAAAAAAAAAAAAAAAAAAAAAAAAAAAAAAAECcAABAnAAAAAAAAAAAAAAAAAAAAAAAAAAAAAAAAAAAAAAAAAAAAABQAAAAAAAAAwMD/AAAAAABkAAAAMgAAAAAAAABkAAAAAAAAAH9/fwAKAAAAHwAAAFQAAAD///8A////AQAAAAAAAAAAAAAAAAAAAAAAAAAAAAAAAAAAAAAAAAAA2NjYAH9/fwDu7OEDzMzMAMDA/wB/f38AAAAAAAAAAAAAAAAAAAAAAAAAAAAhAAAAGAAAABQAAABFJQAAjxAAAGcxAAA4FQAAEAAAACYAAAAIAAAA//////////8="/>
              </a:ext>
            </a:extLst>
          </p:cNvSpPr>
          <p:nvPr/>
        </p:nvSpPr>
        <p:spPr>
          <a:xfrm>
            <a:off x="6058535" y="2691765"/>
            <a:ext cx="1972310" cy="757555"/>
          </a:xfrm>
          <a:custGeom>
            <a:avLst/>
            <a:gdLst/>
            <a:ahLst/>
            <a:cxnLst/>
            <a:rect l="0" t="0" r="1972310" b="757555"/>
            <a:pathLst>
              <a:path w="1972310" h="757555">
                <a:moveTo>
                  <a:pt x="1972197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7" y="0"/>
                </a:lnTo>
                <a:lnTo>
                  <a:pt x="1972197" y="757198"/>
                </a:lnTo>
                <a:close/>
              </a:path>
            </a:pathLst>
          </a:cu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6" name="object 2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3/AAIMAAAAEAAAAAAAAAAAAAAAAAAAAAAAAAAeAAAAaAAAAAAAAAAAAAAAAAAAAAAAAAAAAAAAECcAABAnAAAAAAAAAAAAAAAAAAAAAAAAAAAAAAAAAAAAAAAAAAAAABQAAAAAAAAAwMD/AAAAAABkAAAAMgAAAAAAAABkAAAAAAAAAH9/fwAKAAAAHwAAAFQAAAD///8A////AQAAAAAAAAAAAAAAAAAAAAAAAAAAAAAAAAAAAAAAAAAA2NjYAH9/fwDu7OEDzMzMAMDA/wB/f38AAAAAAAAAAAAAAAAAAAAAAAAAAAAhAAAAGAAAABQAAABbJQAAERkAAGgxAAC6HQAAEAAAACYAAAAIAAAA//////////8="/>
              </a:ext>
            </a:extLst>
          </p:cNvSpPr>
          <p:nvPr/>
        </p:nvSpPr>
        <p:spPr>
          <a:xfrm>
            <a:off x="6072505" y="4074795"/>
            <a:ext cx="1958975" cy="757555"/>
          </a:xfrm>
          <a:custGeom>
            <a:avLst/>
            <a:gdLst/>
            <a:ahLst/>
            <a:cxnLst/>
            <a:rect l="0" t="0" r="1958975" b="757555"/>
            <a:pathLst>
              <a:path w="1958975" h="757555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7" name="object 2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2NjY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T9j4MAAAAEAAAAAAAAAAAAAAAAAAAAAAAAAAeAAAAaAAAAAAAAAAAAAAAAAAAAAAAAAAAAAAAECcAABAnAAAAAAAAAAAAAAAAAAAAAAAAAAAAAAAAAAAAAAAAAAAAABQAAAAAAAAAwMD/AAAAAABkAAAAMgAAAAAAAABkAAAAAAAAAH9/fwAKAAAAHwAAAFQAAADY2NgA////AQAAAAAAAAAAAAAAAAAAAAAAAAAAAAAAAAAAAAAAAAAAAAAAAH9/fwDu7OEDzMzMAMDA/wB/f38AAAAAAAAAAAAAAAAAAAAAAAAAAAAhAAAAGAAAABQAAAA1KwAAsxUAACotAACsGAAAEAAAACYAAAAIAAAA//////////8="/>
              </a:ext>
            </a:extLst>
          </p:cNvSpPr>
          <p:nvPr/>
        </p:nvSpPr>
        <p:spPr>
          <a:xfrm>
            <a:off x="7023735" y="3527425"/>
            <a:ext cx="318135" cy="483235"/>
          </a:xfrm>
          <a:custGeom>
            <a:avLst/>
            <a:gdLst/>
            <a:ahLst/>
            <a:cxnLst/>
            <a:rect l="0" t="0" r="318135" b="483235"/>
            <a:pathLst>
              <a:path w="318135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5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5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8" name="object 2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PkfH4MAAAAEAAAAAAAAAAAAAAAAAAAAAAAAAAeAAAAaAAAAAAAAAAAAAAAAAAAAAAAAAAAAAAAECcAABAnAAAAAAAAAAAAAAAAAAAAAAAAAAAAAAAAAAAAAAAAAAAAABQAAAAAAAAAwMD/AAAAAABkAAAAMgAAAAAAAABkAAAAAAAAAH9/fwAKAAAAHwAAAFQAAAD///8A////AQAAAAAAAAAAAAAAAAAAAAAAAAAAAAAAAAAAAAAAAAAA2NjYAH9/fwDu7OEDzMzMAMDA/wB/f38AAAAAAAAAAAAAAAAAAAAAAAAAAAAhAAAAGAAAABQAAAA1KwAAsxUAACotAACsGAAAEAAAACYAAAAIAAAA//////////8="/>
              </a:ext>
            </a:extLst>
          </p:cNvSpPr>
          <p:nvPr/>
        </p:nvSpPr>
        <p:spPr>
          <a:xfrm>
            <a:off x="7023735" y="3527425"/>
            <a:ext cx="318135" cy="483235"/>
          </a:xfrm>
          <a:custGeom>
            <a:avLst/>
            <a:gdLst/>
            <a:ahLst/>
            <a:cxnLst/>
            <a:rect l="0" t="0" r="318135" b="483235"/>
            <a:pathLst>
              <a:path w="318135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9" name="object 2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NnLkrxl2BBPnFazlF9aYa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JAAAJhoAAKcmAABaHAAAEAAAACYAAAAIAAAA//////////8="/>
              </a:ext>
            </a:extLst>
          </p:cNvSpPr>
          <p:nvPr/>
        </p:nvSpPr>
        <p:spPr>
          <a:xfrm>
            <a:off x="5852160" y="4250690"/>
            <a:ext cx="431165" cy="358140"/>
          </a:xfrm>
          <a:prstGeom prst="rect">
            <a:avLst/>
          </a:prstGeom>
          <a:blipFill>
            <a:blip r:embed="rId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0" name="object 3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FIP/iO55AtLrjta9zvJJf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8IwAA4REAABAnAAAYFAAAEAAAACYAAAAIAAAA//////////8="/>
              </a:ext>
            </a:extLst>
          </p:cNvSpPr>
          <p:nvPr/>
        </p:nvSpPr>
        <p:spPr>
          <a:xfrm>
            <a:off x="5808980" y="2906395"/>
            <a:ext cx="541020" cy="360045"/>
          </a:xfrm>
          <a:prstGeom prst="rect">
            <a:avLst/>
          </a:prstGeom>
          <a:blipFill>
            <a:blip r:embed="rId9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1" name="object 3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rRB6MmnbNPvWTGKMW4Za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GgAAoxUAAGscAADdFgAAEAAAACYAAAAIAAAA//////////8="/>
              </a:ext>
            </a:extLst>
          </p:cNvSpPr>
          <p:nvPr/>
        </p:nvSpPr>
        <p:spPr>
          <a:xfrm>
            <a:off x="4243070" y="3517265"/>
            <a:ext cx="376555" cy="199390"/>
          </a:xfrm>
          <a:prstGeom prst="rect">
            <a:avLst/>
          </a:prstGeom>
          <a:blipFill>
            <a:blip r:embed="rId10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2" name="object 3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rRB6MmnbNPvWTGKMW4Za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XGgAAbRgAAGccAACoGQAAEAAAACYAAAAIAAAA//////////8="/>
              </a:ext>
            </a:extLst>
          </p:cNvSpPr>
          <p:nvPr/>
        </p:nvSpPr>
        <p:spPr>
          <a:xfrm>
            <a:off x="4241165" y="3970655"/>
            <a:ext cx="375920" cy="200025"/>
          </a:xfrm>
          <a:prstGeom prst="rect">
            <a:avLst/>
          </a:prstGeom>
          <a:blipFill>
            <a:blip r:embed="rId10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3" name="object 3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rRB6MmnbNPvWTGKMW4Za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DAwM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jGgAAtxIAAHQcAADyEwAAEAAAACYAAAAIAAAA//////////8="/>
              </a:ext>
            </a:extLst>
          </p:cNvSpPr>
          <p:nvPr/>
        </p:nvSpPr>
        <p:spPr>
          <a:xfrm>
            <a:off x="4248785" y="3042285"/>
            <a:ext cx="376555" cy="200025"/>
          </a:xfrm>
          <a:prstGeom prst="rect">
            <a:avLst/>
          </a:prstGeom>
          <a:blipFill>
            <a:blip r:embed="rId10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4" name="object 34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dRLBY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zBgAAYgkAANwRAAD2CwAAECAAACYAAAAIAAAA//////////8="/>
              </a:ext>
            </a:extLst>
          </p:cNvSpPr>
          <p:nvPr/>
        </p:nvSpPr>
        <p:spPr>
          <a:xfrm>
            <a:off x="1007745" y="1525270"/>
            <a:ext cx="1895475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540" algn="ctr">
              <a:lnSpc>
                <a:spcPts val="1670"/>
              </a:lnSpc>
              <a:spcBef>
                <a:spcPts val="100"/>
              </a:spcBef>
              <a:defRPr lang="es-es"/>
            </a:pPr>
            <a:r>
              <a:rPr lang="es-es" sz="1400" b="1" spc="-1">
                <a:latin typeface="Arial" pitchFamily="2" charset="0"/>
                <a:ea typeface="Calibri" pitchFamily="2" charset="0"/>
                <a:cs typeface="Arial" pitchFamily="2" charset="0"/>
              </a:rPr>
              <a:t>BUILD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lnSpc>
                <a:spcPts val="1430"/>
              </a:lnSpc>
              <a:defRPr lang="es-es"/>
            </a:pP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Development</a:t>
            </a:r>
            <a:r>
              <a:rPr lang="es-es" sz="1200" spc="-12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Environments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5" name="object 35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YbW/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vFgAAWQkAANsfAADtCwAAECAAACYAAAAIAAAA//////////8="/>
              </a:ext>
            </a:extLst>
          </p:cNvSpPr>
          <p:nvPr/>
        </p:nvSpPr>
        <p:spPr>
          <a:xfrm>
            <a:off x="3606165" y="1519555"/>
            <a:ext cx="157226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540" algn="ctr">
              <a:lnSpc>
                <a:spcPts val="1670"/>
              </a:lnSpc>
              <a:spcBef>
                <a:spcPts val="100"/>
              </a:spcBef>
              <a:defRPr lang="es-es"/>
            </a:pPr>
            <a:r>
              <a:rPr lang="es-es" sz="1400" b="1" spc="-1">
                <a:latin typeface="Arial" pitchFamily="2" charset="0"/>
                <a:ea typeface="Calibri" pitchFamily="2" charset="0"/>
                <a:cs typeface="Arial" pitchFamily="2" charset="0"/>
              </a:rPr>
              <a:t>SHIP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lnSpc>
                <a:spcPts val="1430"/>
              </a:lnSpc>
              <a:defRPr lang="es-es"/>
            </a:pP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Create </a:t>
            </a:r>
            <a:r>
              <a:rPr lang="es-es" sz="1200">
                <a:latin typeface="Arial" pitchFamily="2" charset="0"/>
                <a:ea typeface="Calibri" pitchFamily="2" charset="0"/>
                <a:cs typeface="Arial" pitchFamily="2" charset="0"/>
              </a:rPr>
              <a:t>&amp; </a:t>
            </a: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Store</a:t>
            </a:r>
            <a:r>
              <a:rPr lang="es-es" sz="1200" spc="-15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Images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6" name="object 3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fiVVU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BJgAAWQkAANkvAADtCwAAECAAACYAAAAIAAAA//////////8="/>
              </a:ext>
            </a:extLst>
          </p:cNvSpPr>
          <p:nvPr/>
        </p:nvSpPr>
        <p:spPr>
          <a:xfrm>
            <a:off x="6177915" y="1519555"/>
            <a:ext cx="160020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" algn="ctr">
              <a:lnSpc>
                <a:spcPts val="1670"/>
              </a:lnSpc>
              <a:spcBef>
                <a:spcPts val="100"/>
              </a:spcBef>
              <a:defRPr lang="es-es"/>
            </a:pPr>
            <a:r>
              <a:rPr lang="es-es" sz="1400" b="1" spc="-1" dirty="0">
                <a:latin typeface="Arial" pitchFamily="2" charset="0"/>
                <a:ea typeface="Calibri" pitchFamily="2" charset="0"/>
                <a:cs typeface="Arial" pitchFamily="2" charset="0"/>
              </a:rPr>
              <a:t>RUN</a:t>
            </a:r>
            <a:endParaRPr lang="es-es" sz="14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lnSpc>
                <a:spcPts val="1430"/>
              </a:lnSpc>
              <a:defRPr lang="es-es"/>
            </a:pPr>
            <a:r>
              <a:rPr lang="es-es" sz="1200" spc="-1" dirty="0" err="1">
                <a:latin typeface="Arial" pitchFamily="2" charset="0"/>
                <a:ea typeface="Calibri" pitchFamily="2" charset="0"/>
                <a:cs typeface="Arial" pitchFamily="2" charset="0"/>
              </a:rPr>
              <a:t>Deploy</a:t>
            </a:r>
            <a:r>
              <a:rPr lang="es-es" sz="1200" spc="-1" dirty="0">
                <a:latin typeface="Arial" pitchFamily="2" charset="0"/>
                <a:ea typeface="Calibri" pitchFamily="2" charset="0"/>
                <a:cs typeface="Arial" pitchFamily="2" charset="0"/>
              </a:rPr>
              <a:t>, </a:t>
            </a:r>
            <a:r>
              <a:rPr lang="es-es" sz="1200" spc="-1" dirty="0" err="1">
                <a:latin typeface="Arial" pitchFamily="2" charset="0"/>
                <a:ea typeface="Calibri" pitchFamily="2" charset="0"/>
                <a:cs typeface="Arial" pitchFamily="2" charset="0"/>
              </a:rPr>
              <a:t>Manage</a:t>
            </a:r>
            <a:r>
              <a:rPr lang="es-es" sz="1200" spc="-1" dirty="0">
                <a:latin typeface="Arial" pitchFamily="2" charset="0"/>
                <a:ea typeface="Calibri" pitchFamily="2" charset="0"/>
                <a:cs typeface="Arial" pitchFamily="2" charset="0"/>
              </a:rPr>
              <a:t>,</a:t>
            </a:r>
            <a:r>
              <a:rPr lang="es-es" sz="1200" spc="-14" dirty="0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 spc="-1" dirty="0">
                <a:latin typeface="Arial" pitchFamily="2" charset="0"/>
                <a:ea typeface="Calibri" pitchFamily="2" charset="0"/>
                <a:cs typeface="Arial" pitchFamily="2" charset="0"/>
              </a:rPr>
              <a:t>Scale</a:t>
            </a:r>
            <a:endParaRPr lang="es-es" sz="1200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7" name="object 3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4mXLE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AXKAAAJxIAAEgrAACsEwAAEAAAACYAAAAIAAAA//////////8="/>
              </a:ext>
            </a:extLst>
          </p:cNvSpPr>
          <p:nvPr/>
        </p:nvSpPr>
        <p:spPr>
          <a:xfrm>
            <a:off x="6517005" y="2950845"/>
            <a:ext cx="518795" cy="247015"/>
          </a:xfrm>
          <a:custGeom>
            <a:avLst/>
            <a:gdLst/>
            <a:ahLst/>
            <a:cxnLst/>
            <a:rect l="0" t="0" r="518795" b="247015"/>
            <a:pathLst>
              <a:path w="518795" h="247015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5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8" name="object 3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MIIMRqA/FFixt7pALbEu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wXH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rJwAAohEAADQqAADtEwAAEAAAACYAAAAIAAAA//////////8="/>
              </a:ext>
            </a:extLst>
          </p:cNvSpPr>
          <p:nvPr/>
        </p:nvSpPr>
        <p:spPr>
          <a:xfrm>
            <a:off x="6489065" y="2866390"/>
            <a:ext cx="371475" cy="372745"/>
          </a:xfrm>
          <a:prstGeom prst="rect">
            <a:avLst/>
          </a:prstGeom>
          <a:blipFill>
            <a:blip r:embed="rId1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9" name="object 3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A2POT3/ogdNuo2i1BpPA4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URgi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oKgAA2xIAAIErAAD0EwAAEAAAACYAAAAIAAAA//////////8="/>
              </a:ext>
            </a:extLst>
          </p:cNvSpPr>
          <p:nvPr/>
        </p:nvSpPr>
        <p:spPr>
          <a:xfrm>
            <a:off x="6893560" y="3065145"/>
            <a:ext cx="178435" cy="178435"/>
          </a:xfrm>
          <a:prstGeom prst="rect">
            <a:avLst/>
          </a:prstGeom>
          <a:blipFill>
            <a:blip r:embed="rId1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0" name="object 4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DWLAAAJxIAAAcwAACsEwAAEAAAACYAAAAIAAAA//////////8="/>
              </a:ext>
            </a:extLst>
          </p:cNvSpPr>
          <p:nvPr/>
        </p:nvSpPr>
        <p:spPr>
          <a:xfrm>
            <a:off x="7288530" y="2950845"/>
            <a:ext cx="518795" cy="247015"/>
          </a:xfrm>
          <a:custGeom>
            <a:avLst/>
            <a:gdLst/>
            <a:ahLst/>
            <a:cxnLst/>
            <a:rect l="0" t="0" r="518795" b="247015"/>
            <a:pathLst>
              <a:path w="518795" h="247015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5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1" name="object 4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MIIMRqA/FFixt7pALbEu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w/U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pLAAAohEAAPMuAADtEwAAEAAAACYAAAAIAAAA//////////8="/>
              </a:ext>
            </a:extLst>
          </p:cNvSpPr>
          <p:nvPr/>
        </p:nvSpPr>
        <p:spPr>
          <a:xfrm>
            <a:off x="7259955" y="2866390"/>
            <a:ext cx="372110" cy="372745"/>
          </a:xfrm>
          <a:prstGeom prst="rect">
            <a:avLst/>
          </a:prstGeom>
          <a:blipFill>
            <a:blip r:embed="rId1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2" name="object 4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A2POT3/ogdNuo2i1BpPA4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+55BI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LwAA2xIAAEAwAAD0EwAAEAAAACYAAAAIAAAA//////////8="/>
              </a:ext>
            </a:extLst>
          </p:cNvSpPr>
          <p:nvPr/>
        </p:nvSpPr>
        <p:spPr>
          <a:xfrm>
            <a:off x="7664450" y="3065145"/>
            <a:ext cx="179070" cy="178435"/>
          </a:xfrm>
          <a:prstGeom prst="rect">
            <a:avLst/>
          </a:prstGeom>
          <a:blipFill>
            <a:blip r:embed="rId1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3" name="object 4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AZKAAAwRoAAEorAABGHAAAEAAAACYAAAAIAAAA//////////8="/>
              </a:ext>
            </a:extLst>
          </p:cNvSpPr>
          <p:nvPr/>
        </p:nvSpPr>
        <p:spPr>
          <a:xfrm>
            <a:off x="6518275" y="4349115"/>
            <a:ext cx="518795" cy="247015"/>
          </a:xfrm>
          <a:custGeom>
            <a:avLst/>
            <a:gdLst/>
            <a:ahLst/>
            <a:cxnLst/>
            <a:rect l="0" t="0" r="518795" b="247015"/>
            <a:pathLst>
              <a:path w="518795" h="247015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5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4" name="object 4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NSXed/A+xMoDaM+KmDsT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sJwAAPBoAADYqAACHHAAAEAAAACYAAAAIAAAA//////////8="/>
              </a:ext>
            </a:extLst>
          </p:cNvSpPr>
          <p:nvPr/>
        </p:nvSpPr>
        <p:spPr>
          <a:xfrm>
            <a:off x="6489700" y="4264660"/>
            <a:ext cx="372110" cy="372745"/>
          </a:xfrm>
          <a:prstGeom prst="rect">
            <a:avLst/>
          </a:prstGeom>
          <a:blipFill>
            <a:blip r:embed="rId1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5" name="object 4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AaacXuuNK5GlgvY/pgMQN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tqnVk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qKgAAdRsAAIMrAACOHAAAEAAAACYAAAAIAAAA//////////8="/>
              </a:ext>
            </a:extLst>
          </p:cNvSpPr>
          <p:nvPr/>
        </p:nvSpPr>
        <p:spPr>
          <a:xfrm>
            <a:off x="6894830" y="4463415"/>
            <a:ext cx="178435" cy="178435"/>
          </a:xfrm>
          <a:prstGeom prst="rect">
            <a:avLst/>
          </a:prstGeom>
          <a:blipFill>
            <a:blip r:embed="rId1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6" name="object 4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paWlAH9/fwDu7OEDzMzMAMDA/wB/f38AAAAAAAAAAAAAAAAAAAAAAAAAAAAhAAAAGAAAABQAAADYLAAAwRoAAAkwAABGHAAAEAAAACYAAAAIAAAA//////////8="/>
              </a:ext>
            </a:extLst>
          </p:cNvSpPr>
          <p:nvPr/>
        </p:nvSpPr>
        <p:spPr>
          <a:xfrm>
            <a:off x="7289800" y="4349115"/>
            <a:ext cx="518795" cy="247015"/>
          </a:xfrm>
          <a:custGeom>
            <a:avLst/>
            <a:gdLst/>
            <a:ahLst/>
            <a:cxnLst/>
            <a:rect l="0" t="0" r="518795" b="247015"/>
            <a:pathLst>
              <a:path w="518795" h="247015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5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7" name="object 4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NSXed/A+xMoDaM+KmDsT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E2XK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LAAAPBoAAPUuAACHHAAAEAAAACYAAAAIAAAA//////////8="/>
              </a:ext>
            </a:extLst>
          </p:cNvSpPr>
          <p:nvPr/>
        </p:nvSpPr>
        <p:spPr>
          <a:xfrm>
            <a:off x="7261225" y="4264660"/>
            <a:ext cx="372110" cy="372745"/>
          </a:xfrm>
          <a:prstGeom prst="rect">
            <a:avLst/>
          </a:prstGeom>
          <a:blipFill>
            <a:blip r:embed="rId1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8" name="object 4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8DgvbjjRpMpkaibIBWGs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GAcDg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oLwAAdRsAAEEwAACOHAAAEAAAACYAAAAIAAAA//////////8="/>
              </a:ext>
            </a:extLst>
          </p:cNvSpPr>
          <p:nvPr/>
        </p:nvSpPr>
        <p:spPr>
          <a:xfrm>
            <a:off x="7665720" y="4463415"/>
            <a:ext cx="178435" cy="178435"/>
          </a:xfrm>
          <a:prstGeom prst="rect">
            <a:avLst/>
          </a:prstGeom>
          <a:blipFill>
            <a:blip r:embed="rId1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9" name="object 4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HAIeOQiUspPklCshgJbSn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EAL/Q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qGgAAugsAAAseAAB0DgAAEAAAACYAAAAIAAAA//////////8="/>
              </a:ext>
            </a:extLst>
          </p:cNvSpPr>
          <p:nvPr/>
        </p:nvSpPr>
        <p:spPr>
          <a:xfrm>
            <a:off x="4334510" y="1906270"/>
            <a:ext cx="549275" cy="443230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0" name="object 5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Y31PjnoslElcqjMTzmXb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EAUqk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KKwAA0wsAAAgvAAB3DwAAEAAAACYAAAAIAAAA//////////8="/>
              </a:ext>
            </a:extLst>
          </p:cNvSpPr>
          <p:nvPr/>
        </p:nvSpPr>
        <p:spPr>
          <a:xfrm>
            <a:off x="7077710" y="1922145"/>
            <a:ext cx="567690" cy="591820"/>
          </a:xfrm>
          <a:prstGeom prst="rect">
            <a:avLst/>
          </a:prstGeom>
          <a:blipFill>
            <a:blip r:embed="rId1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1" name="object 5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mL+fZeAG5DmfzJ18qFRv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4+n4c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zKAAAcwwAAC8rAADMDgAAEAAAACYAAAAIAAAA//////////8="/>
              </a:ext>
            </a:extLst>
          </p:cNvSpPr>
          <p:nvPr/>
        </p:nvSpPr>
        <p:spPr>
          <a:xfrm>
            <a:off x="6534785" y="2023745"/>
            <a:ext cx="485140" cy="381635"/>
          </a:xfrm>
          <a:prstGeom prst="rect">
            <a:avLst/>
          </a:prstGeom>
          <a:blipFill>
            <a:blip r:embed="rId1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2" name="object 5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CFGAAA6gwAAMgZAADDDQAAEAAAACYAAAAIAAAA//////////8="/>
              </a:ext>
            </a:extLst>
          </p:cNvSpPr>
          <p:nvPr/>
        </p:nvSpPr>
        <p:spPr>
          <a:xfrm>
            <a:off x="3985895" y="2099310"/>
            <a:ext cx="205105" cy="137795"/>
          </a:xfrm>
          <a:custGeom>
            <a:avLst/>
            <a:gdLst/>
            <a:ahLst/>
            <a:cxnLst/>
            <a:rect l="0" t="0" r="205105" b="137795"/>
            <a:pathLst>
              <a:path w="205105" h="137795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3" name="object 5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VNW8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GAAAVQwAAAAaAAB0DgAAEAAAACYAAAAIAAAA//////////8="/>
              </a:ext>
            </a:extLst>
          </p:cNvSpPr>
          <p:nvPr/>
        </p:nvSpPr>
        <p:spPr>
          <a:xfrm>
            <a:off x="3936365" y="2004695"/>
            <a:ext cx="290195" cy="344805"/>
          </a:xfrm>
          <a:custGeom>
            <a:avLst/>
            <a:gdLst/>
            <a:ahLst/>
            <a:cxnLst/>
            <a:rect l="0" t="0" r="290195" b="344805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4" name="object 5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B+GAAANQ0AALcZAADVDQAAEAAAACYAAAAIAAAA//////////8="/>
              </a:ext>
            </a:extLst>
          </p:cNvSpPr>
          <p:nvPr/>
        </p:nvSpPr>
        <p:spPr>
          <a:xfrm>
            <a:off x="3981450" y="2146935"/>
            <a:ext cx="198755" cy="101600"/>
          </a:xfrm>
          <a:custGeom>
            <a:avLst/>
            <a:gdLst/>
            <a:ahLst/>
            <a:cxnLst/>
            <a:rect l="0" t="0" r="198755" b="101600"/>
            <a:pathLst>
              <a:path w="198755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5" name="object 5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A3GAAAVQwAAAAaAAB0DgAAEAAAACYAAAAIAAAA//////////8="/>
              </a:ext>
            </a:extLst>
          </p:cNvSpPr>
          <p:nvPr/>
        </p:nvSpPr>
        <p:spPr>
          <a:xfrm>
            <a:off x="3936365" y="2004695"/>
            <a:ext cx="290195" cy="344805"/>
          </a:xfrm>
          <a:custGeom>
            <a:avLst/>
            <a:gdLst/>
            <a:ahLst/>
            <a:cxnLst/>
            <a:rect l="0" t="0" r="290195" b="344805"/>
            <a:pathLst>
              <a:path w="290195" h="344805">
                <a:moveTo>
                  <a:pt x="44624" y="98062"/>
                </a:move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6" name="object 5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FGAAAcQwAAMwYAADrDAAAEAAAACYAAAAIAAAA//////////8="/>
              </a:ext>
            </a:extLst>
          </p:cNvSpPr>
          <p:nvPr/>
        </p:nvSpPr>
        <p:spPr>
          <a:xfrm>
            <a:off x="3985895" y="2022475"/>
            <a:ext cx="45085" cy="77470"/>
          </a:xfrm>
          <a:custGeom>
            <a:avLst/>
            <a:gdLst/>
            <a:ahLst/>
            <a:cxnLst/>
            <a:rect l="0" t="0" r="45085" b="77470"/>
            <a:pathLst>
              <a:path w="45085" h="77470">
                <a:moveTo>
                  <a:pt x="44849" y="76928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7" name="object 5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CFGAAAcQwAAMwYAADrDAAAEAAAACYAAAAIAAAA//////////8="/>
              </a:ext>
            </a:extLst>
          </p:cNvSpPr>
          <p:nvPr/>
        </p:nvSpPr>
        <p:spPr>
          <a:xfrm>
            <a:off x="3985895" y="2022475"/>
            <a:ext cx="45085" cy="77470"/>
          </a:xfrm>
          <a:custGeom>
            <a:avLst/>
            <a:gdLst/>
            <a:ahLst/>
            <a:cxnLst/>
            <a:rect l="0" t="0" r="45085" b="77470"/>
            <a:pathLst>
              <a:path w="45085" h="77470">
                <a:moveTo>
                  <a:pt x="0" y="0"/>
                </a:move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1"/>
                </a:lnTo>
                <a:lnTo>
                  <a:pt x="44849" y="68052"/>
                </a:lnTo>
                <a:lnTo>
                  <a:pt x="44849" y="75818"/>
                </a:lnTo>
                <a:lnTo>
                  <a:pt x="44849" y="76928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8" name="object 5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dGQAAcQwAALUZAADrDAAAEAAAACYAAAAIAAAA//////////8="/>
              </a:ext>
            </a:extLst>
          </p:cNvSpPr>
          <p:nvPr/>
        </p:nvSpPr>
        <p:spPr>
          <a:xfrm>
            <a:off x="4082415" y="2022475"/>
            <a:ext cx="96520" cy="77470"/>
          </a:xfrm>
          <a:custGeom>
            <a:avLst/>
            <a:gdLst/>
            <a:ahLst/>
            <a:cxnLst/>
            <a:rect l="0" t="0" r="96520" b="77470"/>
            <a:pathLst>
              <a:path w="96520" h="77470">
                <a:moveTo>
                  <a:pt x="0" y="76928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9" name="object 5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sew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AdGQAAcQwAALUZAADrDAAAEAAAACYAAAAIAAAA//////////8="/>
              </a:ext>
            </a:extLst>
          </p:cNvSpPr>
          <p:nvPr/>
        </p:nvSpPr>
        <p:spPr>
          <a:xfrm>
            <a:off x="4082415" y="2022475"/>
            <a:ext cx="96520" cy="77470"/>
          </a:xfrm>
          <a:custGeom>
            <a:avLst/>
            <a:gdLst/>
            <a:ahLst/>
            <a:cxnLst/>
            <a:rect l="0" t="0" r="96520" b="77470"/>
            <a:pathLst>
              <a:path w="96520" h="77470">
                <a:moveTo>
                  <a:pt x="0" y="76928"/>
                </a:move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0" name="object 6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DMGAAANg0AAMwYAADMDQAAEAAAACYAAAAIAAAA//////////8="/>
              </a:ext>
            </a:extLst>
          </p:cNvSpPr>
          <p:nvPr/>
        </p:nvSpPr>
        <p:spPr>
          <a:xfrm>
            <a:off x="4030980" y="2147570"/>
            <a:ext cx="0" cy="95250"/>
          </a:xfrm>
          <a:custGeom>
            <a:avLst/>
            <a:gdLst/>
            <a:ahLst/>
            <a:cxnLst/>
            <a:rect l="0" t="0" r="0" b="95250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1" name="object 6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AZGQAANg0AABkZAADMDQAAEAAAACYAAAAIAAAA//////////8="/>
              </a:ext>
            </a:extLst>
          </p:cNvSpPr>
          <p:nvPr/>
        </p:nvSpPr>
        <p:spPr>
          <a:xfrm>
            <a:off x="4079875" y="2147570"/>
            <a:ext cx="0" cy="95250"/>
          </a:xfrm>
          <a:custGeom>
            <a:avLst/>
            <a:gdLst/>
            <a:ahLst/>
            <a:cxnLst/>
            <a:rect l="0" t="0" r="0" b="95250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2" name="object 6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BnGQAANg0AAGcZAADMDQAAEAAAACYAAAAIAAAA//////////8="/>
              </a:ext>
            </a:extLst>
          </p:cNvSpPr>
          <p:nvPr/>
        </p:nvSpPr>
        <p:spPr>
          <a:xfrm>
            <a:off x="4129405" y="2147570"/>
            <a:ext cx="0" cy="95250"/>
          </a:xfrm>
          <a:custGeom>
            <a:avLst/>
            <a:gdLst/>
            <a:ahLst/>
            <a:cxnLst/>
            <a:rect l="0" t="0" r="0" b="95250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3" name="object 6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oXHAAZ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hccAH9/fwDu7OEDzMzMAMDA/wB/f38AAAAAAAAAAAAAAAAAAAAAAAAAAAAhAAAAGAAAABQAAABnGQAAcQwAAGcZAADvDAAAEAAAACYAAAAIAAAA//////////8="/>
              </a:ext>
            </a:extLst>
          </p:cNvSpPr>
          <p:nvPr/>
        </p:nvSpPr>
        <p:spPr>
          <a:xfrm>
            <a:off x="4129405" y="2022475"/>
            <a:ext cx="0" cy="80010"/>
          </a:xfrm>
          <a:custGeom>
            <a:avLst/>
            <a:gdLst/>
            <a:ahLst/>
            <a:cxnLst/>
            <a:rect l="0" t="0" r="0" b="80010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noFill/>
          <a:ln w="15875" cap="flat" cmpd="sng" algn="ctr">
            <a:solidFill>
              <a:srgbClr val="1A171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4" name="object 6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lwn4Y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573F-71DD-57A1-93BA-87F419F465D2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bd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dAEAAJgcAAA6BAAAACAAACYAAAAIAAAAPTAAAAAAAAA="/>
              </a:ext>
            </a:extLst>
          </p:cNvSpPr>
          <p:nvPr>
            <p:ph type="title"/>
          </p:nvPr>
        </p:nvSpPr>
        <p:spPr>
          <a:xfrm>
            <a:off x="301625" y="236220"/>
            <a:ext cx="4346575" cy="45085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Some Docker</a:t>
            </a:r>
            <a:r>
              <a:rPr lang="es-es" sz="2850" spc="-10"/>
              <a:t> </a:t>
            </a:r>
            <a:r>
              <a:rPr lang="es-es" sz="2850"/>
              <a:t>Vocabulary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I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XLbw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LBwAAmwQAAFA0AAABHwAAECAAACYAAAAIAAAA//////////8="/>
              </a:ext>
            </a:extLst>
          </p:cNvSpPr>
          <p:nvPr/>
        </p:nvSpPr>
        <p:spPr>
          <a:xfrm>
            <a:off x="1266825" y="748665"/>
            <a:ext cx="7237095" cy="4291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128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640"/>
              </a:spcBef>
              <a:defRPr lang="es-es"/>
            </a:pPr>
            <a:r>
              <a:rPr lang="es-es" b="1" spc="-2">
                <a:latin typeface="Arial" pitchFamily="2" charset="0"/>
                <a:ea typeface="Calibri" pitchFamily="2" charset="0"/>
                <a:cs typeface="Arial" pitchFamily="2" charset="0"/>
              </a:rPr>
              <a:t>Docker Image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defRPr lang="es-es"/>
            </a:pP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The basis of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Docker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container.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Represents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full</a:t>
            </a:r>
            <a:r>
              <a:rPr lang="es-es" spc="-8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application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 lang="es-es"/>
            </a:pPr>
            <a:endParaRPr lang="es-es" sz="28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b="1" spc="-2">
                <a:latin typeface="Arial" pitchFamily="2" charset="0"/>
                <a:ea typeface="Calibri" pitchFamily="2" charset="0"/>
                <a:cs typeface="Arial" pitchFamily="2" charset="0"/>
              </a:rPr>
              <a:t>Docker Container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defRPr lang="es-es"/>
            </a:pP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The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standard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unit in which the application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service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resides and</a:t>
            </a:r>
            <a:r>
              <a:rPr lang="es-es" spc="-13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executes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 lang="es-es"/>
            </a:pPr>
            <a:endParaRPr lang="es-es" sz="28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b="1" spc="-2">
                <a:latin typeface="Arial" pitchFamily="2" charset="0"/>
                <a:ea typeface="Calibri" pitchFamily="2" charset="0"/>
                <a:cs typeface="Arial" pitchFamily="2" charset="0"/>
              </a:rPr>
              <a:t>Docker Engine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  <a:defRPr lang="es-es"/>
            </a:pP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Creates,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ships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and runs Docker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containers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deployable on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physical or 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virtual,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host locally, in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datacenter or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cloud service</a:t>
            </a:r>
            <a:r>
              <a:rPr lang="es-es" spc="-8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provider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 lang="es-es"/>
            </a:pPr>
            <a:endParaRPr lang="es-es" sz="2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b="1" spc="-2">
                <a:latin typeface="Arial" pitchFamily="2" charset="0"/>
                <a:ea typeface="Calibri" pitchFamily="2" charset="0"/>
                <a:cs typeface="Arial" pitchFamily="2" charset="0"/>
              </a:rPr>
              <a:t>Registry Service (Docker Hub(Public) or Docker Trusted</a:t>
            </a:r>
            <a:r>
              <a:rPr lang="es-es" b="1" spc="-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b="1" spc="-2">
                <a:latin typeface="Arial" pitchFamily="2" charset="0"/>
                <a:ea typeface="Calibri" pitchFamily="2" charset="0"/>
                <a:cs typeface="Arial" pitchFamily="2" charset="0"/>
              </a:rPr>
              <a:t>Registry(Private))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defRPr lang="es-es"/>
            </a:pP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Cloud or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server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based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storage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and distribution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service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for </a:t>
            </a: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your</a:t>
            </a:r>
            <a:r>
              <a:rPr lang="es-es" spc="-14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latin typeface="Arial" pitchFamily="2" charset="0"/>
                <a:ea typeface="Calibri" pitchFamily="2" charset="0"/>
                <a:cs typeface="Arial" pitchFamily="2" charset="0"/>
              </a:rPr>
              <a:t>images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LTdaZmc61ZBofg92mrKA+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hkmQU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rAQAAGQsAAJ8GAADMDwAAEAAAACYAAAAIAAAA//////////8="/>
              </a:ext>
            </a:extLst>
          </p:cNvSpPr>
          <p:nvPr/>
        </p:nvSpPr>
        <p:spPr>
          <a:xfrm>
            <a:off x="311785" y="1804035"/>
            <a:ext cx="764540" cy="76390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ScN8R+vOtNkk33Z0jITEk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eGAg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BAQAA7gQAAHUGAAChCQAAEAAAACYAAAAIAAAA//////////8="/>
              </a:ext>
            </a:extLst>
          </p:cNvSpPr>
          <p:nvPr/>
        </p:nvSpPr>
        <p:spPr>
          <a:xfrm>
            <a:off x="285115" y="801370"/>
            <a:ext cx="764540" cy="76390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EpuYspU6NFEn9CTcqOu+/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SAX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aAQAAjBEAAI4GAABAFgAAEAAAACYAAAAIAAAA//////////8="/>
              </a:ext>
            </a:extLst>
          </p:cNvSpPr>
          <p:nvPr/>
        </p:nvSpPr>
        <p:spPr>
          <a:xfrm>
            <a:off x="300990" y="2852420"/>
            <a:ext cx="764540" cy="764540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KEhvs+Jqb1Psz9ZyWeTrL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WAgAAwRgAAJYGAABAHQAAEAAAACYAAAAIAAAA//////////8="/>
              </a:ext>
            </a:extLst>
          </p:cNvSpPr>
          <p:nvPr/>
        </p:nvSpPr>
        <p:spPr>
          <a:xfrm>
            <a:off x="339090" y="4023995"/>
            <a:ext cx="731520" cy="730885"/>
          </a:xfrm>
          <a:prstGeom prst="rect">
            <a:avLst/>
          </a:prstGeom>
          <a:blipFill>
            <a:blip r:embed="rId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6bgU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29E0-AEDD-57DF-93BA-588A67F4650D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F0b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4146550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Basic Docker</a:t>
            </a:r>
            <a:r>
              <a:rPr lang="es-es" sz="2850" spc="-10"/>
              <a:t> </a:t>
            </a:r>
            <a:r>
              <a:rPr lang="es-es" sz="2850"/>
              <a:t>Commands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ASCg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bAQAAjwUAAGkxAAC/HQAAECAAACYAAAAIAAAA//////////8="/>
              </a:ext>
            </a:extLst>
          </p:cNvSpPr>
          <p:nvPr/>
        </p:nvSpPr>
        <p:spPr>
          <a:xfrm>
            <a:off x="301625" y="903605"/>
            <a:ext cx="7730490" cy="393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image pull</a:t>
            </a:r>
            <a:r>
              <a:rPr lang="es-es" sz="1400" spc="-5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node:latest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image</a:t>
            </a:r>
            <a:r>
              <a:rPr lang="es-es" sz="1400" spc="-3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ls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container run –d –p 5000:5000 –-name node node:latest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container</a:t>
            </a:r>
            <a:r>
              <a:rPr lang="es-es" sz="1400" spc="-3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ps</a:t>
            </a:r>
          </a:p>
          <a:p>
            <a:pPr marL="12700">
              <a:lnSpc>
                <a:spcPct val="100000"/>
              </a:lnSpc>
              <a:defRPr lang="es-es"/>
            </a:pP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container stop node(or &lt;container</a:t>
            </a:r>
            <a:r>
              <a:rPr lang="es-es" sz="1400" spc="-5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id&gt;)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container rm node (or &lt;container</a:t>
            </a:r>
            <a:r>
              <a:rPr lang="es-es" sz="1400" spc="-5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id&gt;)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image rmi (or &lt;image</a:t>
            </a:r>
            <a:r>
              <a:rPr lang="es-es" sz="1400" spc="-6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id&gt;)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build –t node:2.0</a:t>
            </a:r>
            <a:r>
              <a:rPr lang="es-es" sz="1400" spc="-18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.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 lang="es-es"/>
            </a:pPr>
            <a:endParaRPr lang="es-es" sz="12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image push</a:t>
            </a:r>
            <a:r>
              <a:rPr lang="es-es" sz="1400" spc="-2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node:2.0</a:t>
            </a:r>
          </a:p>
          <a:p>
            <a:pPr marL="12700">
              <a:lnSpc>
                <a:spcPct val="100000"/>
              </a:lnSpc>
              <a:defRPr lang="es-es"/>
            </a:pPr>
            <a:endParaRPr lang="es-es" sz="1400" spc="-2">
              <a:solidFill>
                <a:srgbClr val="708391"/>
              </a:solidFill>
              <a:latin typeface="Consolas" pitchFamily="3" charset="0"/>
              <a:ea typeface="Calibri" pitchFamily="2" charset="0"/>
              <a:cs typeface="Consolas" pitchFamily="3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1400" spc="-2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 docker --help</a:t>
            </a:r>
            <a:endParaRPr lang="es-es" sz="1400">
              <a:latin typeface="Consolas" pitchFamily="3" charset="0"/>
              <a:ea typeface="Calibri" pitchFamily="2" charset="0"/>
              <a:cs typeface="Consolas" pitchFamily="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U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bAQAAmR0AAOICAACxHgAAECAAACYAAAAIAAAA//////////8="/>
              </a:ext>
            </a:extLst>
          </p:cNvSpPr>
          <p:nvPr/>
        </p:nvSpPr>
        <p:spPr>
          <a:xfrm>
            <a:off x="301625" y="4811395"/>
            <a:ext cx="167005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000" spc="-1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14</a:t>
            </a:r>
            <a:endParaRPr lang="es-es" sz="10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I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D4d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4451985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Dockerfile </a:t>
            </a:r>
            <a:r>
              <a:rPr lang="es-es" sz="2850" spc="3"/>
              <a:t>– </a:t>
            </a:r>
            <a:r>
              <a:rPr lang="es-es" sz="2850"/>
              <a:t>Linux</a:t>
            </a:r>
            <a:r>
              <a:rPr lang="es-es" sz="2850" spc="-10"/>
              <a:t> </a:t>
            </a:r>
            <a:r>
              <a:rPr lang="es-es" sz="2850"/>
              <a:t>Example</a:t>
            </a:r>
          </a:p>
        </p:txBody>
      </p:sp>
      <p:sp>
        <p:nvSpPr>
          <p:cNvPr id="4" name="object 5"/>
          <p:cNvSpPr>
            <a:extLst>
              <a:ext uri="smNativeData">
                <pr:smNativeData xmlns:pr="smNativeData" xmlns:p14="http://schemas.microsoft.com/office/powerpoint/2010/main" xmlns="" val="SMDATA_13_nMjRXxMAAAAlAAAAZAAAAE0AAAAAAAAAAI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nJQAAWgYAAGs2AABWHAAAECAAACYAAAAIAAAA//////////8="/>
              </a:ext>
            </a:extLst>
          </p:cNvSpPr>
          <p:nvPr/>
        </p:nvSpPr>
        <p:spPr>
          <a:xfrm>
            <a:off x="6080125" y="1032510"/>
            <a:ext cx="2766060" cy="357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1915" rIns="0" bIns="0" numCol="1" spcCol="215900" anchor="t"/>
          <a:lstStyle/>
          <a:p>
            <a:pPr marL="309245" marR="467995" indent="-296545" defTabSz="914400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880" algn="l"/>
              </a:tabLst>
              <a:defRPr lang="es-es"/>
            </a:pP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Instructions</a:t>
            </a:r>
            <a:r>
              <a:rPr lang="es-es" sz="2400" spc="-1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on  how to build a  Docker</a:t>
            </a:r>
            <a:r>
              <a:rPr lang="es-es" sz="2400" spc="-6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image</a:t>
            </a:r>
            <a:endParaRPr lang="es-es" sz="2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 pitchFamily="2" charset="0"/>
              <a:buChar char="•"/>
              <a:defRPr lang="es-es"/>
            </a:pPr>
            <a:endParaRPr lang="es-es" sz="28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09245" marR="5080" indent="-296545" defTabSz="914400">
              <a:lnSpc>
                <a:spcPct val="80000"/>
              </a:lnSpc>
              <a:buClr>
                <a:srgbClr val="8360FF"/>
              </a:buClr>
              <a:buChar char="•"/>
              <a:tabLst>
                <a:tab pos="309880" algn="l"/>
              </a:tabLst>
              <a:defRPr lang="es-es"/>
            </a:pP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Looks very</a:t>
            </a:r>
            <a:r>
              <a:rPr lang="es-es" sz="2400" spc="-1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similar  to “native”  commands</a:t>
            </a:r>
            <a:endParaRPr lang="es-es" sz="2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 pitchFamily="2" charset="0"/>
              <a:buChar char="•"/>
              <a:defRPr lang="es-es"/>
            </a:pPr>
            <a:endParaRPr lang="es-es" sz="28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09245" marR="632460" indent="-296545" defTabSz="914400">
              <a:lnSpc>
                <a:spcPct val="80000"/>
              </a:lnSpc>
              <a:buClr>
                <a:srgbClr val="8360FF"/>
              </a:buClr>
              <a:buChar char="•"/>
              <a:tabLst>
                <a:tab pos="309880" algn="l"/>
              </a:tabLst>
              <a:defRPr lang="es-es"/>
            </a:pP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Important to  optimize</a:t>
            </a:r>
            <a:r>
              <a:rPr lang="es-es" sz="24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your  Dockerfile</a:t>
            </a:r>
            <a:endParaRPr lang="es-es" sz="2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pic>
        <p:nvPicPr>
          <p:cNvPr id="5" name="Imagen 6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GAGk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AMAAFoGAADNIgAAsR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32510"/>
            <a:ext cx="5047615" cy="39566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BAAALAgAAFswAABUFwAAECAAACYAAAAIAAAA//////////8="/>
              </a:ext>
            </a:extLst>
          </p:cNvSpPr>
          <p:nvPr/>
        </p:nvSpPr>
        <p:spPr>
          <a:xfrm>
            <a:off x="758825" y="1328420"/>
            <a:ext cx="7101840" cy="246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4000" dirty="0">
                <a:latin typeface="Arial" pitchFamily="2" charset="0"/>
                <a:ea typeface="Calibri" pitchFamily="2" charset="0"/>
                <a:cs typeface="Arial" pitchFamily="2" charset="0"/>
              </a:rPr>
              <a:t>Section</a:t>
            </a:r>
            <a:r>
              <a:rPr lang="es-es" sz="4000" spc="-4" dirty="0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>
                <a:latin typeface="Arial" pitchFamily="2" charset="0"/>
                <a:ea typeface="Calibri" pitchFamily="2" charset="0"/>
                <a:cs typeface="Arial" pitchFamily="2" charset="0"/>
              </a:rPr>
              <a:t>2:</a:t>
            </a:r>
          </a:p>
          <a:p>
            <a:pPr marL="12700" marR="5080">
              <a:lnSpc>
                <a:spcPct val="100000"/>
              </a:lnSpc>
              <a:defRPr lang="es-es"/>
            </a:pP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Anatomy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of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a Docker</a:t>
            </a:r>
            <a:r>
              <a:rPr lang="es-es" sz="4000" spc="-18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  Docker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Volumes</a:t>
            </a:r>
            <a:endParaRPr lang="es-es" sz="40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>
              <a:lnSpc>
                <a:spcPct val="100000"/>
              </a:lnSpc>
              <a:defRPr lang="es-es"/>
            </a:pP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Volume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Use</a:t>
            </a:r>
            <a:r>
              <a:rPr lang="es-es" sz="4000" spc="-4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Cases</a:t>
            </a:r>
            <a:endParaRPr lang="es-es" sz="4000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MAAE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Hch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5138420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Let’s </a:t>
            </a:r>
            <a:r>
              <a:rPr lang="es-es" sz="2850" spc="3"/>
              <a:t>Go </a:t>
            </a:r>
            <a:r>
              <a:rPr lang="es-es" sz="2850"/>
              <a:t>Back to Our</a:t>
            </a:r>
            <a:r>
              <a:rPr lang="es-es" sz="2850" spc="-10"/>
              <a:t> </a:t>
            </a:r>
            <a:r>
              <a:rPr lang="es-es" sz="2850"/>
              <a:t>Dockerfile</a:t>
            </a:r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67D0-9EDD-5791-93BA-68C429F4653D}" type="slidenum">
              <a:t>15</a:t>
            </a:fld>
            <a:endParaRPr/>
          </a:p>
        </p:txBody>
      </p:sp>
      <p:pic>
        <p:nvPicPr>
          <p:cNvPr id="4" name="Imagen 4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8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gwAAI0FAACmKwAA5B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48510" y="902335"/>
            <a:ext cx="5046980" cy="39566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Fwt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7071995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Each Dockerfile </a:t>
            </a:r>
            <a:r>
              <a:rPr lang="es-es" sz="2850" spc="3"/>
              <a:t>Command </a:t>
            </a:r>
            <a:r>
              <a:rPr lang="es-es" sz="2850"/>
              <a:t>Creates </a:t>
            </a:r>
            <a:r>
              <a:rPr lang="es-es" sz="2850" spc="3"/>
              <a:t>a</a:t>
            </a:r>
            <a:r>
              <a:rPr lang="es-es" sz="2850" spc="-13"/>
              <a:t> </a:t>
            </a:r>
            <a:r>
              <a:rPr lang="es-es" sz="2850"/>
              <a:t>Layer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FIf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AUh8YA////AQAAAAAAAAAAAAAAAAAAAAAAAAAAAAAAAAAAAAAAAAAAAAAAAH9/fwDu7OEDzMzMAMDA/wB/f38AAAAAAAAAAAAAAAAAAAAAAAAAAAAhAAAAGAAAABQAAADULQAAOBgAALguAADGGwAAEAAAACYAAAAIAAAA//////////8="/>
              </a:ext>
            </a:extLst>
          </p:cNvSpPr>
          <p:nvPr/>
        </p:nvSpPr>
        <p:spPr>
          <a:xfrm>
            <a:off x="7449820" y="393700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23"/>
                </a:moveTo>
                <a:lnTo>
                  <a:pt x="0" y="144374"/>
                </a:lnTo>
                <a:lnTo>
                  <a:pt x="144375" y="-1"/>
                </a:lnTo>
                <a:lnTo>
                  <a:pt x="144375" y="433149"/>
                </a:lnTo>
                <a:lnTo>
                  <a:pt x="0" y="577524"/>
                </a:lnTo>
                <a:close/>
              </a:path>
            </a:pathLst>
          </a:custGeom>
          <a:solidFill>
            <a:srgbClr val="1487C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Rrr5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uvkA////AQAAAAAAAAAAAAAAAAAAAAAAAAAAAAAAAAAAAAAAAAAAAAAAAH9/fwDu7OEDzMzMAMDA/wB/f38AAAAAAAAAAAAAAAAAAAAAAAAAAAAhAAAAGAAAABQAAAC2CQAAOBgAALguAAAcGQAAEAAAACYAAAAIAAAA//////////8="/>
              </a:ext>
            </a:extLst>
          </p:cNvSpPr>
          <p:nvPr/>
        </p:nvSpPr>
        <p:spPr>
          <a:xfrm>
            <a:off x="1578610" y="393700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398" y="144375"/>
                </a:moveTo>
                <a:lnTo>
                  <a:pt x="0" y="144375"/>
                </a:lnTo>
                <a:lnTo>
                  <a:pt x="144379" y="-4"/>
                </a:lnTo>
                <a:lnTo>
                  <a:pt x="6015773" y="-4"/>
                </a:lnTo>
                <a:lnTo>
                  <a:pt x="5871398" y="144371"/>
                </a:lnTo>
                <a:close/>
              </a:path>
            </a:pathLst>
          </a:custGeom>
          <a:solidFill>
            <a:srgbClr val="46BAF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82uDk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OBgAALguAADGGwAAEAAAACYAAAAIAAAA//////////8="/>
              </a:ext>
            </a:extLst>
          </p:cNvSpPr>
          <p:nvPr/>
        </p:nvSpPr>
        <p:spPr>
          <a:xfrm>
            <a:off x="1578610" y="393700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74"/>
                </a:moveTo>
                <a:lnTo>
                  <a:pt x="144379" y="-5"/>
                </a:lnTo>
                <a:lnTo>
                  <a:pt x="6015772" y="-5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ZUcw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OBgAALguAAAcGQAAEAAAACYAAAAIAAAA//////////8="/>
              </a:ext>
            </a:extLst>
          </p:cNvSpPr>
          <p:nvPr/>
        </p:nvSpPr>
        <p:spPr>
          <a:xfrm>
            <a:off x="1578610" y="393700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75"/>
                </a:moveTo>
                <a:lnTo>
                  <a:pt x="5871398" y="144375"/>
                </a:lnTo>
                <a:lnTo>
                  <a:pt x="6015772" y="1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R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GxkAANQtAADGGwAAEAAAACYAAAAIAAAA//////////8="/>
              </a:ext>
            </a:extLst>
          </p:cNvSpPr>
          <p:nvPr/>
        </p:nvSpPr>
        <p:spPr>
          <a:xfrm>
            <a:off x="7449820" y="4081145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JIAAAAAAAAAAAAAAAAAAAAAAAAAAAAAAAEAAABQAAAAAAAAAAAA4D8AAAAAAADgPwAAAAAAAOA/AAAAAAAA4D8AAAAAAADgPwAAAAAAAOA/AAAAAAAA4D8AAAAAAADgPwAAAAAAAOA/AAAAAAAA4D8CAAAAjAAAAAEAAAAAAAAAGqr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qvcA////AQAAAAAAAAAAAAAAAAAAAAAAAAAAAAAAAAAAAAAAAAAAAAAAAH9/fwDu7OEDzMzMAMDA/wB/f38AAAAAAAAAAAAAAAAAAAAAAAAAAAAhAAAAGAAAABQAAAC2CQAAGxkAANUtAADGGwAAECAAACYAAAAIAAAA//////////8="/>
              </a:ext>
            </a:extLst>
          </p:cNvSpPr>
          <p:nvPr/>
        </p:nvSpPr>
        <p:spPr>
          <a:xfrm>
            <a:off x="1578610" y="4081145"/>
            <a:ext cx="5871845" cy="433705"/>
          </a:xfrm>
          <a:prstGeom prst="rect">
            <a:avLst/>
          </a:prstGeom>
          <a:solidFill>
            <a:srgbClr val="1AAAF7"/>
          </a:solidFill>
          <a:ln>
            <a:noFill/>
          </a:ln>
          <a:effectLst/>
        </p:spPr>
        <p:txBody>
          <a:bodyPr vert="horz" wrap="square" lIns="0" tIns="92710" rIns="0" bIns="0" numCol="1" spcCol="215900" anchor="t"/>
          <a:lstStyle/>
          <a:p>
            <a:pPr marR="70485" algn="ctr">
              <a:lnSpc>
                <a:spcPct val="100000"/>
              </a:lnSpc>
              <a:spcBef>
                <a:spcPts val="730"/>
              </a:spcBef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Kernel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dmPZM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ThUAALguAADcGAAAEAAAACYAAAAIAAAA//////////8="/>
              </a:ext>
            </a:extLst>
          </p:cNvSpPr>
          <p:nvPr/>
        </p:nvSpPr>
        <p:spPr>
          <a:xfrm>
            <a:off x="7449820" y="346329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23"/>
                </a:moveTo>
                <a:lnTo>
                  <a:pt x="0" y="144374"/>
                </a:lnTo>
                <a:lnTo>
                  <a:pt x="144375" y="-1"/>
                </a:lnTo>
                <a:lnTo>
                  <a:pt x="144375" y="433149"/>
                </a:lnTo>
                <a:lnTo>
                  <a:pt x="0" y="577524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ytYY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ThUAALguAAAyFgAAEAAAACYAAAAIAAAA//////////8="/>
              </a:ext>
            </a:extLst>
          </p:cNvSpPr>
          <p:nvPr/>
        </p:nvSpPr>
        <p:spPr>
          <a:xfrm>
            <a:off x="1578610" y="346329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398" y="144375"/>
                </a:moveTo>
                <a:lnTo>
                  <a:pt x="0" y="144375"/>
                </a:lnTo>
                <a:lnTo>
                  <a:pt x="144379" y="-4"/>
                </a:lnTo>
                <a:lnTo>
                  <a:pt x="6015773" y="-4"/>
                </a:lnTo>
                <a:lnTo>
                  <a:pt x="5871398" y="144371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YblQI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ThUAALguAADcGAAAEAAAACYAAAAIAAAA//////////8="/>
              </a:ext>
            </a:extLst>
          </p:cNvSpPr>
          <p:nvPr/>
        </p:nvSpPr>
        <p:spPr>
          <a:xfrm>
            <a:off x="1578610" y="346329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74"/>
                </a:moveTo>
                <a:lnTo>
                  <a:pt x="144379" y="-5"/>
                </a:lnTo>
                <a:lnTo>
                  <a:pt x="6015772" y="-5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NSXCE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ThUAALguAAAyFgAAEAAAACYAAAAIAAAA//////////8="/>
              </a:ext>
            </a:extLst>
          </p:cNvSpPr>
          <p:nvPr/>
        </p:nvSpPr>
        <p:spPr>
          <a:xfrm>
            <a:off x="1578610" y="346329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75"/>
                </a:moveTo>
                <a:lnTo>
                  <a:pt x="5871398" y="144375"/>
                </a:lnTo>
                <a:lnTo>
                  <a:pt x="6015772" y="1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MRYAANQtAADcGAAAEAAAACYAAAAIAAAA//////////8="/>
              </a:ext>
            </a:extLst>
          </p:cNvSpPr>
          <p:nvPr/>
        </p:nvSpPr>
        <p:spPr>
          <a:xfrm>
            <a:off x="7449820" y="3607435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ZBIAALguAADyFQAAEAAAACYAAAAIAAAA//////////8="/>
              </a:ext>
            </a:extLst>
          </p:cNvSpPr>
          <p:nvPr/>
        </p:nvSpPr>
        <p:spPr>
          <a:xfrm>
            <a:off x="7449820" y="298958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23"/>
                </a:moveTo>
                <a:lnTo>
                  <a:pt x="0" y="144399"/>
                </a:lnTo>
                <a:lnTo>
                  <a:pt x="144375" y="24"/>
                </a:lnTo>
                <a:lnTo>
                  <a:pt x="144375" y="433149"/>
                </a:lnTo>
                <a:lnTo>
                  <a:pt x="0" y="577524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eZv/w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ZBIAALguAABIEwAAEAAAACYAAAAIAAAA//////////8="/>
              </a:ext>
            </a:extLst>
          </p:cNvSpPr>
          <p:nvPr/>
        </p:nvSpPr>
        <p:spPr>
          <a:xfrm>
            <a:off x="1578610" y="298958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22"/>
                </a:lnTo>
                <a:lnTo>
                  <a:pt x="6015773" y="22"/>
                </a:lnTo>
                <a:lnTo>
                  <a:pt x="5871398" y="144397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ZBIAALguAADyFQAAEAAAACYAAAAIAAAA//////////8="/>
              </a:ext>
            </a:extLst>
          </p:cNvSpPr>
          <p:nvPr/>
        </p:nvSpPr>
        <p:spPr>
          <a:xfrm>
            <a:off x="1578610" y="298958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99"/>
                </a:moveTo>
                <a:lnTo>
                  <a:pt x="144377" y="22"/>
                </a:lnTo>
                <a:lnTo>
                  <a:pt x="6015772" y="22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TU1M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ZBIAALguAABIEwAAEAAAACYAAAAIAAAA//////////8="/>
              </a:ext>
            </a:extLst>
          </p:cNvSpPr>
          <p:nvPr/>
        </p:nvSpPr>
        <p:spPr>
          <a:xfrm>
            <a:off x="1578610" y="298958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25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SBMAANQtAADzFQAAEAAAACYAAAAIAAAA//////////8="/>
              </a:ext>
            </a:extLst>
          </p:cNvSpPr>
          <p:nvPr/>
        </p:nvSpPr>
        <p:spPr>
          <a:xfrm>
            <a:off x="7449820" y="3134360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9" name="object 1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55mU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dw8AALguAAAFEwAAEAAAACYAAAAIAAAA//////////8="/>
              </a:ext>
            </a:extLst>
          </p:cNvSpPr>
          <p:nvPr/>
        </p:nvSpPr>
        <p:spPr>
          <a:xfrm>
            <a:off x="7449820" y="2513965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23"/>
                </a:moveTo>
                <a:lnTo>
                  <a:pt x="0" y="144399"/>
                </a:lnTo>
                <a:lnTo>
                  <a:pt x="144375" y="24"/>
                </a:lnTo>
                <a:lnTo>
                  <a:pt x="144375" y="433149"/>
                </a:lnTo>
                <a:lnTo>
                  <a:pt x="0" y="577524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0" name="object 2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/2h/w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dw8AALguAABbEAAAEAAAACYAAAAIAAAA//////////8="/>
              </a:ext>
            </a:extLst>
          </p:cNvSpPr>
          <p:nvPr/>
        </p:nvSpPr>
        <p:spPr>
          <a:xfrm>
            <a:off x="1578610" y="2513965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22"/>
                </a:lnTo>
                <a:lnTo>
                  <a:pt x="6015773" y="22"/>
                </a:lnTo>
                <a:lnTo>
                  <a:pt x="5871398" y="144397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1" name="object 2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l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dw8AALguAAAFEwAAEAAAACYAAAAIAAAA//////////8="/>
              </a:ext>
            </a:extLst>
          </p:cNvSpPr>
          <p:nvPr/>
        </p:nvSpPr>
        <p:spPr>
          <a:xfrm>
            <a:off x="1578610" y="2513965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99"/>
                </a:moveTo>
                <a:lnTo>
                  <a:pt x="144377" y="22"/>
                </a:lnTo>
                <a:lnTo>
                  <a:pt x="6015772" y="22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2" name="object 2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CkotY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dw8AALguAABbEAAAEAAAACYAAAAIAAAA//////////8="/>
              </a:ext>
            </a:extLst>
          </p:cNvSpPr>
          <p:nvPr/>
        </p:nvSpPr>
        <p:spPr>
          <a:xfrm>
            <a:off x="1578610" y="2513965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25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3" name="object 2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WxAAANQtAAAGEwAAEAAAACYAAAAIAAAA//////////8="/>
              </a:ext>
            </a:extLst>
          </p:cNvSpPr>
          <p:nvPr/>
        </p:nvSpPr>
        <p:spPr>
          <a:xfrm>
            <a:off x="7449820" y="2658745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4" name="object 2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igwAALguAAAYEAAAEAAAACYAAAAIAAAA//////////8="/>
              </a:ext>
            </a:extLst>
          </p:cNvSpPr>
          <p:nvPr/>
        </p:nvSpPr>
        <p:spPr>
          <a:xfrm>
            <a:off x="7449820" y="203835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13"/>
                </a:moveTo>
                <a:lnTo>
                  <a:pt x="0" y="144379"/>
                </a:lnTo>
                <a:lnTo>
                  <a:pt x="144375" y="4"/>
                </a:lnTo>
                <a:lnTo>
                  <a:pt x="144375" y="433136"/>
                </a:lnTo>
                <a:lnTo>
                  <a:pt x="0" y="577511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5" name="object 2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igwAALguAABuDQAAEAAAACYAAAAIAAAA//////////8="/>
              </a:ext>
            </a:extLst>
          </p:cNvSpPr>
          <p:nvPr/>
        </p:nvSpPr>
        <p:spPr>
          <a:xfrm>
            <a:off x="1578610" y="203835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2"/>
                </a:lnTo>
                <a:lnTo>
                  <a:pt x="6015773" y="2"/>
                </a:lnTo>
                <a:lnTo>
                  <a:pt x="5871398" y="144377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6" name="object 2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igwAALguAAAYEAAAEAAAACYAAAAIAAAA//////////8="/>
              </a:ext>
            </a:extLst>
          </p:cNvSpPr>
          <p:nvPr/>
        </p:nvSpPr>
        <p:spPr>
          <a:xfrm>
            <a:off x="1578610" y="203835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79"/>
                </a:moveTo>
                <a:lnTo>
                  <a:pt x="144377" y="2"/>
                </a:lnTo>
                <a:lnTo>
                  <a:pt x="6015772" y="2"/>
                </a:lnTo>
                <a:lnTo>
                  <a:pt x="6015772" y="433136"/>
                </a:lnTo>
                <a:lnTo>
                  <a:pt x="5871398" y="577510"/>
                </a:lnTo>
                <a:lnTo>
                  <a:pt x="0" y="577510"/>
                </a:lnTo>
                <a:lnTo>
                  <a:pt x="0" y="144379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7" name="object 2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igwAALguAABuDQAAEAAAACYAAAAIAAAA//////////8="/>
              </a:ext>
            </a:extLst>
          </p:cNvSpPr>
          <p:nvPr/>
        </p:nvSpPr>
        <p:spPr>
          <a:xfrm>
            <a:off x="1578610" y="203835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5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8" name="object 2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bg0AANQtAAAZEAAAEAAAACYAAAAIAAAA//////////8="/>
              </a:ext>
            </a:extLst>
          </p:cNvSpPr>
          <p:nvPr/>
        </p:nvSpPr>
        <p:spPr>
          <a:xfrm>
            <a:off x="7449820" y="2183130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9" name="object 2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mgkAALguAAAoDQAAEAAAACYAAAAIAAAA//////////8="/>
              </a:ext>
            </a:extLst>
          </p:cNvSpPr>
          <p:nvPr/>
        </p:nvSpPr>
        <p:spPr>
          <a:xfrm>
            <a:off x="7449820" y="156083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13"/>
                </a:moveTo>
                <a:lnTo>
                  <a:pt x="0" y="144379"/>
                </a:lnTo>
                <a:lnTo>
                  <a:pt x="144375" y="4"/>
                </a:lnTo>
                <a:lnTo>
                  <a:pt x="144375" y="433134"/>
                </a:lnTo>
                <a:lnTo>
                  <a:pt x="0" y="577509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0" name="object 3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mgkAALguAAB+CgAAEAAAACYAAAAIAAAA//////////8="/>
              </a:ext>
            </a:extLst>
          </p:cNvSpPr>
          <p:nvPr/>
        </p:nvSpPr>
        <p:spPr>
          <a:xfrm>
            <a:off x="1578610" y="156083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5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1" name="object 3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mgkAALguAAAoDQAAEAAAACYAAAAIAAAA//////////8="/>
              </a:ext>
            </a:extLst>
          </p:cNvSpPr>
          <p:nvPr/>
        </p:nvSpPr>
        <p:spPr>
          <a:xfrm>
            <a:off x="1578610" y="156083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09"/>
                </a:lnTo>
                <a:lnTo>
                  <a:pt x="0" y="577509"/>
                </a:lnTo>
                <a:lnTo>
                  <a:pt x="0" y="144379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2" name="object 3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mgkAALguAAB+CgAAEAAAACYAAAAIAAAA//////////8="/>
              </a:ext>
            </a:extLst>
          </p:cNvSpPr>
          <p:nvPr/>
        </p:nvSpPr>
        <p:spPr>
          <a:xfrm>
            <a:off x="1578610" y="156083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3" name="object 3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fQoAANQtAAAoDQAAEAAAACYAAAAIAAAA//////////8="/>
              </a:ext>
            </a:extLst>
          </p:cNvSpPr>
          <p:nvPr/>
        </p:nvSpPr>
        <p:spPr>
          <a:xfrm>
            <a:off x="7449820" y="1704975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4" name="object 3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AKG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oaEA////AQAAAAAAAAAAAAAAAAAAAAAAAAAAAAAAAAAAAAAAAAAAAAAAAH9/fwDu7OEDzMzMAMDA/wB/f38AAAAAAAAAAAAAAAAAAAAAAAAAAAAhAAAAGAAAABQAAADULQAAngYAALguAAAsCgAAEAAAACYAAAAIAAAA//////////8="/>
              </a:ext>
            </a:extLst>
          </p:cNvSpPr>
          <p:nvPr/>
        </p:nvSpPr>
        <p:spPr>
          <a:xfrm>
            <a:off x="7449820" y="1075690"/>
            <a:ext cx="144780" cy="577850"/>
          </a:xfrm>
          <a:custGeom>
            <a:avLst/>
            <a:gdLst/>
            <a:ahLst/>
            <a:cxnLst/>
            <a:rect l="0" t="0" r="144780" b="577850"/>
            <a:pathLst>
              <a:path w="144780" h="577850">
                <a:moveTo>
                  <a:pt x="0" y="577513"/>
                </a:moveTo>
                <a:lnTo>
                  <a:pt x="0" y="144379"/>
                </a:lnTo>
                <a:lnTo>
                  <a:pt x="144375" y="4"/>
                </a:lnTo>
                <a:lnTo>
                  <a:pt x="144375" y="433136"/>
                </a:lnTo>
                <a:lnTo>
                  <a:pt x="0" y="577511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5" name="object 3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M9T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1NQA////AQAAAAAAAAAAAAAAAAAAAAAAAAAAAAAAAAAAAAAAAAAAAAAAAH9/fwDu7OEDzMzMAMDA/wB/f38AAAAAAAAAAAAAAAAAAAAAAAAAAAAhAAAAGAAAABQAAAC2CQAAngYAALguAACCBwAAEAAAACYAAAAIAAAA//////////8="/>
              </a:ext>
            </a:extLst>
          </p:cNvSpPr>
          <p:nvPr/>
        </p:nvSpPr>
        <p:spPr>
          <a:xfrm>
            <a:off x="1578610" y="107569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5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6" name="object 3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ngYAALguAAAsCgAAEAAAACYAAAAIAAAA//////////8="/>
              </a:ext>
            </a:extLst>
          </p:cNvSpPr>
          <p:nvPr/>
        </p:nvSpPr>
        <p:spPr>
          <a:xfrm>
            <a:off x="1578610" y="1075690"/>
            <a:ext cx="6015990" cy="577850"/>
          </a:xfrm>
          <a:custGeom>
            <a:avLst/>
            <a:gdLst/>
            <a:ahLst/>
            <a:cxnLst/>
            <a:rect l="0" t="0" r="6015990" b="577850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1"/>
                </a:lnTo>
                <a:lnTo>
                  <a:pt x="0" y="577511"/>
                </a:lnTo>
                <a:lnTo>
                  <a:pt x="0" y="144379"/>
                </a:lnTo>
                <a:close/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7" name="object 3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C2CQAAngYAALguAACCBwAAEAAAACYAAAAIAAAA//////////8="/>
              </a:ext>
            </a:extLst>
          </p:cNvSpPr>
          <p:nvPr/>
        </p:nvSpPr>
        <p:spPr>
          <a:xfrm>
            <a:off x="1578610" y="1075690"/>
            <a:ext cx="6015990" cy="144780"/>
          </a:xfrm>
          <a:custGeom>
            <a:avLst/>
            <a:gdLst/>
            <a:ahLst/>
            <a:cxnLst/>
            <a:rect l="0" t="0" r="6015990" b="144780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8" name="object 3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F8sw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XyzAH9/fwDu7OEDzMzMAMDA/wB/f38AAAAAAAAAAAAAAAAAAAAAAAAAAAAhAAAAGAAAABQAAADULQAAgQcAANQtAAAsCgAAEAAAACYAAAAIAAAA//////////8="/>
              </a:ext>
            </a:extLst>
          </p:cNvSpPr>
          <p:nvPr/>
        </p:nvSpPr>
        <p:spPr>
          <a:xfrm>
            <a:off x="7449820" y="1219835"/>
            <a:ext cx="0" cy="433705"/>
          </a:xfrm>
          <a:custGeom>
            <a:avLst/>
            <a:gdLst/>
            <a:ahLst/>
            <a:cxnLst/>
            <a:rect l="0" t="0" r="0" b="433705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700" cap="flat" cmpd="sng" algn="ctr">
            <a:solidFill>
              <a:srgbClr val="117CB3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9" name="object 39"/>
          <p:cNvSpPr>
            <a:extLst>
              <a:ext uri="smNativeData">
                <pr:smNativeData xmlns:pr="smNativeData" xmlns:p14="http://schemas.microsoft.com/office/powerpoint/2010/main" xmlns="" val="SMDATA_13_nMjRXxMAAAAlAAAAZAAAAE0AAAAAAAAAAFA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MRYAANUtAAA2GAAAECAAACYAAAAIAAAA//////////8="/>
              </a:ext>
            </a:extLst>
          </p:cNvSpPr>
          <p:nvPr/>
        </p:nvSpPr>
        <p:spPr>
          <a:xfrm>
            <a:off x="1578610" y="3607435"/>
            <a:ext cx="5871845" cy="328295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50800" rIns="0" bIns="0" numCol="1" spcCol="215900" anchor="t"/>
          <a:lstStyle/>
          <a:p>
            <a:pPr marR="72390" algn="ctr">
              <a:spcBef>
                <a:spcPts val="400"/>
              </a:spcBef>
              <a:defRPr lang="es-es"/>
            </a:pP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FROM</a:t>
            </a:r>
          </a:p>
        </p:txBody>
      </p:sp>
      <p:sp>
        <p:nvSpPr>
          <p:cNvPr id="40" name="object 4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589B-D5DD-57AE-93BA-23FB16F46576}" type="slidenum">
              <a:t>16</a:t>
            </a:fld>
            <a:endParaRPr/>
          </a:p>
        </p:txBody>
      </p:sp>
      <p:sp>
        <p:nvSpPr>
          <p:cNvPr id="41" name="object 40"/>
          <p:cNvSpPr>
            <a:extLst>
              <a:ext uri="smNativeData">
                <pr:smNativeData xmlns:pr="smNativeData" xmlns:p14="http://schemas.microsoft.com/office/powerpoint/2010/main" xmlns="" val="SMDATA_13_nMjRXxMAAAAlAAAAZAAAAE0AAAAAAAAAAE0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SBMAANUtAABKFQAAECAAACYAAAAIAAAA//////////8="/>
              </a:ext>
            </a:extLst>
          </p:cNvSpPr>
          <p:nvPr/>
        </p:nvSpPr>
        <p:spPr>
          <a:xfrm>
            <a:off x="1578610" y="3134360"/>
            <a:ext cx="5871845" cy="326390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48895" rIns="0" bIns="0" numCol="1" spcCol="215900" anchor="t"/>
          <a:lstStyle/>
          <a:p>
            <a:pPr marL="1791335">
              <a:lnSpc>
                <a:spcPct val="100000"/>
              </a:lnSpc>
              <a:spcBef>
                <a:spcPts val="380"/>
              </a:spcBef>
              <a:defRPr lang="es-es"/>
            </a:pP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            RUN</a:t>
            </a:r>
          </a:p>
        </p:txBody>
      </p:sp>
      <p:sp>
        <p:nvSpPr>
          <p:cNvPr id="42" name="object 41"/>
          <p:cNvSpPr>
            <a:extLst>
              <a:ext uri="smNativeData">
                <pr:smNativeData xmlns:pr="smNativeData" xmlns:p14="http://schemas.microsoft.com/office/powerpoint/2010/main" xmlns="" val="SMDATA_13_nMjRXxMAAAAlAAAAZAAAAE0AAAAAAAAAAFA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HujwA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WxAAANUtAABgEgAAECAAACYAAAAIAAAA//////////8="/>
              </a:ext>
            </a:extLst>
          </p:cNvSpPr>
          <p:nvPr/>
        </p:nvSpPr>
        <p:spPr>
          <a:xfrm>
            <a:off x="1578610" y="2658745"/>
            <a:ext cx="5871845" cy="328295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50800" rIns="0" bIns="0" numCol="1" spcCol="215900" anchor="t"/>
          <a:lstStyle/>
          <a:p>
            <a:pPr marR="70485" algn="ctr">
              <a:lnSpc>
                <a:spcPct val="100000"/>
              </a:lnSpc>
              <a:spcBef>
                <a:spcPts val="400"/>
              </a:spcBef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WORKDIR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3" name="object 42"/>
          <p:cNvSpPr>
            <a:extLst>
              <a:ext uri="smNativeData">
                <pr:smNativeData xmlns:pr="smNativeData" xmlns:p14="http://schemas.microsoft.com/office/powerpoint/2010/main" xmlns="" val="SMDATA_13_nMjRXxMAAAAlAAAAZAAAAE0AAAAAAAAAAGM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bg0AANUtAACGDwAAECAAACYAAAAIAAAA//////////8="/>
              </a:ext>
            </a:extLst>
          </p:cNvSpPr>
          <p:nvPr/>
        </p:nvSpPr>
        <p:spPr>
          <a:xfrm>
            <a:off x="1578610" y="2183130"/>
            <a:ext cx="5871845" cy="340360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62865" rIns="0" bIns="0" numCol="1" spcCol="215900" anchor="t"/>
          <a:lstStyle/>
          <a:p>
            <a:pPr marL="1886585">
              <a:lnSpc>
                <a:spcPct val="100000"/>
              </a:lnSpc>
              <a:spcBef>
                <a:spcPts val="495"/>
              </a:spcBef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         </a:t>
            </a:r>
            <a:r>
              <a:rPr lang="es-es" spc="-2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COPY</a:t>
            </a:r>
            <a:endParaRPr lang="es-es">
              <a:solidFill>
                <a:srgbClr val="17375E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4" name="object 43"/>
          <p:cNvSpPr>
            <a:extLst>
              <a:ext uri="smNativeData">
                <pr:smNativeData xmlns:pr="smNativeData" xmlns:p14="http://schemas.microsoft.com/office/powerpoint/2010/main" xmlns="" val="SMDATA_13_nMjRXxMAAAAlAAAAZAAAAE0AAAAAAAAAAE4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fQoAANUtAACADAAAECAAACYAAAAIAAAA//////////8="/>
              </a:ext>
            </a:extLst>
          </p:cNvSpPr>
          <p:nvPr/>
        </p:nvSpPr>
        <p:spPr>
          <a:xfrm>
            <a:off x="1578610" y="1704975"/>
            <a:ext cx="5871845" cy="327025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49530" rIns="0" bIns="0" numCol="1" spcCol="215900" anchor="t"/>
          <a:lstStyle/>
          <a:p>
            <a:pPr marL="1854835">
              <a:lnSpc>
                <a:spcPct val="100000"/>
              </a:lnSpc>
              <a:spcBef>
                <a:spcPts val="390"/>
              </a:spcBef>
              <a:defRPr lang="es-es"/>
            </a:pPr>
            <a:r>
              <a:rPr lang="es-es">
                <a:latin typeface="Arial" pitchFamily="2" charset="0"/>
                <a:ea typeface="Calibri" pitchFamily="2" charset="0"/>
                <a:cs typeface="Arial" pitchFamily="2" charset="0"/>
              </a:rPr>
              <a:t>         EXPOSE</a:t>
            </a:r>
          </a:p>
        </p:txBody>
      </p:sp>
      <p:sp>
        <p:nvSpPr>
          <p:cNvPr id="45" name="object 44"/>
          <p:cNvSpPr>
            <a:extLst>
              <a:ext uri="smNativeData">
                <pr:smNativeData xmlns:pr="smNativeData" xmlns:p14="http://schemas.microsoft.com/office/powerpoint/2010/main" xmlns="" val="SMDATA_13_nMjRXxMAAAAlAAAAZAAAAE0AAAAAAAAAAIQAAAAAAAAAAAAAAAAAAAAAAAAAAAAAAAEAAABQAAAAAAAAAAAA4D8AAAAAAADgPwAAAAAAAOA/AAAAAAAA4D8AAAAAAADgPwAAAAAAAOA/AAAAAAAA4D8AAAAAAADgPwAAAAAAAOA/AAAAAAAA4D8CAAAAjAAAAAEAAAAAAAAAAMr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ysoA////AQAAAAAAAAAAAAAAAAAAAAAAAAAAAAAAAAAAAAAAAAAAAAAAAH9/fwDu7OEDzMzMAMDA/wB/f38AAAAAAAAAAAAAAAAAAAAAAAAAAAAhAAAAGAAAABQAAAC2CQAAgQcAANUtAAAsCgAAECAAACYAAAAIAAAA//////////8="/>
              </a:ext>
            </a:extLst>
          </p:cNvSpPr>
          <p:nvPr/>
        </p:nvSpPr>
        <p:spPr>
          <a:xfrm>
            <a:off x="1578610" y="1219835"/>
            <a:ext cx="5871845" cy="433705"/>
          </a:xfrm>
          <a:prstGeom prst="rect">
            <a:avLst/>
          </a:prstGeom>
          <a:solidFill>
            <a:srgbClr val="00CACA"/>
          </a:solidFill>
          <a:ln>
            <a:noFill/>
          </a:ln>
          <a:effectLst/>
        </p:spPr>
        <p:txBody>
          <a:bodyPr vert="horz" wrap="square" lIns="0" tIns="83820" rIns="0" bIns="0" numCol="1" spcCol="215900" anchor="t"/>
          <a:lstStyle/>
          <a:p>
            <a:pPr marR="69215" algn="ctr">
              <a:lnSpc>
                <a:spcPct val="100000"/>
              </a:lnSpc>
              <a:spcBef>
                <a:spcPts val="660"/>
              </a:spcBef>
              <a:defRPr lang="es-es"/>
            </a:pP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…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CQIAAFwlAAAxBQAAECAAACYAAAAIAAAAPTAAAAAAAAA="/>
              </a:ext>
            </a:extLst>
          </p:cNvSpPr>
          <p:nvPr>
            <p:ph type="title"/>
          </p:nvPr>
        </p:nvSpPr>
        <p:spPr>
          <a:xfrm>
            <a:off x="301625" y="330835"/>
            <a:ext cx="5771515" cy="51308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3200"/>
              <a:t>Docker </a:t>
            </a:r>
            <a:r>
              <a:rPr lang="es-es" sz="3200" spc="-3"/>
              <a:t>Image Pull: Pulls</a:t>
            </a:r>
            <a:r>
              <a:rPr lang="es-es" sz="3200" spc="-14"/>
              <a:t> </a:t>
            </a:r>
            <a:r>
              <a:rPr lang="es-es" sz="3200"/>
              <a:t>Layers</a:t>
            </a:r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4A8A-C4DD-57BC-93BA-32E904F46567}" type="slidenum">
              <a:t>17</a:t>
            </a:fld>
            <a:endParaRPr/>
          </a:p>
        </p:txBody>
      </p:sp>
      <p:pic>
        <p:nvPicPr>
          <p:cNvPr id="4" name="Imagen 5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qqe0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tAAAAKoJAACMNwAA+h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570990"/>
            <a:ext cx="8915400" cy="2001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H8S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2705100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Docker</a:t>
            </a:r>
            <a:r>
              <a:rPr lang="es-es" sz="2850" spc="-15"/>
              <a:t> </a:t>
            </a:r>
            <a:r>
              <a:rPr lang="es-es" sz="2850"/>
              <a:t>Volumes</a:t>
            </a:r>
          </a:p>
        </p:txBody>
      </p:sp>
      <p:sp>
        <p:nvSpPr>
          <p:cNvPr id="3" name="object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5E88-C6DD-57A8-93BA-30FD10F46565}" type="slidenum">
              <a:t>18</a:t>
            </a:fld>
            <a:endParaRPr/>
          </a:p>
        </p:txBody>
      </p:sp>
      <p:sp>
        <p:nvSpPr>
          <p:cNvPr id="4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ZAgAAWgUAADM0AAAyBwAAECAAACYAAAAIAAAA//////////8="/>
              </a:ext>
            </a:extLst>
          </p:cNvSpPr>
          <p:nvPr/>
        </p:nvSpPr>
        <p:spPr>
          <a:xfrm>
            <a:off x="422275" y="869950"/>
            <a:ext cx="8063230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07010" indent="-194310" defTabSz="91440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Volumes mount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directory on the host into the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at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 specific</a:t>
            </a:r>
            <a:r>
              <a:rPr lang="es-es" spc="-1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location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5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I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ZAgAAQgkAAEopAADZEgAAECAAACYAAAAIAAAA//////////8="/>
              </a:ext>
            </a:extLst>
          </p:cNvSpPr>
          <p:nvPr/>
        </p:nvSpPr>
        <p:spPr>
          <a:xfrm>
            <a:off x="422275" y="1504950"/>
            <a:ext cx="6289675" cy="155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1280" rIns="0" bIns="0" numCol="1" spcCol="215900" anchor="t"/>
          <a:lstStyle/>
          <a:p>
            <a:pPr marL="207010" indent="-194310" defTabSz="91440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Can be used to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share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(and persist) data between</a:t>
            </a:r>
            <a:r>
              <a:rPr lang="es-es" spc="-1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containers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492760" lvl="1" indent="-137160" defTabSz="91440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Directory persists after the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is</a:t>
            </a:r>
            <a:r>
              <a:rPr lang="es-es" spc="-5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deleted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178560" lvl="2" indent="-152400" defTabSz="914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  <a:defRPr lang="es-es"/>
            </a:pPr>
            <a:r>
              <a:rPr lang="es-es" sz="15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Unless </a:t>
            </a:r>
            <a:r>
              <a:rPr lang="es-es" sz="15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you </a:t>
            </a:r>
            <a:r>
              <a:rPr lang="es-es" sz="15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explicitly delete</a:t>
            </a:r>
            <a:r>
              <a:rPr lang="es-es" sz="1500" spc="-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5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it</a:t>
            </a:r>
            <a:endParaRPr lang="es-es" sz="15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 pitchFamily="2" charset="0"/>
              <a:buChar char="•"/>
              <a:defRPr lang="es-es"/>
            </a:pPr>
            <a:endParaRPr lang="es-es" sz="2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07010" indent="-194310" defTabSz="91440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  <a:defRPr lang="es-es"/>
            </a:pP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Can be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created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in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Dockerfile or </a:t>
            </a:r>
            <a:r>
              <a:rPr lang="es-es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via</a:t>
            </a:r>
            <a:r>
              <a:rPr lang="es-es" spc="-5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-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CLI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CQIAAIoWAAAxBQAAECAAACYAAAAIAAAAPTAAAAAAAAA="/>
              </a:ext>
            </a:extLst>
          </p:cNvSpPr>
          <p:nvPr>
            <p:ph type="title"/>
          </p:nvPr>
        </p:nvSpPr>
        <p:spPr>
          <a:xfrm>
            <a:off x="301625" y="330835"/>
            <a:ext cx="3362325" cy="51308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3200" spc="-3"/>
              <a:t>Why </a:t>
            </a:r>
            <a:r>
              <a:rPr lang="es-es" sz="3200"/>
              <a:t>Use</a:t>
            </a:r>
            <a:r>
              <a:rPr lang="es-es" sz="3200" spc="-17"/>
              <a:t> </a:t>
            </a:r>
            <a:r>
              <a:rPr lang="es-es" sz="3200"/>
              <a:t>Volumes</a:t>
            </a:r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409E-D0DD-57B6-93BA-26E30EF46573}" type="slidenum">
              <a:t>19</a:t>
            </a:fld>
            <a:endParaRPr/>
          </a:p>
        </p:txBody>
      </p:sp>
      <p:sp>
        <p:nvSpPr>
          <p:cNvPr id="4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RAgAAMQcAAFY2AABzGAAAECAAACYAAAAIAAAA//////////8="/>
              </a:ext>
            </a:extLst>
          </p:cNvSpPr>
          <p:nvPr/>
        </p:nvSpPr>
        <p:spPr>
          <a:xfrm>
            <a:off x="457835" y="1169035"/>
            <a:ext cx="8375015" cy="2805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29565" indent="-316865" defTabSz="91440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3020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Mount local source code into a running</a:t>
            </a:r>
            <a:r>
              <a:rPr lang="es-es" sz="2000" spc="-5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 pitchFamily="2" charset="0"/>
              <a:buChar char="•"/>
              <a:defRPr lang="es-es"/>
            </a:pPr>
            <a:endParaRPr lang="es-es" sz="19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  <a:defRPr lang="es-es"/>
            </a:pPr>
            <a:r>
              <a:rPr lang="es-es" sz="20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docker container run -v</a:t>
            </a:r>
            <a:r>
              <a:rPr lang="es-es" sz="2000" spc="-18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Consolas" pitchFamily="3" charset="0"/>
                <a:ea typeface="Calibri" pitchFamily="2" charset="0"/>
                <a:cs typeface="Consolas" pitchFamily="3" charset="0"/>
              </a:rPr>
              <a:t>$(pwd):/usr/src/app/  myapp</a:t>
            </a:r>
          </a:p>
          <a:p>
            <a:pPr marL="329565" marR="1909445">
              <a:lnSpc>
                <a:spcPts val="2170"/>
              </a:lnSpc>
              <a:spcBef>
                <a:spcPts val="5"/>
              </a:spcBef>
              <a:defRPr lang="es-es"/>
            </a:pPr>
            <a:endParaRPr lang="es-es" sz="16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29565" indent="-316865" defTabSz="914400">
              <a:lnSpc>
                <a:spcPts val="2290"/>
              </a:lnSpc>
              <a:buClr>
                <a:srgbClr val="1AAAF7"/>
              </a:buClr>
              <a:buChar char="•"/>
              <a:tabLst>
                <a:tab pos="33020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Improve</a:t>
            </a:r>
            <a:r>
              <a:rPr lang="es-es" sz="2000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performance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786765" marR="5080" indent="-362585" defTabSz="914400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  <a:defRPr lang="es-es"/>
            </a:pPr>
            <a:r>
              <a:rPr lang="es-es">
                <a:solidFill>
                  <a:srgbClr val="1AAAF7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−	</a:t>
            </a:r>
            <a:r>
              <a:rPr lang="es-es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As directory </a:t>
            </a:r>
            <a:r>
              <a:rPr lang="es-es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structures </a:t>
            </a:r>
            <a:r>
              <a:rPr lang="es-es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get </a:t>
            </a:r>
            <a:r>
              <a:rPr lang="es-es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complicated </a:t>
            </a:r>
            <a:r>
              <a:rPr lang="es-es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traversing the tree </a:t>
            </a:r>
            <a:r>
              <a:rPr lang="es-es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can slow system  </a:t>
            </a:r>
            <a:r>
              <a:rPr lang="es-es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performance</a:t>
            </a:r>
            <a:endParaRPr lang="es-es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9565" indent="-316865" defTabSz="914400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3020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Data</a:t>
            </a:r>
            <a:r>
              <a:rPr lang="es-es" sz="2000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persistence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rtl="0"/>
            <a:endParaRPr lang="en-US" sz="1350" kern="12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2" y="804924"/>
            <a:ext cx="2290568" cy="353365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Content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[Module 3]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Dec 21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– 23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26972" y="804924"/>
            <a:ext cx="4949687" cy="3533654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Containers + Dockers</a:t>
            </a:r>
            <a:endParaRPr lang="en-US" sz="2100" dirty="0">
              <a:solidFill>
                <a:schemeClr val="tx1"/>
              </a:solidFill>
            </a:endParaRPr>
          </a:p>
          <a:p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ES+Fa6Ssf1CsY7+b9RDQE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AAAAAAAAAD44AABGGQAAEAAAACYAAAAIAAAA//////////8="/>
              </a:ext>
            </a:extLst>
          </p:cNvSpPr>
          <p:nvPr/>
        </p:nvSpPr>
        <p:spPr>
          <a:xfrm>
            <a:off x="1270" y="0"/>
            <a:ext cx="9141460" cy="410845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FSl0FDDmchEgu6GbEBjmL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AAAAAAAAALAZAACkHwAAEAAAACYAAAAIAAAA//////////8="/>
              </a:ext>
            </a:extLst>
          </p:cNvSpPr>
          <p:nvPr/>
        </p:nvSpPr>
        <p:spPr>
          <a:xfrm>
            <a:off x="0" y="0"/>
            <a:ext cx="4175760" cy="51435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FRBX2jl09NqF0m7qZ5eW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mMgAAnRoAANg2AABUHgAAEAAAACYAAAAIAAAA//////////8="/>
              </a:ext>
            </a:extLst>
          </p:cNvSpPr>
          <p:nvPr/>
        </p:nvSpPr>
        <p:spPr>
          <a:xfrm>
            <a:off x="8192770" y="4326255"/>
            <a:ext cx="722630" cy="60388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rBAAALAgAAEsZAADTDwAAECAAACYAAAAIAAAAPTAAAAAAAAA="/>
              </a:ext>
            </a:extLst>
          </p:cNvSpPr>
          <p:nvPr>
            <p:ph type="title"/>
          </p:nvPr>
        </p:nvSpPr>
        <p:spPr>
          <a:xfrm>
            <a:off x="758825" y="1328420"/>
            <a:ext cx="3352800" cy="124396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4000" spc="-4" dirty="0">
                <a:solidFill>
                  <a:srgbClr val="000000"/>
                </a:solidFill>
              </a:rPr>
              <a:t>Section </a:t>
            </a:r>
            <a:r>
              <a:rPr lang="es-es" sz="4000" dirty="0">
                <a:solidFill>
                  <a:srgbClr val="000000"/>
                </a:solidFill>
              </a:rPr>
              <a:t>3:  </a:t>
            </a:r>
            <a:r>
              <a:rPr lang="es-es" sz="4000" dirty="0" err="1">
                <a:solidFill>
                  <a:srgbClr val="FFFFFF"/>
                </a:solidFill>
              </a:rPr>
              <a:t>Networking</a:t>
            </a:r>
            <a:endParaRPr lang="es-e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Dck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5585460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What is Docker Bridge</a:t>
            </a:r>
            <a:r>
              <a:rPr lang="es-es" sz="2850" spc="-18"/>
              <a:t> </a:t>
            </a:r>
            <a:r>
              <a:rPr lang="es-es" sz="2850"/>
              <a:t>Networking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sbG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CxsbEA////AQAAAAAAAAAAAAAAAAAAAAAAAAAAAAAAAAAAAAAAAAAAAAAAAH9/fwDu7OEDzMzMAMDA/wB/f38AAAAAAAAAAAAAAAAAAAAAAAAAAAAhAAAAGAAAABQAAABJAgAAdwgAAEIUAAClFQAAEAAAACYAAAAIAAAA//////////8="/>
              </a:ext>
            </a:extLst>
          </p:cNvSpPr>
          <p:nvPr/>
        </p:nvSpPr>
        <p:spPr>
          <a:xfrm>
            <a:off x="371475" y="1376045"/>
            <a:ext cx="2921635" cy="2142490"/>
          </a:xfrm>
          <a:custGeom>
            <a:avLst/>
            <a:gdLst/>
            <a:ahLst/>
            <a:cxnLst/>
            <a:rect l="0" t="0" r="2921635" b="2142490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BJAgAAdwgAAEIUAAClFQAAEAAAACYAAAAIAAAA//////////8="/>
              </a:ext>
            </a:extLst>
          </p:cNvSpPr>
          <p:nvPr/>
        </p:nvSpPr>
        <p:spPr>
          <a:xfrm>
            <a:off x="371475" y="1376045"/>
            <a:ext cx="2921635" cy="2142490"/>
          </a:xfrm>
          <a:custGeom>
            <a:avLst/>
            <a:gdLst/>
            <a:ahLst/>
            <a:cxnLst/>
            <a:rect l="0" t="0" r="2921635" b="2142490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bBwAAfQYAAK4OAAAlCAAAECAAACYAAAAIAAAA//////////8="/>
              </a:ext>
            </a:extLst>
          </p:cNvSpPr>
          <p:nvPr/>
        </p:nvSpPr>
        <p:spPr>
          <a:xfrm>
            <a:off x="1276985" y="1054735"/>
            <a:ext cx="110934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6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</a:t>
            </a:r>
            <a:r>
              <a:rPr lang="es-es" sz="1600" spc="-1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6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host</a:t>
            </a:r>
            <a:endParaRPr lang="es-es" sz="16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I9p+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Aj2n4A////AQAAAAAAAAAAAAAAAAAAAAAAAAAAAAAAAAAAAAAAAAAAAAAAAH9/fwDu7OEDzMzMAMDA/wB/f38AAAAAAAAAAAAAAAAAAAAAAAAAAAAhAAAAGAAAABQAAAAAAwAAQBEAAG0TAABEEwAAEAAAACYAAAAIAAAA//////////8="/>
              </a:ext>
            </a:extLst>
          </p:cNvSpPr>
          <p:nvPr/>
        </p:nvSpPr>
        <p:spPr>
          <a:xfrm>
            <a:off x="487680" y="2804160"/>
            <a:ext cx="2670175" cy="327660"/>
          </a:xfrm>
          <a:custGeom>
            <a:avLst/>
            <a:gdLst/>
            <a:ahLst/>
            <a:cxnLst/>
            <a:rect l="0" t="0" r="2670175" b="327660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CDk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////AQAAAAAAAAAAAAAAAAAAAAAAAAAAAAAAAAAAAAAAAAAAcIORAH9/fwDu7OEDzMzMAMDA/wB/f38AAAAAAAAAAAAAAAAAAAAAAAAAAAAhAAAAGAAAABQAAAAAAwAAQBEAAG0TAABEEwAAEAAAACYAAAAIAAAA//////////8="/>
              </a:ext>
            </a:extLst>
          </p:cNvSpPr>
          <p:nvPr/>
        </p:nvSpPr>
        <p:spPr>
          <a:xfrm>
            <a:off x="487680" y="2804160"/>
            <a:ext cx="2670175" cy="327660"/>
          </a:xfrm>
          <a:custGeom>
            <a:avLst/>
            <a:gdLst/>
            <a:ahLst/>
            <a:cxnLst/>
            <a:rect l="0" t="0" r="2670175" b="327660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70839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hCAAAfREAAOANAAD1EgAAECAAACYAAAAIAAAA//////////8="/>
              </a:ext>
            </a:extLst>
          </p:cNvSpPr>
          <p:nvPr/>
        </p:nvSpPr>
        <p:spPr>
          <a:xfrm>
            <a:off x="1402715" y="2842895"/>
            <a:ext cx="852805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spc="-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bridgenet1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mAgAALgwAAO8HAACaDgAAEAAAACYAAAAIAAAA//////////8="/>
              </a:ext>
            </a:extLst>
          </p:cNvSpPr>
          <p:nvPr/>
        </p:nvSpPr>
        <p:spPr>
          <a:xfrm>
            <a:off x="471170" y="1979930"/>
            <a:ext cx="818515" cy="3937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5CAAALgwAAMINAACaDgAAEAAAACYAAAAIAAAA//////////8="/>
              </a:ext>
            </a:extLst>
          </p:cNvSpPr>
          <p:nvPr/>
        </p:nvSpPr>
        <p:spPr>
          <a:xfrm>
            <a:off x="1417955" y="1979930"/>
            <a:ext cx="818515" cy="3937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hAwAA6woAAAgHAAAzDAAAECAAACYAAAAIAAAA//////////8="/>
              </a:ext>
            </a:extLst>
          </p:cNvSpPr>
          <p:nvPr/>
        </p:nvSpPr>
        <p:spPr>
          <a:xfrm>
            <a:off x="630555" y="1774825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1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0CQAA6woAANsMAAAzDAAAECAAACYAAAAIAAAA//////////8="/>
              </a:ext>
            </a:extLst>
          </p:cNvSpPr>
          <p:nvPr/>
        </p:nvSpPr>
        <p:spPr>
          <a:xfrm>
            <a:off x="1577340" y="1774825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2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BuBQAAdg4AAG4FAAA6EQAAEAAAACYAAAAIAAAA//////////8="/>
              </a:ext>
            </a:extLst>
          </p:cNvSpPr>
          <p:nvPr/>
        </p:nvSpPr>
        <p:spPr>
          <a:xfrm>
            <a:off x="882650" y="2350770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E/4Q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9CwAAUg4AAD0LAAA6EQAAEAAAACYAAAAIAAAA//////////8="/>
              </a:ext>
            </a:extLst>
          </p:cNvSpPr>
          <p:nvPr/>
        </p:nvSpPr>
        <p:spPr>
          <a:xfrm>
            <a:off x="1826895" y="2327910"/>
            <a:ext cx="0" cy="472440"/>
          </a:xfrm>
          <a:custGeom>
            <a:avLst/>
            <a:gdLst/>
            <a:ahLst/>
            <a:cxnLst/>
            <a:rect l="0" t="0" r="0" b="472440"/>
            <a:pathLst>
              <a:path h="472440">
                <a:moveTo>
                  <a:pt x="0" y="0"/>
                </a:moveTo>
                <a:lnTo>
                  <a:pt x="0" y="471890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UDgAAJAwAAJ4TAACQDgAAEAAAACYAAAAIAAAA//////////8="/>
              </a:ext>
            </a:extLst>
          </p:cNvSpPr>
          <p:nvPr/>
        </p:nvSpPr>
        <p:spPr>
          <a:xfrm>
            <a:off x="2369820" y="1973580"/>
            <a:ext cx="819150" cy="3937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2GTD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PDwAA4goAALYSAAAqDAAAECAAACYAAAAIAAAA//////////8="/>
              </a:ext>
            </a:extLst>
          </p:cNvSpPr>
          <p:nvPr/>
        </p:nvSpPr>
        <p:spPr>
          <a:xfrm>
            <a:off x="2529205" y="1769110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3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A/w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dEQAAbA4AAB0RAAAwEQAAEAAAACYAAAAIAAAA//////////8="/>
              </a:ext>
            </a:extLst>
          </p:cNvSpPr>
          <p:nvPr/>
        </p:nvSpPr>
        <p:spPr>
          <a:xfrm>
            <a:off x="2781935" y="2344420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sbG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xsbEA////AQAAAAAAAAAAAAAAAAAAAAAAAAAAAAAAAAAAAAAAAAAAAAAAAH9/fwDu7OEDzMzMAMDA/wB/f38AAAAAAAAAAAAAAAAAAAAAAAAAAAAhAAAAGAAAABQAAAD2FgAAOggAAAE3AABoFQAAEAAAACYAAAAIAAAA//////////8="/>
              </a:ext>
            </a:extLst>
          </p:cNvSpPr>
          <p:nvPr/>
        </p:nvSpPr>
        <p:spPr>
          <a:xfrm>
            <a:off x="3732530" y="1337310"/>
            <a:ext cx="5208905" cy="2142490"/>
          </a:xfrm>
          <a:custGeom>
            <a:avLst/>
            <a:gdLst/>
            <a:ahLst/>
            <a:cxnLst/>
            <a:rect l="0" t="0" r="5208905" b="2142490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9" name="object 1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D2FgAAOggAAAE3AABoFQAAEAAAACYAAAAIAAAA//////////8="/>
              </a:ext>
            </a:extLst>
          </p:cNvSpPr>
          <p:nvPr/>
        </p:nvSpPr>
        <p:spPr>
          <a:xfrm>
            <a:off x="3732530" y="1337310"/>
            <a:ext cx="5208905" cy="2142490"/>
          </a:xfrm>
          <a:custGeom>
            <a:avLst/>
            <a:gdLst/>
            <a:ahLst/>
            <a:cxnLst/>
            <a:rect l="0" t="0" r="5208905" b="2142490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0" name="object 20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NqQB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SIwAAQAYAAGUqAADoBwAAECAAACYAAAAIAAAA//////////8="/>
              </a:ext>
            </a:extLst>
          </p:cNvSpPr>
          <p:nvPr/>
        </p:nvSpPr>
        <p:spPr>
          <a:xfrm>
            <a:off x="5782310" y="1016000"/>
            <a:ext cx="110934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6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</a:t>
            </a:r>
            <a:r>
              <a:rPr lang="es-es" sz="1600" spc="-1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6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host</a:t>
            </a:r>
            <a:endParaRPr lang="es-es" sz="16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1" name="object 2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I9p+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2n4A////AQAAAAAAAAAAAAAAAAAAAAAAAAAAAAAAAAAAAAAAAAAAAAAAAH9/fwDu7OEDzMzMAMDA/wB/f38AAAAAAAAAAAAAAAAAAAAAAAAAAAAhAAAAGAAAABQAAACuFwAAAhEAANojAAAGEwAAEAAAACYAAAAIAAAA//////////8="/>
              </a:ext>
            </a:extLst>
          </p:cNvSpPr>
          <p:nvPr/>
        </p:nvSpPr>
        <p:spPr>
          <a:xfrm>
            <a:off x="3849370" y="2764790"/>
            <a:ext cx="1978660" cy="327660"/>
          </a:xfrm>
          <a:custGeom>
            <a:avLst/>
            <a:gdLst/>
            <a:ahLst/>
            <a:cxnLst/>
            <a:rect l="0" t="0" r="1978660" b="327660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2" name="object 2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CDk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cIORAH9/fwDu7OEDzMzMAMDA/wB/f38AAAAAAAAAAAAAAAAAAAAAAAAAAAAhAAAAGAAAABQAAACuFwAAAhEAANojAAAGEwAAEAAAACYAAAAIAAAA//////////8="/>
              </a:ext>
            </a:extLst>
          </p:cNvSpPr>
          <p:nvPr/>
        </p:nvSpPr>
        <p:spPr>
          <a:xfrm>
            <a:off x="3849370" y="2764790"/>
            <a:ext cx="1978660" cy="327660"/>
          </a:xfrm>
          <a:custGeom>
            <a:avLst/>
            <a:gdLst/>
            <a:ahLst/>
            <a:cxnLst/>
            <a:rect l="0" t="0" r="1978660" b="327660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70839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3" name="object 23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3wSyQ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uGwAAQBEAAG0gAAC4EgAAECAAACYAAAAIAAAA//////////8="/>
              </a:ext>
            </a:extLst>
          </p:cNvSpPr>
          <p:nvPr/>
        </p:nvSpPr>
        <p:spPr>
          <a:xfrm>
            <a:off x="4418330" y="2804160"/>
            <a:ext cx="852805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spc="-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bridgenet2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4" name="object 2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Ij+g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FwAA8QsAAJ0cAABdDgAAEAAAACYAAAAIAAAA//////////8="/>
              </a:ext>
            </a:extLst>
          </p:cNvSpPr>
          <p:nvPr/>
        </p:nvSpPr>
        <p:spPr>
          <a:xfrm>
            <a:off x="3832225" y="1941195"/>
            <a:ext cx="819150" cy="3937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5" name="object 2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oKlI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JHwAADQwAABMkAAB5DgAAEAAAACYAAAAIAAAA//////////8="/>
              </a:ext>
            </a:extLst>
          </p:cNvSpPr>
          <p:nvPr/>
        </p:nvSpPr>
        <p:spPr>
          <a:xfrm>
            <a:off x="5045075" y="1958975"/>
            <a:ext cx="819150" cy="3937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6" name="object 2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1euPY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OGAAArgoAALUbAAD2CwAAECAAACYAAAAIAAAA//////////8="/>
              </a:ext>
            </a:extLst>
          </p:cNvSpPr>
          <p:nvPr/>
        </p:nvSpPr>
        <p:spPr>
          <a:xfrm>
            <a:off x="3991610" y="1736090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4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7" name="object 2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DLIQAAFQ4AAMshAAD9EAAAEAAAACYAAAAIAAAA//////////8="/>
              </a:ext>
            </a:extLst>
          </p:cNvSpPr>
          <p:nvPr/>
        </p:nvSpPr>
        <p:spPr>
          <a:xfrm>
            <a:off x="5493385" y="2289175"/>
            <a:ext cx="0" cy="472440"/>
          </a:xfrm>
          <a:custGeom>
            <a:avLst/>
            <a:gdLst/>
            <a:ahLst/>
            <a:cxnLst/>
            <a:rect l="0" t="0" r="0" b="472440"/>
            <a:pathLst>
              <a:path h="472440">
                <a:moveTo>
                  <a:pt x="0" y="0"/>
                </a:moveTo>
                <a:lnTo>
                  <a:pt x="0" y="471890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8" name="object 28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meu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BIAAArgoAAGgjAAD2CwAAECAAACYAAAAIAAAA//////////8="/>
              </a:ext>
            </a:extLst>
          </p:cNvSpPr>
          <p:nvPr/>
        </p:nvSpPr>
        <p:spPr>
          <a:xfrm>
            <a:off x="5243195" y="1736090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5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9" name="object 2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T/hM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cGgAAOQ4AABwaAAD9EAAAEAAAACYAAAAIAAAA//////////8="/>
              </a:ext>
            </a:extLst>
          </p:cNvSpPr>
          <p:nvPr/>
        </p:nvSpPr>
        <p:spPr>
          <a:xfrm>
            <a:off x="4244340" y="2312035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0" name="object 3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sPXuQ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OJgAADQwAAFgrAAB6DgAAEAAAACYAAAAIAAAA//////////8="/>
              </a:ext>
            </a:extLst>
          </p:cNvSpPr>
          <p:nvPr/>
        </p:nvSpPr>
        <p:spPr>
          <a:xfrm>
            <a:off x="6226810" y="1958975"/>
            <a:ext cx="819150" cy="39433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1" name="object 31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58m9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KJwAAywoAAHEqAAATDAAAECAAACYAAAAIAAAA//////////8="/>
              </a:ext>
            </a:extLst>
          </p:cNvSpPr>
          <p:nvPr/>
        </p:nvSpPr>
        <p:spPr>
          <a:xfrm>
            <a:off x="6386830" y="1754505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6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2" name="object 3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DXKAAAVQ4AANcoAAAZEQAAEAAAACYAAAAIAAAA//////////8="/>
              </a:ext>
            </a:extLst>
          </p:cNvSpPr>
          <p:nvPr/>
        </p:nvSpPr>
        <p:spPr>
          <a:xfrm>
            <a:off x="6638925" y="2329815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3" name="object 3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I9p+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2n4A////AQAAAAAAAAAAAAAAAAAAAAAAAAAAAAAAAAAAAAAAAAAAAAAAAH9/fwDu7OEDzMzMAMDA/wB/f38AAAAAAAAAAAAAAAAAAAAAAAAAAAAhAAAAGAAAABQAAADOJgAAJREAAPoyAAApEwAAEAAAACYAAAAIAAAA//////////8="/>
              </a:ext>
            </a:extLst>
          </p:cNvSpPr>
          <p:nvPr/>
        </p:nvSpPr>
        <p:spPr>
          <a:xfrm>
            <a:off x="6308090" y="2787015"/>
            <a:ext cx="1978660" cy="327660"/>
          </a:xfrm>
          <a:custGeom>
            <a:avLst/>
            <a:gdLst/>
            <a:ahLst/>
            <a:cxnLst/>
            <a:rect l="0" t="0" r="1978660" b="327660"/>
            <a:pathLst>
              <a:path w="1978660" h="327660">
                <a:moveTo>
                  <a:pt x="0" y="0"/>
                </a:moveTo>
                <a:lnTo>
                  <a:pt x="1978197" y="0"/>
                </a:lnTo>
                <a:lnTo>
                  <a:pt x="1978197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4" name="object 3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CDk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cIORAH9/fwDu7OEDzMzMAMDA/wB/f38AAAAAAAAAAAAAAAAAAAAAAAAAAAAhAAAAGAAAABQAAADOJgAAJREAAPoyAAApEwAAEAAAACYAAAAIAAAA//////////8="/>
              </a:ext>
            </a:extLst>
          </p:cNvSpPr>
          <p:nvPr/>
        </p:nvSpPr>
        <p:spPr>
          <a:xfrm>
            <a:off x="6308090" y="2787015"/>
            <a:ext cx="1978660" cy="327660"/>
          </a:xfrm>
          <a:custGeom>
            <a:avLst/>
            <a:gdLst/>
            <a:ahLst/>
            <a:cxnLst/>
            <a:rect l="0" t="0" r="1978660" b="327660"/>
            <a:pathLst>
              <a:path w="1978660" h="327660">
                <a:moveTo>
                  <a:pt x="0" y="0"/>
                </a:moveTo>
                <a:lnTo>
                  <a:pt x="1978197" y="0"/>
                </a:lnTo>
                <a:lnTo>
                  <a:pt x="1978197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70839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5" name="object 35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p+h1k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PKgAAYxEAAI4vAADbEgAAECAAACYAAAAIAAAA//////////8="/>
              </a:ext>
            </a:extLst>
          </p:cNvSpPr>
          <p:nvPr/>
        </p:nvSpPr>
        <p:spPr>
          <a:xfrm>
            <a:off x="6877685" y="2826385"/>
            <a:ext cx="852805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spc="-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bridgenet3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6" name="object 3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Z7wm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WLQAADQwAAGAyAAB6DgAAEAAAACYAAAAIAAAA//////////8="/>
              </a:ext>
            </a:extLst>
          </p:cNvSpPr>
          <p:nvPr/>
        </p:nvSpPr>
        <p:spPr>
          <a:xfrm>
            <a:off x="7369810" y="1958975"/>
            <a:ext cx="819150" cy="39433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7" name="object 37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+wWg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SLgAAywoAAHkxAAATDAAAECAAACYAAAAIAAAA//////////8="/>
              </a:ext>
            </a:extLst>
          </p:cNvSpPr>
          <p:nvPr/>
        </p:nvSpPr>
        <p:spPr>
          <a:xfrm>
            <a:off x="7529830" y="1754505"/>
            <a:ext cx="5124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</a:t>
            </a:r>
            <a:r>
              <a:rPr lang="es-es" sz="1200" spc="-13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2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7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8" name="object 3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DfLwAAVQ4AAN8vAAAZEQAAEAAAACYAAAAIAAAA//////////8="/>
              </a:ext>
            </a:extLst>
          </p:cNvSpPr>
          <p:nvPr/>
        </p:nvSpPr>
        <p:spPr>
          <a:xfrm>
            <a:off x="7781925" y="2329815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9" name="object 39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2pbs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8AgAANRYAAEg1AACdGAAAECAAACYAAAAIAAAA//////////8="/>
              </a:ext>
            </a:extLst>
          </p:cNvSpPr>
          <p:nvPr/>
        </p:nvSpPr>
        <p:spPr>
          <a:xfrm>
            <a:off x="444500" y="3609975"/>
            <a:ext cx="821690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2400">
                <a:latin typeface="Consolas" pitchFamily="3" charset="0"/>
                <a:ea typeface="Calibri" pitchFamily="2" charset="0"/>
                <a:cs typeface="Consolas" pitchFamily="3" charset="0"/>
              </a:rPr>
              <a:t>docker network create -d bridge --name</a:t>
            </a:r>
            <a:r>
              <a:rPr lang="es-es" sz="2400" spc="-21">
                <a:latin typeface="Consolas" pitchFamily="3" charset="0"/>
                <a:ea typeface="Calibri" pitchFamily="2" charset="0"/>
                <a:cs typeface="Consolas" pitchFamily="3" charset="0"/>
              </a:rPr>
              <a:t> </a:t>
            </a:r>
            <a:r>
              <a:rPr lang="es-es" sz="2400">
                <a:latin typeface="Consolas" pitchFamily="3" charset="0"/>
                <a:ea typeface="Calibri" pitchFamily="2" charset="0"/>
                <a:cs typeface="Consolas" pitchFamily="3" charset="0"/>
              </a:rPr>
              <a:t>bridgenet1</a:t>
            </a:r>
          </a:p>
        </p:txBody>
      </p:sp>
      <p:sp>
        <p:nvSpPr>
          <p:cNvPr id="40" name="object 40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A8k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6986-C8DD-579F-93BA-3ECA27F4656B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v/8Q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Hgu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7252335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Docker Bridge Networking and Port</a:t>
            </a:r>
            <a:r>
              <a:rPr lang="es-es" sz="2850" spc="-15"/>
              <a:t> </a:t>
            </a:r>
            <a:r>
              <a:rPr lang="es-es" sz="2850"/>
              <a:t>Mapping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sbG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CxsbEA////AQAAAAAAAAAAAAAAAAAAAAAAAAAAAAAAAAAAAAAAAAAAAAAAAH9/fwDu7OEDzMzMAMDA/wB/f38AAAAAAAAAAAAAAAAAAAAAAAAAAAAhAAAAGAAAABQAAAAiBgAAbAkAAB0WAABlFgAAEAAAACYAAAAIAAAA//////////8="/>
              </a:ext>
            </a:extLst>
          </p:cNvSpPr>
          <p:nvPr/>
        </p:nvSpPr>
        <p:spPr>
          <a:xfrm>
            <a:off x="996950" y="1531620"/>
            <a:ext cx="2597785" cy="2108835"/>
          </a:xfrm>
          <a:custGeom>
            <a:avLst/>
            <a:gdLst/>
            <a:ahLst/>
            <a:cxnLst/>
            <a:rect l="0" t="0" r="2597785" b="2108835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AiBgAAbAkAAB0WAABlFgAAEAAAACYAAAAIAAAA//////////8="/>
              </a:ext>
            </a:extLst>
          </p:cNvSpPr>
          <p:nvPr/>
        </p:nvSpPr>
        <p:spPr>
          <a:xfrm>
            <a:off x="996950" y="1531620"/>
            <a:ext cx="2597785" cy="2108835"/>
          </a:xfrm>
          <a:custGeom>
            <a:avLst/>
            <a:gdLst/>
            <a:ahLst/>
            <a:cxnLst/>
            <a:rect l="0" t="0" r="2597785" b="2108835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iDgAAYhYAACIOAADoGQAAEAAAACYAAAAIAAAA//////////8="/>
              </a:ext>
            </a:extLst>
          </p:cNvSpPr>
          <p:nvPr/>
        </p:nvSpPr>
        <p:spPr>
          <a:xfrm>
            <a:off x="2297430" y="3638550"/>
            <a:ext cx="0" cy="572770"/>
          </a:xfrm>
          <a:custGeom>
            <a:avLst/>
            <a:gdLst/>
            <a:ahLst/>
            <a:cxnLst/>
            <a:rect l="0" t="0" r="0" b="572770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+/Xe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xCgAAcgcAAA4SAAAaCQAAECAAACYAAAAIAAAA//////////8="/>
              </a:ext>
            </a:extLst>
          </p:cNvSpPr>
          <p:nvPr/>
        </p:nvSpPr>
        <p:spPr>
          <a:xfrm>
            <a:off x="1656715" y="1210310"/>
            <a:ext cx="127825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6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 host</a:t>
            </a:r>
            <a:r>
              <a:rPr lang="es-es" sz="1600" spc="-1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6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1</a:t>
            </a:r>
            <a:endParaRPr lang="es-es" sz="16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iDgAAMxMAACIOAADhFAAAEAAAACYAAAAIAAAA//////////8="/>
              </a:ext>
            </a:extLst>
          </p:cNvSpPr>
          <p:nvPr/>
        </p:nvSpPr>
        <p:spPr>
          <a:xfrm>
            <a:off x="2297430" y="3121025"/>
            <a:ext cx="0" cy="273050"/>
          </a:xfrm>
          <a:custGeom>
            <a:avLst/>
            <a:gdLst/>
            <a:ahLst/>
            <a:cxnLst/>
            <a:rect l="0" t="0" r="0" b="273050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FIAAAAAAAAAAAAAAAAAAAAAAAAAAAAAAAEAAABQAAAAAAAAAAAA4D8AAAAAAADgPwAAAAAAAOA/AAAAAAAA4D8AAAAAAADgPwAAAAAAAOA/AAAAAAAA4D8AAAAAAADgPwAAAAAAAOA/AAAAAAAA4D8CAAAAjAAAAAEAAAAAAAAAI9p+AP///wgAAAAAAAAAAAAAAAAAAAAAAAAAAAAAAAAAAAAAeAAAAAEAAABAAAAAAAAAAAAAAABaAAAAAAAAAAAAAAAAAAAAAAAAAAAAAAAAAAAAAAAAAAAAAAAAAAAAAAAAAAAAAAAAAAAAAAAAAAAAAAAAAAAAAAAAAAAAAAAAAAAAFAAAADwAAAABAAAAAAAAAHCDk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tyEO0MAAAAEAAAAAAAAAAAAAAAAAAAAAAAAAAeAAAAaAAAAAAAAAAAAAAAAAAAAAAAAAAAAAAAECcAABAnAAAAAAAAAAAAAAAAAAAAAAAAAAAAAAAAAAAAAAAAAAAAABQAAAAAAAAAwMD/AAAAAABkAAAAMgAAAAAAAABkAAAAAAAAAH9/fwAKAAAAHwAAAFQAAAAj2n4A////AQAAAAAAAAAAAAAAAAAAAAAAAAAAAAAAAAAAAAAAAAAAcIORAH9/fwDu7OEDzMzMAMDA/wB/f38AAAAAAAAAAAAAAAAAAAAAAAAAAAAhAAAAGAAAABQAAADjCAAALxEAADMTAAA0EwAAECAAACYAAAAIAAAA//////////8="/>
              </a:ext>
            </a:extLst>
          </p:cNvSpPr>
          <p:nvPr/>
        </p:nvSpPr>
        <p:spPr>
          <a:xfrm>
            <a:off x="1444625" y="2793365"/>
            <a:ext cx="1676400" cy="328295"/>
          </a:xfrm>
          <a:prstGeom prst="rect">
            <a:avLst/>
          </a:prstGeom>
          <a:solidFill>
            <a:srgbClr val="23DA7E"/>
          </a:solidFill>
          <a:ln w="12700" cap="flat" cmpd="sng" algn="ctr">
            <a:solidFill>
              <a:srgbClr val="70839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52070" rIns="0" bIns="0" numCol="1" spcCol="215900" anchor="t"/>
          <a:lstStyle/>
          <a:p>
            <a:pPr algn="ctr">
              <a:lnSpc>
                <a:spcPct val="100000"/>
              </a:lnSpc>
              <a:spcBef>
                <a:spcPts val="405"/>
              </a:spcBef>
              <a:defRPr lang="es-es"/>
            </a:pPr>
            <a:r>
              <a:rPr lang="es-es" sz="1400" spc="-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Bridge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OE7AGs7aG1GiN8GgeDxyu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7QnR4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bCwAA4woAAKUQAABQDQAAEAAAACYAAAAIAAAA//////////8="/>
              </a:ext>
            </a:extLst>
          </p:cNvSpPr>
          <p:nvPr/>
        </p:nvSpPr>
        <p:spPr>
          <a:xfrm>
            <a:off x="1886585" y="1769745"/>
            <a:ext cx="819150" cy="39433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2cP4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sBgAAoQkAABMWAADpCgAAECAAACYAAAAIAAAA//////////8="/>
              </a:ext>
            </a:extLst>
          </p:cNvSpPr>
          <p:nvPr/>
        </p:nvSpPr>
        <p:spPr>
          <a:xfrm>
            <a:off x="1003300" y="1565275"/>
            <a:ext cx="258508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algn="ctr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2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Cntnr1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EhK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ESEqAH9/fwDu7OEDzMzMAMDA/wB/f38AAAAAAAAAAAAAAAAAAAAAAAAAAAAhAAAAGAAAABQAAAAjDgAAZA4AACMOAAAoEQAAEAAAACYAAAAIAAAA//////////8="/>
              </a:ext>
            </a:extLst>
          </p:cNvSpPr>
          <p:nvPr/>
        </p:nvSpPr>
        <p:spPr>
          <a:xfrm>
            <a:off x="2298065" y="2339340"/>
            <a:ext cx="0" cy="449580"/>
          </a:xfrm>
          <a:custGeom>
            <a:avLst/>
            <a:gdLst/>
            <a:ahLst/>
            <a:cxnLst/>
            <a:rect l="0" t="0" r="0" b="449580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noFill/>
          <a:ln w="28575" cap="flat" cmpd="sng" algn="ctr">
            <a:solidFill>
              <a:srgbClr val="11212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fCwAA4wwAAGcQAABkDgAAEAAAACYAAAAIAAAA//////////8="/>
              </a:ext>
            </a:extLst>
          </p:cNvSpPr>
          <p:nvPr/>
        </p:nvSpPr>
        <p:spPr>
          <a:xfrm>
            <a:off x="1929765" y="2094865"/>
            <a:ext cx="736600" cy="244475"/>
          </a:xfrm>
          <a:custGeom>
            <a:avLst/>
            <a:gdLst/>
            <a:ahLst/>
            <a:cxnLst/>
            <a:rect l="0" t="0" r="736600" b="244475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ZAAAAE0AAAAAAAAAAC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2ivDg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DfCwAA4wwAAGcQAABkDgAAECAAACYAAAAIAAAA//////////8="/>
              </a:ext>
            </a:extLst>
          </p:cNvSpPr>
          <p:nvPr/>
        </p:nvSpPr>
        <p:spPr>
          <a:xfrm>
            <a:off x="1929765" y="2094865"/>
            <a:ext cx="736600" cy="244475"/>
          </a:xfrm>
          <a:prstGeom prst="rect">
            <a:avLst/>
          </a:prstGeom>
          <a:noFill/>
          <a:ln w="28575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5400" rIns="0" bIns="0" numCol="1" spcCol="215900" anchor="t"/>
          <a:lstStyle/>
          <a:p>
            <a:pPr marL="92710">
              <a:lnSpc>
                <a:spcPct val="100000"/>
              </a:lnSpc>
              <a:spcBef>
                <a:spcPts val="200"/>
              </a:spcBef>
              <a:defRPr lang="es-es"/>
            </a:pP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10.0.0.8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ZAAAAE0AAAAAAAAAAFEAAAAAAAAAAAAAAAAAAAAAAAAAAAAAAAEAAABQAAAAAAAAAAAA4D8AAAAAAADgPwAAAAAAAOA/AAAAAAAA4D8AAAAAAADgPwAAAAAAAOA/AAAAAAAA4D8AAAAAAADgPwAAAAAAAOA/AAAAAAAA4D8CAAAAjAAAAAEAAAAAAAAAI9p+AP///wgAAAAAAAAAAAAAAAAAAAAAAAAAAAAAAAAAAAAAeAAAAAEAAABAAAAAAAAAAAAAAABaAAAAAAAAAAAAAAAAAAAAAAAAAAAAAAAAAAAAAAAAAAAAAAAAAAAAAAAAAAAAAAAAAAAAAAAAAAAAAAAAAAAAAAAAAAAAAAAAAAAAFAAAADwAAAABAAAAAAAAAHCDk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XmUxkMAAAAEAAAAAAAAAAAAAAAAAAAAAAAAAAeAAAAaAAAAAAAAAAAAAAAAAAAAAAAAAAAAAAAECcAABAnAAAAAAAAAAAAAAAAAAAAAAAAAAAAAAAAAAAAAAAAAAAAABQAAAAAAAAAwMD/AAAAAABkAAAAMgAAAAAAAABkAAAAAAAAAH9/fwAKAAAAHwAAAFQAAAAj2n4A////AQAAAAAAAAAAAAAAAAAAAAAAAAAAAAAAAAAAAAAAAAAAcIORAH9/fwDu7OEDzMzMAMDA/wB/f38AAAAAAAAAAAAAAAAAAAAAAAAAAAAhAAAAGAAAABQAAACTBwAA6xkAALMoAADvGwAAECAAACYAAAAIAAAA//////////8="/>
              </a:ext>
            </a:extLst>
          </p:cNvSpPr>
          <p:nvPr/>
        </p:nvSpPr>
        <p:spPr>
          <a:xfrm>
            <a:off x="1231265" y="4213225"/>
            <a:ext cx="5384800" cy="327660"/>
          </a:xfrm>
          <a:prstGeom prst="rect">
            <a:avLst/>
          </a:prstGeom>
          <a:solidFill>
            <a:srgbClr val="23DA7E"/>
          </a:solidFill>
          <a:ln w="12700" cap="flat" cmpd="sng" algn="ctr">
            <a:solidFill>
              <a:srgbClr val="70839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51435" rIns="0" bIns="0" numCol="1" spcCol="215900" anchor="t"/>
          <a:lstStyle/>
          <a:p>
            <a:pPr marL="1788160">
              <a:lnSpc>
                <a:spcPct val="100000"/>
              </a:lnSpc>
              <a:spcBef>
                <a:spcPts val="405"/>
              </a:spcBef>
              <a:defRPr lang="es-es"/>
            </a:pPr>
            <a:r>
              <a:rPr lang="es-es" sz="1400" spc="-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L2/L3 physical network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565hk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GEAAAxAwAAIMSAAA8DgAAECAAACYAAAAIAAAA//////////8="/>
              </a:ext>
            </a:extLst>
          </p:cNvSpPr>
          <p:nvPr/>
        </p:nvSpPr>
        <p:spPr>
          <a:xfrm>
            <a:off x="2726690" y="2075180"/>
            <a:ext cx="282575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b="1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:80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TtjHY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ZEgAAzBQAAE4VAABEFgAAECAAACYAAAAIAAAA//////////8="/>
              </a:ext>
            </a:extLst>
          </p:cNvSpPr>
          <p:nvPr/>
        </p:nvSpPr>
        <p:spPr>
          <a:xfrm>
            <a:off x="2982595" y="3380740"/>
            <a:ext cx="480695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b="1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:8080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ZAAAAE0AAAAAAAAAACg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CRCVgAt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l2YsY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BfCgAA4RQAAOURAABlFgAAECAAACYAAAAIAAAA//////////8="/>
              </a:ext>
            </a:extLst>
          </p:cNvSpPr>
          <p:nvPr/>
        </p:nvSpPr>
        <p:spPr>
          <a:xfrm>
            <a:off x="1685925" y="3394075"/>
            <a:ext cx="1223010" cy="2463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5400" rIns="0" bIns="0" numCol="1" spcCol="215900" anchor="t"/>
          <a:lstStyle/>
          <a:p>
            <a:pPr marL="208280">
              <a:lnSpc>
                <a:spcPct val="100000"/>
              </a:lnSpc>
              <a:spcBef>
                <a:spcPts val="200"/>
              </a:spcBef>
              <a:defRPr lang="es-es"/>
            </a:pPr>
            <a:r>
              <a:rPr lang="es-es" sz="1200" spc="-1">
                <a:latin typeface="Arial" pitchFamily="2" charset="0"/>
                <a:ea typeface="Calibri" pitchFamily="2" charset="0"/>
                <a:cs typeface="Arial" pitchFamily="2" charset="0"/>
              </a:rPr>
              <a:t>172.14.3.55</a:t>
            </a:r>
            <a:endParaRPr lang="es-es" sz="12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7q8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DGAAAhA0AAGs0AAAsDwAAECAAACYAAAAIAAAA//////////8="/>
              </a:ext>
            </a:extLst>
          </p:cNvSpPr>
          <p:nvPr/>
        </p:nvSpPr>
        <p:spPr>
          <a:xfrm>
            <a:off x="3984625" y="2197100"/>
            <a:ext cx="4536440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600" b="1">
                <a:solidFill>
                  <a:srgbClr val="244256"/>
                </a:solidFill>
                <a:latin typeface="Courier New" pitchFamily="3" charset="0"/>
                <a:ea typeface="Calibri" pitchFamily="2" charset="0"/>
                <a:cs typeface="Courier New" pitchFamily="3" charset="0"/>
              </a:rPr>
              <a:t>$ </a:t>
            </a:r>
            <a:r>
              <a:rPr lang="es-es" sz="1600" b="1" spc="-2">
                <a:solidFill>
                  <a:srgbClr val="244256"/>
                </a:solidFill>
                <a:latin typeface="Courier New" pitchFamily="3" charset="0"/>
                <a:ea typeface="Calibri" pitchFamily="2" charset="0"/>
                <a:cs typeface="Courier New" pitchFamily="3" charset="0"/>
              </a:rPr>
              <a:t>docker container run -p 8080:80</a:t>
            </a:r>
            <a:r>
              <a:rPr lang="es-es" sz="1600" b="1" spc="-19">
                <a:solidFill>
                  <a:srgbClr val="244256"/>
                </a:solidFill>
                <a:latin typeface="Courier New" pitchFamily="3" charset="0"/>
                <a:ea typeface="Calibri" pitchFamily="2" charset="0"/>
                <a:cs typeface="Courier New" pitchFamily="3" charset="0"/>
              </a:rPr>
              <a:t> </a:t>
            </a:r>
            <a:r>
              <a:rPr lang="es-es" sz="1600" b="1" spc="-2">
                <a:solidFill>
                  <a:srgbClr val="244256"/>
                </a:solidFill>
                <a:latin typeface="Courier New" pitchFamily="3" charset="0"/>
                <a:ea typeface="Calibri" pitchFamily="2" charset="0"/>
                <a:cs typeface="Courier New" pitchFamily="3" charset="0"/>
              </a:rPr>
              <a:t>...</a:t>
            </a:r>
            <a:endParaRPr lang="es-es" sz="1600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9" name="object 1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BjFAAAqA4AAGMUAABIEwAAEAAAACYAAAAIAAAA//////////8="/>
              </a:ext>
            </a:extLst>
          </p:cNvSpPr>
          <p:nvPr/>
        </p:nvSpPr>
        <p:spPr>
          <a:xfrm>
            <a:off x="3314065" y="2382520"/>
            <a:ext cx="0" cy="751840"/>
          </a:xfrm>
          <a:custGeom>
            <a:avLst/>
            <a:gdLst/>
            <a:ahLst/>
            <a:cxnLst/>
            <a:rect l="0" t="0" r="0" b="751840"/>
            <a:pathLst>
              <a:path h="751840">
                <a:moveTo>
                  <a:pt x="0" y="0"/>
                </a:moveTo>
                <a:lnTo>
                  <a:pt x="0" y="751381"/>
                </a:lnTo>
              </a:path>
            </a:pathLst>
          </a:custGeom>
          <a:noFill/>
          <a:ln w="381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0" name="object 2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SUorpx4wNEtSxW3RP7YD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0aZsM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SEwAAvQ0AAMwUAAAHDwAAEAAAACYAAAAIAAAA//////////8="/>
              </a:ext>
            </a:extLst>
          </p:cNvSpPr>
          <p:nvPr/>
        </p:nvSpPr>
        <p:spPr>
          <a:xfrm>
            <a:off x="3181350" y="2233295"/>
            <a:ext cx="199390" cy="20955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1" name="object 2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iEHTnKS4ZFkCB+VRHiqz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kvic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iEwAAKRMAAOQUAAB2FAAAEAAAACYAAAAIAAAA//////////8="/>
              </a:ext>
            </a:extLst>
          </p:cNvSpPr>
          <p:nvPr/>
        </p:nvSpPr>
        <p:spPr>
          <a:xfrm>
            <a:off x="3232150" y="3114675"/>
            <a:ext cx="163830" cy="21145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2" name="object 2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VF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FxUVAH9/fwDu7OEDzMzMAMDA/wB/f38AAAAAAAAAAAAAAAAAAAAAAAAAAAAhAAAAGAAAABQAAAAeKQAAmgoAAMErAADyDAAAEAAAACYAAAAIAAAA//////////8="/>
              </a:ext>
            </a:extLst>
          </p:cNvSpPr>
          <p:nvPr/>
        </p:nvSpPr>
        <p:spPr>
          <a:xfrm>
            <a:off x="6684010" y="1723390"/>
            <a:ext cx="428625" cy="381000"/>
          </a:xfrm>
          <a:custGeom>
            <a:avLst/>
            <a:gdLst/>
            <a:ahLst/>
            <a:cxnLst/>
            <a:rect l="0" t="0" r="428625" b="381000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noFill/>
          <a:ln w="19050" cap="flat" cmpd="sng" algn="ctr">
            <a:solidFill>
              <a:srgbClr val="17151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3" name="object 2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jJR+pua15FipVOb5+kRX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oV4h0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KwAAvgwAADUsAABbDQAAEAAAACYAAAAIAAAA//////////8="/>
              </a:ext>
            </a:extLst>
          </p:cNvSpPr>
          <p:nvPr/>
        </p:nvSpPr>
        <p:spPr>
          <a:xfrm>
            <a:off x="7082155" y="2071370"/>
            <a:ext cx="104140" cy="99695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4" name="object 2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VF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FxUVAH9/fwDu7OEDzMzMAMDA/wB/f38AAAAAAAAAAAAAAAAAAAAAAAAAAAAhAAAAGAAAABQAAABQMAAAmgoAAPUwAAC9DAAAEAAAACYAAAAIAAAA//////////8="/>
              </a:ext>
            </a:extLst>
          </p:cNvSpPr>
          <p:nvPr/>
        </p:nvSpPr>
        <p:spPr>
          <a:xfrm>
            <a:off x="7853680" y="1723390"/>
            <a:ext cx="104775" cy="347345"/>
          </a:xfrm>
          <a:custGeom>
            <a:avLst/>
            <a:gdLst/>
            <a:ahLst/>
            <a:cxnLst/>
            <a:rect l="0" t="0" r="104775" b="347345"/>
            <a:pathLst>
              <a:path w="104775" h="347345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noFill/>
          <a:ln w="19050" cap="flat" cmpd="sng" algn="ctr">
            <a:solidFill>
              <a:srgbClr val="171515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5" name="object 2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KdXV/KhtBMuy+snGeIYl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+voKo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SMAAAnwwAAI8wAABODQAAEAAAACYAAAAIAAAA//////////8="/>
              </a:ext>
            </a:extLst>
          </p:cNvSpPr>
          <p:nvPr/>
        </p:nvSpPr>
        <p:spPr>
          <a:xfrm>
            <a:off x="7814310" y="2051685"/>
            <a:ext cx="79375" cy="111125"/>
          </a:xfrm>
          <a:prstGeom prst="rect">
            <a:avLst/>
          </a:prstGeom>
          <a:blipFill>
            <a:blip r:embed="rId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6" name="object 26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Wum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pJgAA0ggAAAErAABKCgAAECAAACYAAAAIAAAA//////////8="/>
              </a:ext>
            </a:extLst>
          </p:cNvSpPr>
          <p:nvPr/>
        </p:nvSpPr>
        <p:spPr>
          <a:xfrm>
            <a:off x="6243955" y="1433830"/>
            <a:ext cx="746760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Host</a:t>
            </a:r>
            <a:r>
              <a:rPr lang="es-es" sz="1400" spc="-1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port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27" name="object 2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13/0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HAQAArB0AAPYCAAC0HgAAECAAACYAAAAIAAAAPD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635" rIns="0" bIns="0" numCol="1" spcCol="215900" anchor="t">
            <a:prstTxWarp prst="textNoShape">
              <a:avLst/>
            </a:prstTxWarp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  <a:defRPr lang="es-es"/>
            </a:pPr>
            <a:fld id="{30022B17-59DD-57DD-93BA-AF8865F465FA}" type="slidenum">
              <a:t>22</a:t>
            </a:fld>
            <a:endParaRPr/>
          </a:p>
        </p:txBody>
      </p:sp>
      <p:sp>
        <p:nvSpPr>
          <p:cNvPr id="28" name="object 27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0jw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pLwAA0ggAAD82AABKCgAAECAAACYAAAAIAAAA//////////8="/>
              </a:ext>
            </a:extLst>
          </p:cNvSpPr>
          <p:nvPr/>
        </p:nvSpPr>
        <p:spPr>
          <a:xfrm>
            <a:off x="7666355" y="1433830"/>
            <a:ext cx="1151890" cy="238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</a:t>
            </a:r>
            <a:r>
              <a:rPr lang="es-es" sz="1400" spc="-12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port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UE0Q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BAAALAgAAPQcAADTDwAAECAAACYAAAAIAAAA//////////8="/>
              </a:ext>
            </a:extLst>
          </p:cNvSpPr>
          <p:nvPr/>
        </p:nvSpPr>
        <p:spPr>
          <a:xfrm>
            <a:off x="758825" y="1328420"/>
            <a:ext cx="3947795" cy="1243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4000" dirty="0">
                <a:latin typeface="Arial" pitchFamily="2" charset="0"/>
                <a:ea typeface="Calibri" pitchFamily="2" charset="0"/>
                <a:cs typeface="Arial" pitchFamily="2" charset="0"/>
              </a:rPr>
              <a:t>Section 4:  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</a:t>
            </a:r>
            <a:r>
              <a:rPr lang="es-es" sz="4000" spc="-18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Compose</a:t>
            </a:r>
            <a:endParaRPr lang="es-es" sz="4000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qSL+HB+MlKkgeWPJjXnE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7IQAAvRsAAN8zAABRHwAAEAAAACYAAAAIAAAA//////////8="/>
              </a:ext>
            </a:extLst>
          </p:cNvSpPr>
          <p:nvPr/>
        </p:nvSpPr>
        <p:spPr>
          <a:xfrm>
            <a:off x="5442585" y="4509135"/>
            <a:ext cx="2989580" cy="58166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Mv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Iy/AH9/fwDu7OEDzMzMAMDA/wB/f38AAAAAAAAAAAAAAAAAAAAAAAAAAAAhAAAAGAAAABQAAADBIQAA3xsAAJkzAADmHgAAEAAAACYAAAAIAAAA//////////8="/>
              </a:ext>
            </a:extLst>
          </p:cNvSpPr>
          <p:nvPr/>
        </p:nvSpPr>
        <p:spPr>
          <a:xfrm>
            <a:off x="5487035" y="4530725"/>
            <a:ext cx="2900680" cy="492125"/>
          </a:xfrm>
          <a:custGeom>
            <a:avLst/>
            <a:gdLst/>
            <a:ahLst/>
            <a:cxnLst/>
            <a:rect l="0" t="0" r="2900680" b="492125"/>
            <a:pathLst>
              <a:path w="2900680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5" y="0"/>
                </a:lnTo>
                <a:lnTo>
                  <a:pt x="2864008" y="13784"/>
                </a:lnTo>
                <a:lnTo>
                  <a:pt x="2894282" y="50634"/>
                </a:lnTo>
                <a:lnTo>
                  <a:pt x="2900520" y="82024"/>
                </a:lnTo>
                <a:lnTo>
                  <a:pt x="2900520" y="410099"/>
                </a:lnTo>
                <a:lnTo>
                  <a:pt x="2894074" y="442022"/>
                </a:lnTo>
                <a:lnTo>
                  <a:pt x="2876495" y="468086"/>
                </a:lnTo>
                <a:lnTo>
                  <a:pt x="2850422" y="485656"/>
                </a:lnTo>
                <a:lnTo>
                  <a:pt x="2818495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noFill/>
          <a:ln w="9525" cap="flat" cmpd="sng" algn="ctr">
            <a:solidFill>
              <a:srgbClr val="008CB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xAQAArgEAAIEwAAB2BAAAECAAACYAAAAIAAAAPTAAAAAAAAA="/>
              </a:ext>
            </a:extLst>
          </p:cNvSpPr>
          <p:nvPr>
            <p:ph type="title"/>
          </p:nvPr>
        </p:nvSpPr>
        <p:spPr>
          <a:xfrm>
            <a:off x="315595" y="273050"/>
            <a:ext cx="7569200" cy="45212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2800" b="1" dirty="0">
                <a:solidFill>
                  <a:srgbClr val="708391"/>
                </a:solidFill>
              </a:rPr>
              <a:t>Docker Compose: </a:t>
            </a:r>
            <a:r>
              <a:rPr lang="es-es" sz="2800" dirty="0">
                <a:solidFill>
                  <a:srgbClr val="708391"/>
                </a:solidFill>
              </a:rPr>
              <a:t>Multi Container</a:t>
            </a:r>
            <a:r>
              <a:rPr lang="es-es" sz="2800" spc="-12" dirty="0">
                <a:solidFill>
                  <a:srgbClr val="708391"/>
                </a:solidFill>
              </a:rPr>
              <a:t> </a:t>
            </a:r>
            <a:r>
              <a:rPr lang="es-es" sz="2800" dirty="0">
                <a:solidFill>
                  <a:srgbClr val="708391"/>
                </a:solidFill>
              </a:rPr>
              <a:t>Applications</a:t>
            </a:r>
            <a:endParaRPr lang="es-es" sz="2800" dirty="0"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iAQAA6R0AAJMCAADpHgAAECAAACYAAAAIAAAA//////////8="/>
              </a:ext>
            </a:extLst>
          </p:cNvSpPr>
          <p:nvPr/>
        </p:nvSpPr>
        <p:spPr>
          <a:xfrm>
            <a:off x="265430" y="4862195"/>
            <a:ext cx="153035" cy="16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900" spc="-1">
                <a:solidFill>
                  <a:srgbClr val="797979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49</a:t>
            </a:r>
            <a:endParaRPr lang="es-es" sz="9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Mv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Iy/AH9/fwDu7OEDzMzMAMDA/wB/f38AAAAAAAAAAAAAAAAAAAAAAAAAAAAhAAAAGAAAABQAAAB+AQAA0AYAAHEbAACPCQAAEAAAACYAAAAIAAAA//////////8="/>
              </a:ext>
            </a:extLst>
          </p:cNvSpPr>
          <p:nvPr/>
        </p:nvSpPr>
        <p:spPr>
          <a:xfrm>
            <a:off x="242570" y="1107440"/>
            <a:ext cx="4218305" cy="446405"/>
          </a:xfrm>
          <a:custGeom>
            <a:avLst/>
            <a:gdLst/>
            <a:ahLst/>
            <a:cxnLst/>
            <a:rect l="0" t="0" r="4218305" b="446405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525" cap="flat" cmpd="sng" algn="ctr">
            <a:solidFill>
              <a:srgbClr val="008CB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ZAAAAE0AAAAAAAAAAD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PAgAAywkAALMZAADPDwAAECAAACYAAAAIAAAA//////////8="/>
              </a:ext>
            </a:extLst>
          </p:cNvSpPr>
          <p:nvPr/>
        </p:nvSpPr>
        <p:spPr>
          <a:xfrm>
            <a:off x="415925" y="1591945"/>
            <a:ext cx="3761740" cy="977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7465" rIns="0" bIns="0" numCol="1" spcCol="215900" anchor="t"/>
          <a:lstStyle/>
          <a:p>
            <a:pPr marL="271145" indent="-258445" defTabSz="914400">
              <a:lnSpc>
                <a:spcPct val="100000"/>
              </a:lnSpc>
              <a:spcBef>
                <a:spcPts val="295"/>
              </a:spcBef>
              <a:buChar char="•"/>
              <a:tabLst>
                <a:tab pos="271780" algn="l"/>
              </a:tabLst>
              <a:defRPr lang="es-es"/>
            </a:pP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Build and run one </a:t>
            </a:r>
            <a:r>
              <a:rPr lang="es-es" sz="1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at </a:t>
            </a:r>
            <a:r>
              <a:rPr lang="es-es" sz="1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</a:t>
            </a:r>
            <a:r>
              <a:rPr lang="es-es" sz="1400" spc="-6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time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71145" indent="-258445" defTabSz="914400">
              <a:lnSpc>
                <a:spcPct val="100000"/>
              </a:lnSpc>
              <a:spcBef>
                <a:spcPts val="195"/>
              </a:spcBef>
              <a:buChar char="•"/>
              <a:tabLst>
                <a:tab pos="271780" algn="l"/>
              </a:tabLst>
              <a:defRPr lang="es-es"/>
            </a:pP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Manually </a:t>
            </a:r>
            <a:r>
              <a:rPr lang="es-es" sz="1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connect containers</a:t>
            </a:r>
            <a:r>
              <a:rPr lang="es-es" sz="1400" spc="-5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together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71145" marR="5080" indent="-258445" defTabSz="914400">
              <a:lnSpc>
                <a:spcPct val="111000"/>
              </a:lnSpc>
              <a:buChar char="•"/>
              <a:tabLst>
                <a:tab pos="271780" algn="l"/>
              </a:tabLst>
              <a:defRPr lang="es-es"/>
            </a:pP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Must be </a:t>
            </a:r>
            <a:r>
              <a:rPr lang="es-es" sz="1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careful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with dependencies and </a:t>
            </a:r>
            <a:r>
              <a:rPr lang="es-es" sz="140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start  </a:t>
            </a:r>
            <a:r>
              <a:rPr lang="es-es" sz="1400" spc="-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up order</a:t>
            </a:r>
            <a:endParaRPr lang="es-es" sz="14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Mv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Iy/AH9/fwDu7OEDzMzMAMDA/wB/f38AAAAAAAAAAAAAAAAAAAAAAAAAAAAhAAAAGAAAABQAAAD6HAAA2AYAAAA3AACXCQAAEAAAACYAAAAIAAAA//////////8="/>
              </a:ext>
            </a:extLst>
          </p:cNvSpPr>
          <p:nvPr/>
        </p:nvSpPr>
        <p:spPr>
          <a:xfrm>
            <a:off x="4710430" y="1112520"/>
            <a:ext cx="4230370" cy="446405"/>
          </a:xfrm>
          <a:custGeom>
            <a:avLst/>
            <a:gdLst/>
            <a:ahLst/>
            <a:cxnLst/>
            <a:rect l="0" t="0" r="4230370" b="446405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525" cap="flat" cmpd="sng" algn="ctr">
            <a:solidFill>
              <a:srgbClr val="008CB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g0Q0WyzOJEpZYMM03FX4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SBQAAEBQAAMMIAADDFgAAEAAAACYAAAAIAAAA//////////8="/>
              </a:ext>
            </a:extLst>
          </p:cNvSpPr>
          <p:nvPr/>
        </p:nvSpPr>
        <p:spPr>
          <a:xfrm>
            <a:off x="905510" y="3261360"/>
            <a:ext cx="518795" cy="43878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E0AAAAAAAAAAD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LHQAAVgoAANg1AADREQAAECAAACYAAAAIAAAA//////////8="/>
              </a:ext>
            </a:extLst>
          </p:cNvSpPr>
          <p:nvPr/>
        </p:nvSpPr>
        <p:spPr>
          <a:xfrm>
            <a:off x="4843145" y="1680210"/>
            <a:ext cx="3909695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7465" rIns="0" bIns="0" numCol="1" spcCol="215900" anchor="t"/>
          <a:lstStyle/>
          <a:p>
            <a:pPr marL="271145" indent="-258445" defTabSz="914400">
              <a:lnSpc>
                <a:spcPct val="100000"/>
              </a:lnSpc>
              <a:spcBef>
                <a:spcPts val="295"/>
              </a:spcBef>
              <a:buChar char="•"/>
              <a:tabLst>
                <a:tab pos="271780" algn="l"/>
              </a:tabLst>
              <a:defRPr lang="es-es"/>
            </a:pP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Define multi </a:t>
            </a:r>
            <a:r>
              <a:rPr lang="es-es" sz="1400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 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app in </a:t>
            </a:r>
            <a:r>
              <a:rPr lang="es-es" sz="1400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compose.yml</a:t>
            </a:r>
            <a:r>
              <a:rPr lang="es-es" sz="1400" spc="-15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file</a:t>
            </a:r>
            <a:endParaRPr lang="es-es" sz="14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71145" indent="-258445" defTabSz="914400">
              <a:lnSpc>
                <a:spcPct val="100000"/>
              </a:lnSpc>
              <a:spcBef>
                <a:spcPts val="195"/>
              </a:spcBef>
              <a:buChar char="•"/>
              <a:tabLst>
                <a:tab pos="271780" algn="l"/>
              </a:tabLst>
              <a:defRPr lang="es-es"/>
            </a:pP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Single </a:t>
            </a:r>
            <a:r>
              <a:rPr lang="es-es" sz="1400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command</a:t>
            </a:r>
            <a:r>
              <a:rPr lang="es-es" sz="1400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to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deploy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entire</a:t>
            </a:r>
            <a:r>
              <a:rPr lang="es-es" sz="1400" spc="-6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app</a:t>
            </a:r>
            <a:endParaRPr lang="es-es" sz="14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71145" indent="-258445" defTabSz="914400">
              <a:lnSpc>
                <a:spcPct val="100000"/>
              </a:lnSpc>
              <a:spcBef>
                <a:spcPts val="195"/>
              </a:spcBef>
              <a:buChar char="•"/>
              <a:tabLst>
                <a:tab pos="271780" algn="l"/>
              </a:tabLst>
              <a:defRPr lang="es-es"/>
            </a:pP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Handles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</a:t>
            </a:r>
            <a:r>
              <a:rPr lang="es-es" sz="1400" spc="-2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dependencies</a:t>
            </a:r>
            <a:endParaRPr lang="es-es" sz="14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71145" marR="513080" indent="-258445" defTabSz="914400">
              <a:lnSpc>
                <a:spcPct val="111000"/>
              </a:lnSpc>
              <a:buChar char="•"/>
              <a:tabLst>
                <a:tab pos="271780" algn="l"/>
              </a:tabLst>
              <a:defRPr lang="es-es"/>
            </a:pP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Works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with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Docker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Swarm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,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Networking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, 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Volumes</a:t>
            </a:r>
            <a:r>
              <a:rPr lang="es-es" sz="1400" spc="-1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, Universal Control</a:t>
            </a:r>
            <a:r>
              <a:rPr lang="es-es" sz="1400" spc="-4" dirty="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1400" spc="-1" dirty="0" err="1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Plane</a:t>
            </a:r>
            <a:endParaRPr lang="es-es" sz="1400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I1Lc825K/dMqr+IBEe35Z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3JAAA9xQAAJspAACdFQAAEAAAACYAAAAIAAAA//////////8="/>
              </a:ext>
            </a:extLst>
          </p:cNvSpPr>
          <p:nvPr/>
        </p:nvSpPr>
        <p:spPr>
          <a:xfrm>
            <a:off x="5968365" y="3408045"/>
            <a:ext cx="795020" cy="105410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AKJQAAKxUAAL8oAAArFQAAEAAAACYAAAAIAAAA//////////8="/>
              </a:ext>
            </a:extLst>
          </p:cNvSpPr>
          <p:nvPr/>
        </p:nvSpPr>
        <p:spPr>
          <a:xfrm>
            <a:off x="6021070" y="3441065"/>
            <a:ext cx="602615" cy="0"/>
          </a:xfrm>
          <a:custGeom>
            <a:avLst/>
            <a:gdLst/>
            <a:ahLst/>
            <a:cxnLst/>
            <a:rect l="0" t="0" r="602615" b="0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noFill/>
          <a:ln w="254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rAtE1qCoFEpmlIFQbc92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+KAAA6hQAACEpAABsFQAAEAAAACYAAAAIAAAA//////////8="/>
              </a:ext>
            </a:extLst>
          </p:cNvSpPr>
          <p:nvPr/>
        </p:nvSpPr>
        <p:spPr>
          <a:xfrm>
            <a:off x="6582410" y="3399790"/>
            <a:ext cx="103505" cy="82550"/>
          </a:xfrm>
          <a:prstGeom prst="rect">
            <a:avLst/>
          </a:prstGeom>
          <a:blipFill>
            <a:blip r:embed="rId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g0Q0WyzOJEpZYMM03FX4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JIQAA6xMAALkkAACfFgAAEAAAACYAAAAIAAAA//////////8="/>
              </a:ext>
            </a:extLst>
          </p:cNvSpPr>
          <p:nvPr/>
        </p:nvSpPr>
        <p:spPr>
          <a:xfrm>
            <a:off x="5451475" y="3237865"/>
            <a:ext cx="518160" cy="43942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CoIV/Pf1BBKrV1uKy7CwK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FDgAAKxcAAMMPAADtGAAAEAAAACYAAAAIAAAA//////////8="/>
              </a:ext>
            </a:extLst>
          </p:cNvSpPr>
          <p:nvPr/>
        </p:nvSpPr>
        <p:spPr>
          <a:xfrm>
            <a:off x="2279015" y="3766185"/>
            <a:ext cx="283210" cy="285750"/>
          </a:xfrm>
          <a:prstGeom prst="rect">
            <a:avLst/>
          </a:prstGeom>
          <a:blipFill>
            <a:blip r:embed="rId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nFyMXdH9RPhcE+t6WGdl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DgAAmhQAAMMPAABcFgAAEAAAACYAAAAIAAAA//////////8="/>
              </a:ext>
            </a:extLst>
          </p:cNvSpPr>
          <p:nvPr/>
        </p:nvSpPr>
        <p:spPr>
          <a:xfrm>
            <a:off x="2283460" y="3348990"/>
            <a:ext cx="278765" cy="285750"/>
          </a:xfrm>
          <a:prstGeom prst="rect">
            <a:avLst/>
          </a:prstGeom>
          <a:blipFill>
            <a:blip r:embed="rId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nFyMXdH9RPhcE+t6WGdl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DgAAqhEAAMMPAABsEwAAEAAAACYAAAAIAAAA//////////8="/>
              </a:ext>
            </a:extLst>
          </p:cNvSpPr>
          <p:nvPr/>
        </p:nvSpPr>
        <p:spPr>
          <a:xfrm>
            <a:off x="2283460" y="2871470"/>
            <a:ext cx="278765" cy="285750"/>
          </a:xfrm>
          <a:prstGeom prst="rect">
            <a:avLst/>
          </a:prstGeom>
          <a:blipFill>
            <a:blip r:embed="rId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8Ef7aK0etJhlsAMGt3iZ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BHgAAtBMAAMEhAAC1FgAAEAAAACYAAAAIAAAA//////////8="/>
              </a:ext>
            </a:extLst>
          </p:cNvSpPr>
          <p:nvPr/>
        </p:nvSpPr>
        <p:spPr>
          <a:xfrm>
            <a:off x="4999355" y="3202940"/>
            <a:ext cx="487680" cy="488315"/>
          </a:xfrm>
          <a:prstGeom prst="rect">
            <a:avLst/>
          </a:prstGeom>
          <a:blipFill>
            <a:blip r:embed="rId9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19" name="object 1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ohYuuf4Q1BgtuK2Q1G+m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4CAAAOhUAAF8OAADgFQAAEAAAACYAAAAIAAAA//////////8="/>
              </a:ext>
            </a:extLst>
          </p:cNvSpPr>
          <p:nvPr/>
        </p:nvSpPr>
        <p:spPr>
          <a:xfrm>
            <a:off x="1457960" y="3450590"/>
            <a:ext cx="878205" cy="105410"/>
          </a:xfrm>
          <a:prstGeom prst="rect">
            <a:avLst/>
          </a:prstGeom>
          <a:blipFill>
            <a:blip r:embed="rId10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0" name="object 2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BLCQAAbRUAAIQNAABtFQAAEAAAACYAAAAIAAAA//////////8="/>
              </a:ext>
            </a:extLst>
          </p:cNvSpPr>
          <p:nvPr/>
        </p:nvSpPr>
        <p:spPr>
          <a:xfrm>
            <a:off x="1510665" y="3482975"/>
            <a:ext cx="686435" cy="0"/>
          </a:xfrm>
          <a:custGeom>
            <a:avLst/>
            <a:gdLst/>
            <a:ahLst/>
            <a:cxnLst/>
            <a:rect l="0" t="0" r="686435" b="0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noFill/>
          <a:ln w="254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1" name="object 2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02IGPopDRHiN1lkwlgGY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CDQAALBUAAOYNAACuFQAAEAAAACYAAAAIAAAA//////////8="/>
              </a:ext>
            </a:extLst>
          </p:cNvSpPr>
          <p:nvPr/>
        </p:nvSpPr>
        <p:spPr>
          <a:xfrm>
            <a:off x="2155190" y="3441700"/>
            <a:ext cx="104140" cy="82550"/>
          </a:xfrm>
          <a:prstGeom prst="rect">
            <a:avLst/>
          </a:prstGeom>
          <a:blipFill>
            <a:blip r:embed="rId1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2" name="object 2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Gpe2SaZX15KiIE4BVvjCy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4CAAAShIAAF8OAADcFQAAEAAAACYAAAAIAAAA//////////8="/>
              </a:ext>
            </a:extLst>
          </p:cNvSpPr>
          <p:nvPr/>
        </p:nvSpPr>
        <p:spPr>
          <a:xfrm>
            <a:off x="1457960" y="2973070"/>
            <a:ext cx="878205" cy="580390"/>
          </a:xfrm>
          <a:prstGeom prst="rect">
            <a:avLst/>
          </a:prstGeom>
          <a:blipFill>
            <a:blip r:embed="rId1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3" name="object 2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BLCQAAxRIAAJgNAABqFQAAEAAAACYAAAAIAAAA//////////8="/>
              </a:ext>
            </a:extLst>
          </p:cNvSpPr>
          <p:nvPr/>
        </p:nvSpPr>
        <p:spPr>
          <a:xfrm>
            <a:off x="1510665" y="3051175"/>
            <a:ext cx="699135" cy="429895"/>
          </a:xfrm>
          <a:custGeom>
            <a:avLst/>
            <a:gdLst/>
            <a:ahLst/>
            <a:cxnLst/>
            <a:rect l="0" t="0" r="699135" b="429895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noFill/>
          <a:ln w="254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4" name="object 2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Kiqxh6fZpZIoLyzysKQCs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GDQAAiBIAAO8NAAAXEwAAEAAAACYAAAAIAAAA//////////8="/>
              </a:ext>
            </a:extLst>
          </p:cNvSpPr>
          <p:nvPr/>
        </p:nvSpPr>
        <p:spPr>
          <a:xfrm>
            <a:off x="2157730" y="3012440"/>
            <a:ext cx="107315" cy="90805"/>
          </a:xfrm>
          <a:prstGeom prst="rect">
            <a:avLst/>
          </a:prstGeom>
          <a:blipFill>
            <a:blip r:embed="rId1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5" name="object 2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EMrDsybz+VNoNLA834POt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4CAAANhUAACoOAABwGAAAEAAAACYAAAAIAAAA//////////8="/>
              </a:ext>
            </a:extLst>
          </p:cNvSpPr>
          <p:nvPr/>
        </p:nvSpPr>
        <p:spPr>
          <a:xfrm>
            <a:off x="1457960" y="3448050"/>
            <a:ext cx="844550" cy="524510"/>
          </a:xfrm>
          <a:prstGeom prst="rect">
            <a:avLst/>
          </a:prstGeom>
          <a:blipFill>
            <a:blip r:embed="rId1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6" name="object 2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CV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JEJWAH9/fwDu7OEDzMzMAMDA/wB/f38AAAAAAAAAAAAAAAAAAAAAAAAAAAAhAAAAGAAAABQAAABLCQAAahUAAGANAAC7FwAAEAAAACYAAAAIAAAA//////////8="/>
              </a:ext>
            </a:extLst>
          </p:cNvSpPr>
          <p:nvPr/>
        </p:nvSpPr>
        <p:spPr>
          <a:xfrm>
            <a:off x="1510665" y="3481070"/>
            <a:ext cx="663575" cy="376555"/>
          </a:xfrm>
          <a:custGeom>
            <a:avLst/>
            <a:gdLst/>
            <a:ahLst/>
            <a:cxnLst/>
            <a:rect l="0" t="0" r="663575" b="376555"/>
            <a:pathLst>
              <a:path w="663575" h="376555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noFill/>
          <a:ln w="25400" cap="flat" cmpd="sng" algn="ctr">
            <a:solidFill>
              <a:srgbClr val="24425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7" name="object 27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pzOq0PSwlOs2mrH7tpz6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ODQAAaRcAALgNAAD1FwAAEAAAACYAAAAIAAAA//////////8="/>
              </a:ext>
            </a:extLst>
          </p:cNvSpPr>
          <p:nvPr/>
        </p:nvSpPr>
        <p:spPr>
          <a:xfrm>
            <a:off x="2122170" y="3805555"/>
            <a:ext cx="107950" cy="88900"/>
          </a:xfrm>
          <a:prstGeom prst="rect">
            <a:avLst/>
          </a:prstGeom>
          <a:blipFill>
            <a:blip r:embed="rId1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8" name="object 2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4evt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h6+0A////AQAAAAAAAAAAAAAAAAAAAAAAAAAAAAAAAAAAAAAAAAAAAAAAAH9/fwDu7OEDzMzMAMDA/wB/f38AAAAAAAAAAAAAAAAAAAAAAAAAAAAhAAAAGAAAABQAAADmIQAAKxYAAHczAADRGwAAEAAAACYAAAAIAAAA//////////8="/>
              </a:ext>
            </a:extLst>
          </p:cNvSpPr>
          <p:nvPr/>
        </p:nvSpPr>
        <p:spPr>
          <a:xfrm>
            <a:off x="5510530" y="3603625"/>
            <a:ext cx="2855595" cy="918210"/>
          </a:xfrm>
          <a:custGeom>
            <a:avLst/>
            <a:gdLst/>
            <a:ahLst/>
            <a:cxnLst/>
            <a:rect l="0" t="0" r="2855595" b="918210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29" name="object 2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OHr7Q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4evtAH9/fwDu7OEDzMzMAMDA/wB/f38AAAAAAAAAAAAAAAAAAAAAAAAAAAAhAAAAGAAAABQAAADmIQAAKxYAAHczAADRGwAAEAAAACYAAAAIAAAA//////////8="/>
              </a:ext>
            </a:extLst>
          </p:cNvSpPr>
          <p:nvPr/>
        </p:nvSpPr>
        <p:spPr>
          <a:xfrm>
            <a:off x="5510530" y="3603625"/>
            <a:ext cx="2855595" cy="918210"/>
          </a:xfrm>
          <a:custGeom>
            <a:avLst/>
            <a:gdLst/>
            <a:ahLst/>
            <a:cxnLst/>
            <a:rect l="0" t="0" r="2855595" b="918210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noFill/>
          <a:ln w="9525" cap="flat" cmpd="sng" algn="ctr">
            <a:solidFill>
              <a:srgbClr val="E1EBED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0" name="object 3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+UY27mSV5Nu//YJKtkuU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gKAAAmBsAANIsAABFHwAAEAAAACYAAAAIAAAA//////////8="/>
              </a:ext>
            </a:extLst>
          </p:cNvSpPr>
          <p:nvPr/>
        </p:nvSpPr>
        <p:spPr>
          <a:xfrm>
            <a:off x="6644640" y="4485640"/>
            <a:ext cx="641350" cy="597535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1" name="object 31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+UY27mSV5Nu//YJKtkuU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IgAAnxsAAP0lAABMHwAAEAAAACYAAAAIAAAA//////////8="/>
              </a:ext>
            </a:extLst>
          </p:cNvSpPr>
          <p:nvPr/>
        </p:nvSpPr>
        <p:spPr>
          <a:xfrm>
            <a:off x="5534660" y="4490085"/>
            <a:ext cx="640715" cy="597535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2" name="object 3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+UY27mSV5Nu//YJKtkuU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SJQAAphsAAIMpAABTHwAAEAAAACYAAAAIAAAA//////////8="/>
              </a:ext>
            </a:extLst>
          </p:cNvSpPr>
          <p:nvPr/>
        </p:nvSpPr>
        <p:spPr>
          <a:xfrm>
            <a:off x="6107430" y="4494530"/>
            <a:ext cx="640715" cy="597535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3" name="object 3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+UY27mSV5Nu//YJKtkuU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yLAAAnRsAACMwAABKHwAAEAAAACYAAAAIAAAA//////////8="/>
              </a:ext>
            </a:extLst>
          </p:cNvSpPr>
          <p:nvPr/>
        </p:nvSpPr>
        <p:spPr>
          <a:xfrm>
            <a:off x="7184390" y="4488815"/>
            <a:ext cx="640715" cy="597535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4" name="object 3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+UY27mSV5Nu//YJKtkuU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FLwAAlBsAAHczAABBHwAAEAAAACYAAAAIAAAA//////////8="/>
              </a:ext>
            </a:extLst>
          </p:cNvSpPr>
          <p:nvPr/>
        </p:nvSpPr>
        <p:spPr>
          <a:xfrm>
            <a:off x="7724775" y="4483100"/>
            <a:ext cx="641350" cy="597535"/>
          </a:xfrm>
          <a:prstGeom prst="rect">
            <a:avLst/>
          </a:prstGeom>
          <a:blipFill>
            <a:blip r:embed="rId16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5" name="object 3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LJgquh+tgJKj7l+jMOHOH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8KAAANBMAAGksAACfFgAAEAAAACYAAAAIAAAA//////////8="/>
              </a:ext>
            </a:extLst>
          </p:cNvSpPr>
          <p:nvPr/>
        </p:nvSpPr>
        <p:spPr>
          <a:xfrm>
            <a:off x="6662420" y="3121660"/>
            <a:ext cx="556895" cy="555625"/>
          </a:xfrm>
          <a:prstGeom prst="rect">
            <a:avLst/>
          </a:prstGeom>
          <a:blipFill>
            <a:blip r:embed="rId1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6" name="object 3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Ov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I6/AH9/fwDu7OEDzMzMAMDA/wB/f38AAAAAAAAAAAAAAAAAAAAAAAAAAAAhAAAAGAAAABQAAABIJQAA9RgAAPUvAAAfGwAAEAAAACYAAAAIAAAA//////////8="/>
              </a:ext>
            </a:extLst>
          </p:cNvSpPr>
          <p:nvPr/>
        </p:nvSpPr>
        <p:spPr>
          <a:xfrm>
            <a:off x="6060440" y="4057015"/>
            <a:ext cx="1735455" cy="351790"/>
          </a:xfrm>
          <a:custGeom>
            <a:avLst/>
            <a:gdLst/>
            <a:ahLst/>
            <a:cxnLst/>
            <a:rect l="0" t="0" r="1735455" b="351790"/>
            <a:pathLst>
              <a:path w="1735455" h="351790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645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3"/>
                </a:lnTo>
                <a:lnTo>
                  <a:pt x="1659634" y="247526"/>
                </a:lnTo>
                <a:lnTo>
                  <a:pt x="1591635" y="272602"/>
                </a:lnTo>
                <a:lnTo>
                  <a:pt x="1550557" y="284155"/>
                </a:lnTo>
                <a:lnTo>
                  <a:pt x="1505108" y="294980"/>
                </a:lnTo>
                <a:lnTo>
                  <a:pt x="1455546" y="305025"/>
                </a:lnTo>
                <a:lnTo>
                  <a:pt x="1402134" y="314236"/>
                </a:lnTo>
                <a:lnTo>
                  <a:pt x="1345132" y="322562"/>
                </a:lnTo>
                <a:lnTo>
                  <a:pt x="1284799" y="329949"/>
                </a:lnTo>
                <a:lnTo>
                  <a:pt x="1221396" y="336345"/>
                </a:lnTo>
                <a:lnTo>
                  <a:pt x="1155183" y="341696"/>
                </a:lnTo>
                <a:lnTo>
                  <a:pt x="1086422" y="345949"/>
                </a:lnTo>
                <a:lnTo>
                  <a:pt x="1015372" y="349053"/>
                </a:lnTo>
                <a:lnTo>
                  <a:pt x="942294" y="350954"/>
                </a:lnTo>
                <a:lnTo>
                  <a:pt x="867448" y="350954"/>
                </a:lnTo>
                <a:lnTo>
                  <a:pt x="792602" y="350954"/>
                </a:lnTo>
                <a:lnTo>
                  <a:pt x="719523" y="349053"/>
                </a:lnTo>
                <a:lnTo>
                  <a:pt x="648473" y="345949"/>
                </a:lnTo>
                <a:lnTo>
                  <a:pt x="579712" y="341696"/>
                </a:lnTo>
                <a:lnTo>
                  <a:pt x="513500" y="336345"/>
                </a:lnTo>
                <a:lnTo>
                  <a:pt x="450097" y="329949"/>
                </a:lnTo>
                <a:lnTo>
                  <a:pt x="389764" y="322562"/>
                </a:lnTo>
                <a:lnTo>
                  <a:pt x="332761" y="314236"/>
                </a:lnTo>
                <a:lnTo>
                  <a:pt x="279349" y="305025"/>
                </a:lnTo>
                <a:lnTo>
                  <a:pt x="229788" y="294980"/>
                </a:lnTo>
                <a:lnTo>
                  <a:pt x="184338" y="284155"/>
                </a:lnTo>
                <a:lnTo>
                  <a:pt x="143260" y="272602"/>
                </a:lnTo>
                <a:lnTo>
                  <a:pt x="106815" y="260375"/>
                </a:lnTo>
                <a:lnTo>
                  <a:pt x="48862" y="234107"/>
                </a:lnTo>
                <a:lnTo>
                  <a:pt x="12562" y="205775"/>
                </a:lnTo>
                <a:lnTo>
                  <a:pt x="3184" y="190966"/>
                </a:lnTo>
                <a:lnTo>
                  <a:pt x="0" y="175799"/>
                </a:lnTo>
                <a:close/>
              </a:path>
            </a:pathLst>
          </a:custGeom>
          <a:noFill/>
          <a:ln w="9525" cap="flat" cmpd="sng" algn="ctr">
            <a:solidFill>
              <a:srgbClr val="008EB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7" name="object 3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5JAAAchkAADEmAADqGgAAEAAAACYAAAAIAAAA//////////8="/>
              </a:ext>
            </a:extLst>
          </p:cNvSpPr>
          <p:nvPr/>
        </p:nvSpPr>
        <p:spPr>
          <a:xfrm>
            <a:off x="5969635" y="413639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8" name="object 38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C5JAAAchkAADEmAADqGgAAEAAAACYAAAAIAAAA//////////8="/>
              </a:ext>
            </a:extLst>
          </p:cNvSpPr>
          <p:nvPr/>
        </p:nvSpPr>
        <p:spPr>
          <a:xfrm>
            <a:off x="5969635" y="413639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9" name="object 39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f0BXBkxZlIjLXIElVbMP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0JAAA6RgAAMUmAAB6GwAAEAAAACYAAAAIAAAA//////////8="/>
              </a:ext>
            </a:extLst>
          </p:cNvSpPr>
          <p:nvPr/>
        </p:nvSpPr>
        <p:spPr>
          <a:xfrm>
            <a:off x="5885180" y="4049395"/>
            <a:ext cx="417195" cy="417195"/>
          </a:xfrm>
          <a:prstGeom prst="rect">
            <a:avLst/>
          </a:prstGeom>
          <a:blipFill>
            <a:blip r:embed="rId1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0" name="object 4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LwAAMhkAAHowAACqGgAAEAAAACYAAAAIAAAA//////////8="/>
              </a:ext>
            </a:extLst>
          </p:cNvSpPr>
          <p:nvPr/>
        </p:nvSpPr>
        <p:spPr>
          <a:xfrm>
            <a:off x="7641590" y="409575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1" name="object 41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ACLwAAMhkAAHowAACqGgAAEAAAACYAAAAIAAAA//////////8="/>
              </a:ext>
            </a:extLst>
          </p:cNvSpPr>
          <p:nvPr/>
        </p:nvSpPr>
        <p:spPr>
          <a:xfrm>
            <a:off x="7641590" y="409575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2" name="object 4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f0BXBkxZlIjLXIElVbMP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9LgAAqRgAAA4xAAA6GwAAEAAAACYAAAAIAAAA//////////8="/>
              </a:ext>
            </a:extLst>
          </p:cNvSpPr>
          <p:nvPr/>
        </p:nvSpPr>
        <p:spPr>
          <a:xfrm>
            <a:off x="7557135" y="4008755"/>
            <a:ext cx="417195" cy="417195"/>
          </a:xfrm>
          <a:prstGeom prst="rect">
            <a:avLst/>
          </a:prstGeom>
          <a:blipFill>
            <a:blip r:embed="rId1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3" name="object 4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JKgAAWBoAAEEsAADQGwAAEAAAACYAAAAIAAAA//////////8="/>
              </a:ext>
            </a:extLst>
          </p:cNvSpPr>
          <p:nvPr/>
        </p:nvSpPr>
        <p:spPr>
          <a:xfrm>
            <a:off x="6955155" y="428244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4" name="object 4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DJKgAAWBoAAEEsAADQGwAAEAAAACYAAAAIAAAA//////////8="/>
              </a:ext>
            </a:extLst>
          </p:cNvSpPr>
          <p:nvPr/>
        </p:nvSpPr>
        <p:spPr>
          <a:xfrm>
            <a:off x="6955155" y="428244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5" name="object 4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f0BXBkxZlIjLXIElVbMP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DKgAAzxkAANQsAABgHAAAEAAAACYAAAAIAAAA//////////8="/>
              </a:ext>
            </a:extLst>
          </p:cNvSpPr>
          <p:nvPr/>
        </p:nvSpPr>
        <p:spPr>
          <a:xfrm>
            <a:off x="6870065" y="4195445"/>
            <a:ext cx="417195" cy="417195"/>
          </a:xfrm>
          <a:prstGeom prst="rect">
            <a:avLst/>
          </a:prstGeom>
          <a:blipFill>
            <a:blip r:embed="rId1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6" name="object 4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IKQAAEhgAAMAqAACKGQAAEAAAACYAAAAIAAAA//////////8="/>
              </a:ext>
            </a:extLst>
          </p:cNvSpPr>
          <p:nvPr/>
        </p:nvSpPr>
        <p:spPr>
          <a:xfrm>
            <a:off x="6710680" y="391287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7" name="object 4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BIKQAAEhgAAMAqAACKGQAAEAAAACYAAAAIAAAA//////////8="/>
              </a:ext>
            </a:extLst>
          </p:cNvSpPr>
          <p:nvPr/>
        </p:nvSpPr>
        <p:spPr>
          <a:xfrm>
            <a:off x="6710680" y="3912870"/>
            <a:ext cx="238760" cy="238760"/>
          </a:xfrm>
          <a:custGeom>
            <a:avLst/>
            <a:gdLst/>
            <a:ahLst/>
            <a:cxnLst/>
            <a:rect l="0" t="0" r="238760" b="238760"/>
            <a:pathLst>
              <a:path w="238760" h="238760">
                <a:moveTo>
                  <a:pt x="0" y="0"/>
                </a:moveTo>
                <a:lnTo>
                  <a:pt x="238200" y="0"/>
                </a:lnTo>
                <a:lnTo>
                  <a:pt x="238200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8" name="object 4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f0BXBkxZlIjLXIElVbMP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CKAAAiRcAAFMrAAAaGgAAEAAAACYAAAAIAAAA//////////8="/>
              </a:ext>
            </a:extLst>
          </p:cNvSpPr>
          <p:nvPr/>
        </p:nvSpPr>
        <p:spPr>
          <a:xfrm>
            <a:off x="6625590" y="3825875"/>
            <a:ext cx="417195" cy="417195"/>
          </a:xfrm>
          <a:prstGeom prst="rect">
            <a:avLst/>
          </a:prstGeom>
          <a:blipFill>
            <a:blip r:embed="rId18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Ap4AjgxA4JGkdvIHyA32m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jCAAA5AkAANgTAABmFwAAEAAAACYAAAAIAAAA//////////8="/>
              </a:ext>
            </a:extLst>
          </p:cNvSpPr>
          <p:nvPr/>
        </p:nvSpPr>
        <p:spPr>
          <a:xfrm>
            <a:off x="1444625" y="1607820"/>
            <a:ext cx="1781175" cy="219583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EgAArwkAAL0TAADMCwAAEAAAACYAAAAIAAAA//////////8="/>
              </a:ext>
            </a:extLst>
          </p:cNvSpPr>
          <p:nvPr/>
        </p:nvSpPr>
        <p:spPr>
          <a:xfrm>
            <a:off x="2933700" y="1574165"/>
            <a:ext cx="274955" cy="343535"/>
          </a:xfrm>
          <a:custGeom>
            <a:avLst/>
            <a:gdLst/>
            <a:ahLst/>
            <a:cxnLst/>
            <a:rect l="0" t="0" r="274955" b="343535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200"/>
                </a:lnTo>
                <a:lnTo>
                  <a:pt x="0" y="0"/>
                </a:lnTo>
                <a:lnTo>
                  <a:pt x="228999" y="0"/>
                </a:lnTo>
                <a:lnTo>
                  <a:pt x="274799" y="45800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AMEgAArwkAAL0TAADMCwAAEAAAACYAAAAIAAAA//////////8="/>
              </a:ext>
            </a:extLst>
          </p:cNvSpPr>
          <p:nvPr/>
        </p:nvSpPr>
        <p:spPr>
          <a:xfrm>
            <a:off x="2933700" y="1574165"/>
            <a:ext cx="274955" cy="343535"/>
          </a:xfrm>
          <a:custGeom>
            <a:avLst/>
            <a:gdLst/>
            <a:ahLst/>
            <a:cxnLst/>
            <a:rect l="0" t="0" r="274955" b="343535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800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2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ylXWDe6jJBniM/ptLut0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cEwAAdAgAAEQ3AADiHQAAEAAAACYAAAAIAAAA//////////8="/>
              </a:ext>
            </a:extLst>
          </p:cNvSpPr>
          <p:nvPr/>
        </p:nvSpPr>
        <p:spPr>
          <a:xfrm>
            <a:off x="3147060" y="1374140"/>
            <a:ext cx="5836920" cy="348361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kEgAAhwgAAKI1AABqHQAAEAAAACYAAAAIAAAA//////////8="/>
              </a:ext>
            </a:extLst>
          </p:cNvSpPr>
          <p:nvPr/>
        </p:nvSpPr>
        <p:spPr>
          <a:xfrm>
            <a:off x="3070860" y="1386205"/>
            <a:ext cx="5647690" cy="3395345"/>
          </a:xfrm>
          <a:custGeom>
            <a:avLst/>
            <a:gdLst/>
            <a:ahLst/>
            <a:cxnLst/>
            <a:rect l="0" t="0" r="5647690" b="3395345"/>
            <a:pathLst>
              <a:path w="5647690" h="3395345">
                <a:moveTo>
                  <a:pt x="0" y="1540207"/>
                </a:moveTo>
                <a:lnTo>
                  <a:pt x="1362644" y="565828"/>
                </a:lnTo>
                <a:lnTo>
                  <a:pt x="1362644" y="0"/>
                </a:lnTo>
                <a:lnTo>
                  <a:pt x="5647289" y="0"/>
                </a:lnTo>
                <a:lnTo>
                  <a:pt x="5647289" y="1414571"/>
                </a:lnTo>
                <a:lnTo>
                  <a:pt x="1362644" y="1414571"/>
                </a:lnTo>
                <a:lnTo>
                  <a:pt x="0" y="1540207"/>
                </a:lnTo>
                <a:close/>
              </a:path>
              <a:path w="5647690" h="3395345">
                <a:moveTo>
                  <a:pt x="5647289" y="3394996"/>
                </a:moveTo>
                <a:lnTo>
                  <a:pt x="1362644" y="3394996"/>
                </a:lnTo>
                <a:lnTo>
                  <a:pt x="1362644" y="1414571"/>
                </a:lnTo>
                <a:lnTo>
                  <a:pt x="5647289" y="1414571"/>
                </a:lnTo>
                <a:lnTo>
                  <a:pt x="5647289" y="33949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YEwAAhwgAAKI1AAC3HQAAEAAAACYAAAAIAAAA//////////8="/>
              </a:ext>
            </a:extLst>
          </p:cNvSpPr>
          <p:nvPr/>
        </p:nvSpPr>
        <p:spPr>
          <a:xfrm>
            <a:off x="3208655" y="1386205"/>
            <a:ext cx="5509895" cy="3319145"/>
          </a:xfrm>
          <a:custGeom>
            <a:avLst/>
            <a:gdLst/>
            <a:ahLst/>
            <a:cxnLst/>
            <a:rect l="0" t="0" r="5492750" b="3444240"/>
            <a:pathLst>
              <a:path w="5492750" h="3444240">
                <a:moveTo>
                  <a:pt x="1325261" y="0"/>
                </a:moveTo>
                <a:lnTo>
                  <a:pt x="2019785" y="0"/>
                </a:lnTo>
                <a:lnTo>
                  <a:pt x="3061547" y="0"/>
                </a:lnTo>
                <a:lnTo>
                  <a:pt x="5492360" y="0"/>
                </a:lnTo>
                <a:lnTo>
                  <a:pt x="5492360" y="573977"/>
                </a:lnTo>
                <a:lnTo>
                  <a:pt x="5492360" y="1434942"/>
                </a:lnTo>
                <a:lnTo>
                  <a:pt x="5492360" y="3443886"/>
                </a:lnTo>
                <a:lnTo>
                  <a:pt x="3061547" y="3443886"/>
                </a:lnTo>
                <a:lnTo>
                  <a:pt x="2019785" y="3443886"/>
                </a:lnTo>
                <a:lnTo>
                  <a:pt x="1325261" y="3443886"/>
                </a:lnTo>
                <a:lnTo>
                  <a:pt x="1325261" y="1434942"/>
                </a:lnTo>
                <a:lnTo>
                  <a:pt x="0" y="1562387"/>
                </a:lnTo>
                <a:lnTo>
                  <a:pt x="1325261" y="573977"/>
                </a:lnTo>
                <a:lnTo>
                  <a:pt x="1325261" y="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C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YHAAA3AgAACo0AAC0HgAAECAAACYAAAAIAAAA//////////8="/>
              </a:ext>
            </a:extLst>
          </p:cNvSpPr>
          <p:nvPr/>
        </p:nvSpPr>
        <p:spPr>
          <a:xfrm>
            <a:off x="4648200" y="1440180"/>
            <a:ext cx="4335780" cy="3483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20" rIns="0" bIns="0" numCol="1" spcCol="215900" anchor="t"/>
          <a:lstStyle/>
          <a:p>
            <a:pPr>
              <a:defRPr lang="es-es"/>
            </a:pPr>
            <a:r>
              <a:rPr lang="en-us" sz="1200" dirty="0"/>
              <a:t>version: '2' # specify docker-compose version</a:t>
            </a:r>
          </a:p>
          <a:p>
            <a:pPr>
              <a:defRPr lang="es-es"/>
            </a:pPr>
            <a:br>
              <a:rPr dirty="0"/>
            </a:br>
            <a:r>
              <a:rPr lang="en-us" sz="1200" dirty="0"/>
              <a:t># Define the services/containers to be run</a:t>
            </a:r>
          </a:p>
          <a:p>
            <a:pPr>
              <a:defRPr lang="es-es"/>
            </a:pPr>
            <a:r>
              <a:rPr lang="en-us" sz="1200" dirty="0"/>
              <a:t>services:</a:t>
            </a:r>
          </a:p>
          <a:p>
            <a:pPr>
              <a:defRPr lang="es-es"/>
            </a:pPr>
            <a:r>
              <a:rPr lang="en-us" sz="1200" dirty="0"/>
              <a:t>angular: # name of the first service</a:t>
            </a:r>
          </a:p>
          <a:p>
            <a:pPr>
              <a:defRPr lang="es-es"/>
            </a:pPr>
            <a:r>
              <a:rPr lang="en-us" sz="1200" dirty="0"/>
              <a:t>build: client # specify the directory of the Dockerfile</a:t>
            </a:r>
          </a:p>
          <a:p>
            <a:pPr>
              <a:defRPr lang="es-es"/>
            </a:pPr>
            <a:r>
              <a:rPr lang="en-us" sz="1200" dirty="0"/>
              <a:t>ports:</a:t>
            </a:r>
          </a:p>
          <a:p>
            <a:pPr>
              <a:defRPr lang="es-es"/>
            </a:pPr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>
              <a:defRPr lang="es-es"/>
            </a:pPr>
            <a:br>
              <a:rPr dirty="0"/>
            </a:br>
            <a:r>
              <a:rPr lang="en-us" sz="1200" dirty="0"/>
              <a:t>express: #name of the second service</a:t>
            </a:r>
          </a:p>
          <a:p>
            <a:pPr>
              <a:defRPr lang="es-es"/>
            </a:pPr>
            <a:r>
              <a:rPr lang="en-us" sz="1200" dirty="0"/>
              <a:t>build: api # specify the directory of the Dockerfile</a:t>
            </a:r>
          </a:p>
          <a:p>
            <a:pPr>
              <a:defRPr lang="es-es"/>
            </a:pPr>
            <a:r>
              <a:rPr lang="en-us" sz="1200" dirty="0"/>
              <a:t>ports:</a:t>
            </a:r>
          </a:p>
          <a:p>
            <a:pPr>
              <a:defRPr lang="es-es"/>
            </a:pPr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pPr>
              <a:defRPr lang="es-es"/>
            </a:pPr>
            <a:br>
              <a:rPr dirty="0"/>
            </a:br>
            <a:r>
              <a:rPr lang="en-us" sz="1200" dirty="0"/>
              <a:t>database: # name of the third service</a:t>
            </a:r>
          </a:p>
          <a:p>
            <a:pPr>
              <a:defRPr lang="es-es"/>
            </a:pPr>
            <a:r>
              <a:rPr lang="en-us" sz="1200" dirty="0"/>
              <a:t>image: mongo # specify image to build container from</a:t>
            </a:r>
          </a:p>
          <a:p>
            <a:pPr>
              <a:defRPr lang="es-es"/>
            </a:pPr>
            <a:r>
              <a:rPr lang="en-us" sz="1200" dirty="0"/>
              <a:t>ports:</a:t>
            </a:r>
          </a:p>
          <a:p>
            <a:pPr>
              <a:defRPr lang="es-es"/>
            </a:pPr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  <a:defRPr lang="es-es"/>
            </a:pPr>
            <a:endParaRPr lang="es-es" sz="1200" dirty="0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9" name="object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xAQAA7QEAAEEwAAC1BAAAECAAACYAAAAIAAAAPTAAAAAAAAA="/>
              </a:ext>
            </a:extLst>
          </p:cNvSpPr>
          <p:nvPr>
            <p:ph type="title"/>
          </p:nvPr>
        </p:nvSpPr>
        <p:spPr>
          <a:xfrm>
            <a:off x="274955" y="313055"/>
            <a:ext cx="7569200" cy="45212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2800" b="1" dirty="0">
                <a:solidFill>
                  <a:srgbClr val="708391"/>
                </a:solidFill>
              </a:rPr>
              <a:t>Docker Compose: </a:t>
            </a:r>
            <a:r>
              <a:rPr lang="es-es" sz="2800" dirty="0">
                <a:solidFill>
                  <a:srgbClr val="708391"/>
                </a:solidFill>
              </a:rPr>
              <a:t>Multi Container</a:t>
            </a:r>
            <a:r>
              <a:rPr lang="es-es" sz="2800" spc="-12" dirty="0">
                <a:solidFill>
                  <a:srgbClr val="708391"/>
                </a:solidFill>
              </a:rPr>
              <a:t> </a:t>
            </a:r>
            <a:r>
              <a:rPr lang="es-es" sz="2800" dirty="0">
                <a:solidFill>
                  <a:srgbClr val="708391"/>
                </a:solidFill>
              </a:rPr>
              <a:t>Applications</a:t>
            </a:r>
            <a:endParaRPr lang="es-es" sz="2800" dirty="0"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B8Ef7aK0etJhlsAMGt3iZ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CQAASwoAAK0MAABMDQAAEAAAACYAAAAIAAAA//////////8="/>
              </a:ext>
            </a:extLst>
          </p:cNvSpPr>
          <p:nvPr/>
        </p:nvSpPr>
        <p:spPr>
          <a:xfrm>
            <a:off x="1572895" y="1673225"/>
            <a:ext cx="487680" cy="488315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MEgAArwkAAL0TAADMCwAAEAAAACYAAAAIAAAA//////////8="/>
              </a:ext>
            </a:extLst>
          </p:cNvSpPr>
          <p:nvPr/>
        </p:nvSpPr>
        <p:spPr>
          <a:xfrm>
            <a:off x="2933700" y="1574165"/>
            <a:ext cx="274955" cy="343535"/>
          </a:xfrm>
          <a:custGeom>
            <a:avLst/>
            <a:gdLst/>
            <a:ahLst/>
            <a:cxnLst/>
            <a:rect l="0" t="0" r="274955" b="343535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200"/>
                </a:lnTo>
                <a:lnTo>
                  <a:pt x="0" y="0"/>
                </a:lnTo>
                <a:lnTo>
                  <a:pt x="228999" y="0"/>
                </a:lnTo>
                <a:lnTo>
                  <a:pt x="274799" y="45800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object 4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A////AQAAAAAAAAAAAAAAAAAAAAAAAAAAAAAAAAAAAAAAAAAA////AH9/fwDu7OEDzMzMAMDA/wB/f38AAAAAAAAAAAAAAAAAAAAAAAAAAAAhAAAAGAAAABQAAAAMEgAArwkAAL0TAADMCwAAEAAAACYAAAAIAAAA//////////8="/>
              </a:ext>
            </a:extLst>
          </p:cNvSpPr>
          <p:nvPr/>
        </p:nvSpPr>
        <p:spPr>
          <a:xfrm>
            <a:off x="2933700" y="1574165"/>
            <a:ext cx="274955" cy="343535"/>
          </a:xfrm>
          <a:custGeom>
            <a:avLst/>
            <a:gdLst/>
            <a:ahLst/>
            <a:cxnLst/>
            <a:rect l="0" t="0" r="274955" b="343535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800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2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xAQAA7QEAAEEwAABPBwAAECAAACYAAAAIAAAAPTAAAAAAAAA="/>
              </a:ext>
            </a:extLst>
          </p:cNvSpPr>
          <p:nvPr>
            <p:ph type="title"/>
          </p:nvPr>
        </p:nvSpPr>
        <p:spPr>
          <a:xfrm>
            <a:off x="274954" y="313055"/>
            <a:ext cx="8640445" cy="50609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2800" b="1" dirty="0">
                <a:solidFill>
                  <a:srgbClr val="708391"/>
                </a:solidFill>
              </a:rPr>
              <a:t>Docker Compose: </a:t>
            </a:r>
            <a:r>
              <a:rPr lang="es-es" sz="2800" dirty="0">
                <a:solidFill>
                  <a:srgbClr val="708391"/>
                </a:solidFill>
              </a:rPr>
              <a:t>Scale</a:t>
            </a:r>
            <a:r>
              <a:rPr lang="es-es" sz="2800" b="1" dirty="0">
                <a:solidFill>
                  <a:srgbClr val="708391"/>
                </a:solidFill>
              </a:rPr>
              <a:t> </a:t>
            </a:r>
            <a:r>
              <a:rPr lang="es-es" sz="2800" dirty="0">
                <a:solidFill>
                  <a:srgbClr val="708391"/>
                </a:solidFill>
              </a:rPr>
              <a:t>Container</a:t>
            </a:r>
            <a:r>
              <a:rPr lang="es-es" sz="2800" spc="-12" dirty="0">
                <a:solidFill>
                  <a:srgbClr val="708391"/>
                </a:solidFill>
              </a:rPr>
              <a:t> </a:t>
            </a:r>
            <a:r>
              <a:rPr lang="es-es" sz="2800" dirty="0">
                <a:solidFill>
                  <a:srgbClr val="708391"/>
                </a:solidFill>
              </a:rPr>
              <a:t>Applications</a:t>
            </a:r>
            <a:endParaRPr lang="es-es" sz="2800" dirty="0"/>
          </a:p>
        </p:txBody>
      </p:sp>
      <p:pic>
        <p:nvPicPr>
          <p:cNvPr id="5" name="Imagen 1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ncQ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A0AAOoGAAAiKQAAah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4982" y="1354757"/>
            <a:ext cx="5585609" cy="3093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3" name="object 3"/>
          <p:cNvSpPr txBox="1"/>
          <p:nvPr/>
        </p:nvSpPr>
        <p:spPr>
          <a:xfrm>
            <a:off x="381000" y="441014"/>
            <a:ext cx="2187354" cy="385655"/>
          </a:xfrm>
          <a:prstGeom prst="rect">
            <a:avLst/>
          </a:prstGeom>
        </p:spPr>
        <p:txBody>
          <a:bodyPr vert="horz" wrap="square" lIns="0" tIns="22261" rIns="0" bIns="0" rtlCol="0">
            <a:spAutoFit/>
          </a:bodyPr>
          <a:lstStyle/>
          <a:p>
            <a:pPr marL="17123">
              <a:spcBef>
                <a:spcPts val="175"/>
              </a:spcBef>
            </a:pPr>
            <a:r>
              <a:rPr sz="2360" spc="13" dirty="0">
                <a:latin typeface="Yanone Kaffeesatz Regular"/>
                <a:cs typeface="Yanone Kaffeesatz Regular"/>
              </a:rPr>
              <a:t>What </a:t>
            </a:r>
            <a:r>
              <a:rPr sz="2360" spc="7" dirty="0">
                <a:latin typeface="Yanone Kaffeesatz Regular"/>
                <a:cs typeface="Yanone Kaffeesatz Regular"/>
              </a:rPr>
              <a:t>is</a:t>
            </a:r>
            <a:r>
              <a:rPr sz="2360" spc="-101" dirty="0">
                <a:latin typeface="Yanone Kaffeesatz Regular"/>
                <a:cs typeface="Yanone Kaffeesatz Regular"/>
              </a:rPr>
              <a:t> </a:t>
            </a:r>
            <a:r>
              <a:rPr sz="2360" spc="7" dirty="0">
                <a:latin typeface="Yanone Kaffeesatz Regular"/>
                <a:cs typeface="Yanone Kaffeesatz Regular"/>
              </a:rPr>
              <a:t>it?</a:t>
            </a:r>
            <a:endParaRPr sz="2360" dirty="0">
              <a:latin typeface="Yanone Kaffeesatz Regular"/>
              <a:cs typeface="Yanone Kaffeesatz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2900" y="4872054"/>
            <a:ext cx="447782" cy="190977"/>
          </a:xfrm>
          <a:prstGeom prst="rect">
            <a:avLst/>
          </a:prstGeom>
        </p:spPr>
        <p:txBody>
          <a:bodyPr vert="horz" wrap="square" lIns="0" tIns="4281" rIns="0" bIns="0" rtlCol="0">
            <a:spAutoFit/>
          </a:bodyPr>
          <a:lstStyle/>
          <a:p>
            <a:pPr marL="51370">
              <a:spcBef>
                <a:spcPts val="34"/>
              </a:spcBef>
            </a:pPr>
            <a:fld id="{81D60167-4931-47E6-BA6A-407CBD079E47}" type="slidenum">
              <a:rPr sz="1213" spc="34" dirty="0">
                <a:solidFill>
                  <a:srgbClr val="777872"/>
                </a:solidFill>
                <a:latin typeface="Trebuchet MS"/>
                <a:cs typeface="Trebuchet MS"/>
              </a:rPr>
              <a:pPr marL="51370">
                <a:spcBef>
                  <a:spcPts val="34"/>
                </a:spcBef>
              </a:pPr>
              <a:t>27</a:t>
            </a:fld>
            <a:r>
              <a:rPr sz="1213" spc="34" dirty="0">
                <a:solidFill>
                  <a:srgbClr val="777872"/>
                </a:solidFill>
                <a:latin typeface="Trebuchet MS"/>
                <a:cs typeface="Trebuchet MS"/>
              </a:rPr>
              <a:t> </a:t>
            </a:r>
            <a:r>
              <a:rPr sz="1213" spc="-297" dirty="0">
                <a:solidFill>
                  <a:srgbClr val="777872"/>
                </a:solidFill>
                <a:latin typeface="Trebuchet MS"/>
                <a:cs typeface="Trebuchet MS"/>
              </a:rPr>
              <a:t>/</a:t>
            </a:r>
            <a:r>
              <a:rPr sz="1213" spc="-249" dirty="0">
                <a:solidFill>
                  <a:srgbClr val="777872"/>
                </a:solidFill>
                <a:latin typeface="Trebuchet MS"/>
                <a:cs typeface="Trebuchet MS"/>
              </a:rPr>
              <a:t> </a:t>
            </a:r>
            <a:r>
              <a:rPr sz="1213" spc="27" dirty="0">
                <a:solidFill>
                  <a:srgbClr val="777872"/>
                </a:solidFill>
                <a:latin typeface="Trebuchet MS"/>
                <a:cs typeface="Trebuchet MS"/>
              </a:rPr>
              <a:t>35</a:t>
            </a:r>
            <a:endParaRPr sz="121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5932" y="989605"/>
            <a:ext cx="5901655" cy="202216"/>
          </a:xfrm>
          <a:prstGeom prst="rect">
            <a:avLst/>
          </a:prstGeom>
        </p:spPr>
        <p:txBody>
          <a:bodyPr vert="horz" wrap="square" lIns="0" tIns="1541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128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213" spc="-6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13" spc="27" dirty="0">
                <a:solidFill>
                  <a:srgbClr val="000000"/>
                </a:solidFill>
                <a:latin typeface="Trebuchet MS"/>
                <a:cs typeface="Trebuchet MS"/>
              </a:rPr>
              <a:t>lightweight</a:t>
            </a:r>
            <a:r>
              <a:rPr sz="1213" spc="-6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13" spc="40" dirty="0">
                <a:solidFill>
                  <a:srgbClr val="000000"/>
                </a:solidFill>
                <a:latin typeface="Trebuchet MS"/>
                <a:cs typeface="Trebuchet MS"/>
              </a:rPr>
              <a:t>virtualization</a:t>
            </a:r>
            <a:r>
              <a:rPr sz="1213" spc="-6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13" spc="40" dirty="0" err="1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1213" spc="-6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13" spc="34" dirty="0">
                <a:solidFill>
                  <a:srgbClr val="000000"/>
                </a:solidFill>
                <a:latin typeface="Trebuchet MS"/>
                <a:cs typeface="Trebuchet MS"/>
              </a:rPr>
              <a:t>Applications </a:t>
            </a:r>
            <a:r>
              <a:rPr sz="1213" spc="47" dirty="0" err="1">
                <a:solidFill>
                  <a:srgbClr val="000000"/>
                </a:solidFill>
                <a:latin typeface="Trebuchet MS"/>
                <a:cs typeface="Trebuchet MS"/>
              </a:rPr>
              <a:t>Smaller</a:t>
            </a:r>
            <a:r>
              <a:rPr sz="1213" spc="47" dirty="0">
                <a:solidFill>
                  <a:srgbClr val="000000"/>
                </a:solidFill>
                <a:latin typeface="Trebuchet MS"/>
                <a:cs typeface="Trebuchet MS"/>
              </a:rPr>
              <a:t> than</a:t>
            </a:r>
            <a:r>
              <a:rPr sz="1213" spc="-16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13" spc="115" dirty="0">
                <a:solidFill>
                  <a:srgbClr val="000000"/>
                </a:solidFill>
                <a:latin typeface="Trebuchet MS"/>
                <a:cs typeface="Trebuchet MS"/>
              </a:rPr>
              <a:t>VM's</a:t>
            </a:r>
            <a:endParaRPr sz="1213" dirty="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25EF160-F48B-4A46-A16A-81EFAB46FC6F}"/>
              </a:ext>
            </a:extLst>
          </p:cNvPr>
          <p:cNvSpPr txBox="1"/>
          <p:nvPr/>
        </p:nvSpPr>
        <p:spPr>
          <a:xfrm>
            <a:off x="5126284" y="1253649"/>
            <a:ext cx="3109645" cy="202216"/>
          </a:xfrm>
          <a:prstGeom prst="rect">
            <a:avLst/>
          </a:prstGeom>
        </p:spPr>
        <p:txBody>
          <a:bodyPr vert="horz" wrap="square" lIns="0" tIns="15411" rIns="0" bIns="0" rtlCol="0"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-20" dirty="0">
                <a:latin typeface="Trebuchet MS"/>
                <a:cs typeface="Trebuchet MS"/>
              </a:rPr>
              <a:t>Just</a:t>
            </a:r>
            <a:r>
              <a:rPr sz="1213" spc="-67" dirty="0">
                <a:latin typeface="Trebuchet MS"/>
                <a:cs typeface="Trebuchet MS"/>
              </a:rPr>
              <a:t> </a:t>
            </a:r>
            <a:r>
              <a:rPr sz="1213" spc="7" dirty="0">
                <a:latin typeface="Trebuchet MS"/>
                <a:cs typeface="Trebuchet MS"/>
              </a:rPr>
              <a:t>the</a:t>
            </a:r>
            <a:r>
              <a:rPr sz="1213" spc="-67" dirty="0">
                <a:latin typeface="Trebuchet MS"/>
                <a:cs typeface="Trebuchet MS"/>
              </a:rPr>
              <a:t> </a:t>
            </a:r>
            <a:r>
              <a:rPr sz="1213" spc="13" dirty="0">
                <a:latin typeface="Trebuchet MS"/>
                <a:cs typeface="Trebuchet MS"/>
              </a:rPr>
              <a:t>files</a:t>
            </a:r>
            <a:r>
              <a:rPr sz="1213" spc="-61" dirty="0">
                <a:latin typeface="Trebuchet MS"/>
                <a:cs typeface="Trebuchet MS"/>
              </a:rPr>
              <a:t> </a:t>
            </a:r>
            <a:r>
              <a:rPr sz="1213" spc="27" dirty="0">
                <a:latin typeface="Trebuchet MS"/>
                <a:cs typeface="Trebuchet MS"/>
              </a:rPr>
              <a:t>needed</a:t>
            </a:r>
            <a:r>
              <a:rPr sz="1213" spc="-67" dirty="0">
                <a:latin typeface="Trebuchet MS"/>
                <a:cs typeface="Trebuchet MS"/>
              </a:rPr>
              <a:t> </a:t>
            </a:r>
            <a:r>
              <a:rPr sz="1213" spc="-13" dirty="0" err="1">
                <a:latin typeface="Trebuchet MS"/>
                <a:cs typeface="Trebuchet MS"/>
              </a:rPr>
              <a:t>to</a:t>
            </a:r>
            <a:r>
              <a:rPr sz="1213" spc="-61" dirty="0">
                <a:latin typeface="Trebuchet MS"/>
                <a:cs typeface="Trebuchet MS"/>
              </a:rPr>
              <a:t> </a:t>
            </a:r>
            <a:r>
              <a:rPr sz="1213" spc="101" dirty="0">
                <a:latin typeface="Trebuchet MS"/>
                <a:cs typeface="Trebuchet MS"/>
              </a:rPr>
              <a:t>run</a:t>
            </a:r>
            <a:r>
              <a:rPr sz="1213" spc="-67" dirty="0">
                <a:latin typeface="Trebuchet MS"/>
                <a:cs typeface="Trebuchet MS"/>
              </a:rPr>
              <a:t> </a:t>
            </a:r>
            <a:r>
              <a:rPr sz="1213" spc="7" dirty="0">
                <a:latin typeface="Trebuchet MS"/>
                <a:cs typeface="Trebuchet MS"/>
              </a:rPr>
              <a:t>the</a:t>
            </a:r>
            <a:r>
              <a:rPr sz="1213" spc="-61" dirty="0">
                <a:latin typeface="Trebuchet MS"/>
                <a:cs typeface="Trebuchet MS"/>
              </a:rPr>
              <a:t> </a:t>
            </a:r>
            <a:r>
              <a:rPr sz="1213" spc="34" dirty="0">
                <a:latin typeface="Trebuchet MS"/>
                <a:cs typeface="Trebuchet MS"/>
              </a:rPr>
              <a:t>application</a:t>
            </a:r>
            <a:endParaRPr sz="1213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4609" y="1919850"/>
            <a:ext cx="6427342" cy="2744912"/>
            <a:chOff x="1219751" y="1421507"/>
            <a:chExt cx="4766945" cy="2035810"/>
          </a:xfrm>
        </p:grpSpPr>
        <p:sp>
          <p:nvSpPr>
            <p:cNvPr id="3" name="object 3"/>
            <p:cNvSpPr/>
            <p:nvPr/>
          </p:nvSpPr>
          <p:spPr>
            <a:xfrm>
              <a:off x="1219751" y="1421507"/>
              <a:ext cx="4766869" cy="2035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27"/>
            </a:p>
          </p:txBody>
        </p:sp>
        <p:sp>
          <p:nvSpPr>
            <p:cNvPr id="4" name="object 4"/>
            <p:cNvSpPr/>
            <p:nvPr/>
          </p:nvSpPr>
          <p:spPr>
            <a:xfrm>
              <a:off x="2030333" y="1507490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90">
                  <a:moveTo>
                    <a:pt x="28270" y="0"/>
                  </a:moveTo>
                  <a:lnTo>
                    <a:pt x="5651" y="0"/>
                  </a:lnTo>
                  <a:lnTo>
                    <a:pt x="0" y="5651"/>
                  </a:lnTo>
                  <a:lnTo>
                    <a:pt x="0" y="28257"/>
                  </a:lnTo>
                  <a:lnTo>
                    <a:pt x="5651" y="33908"/>
                  </a:lnTo>
                  <a:lnTo>
                    <a:pt x="28270" y="33908"/>
                  </a:lnTo>
                  <a:lnTo>
                    <a:pt x="33921" y="28257"/>
                  </a:lnTo>
                  <a:lnTo>
                    <a:pt x="33921" y="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27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988" y="478990"/>
            <a:ext cx="2000699" cy="385655"/>
          </a:xfrm>
          <a:prstGeom prst="rect">
            <a:avLst/>
          </a:prstGeom>
        </p:spPr>
        <p:txBody>
          <a:bodyPr vert="horz" wrap="square" lIns="0" tIns="2226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17123">
              <a:spcBef>
                <a:spcPts val="1969"/>
              </a:spcBef>
            </a:pPr>
            <a:r>
              <a:rPr sz="2360" spc="13" dirty="0" err="1">
                <a:solidFill>
                  <a:srgbClr val="000000"/>
                </a:solidFill>
              </a:rPr>
              <a:t>Why</a:t>
            </a:r>
            <a:r>
              <a:rPr sz="2360" spc="13" dirty="0">
                <a:solidFill>
                  <a:srgbClr val="000000"/>
                </a:solidFill>
              </a:rPr>
              <a:t> use</a:t>
            </a:r>
            <a:r>
              <a:rPr sz="2360" spc="-101" dirty="0">
                <a:solidFill>
                  <a:srgbClr val="000000"/>
                </a:solidFill>
              </a:rPr>
              <a:t> </a:t>
            </a:r>
            <a:r>
              <a:rPr sz="2360" spc="7" dirty="0">
                <a:solidFill>
                  <a:srgbClr val="000000"/>
                </a:solidFill>
              </a:rPr>
              <a:t>it?</a:t>
            </a:r>
            <a:endParaRPr sz="2360" dirty="0"/>
          </a:p>
        </p:txBody>
      </p:sp>
      <p:sp>
        <p:nvSpPr>
          <p:cNvPr id="6" name="object 6"/>
          <p:cNvSpPr/>
          <p:nvPr/>
        </p:nvSpPr>
        <p:spPr>
          <a:xfrm>
            <a:off x="2737527" y="1349826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57"/>
                </a:lnTo>
                <a:lnTo>
                  <a:pt x="5651" y="33909"/>
                </a:lnTo>
                <a:lnTo>
                  <a:pt x="28270" y="33909"/>
                </a:lnTo>
                <a:lnTo>
                  <a:pt x="33921" y="28257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7" name="object 7"/>
          <p:cNvSpPr txBox="1"/>
          <p:nvPr/>
        </p:nvSpPr>
        <p:spPr>
          <a:xfrm>
            <a:off x="2556545" y="547668"/>
            <a:ext cx="3293724" cy="911121"/>
          </a:xfrm>
          <a:prstGeom prst="rect">
            <a:avLst/>
          </a:prstGeom>
        </p:spPr>
        <p:txBody>
          <a:bodyPr vert="horz" wrap="square" lIns="0" tIns="20548" rIns="0" bIns="0" rtlCol="0">
            <a:spAutoFit/>
          </a:bodyPr>
          <a:lstStyle/>
          <a:p>
            <a:pPr marL="17123">
              <a:spcBef>
                <a:spcPts val="162"/>
              </a:spcBef>
            </a:pPr>
            <a:r>
              <a:rPr sz="3573" spc="7" dirty="0">
                <a:latin typeface="Yanone Kaffeesatz Regular"/>
                <a:cs typeface="Yanone Kaffeesatz Regular"/>
              </a:rPr>
              <a:t>Build - Ship -</a:t>
            </a:r>
            <a:r>
              <a:rPr sz="3573" spc="-47" dirty="0">
                <a:latin typeface="Yanone Kaffeesatz Regular"/>
                <a:cs typeface="Yanone Kaffeesatz Regular"/>
              </a:rPr>
              <a:t> </a:t>
            </a:r>
            <a:r>
              <a:rPr sz="3573" spc="7" dirty="0">
                <a:latin typeface="Yanone Kaffeesatz Regular"/>
                <a:cs typeface="Yanone Kaffeesatz Regular"/>
              </a:rPr>
              <a:t>Run</a:t>
            </a:r>
            <a:endParaRPr sz="3573">
              <a:latin typeface="Yanone Kaffeesatz Regular"/>
              <a:cs typeface="Yanone Kaffeesatz Regular"/>
            </a:endParaRPr>
          </a:p>
          <a:p>
            <a:pPr marL="321920">
              <a:spcBef>
                <a:spcPts val="1193"/>
              </a:spcBef>
            </a:pPr>
            <a:r>
              <a:rPr sz="1213" spc="40" dirty="0">
                <a:latin typeface="Trebuchet MS"/>
                <a:cs typeface="Trebuchet MS"/>
              </a:rPr>
              <a:t>Reproducible </a:t>
            </a:r>
            <a:r>
              <a:rPr sz="1213" spc="34" dirty="0">
                <a:latin typeface="Trebuchet MS"/>
                <a:cs typeface="Trebuchet MS"/>
              </a:rPr>
              <a:t>development</a:t>
            </a:r>
            <a:r>
              <a:rPr sz="1213" spc="-189" dirty="0">
                <a:latin typeface="Trebuchet MS"/>
                <a:cs typeface="Trebuchet MS"/>
              </a:rPr>
              <a:t> </a:t>
            </a:r>
            <a:r>
              <a:rPr sz="1213" spc="54" dirty="0">
                <a:latin typeface="Trebuchet MS"/>
                <a:cs typeface="Trebuchet MS"/>
              </a:rPr>
              <a:t>environment</a:t>
            </a:r>
            <a:endParaRPr sz="1213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7527" y="1692796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70"/>
                </a:lnTo>
                <a:lnTo>
                  <a:pt x="5651" y="33921"/>
                </a:lnTo>
                <a:lnTo>
                  <a:pt x="28270" y="33921"/>
                </a:lnTo>
                <a:lnTo>
                  <a:pt x="33921" y="28270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9" name="object 9"/>
          <p:cNvSpPr txBox="1"/>
          <p:nvPr/>
        </p:nvSpPr>
        <p:spPr>
          <a:xfrm>
            <a:off x="2861413" y="1591844"/>
            <a:ext cx="2698679" cy="557248"/>
          </a:xfrm>
          <a:prstGeom prst="rect">
            <a:avLst/>
          </a:prstGeom>
        </p:spPr>
        <p:txBody>
          <a:bodyPr vert="horz" wrap="square" lIns="0" tIns="15411" rIns="0" bIns="0" rtlCol="0"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47" dirty="0">
                <a:latin typeface="Trebuchet MS"/>
                <a:cs typeface="Trebuchet MS"/>
              </a:rPr>
              <a:t>Same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34" dirty="0">
                <a:latin typeface="Trebuchet MS"/>
                <a:cs typeface="Trebuchet MS"/>
              </a:rPr>
              <a:t>container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74" dirty="0">
                <a:latin typeface="Trebuchet MS"/>
                <a:cs typeface="Trebuchet MS"/>
              </a:rPr>
              <a:t>in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-7" dirty="0">
                <a:latin typeface="Trebuchet MS"/>
                <a:cs typeface="Trebuchet MS"/>
              </a:rPr>
              <a:t>dev,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-27" dirty="0">
                <a:latin typeface="Trebuchet MS"/>
                <a:cs typeface="Trebuchet MS"/>
              </a:rPr>
              <a:t>test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67" dirty="0">
                <a:latin typeface="Trebuchet MS"/>
                <a:cs typeface="Trebuchet MS"/>
              </a:rPr>
              <a:t>and</a:t>
            </a:r>
            <a:r>
              <a:rPr sz="1213" spc="-54" dirty="0">
                <a:latin typeface="Trebuchet MS"/>
                <a:cs typeface="Trebuchet MS"/>
              </a:rPr>
              <a:t> </a:t>
            </a:r>
            <a:r>
              <a:rPr sz="1213" spc="61" dirty="0">
                <a:latin typeface="Trebuchet MS"/>
                <a:cs typeface="Trebuchet MS"/>
              </a:rPr>
              <a:t>prod</a:t>
            </a:r>
            <a:endParaRPr sz="1213">
              <a:latin typeface="Trebuchet MS"/>
              <a:cs typeface="Trebuchet MS"/>
            </a:endParaRPr>
          </a:p>
          <a:p>
            <a:pPr>
              <a:spcBef>
                <a:spcPts val="67"/>
              </a:spcBef>
            </a:pPr>
            <a:endParaRPr sz="1011">
              <a:latin typeface="Trebuchet MS"/>
              <a:cs typeface="Trebuchet MS"/>
            </a:endParaRPr>
          </a:p>
          <a:p>
            <a:pPr marL="17123"/>
            <a:r>
              <a:rPr sz="1213" spc="40" dirty="0">
                <a:latin typeface="Trebuchet MS"/>
                <a:cs typeface="Trebuchet MS"/>
              </a:rPr>
              <a:t>Containers </a:t>
            </a:r>
            <a:r>
              <a:rPr sz="1213" spc="34" dirty="0">
                <a:latin typeface="Trebuchet MS"/>
                <a:cs typeface="Trebuchet MS"/>
              </a:rPr>
              <a:t>are</a:t>
            </a:r>
            <a:r>
              <a:rPr sz="1213" spc="-154" dirty="0">
                <a:latin typeface="Trebuchet MS"/>
                <a:cs typeface="Trebuchet MS"/>
              </a:rPr>
              <a:t> </a:t>
            </a:r>
            <a:r>
              <a:rPr sz="1213" spc="47" dirty="0">
                <a:latin typeface="Trebuchet MS"/>
                <a:cs typeface="Trebuchet MS"/>
              </a:rPr>
              <a:t>versioned</a:t>
            </a:r>
            <a:endParaRPr sz="121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89563" y="6509963"/>
            <a:ext cx="259422" cy="312099"/>
          </a:xfrm>
          <a:prstGeom prst="rect">
            <a:avLst/>
          </a:prstGeom>
        </p:spPr>
        <p:txBody>
          <a:bodyPr vert="horz" wrap="square" lIns="0" tIns="428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51370">
              <a:spcBef>
                <a:spcPts val="34"/>
              </a:spcBef>
            </a:pPr>
            <a:fld id="{81D60167-4931-47E6-BA6A-407CBD079E47}" type="slidenum">
              <a:rPr spc="34" dirty="0"/>
              <a:pPr marL="51370">
                <a:spcBef>
                  <a:spcPts val="34"/>
                </a:spcBef>
              </a:pPr>
              <a:t>28</a:t>
            </a:fld>
            <a:r>
              <a:rPr spc="34" dirty="0"/>
              <a:t> </a:t>
            </a:r>
            <a:r>
              <a:rPr spc="-297" dirty="0"/>
              <a:t>/</a:t>
            </a:r>
            <a:r>
              <a:rPr spc="-256" dirty="0"/>
              <a:t> </a:t>
            </a:r>
            <a:r>
              <a:rPr spc="34" dirty="0"/>
              <a:t>35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0" y="2571750"/>
            <a:ext cx="4160426" cy="188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4" name="object 4"/>
          <p:cNvSpPr txBox="1"/>
          <p:nvPr/>
        </p:nvSpPr>
        <p:spPr>
          <a:xfrm>
            <a:off x="4572000" y="466061"/>
            <a:ext cx="2431274" cy="385655"/>
          </a:xfrm>
          <a:prstGeom prst="rect">
            <a:avLst/>
          </a:prstGeom>
        </p:spPr>
        <p:txBody>
          <a:bodyPr vert="horz" wrap="square" lIns="0" tIns="22261" rIns="0" bIns="0" rtlCol="0">
            <a:spAutoFit/>
          </a:bodyPr>
          <a:lstStyle/>
          <a:p>
            <a:pPr marL="17123" marR="6849">
              <a:spcBef>
                <a:spcPts val="175"/>
              </a:spcBef>
            </a:pPr>
            <a:r>
              <a:rPr sz="2360" spc="13" dirty="0">
                <a:latin typeface="Yanone Kaffeesatz Regular"/>
                <a:cs typeface="Yanone Kaffeesatz Regular"/>
              </a:rPr>
              <a:t>How does</a:t>
            </a:r>
            <a:r>
              <a:rPr sz="2360" spc="-121" dirty="0">
                <a:latin typeface="Yanone Kaffeesatz Regular"/>
                <a:cs typeface="Yanone Kaffeesatz Regular"/>
              </a:rPr>
              <a:t> </a:t>
            </a:r>
            <a:r>
              <a:rPr sz="2360" spc="7" dirty="0">
                <a:latin typeface="Yanone Kaffeesatz Regular"/>
                <a:cs typeface="Yanone Kaffeesatz Regular"/>
              </a:rPr>
              <a:t>it  </a:t>
            </a:r>
            <a:r>
              <a:rPr sz="2360" spc="13" dirty="0">
                <a:latin typeface="Yanone Kaffeesatz Regular"/>
                <a:cs typeface="Yanone Kaffeesatz Regular"/>
              </a:rPr>
              <a:t>work?</a:t>
            </a:r>
            <a:endParaRPr sz="2360" dirty="0">
              <a:latin typeface="Yanone Kaffeesatz Regular"/>
              <a:cs typeface="Yanone Kaffeesatz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7527" y="1349826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57"/>
                </a:lnTo>
                <a:lnTo>
                  <a:pt x="5651" y="33909"/>
                </a:lnTo>
                <a:lnTo>
                  <a:pt x="28270" y="33909"/>
                </a:lnTo>
                <a:lnTo>
                  <a:pt x="33921" y="28257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6" name="object 6"/>
          <p:cNvSpPr txBox="1"/>
          <p:nvPr/>
        </p:nvSpPr>
        <p:spPr>
          <a:xfrm>
            <a:off x="389563" y="206463"/>
            <a:ext cx="3691855" cy="570579"/>
          </a:xfrm>
          <a:prstGeom prst="rect">
            <a:avLst/>
          </a:prstGeom>
        </p:spPr>
        <p:txBody>
          <a:bodyPr vert="horz" wrap="square" lIns="0" tIns="20548" rIns="0" bIns="0" rtlCol="0">
            <a:spAutoFit/>
          </a:bodyPr>
          <a:lstStyle/>
          <a:p>
            <a:pPr marL="17123">
              <a:spcBef>
                <a:spcPts val="162"/>
              </a:spcBef>
            </a:pPr>
            <a:r>
              <a:rPr sz="3573" spc="7" dirty="0" err="1">
                <a:latin typeface="Yanone Kaffeesatz Regular"/>
                <a:cs typeface="Yanone Kaffeesatz Regular"/>
              </a:rPr>
              <a:t>Namespaces</a:t>
            </a:r>
            <a:endParaRPr sz="3573" dirty="0">
              <a:latin typeface="Yanone Kaffeesatz Regular"/>
              <a:cs typeface="Yanone Kaffeesatz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7527" y="1692796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70"/>
                </a:lnTo>
                <a:lnTo>
                  <a:pt x="5651" y="33921"/>
                </a:lnTo>
                <a:lnTo>
                  <a:pt x="28270" y="33921"/>
                </a:lnTo>
                <a:lnTo>
                  <a:pt x="33921" y="28270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8" name="object 8"/>
          <p:cNvSpPr txBox="1"/>
          <p:nvPr/>
        </p:nvSpPr>
        <p:spPr>
          <a:xfrm>
            <a:off x="2861413" y="1591844"/>
            <a:ext cx="856180" cy="202216"/>
          </a:xfrm>
          <a:prstGeom prst="rect">
            <a:avLst/>
          </a:prstGeom>
        </p:spPr>
        <p:txBody>
          <a:bodyPr vert="horz" wrap="square" lIns="0" tIns="15411" rIns="0" bIns="0" rtlCol="0"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34" dirty="0">
                <a:latin typeface="Trebuchet MS"/>
                <a:cs typeface="Trebuchet MS"/>
              </a:rPr>
              <a:t>Process</a:t>
            </a:r>
            <a:r>
              <a:rPr sz="1213" spc="-121" dirty="0">
                <a:latin typeface="Trebuchet MS"/>
                <a:cs typeface="Trebuchet MS"/>
              </a:rPr>
              <a:t> </a:t>
            </a:r>
            <a:r>
              <a:rPr sz="1213" spc="88" dirty="0">
                <a:latin typeface="Trebuchet MS"/>
                <a:cs typeface="Trebuchet MS"/>
              </a:rPr>
              <a:t>IDs</a:t>
            </a:r>
            <a:endParaRPr sz="1213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7527" y="2035781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57"/>
                </a:lnTo>
                <a:lnTo>
                  <a:pt x="5651" y="33908"/>
                </a:lnTo>
                <a:lnTo>
                  <a:pt x="28270" y="33908"/>
                </a:lnTo>
                <a:lnTo>
                  <a:pt x="33921" y="28257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10" name="object 10"/>
          <p:cNvSpPr txBox="1"/>
          <p:nvPr/>
        </p:nvSpPr>
        <p:spPr>
          <a:xfrm>
            <a:off x="2861414" y="1934820"/>
            <a:ext cx="627580" cy="202216"/>
          </a:xfrm>
          <a:prstGeom prst="rect">
            <a:avLst/>
          </a:prstGeom>
        </p:spPr>
        <p:txBody>
          <a:bodyPr vert="horz" wrap="square" lIns="0" tIns="15411" rIns="0" bIns="0" rtlCol="0"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74" dirty="0" err="1">
                <a:latin typeface="Trebuchet MS"/>
                <a:cs typeface="Trebuchet MS"/>
              </a:rPr>
              <a:t>R</a:t>
            </a:r>
            <a:r>
              <a:rPr sz="1213" spc="-20" dirty="0" err="1">
                <a:latin typeface="Trebuchet MS"/>
                <a:cs typeface="Trebuchet MS"/>
              </a:rPr>
              <a:t>e</a:t>
            </a:r>
            <a:r>
              <a:rPr sz="1213" spc="34" dirty="0" err="1">
                <a:latin typeface="Trebuchet MS"/>
                <a:cs typeface="Trebuchet MS"/>
              </a:rPr>
              <a:t>gi</a:t>
            </a:r>
            <a:r>
              <a:rPr sz="1213" spc="47" dirty="0" err="1">
                <a:latin typeface="Trebuchet MS"/>
                <a:cs typeface="Trebuchet MS"/>
              </a:rPr>
              <a:t>s</a:t>
            </a:r>
            <a:r>
              <a:rPr sz="1213" spc="-61" dirty="0" err="1">
                <a:latin typeface="Trebuchet MS"/>
                <a:cs typeface="Trebuchet MS"/>
              </a:rPr>
              <a:t>t</a:t>
            </a:r>
            <a:r>
              <a:rPr sz="1213" spc="88" dirty="0" err="1">
                <a:latin typeface="Trebuchet MS"/>
                <a:cs typeface="Trebuchet MS"/>
              </a:rPr>
              <a:t>r</a:t>
            </a:r>
            <a:r>
              <a:rPr sz="1213" spc="74" dirty="0" err="1">
                <a:latin typeface="Trebuchet MS"/>
                <a:cs typeface="Trebuchet MS"/>
              </a:rPr>
              <a:t>y</a:t>
            </a:r>
            <a:endParaRPr sz="1213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7527" y="2378749"/>
            <a:ext cx="46234" cy="46234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8270" y="0"/>
                </a:moveTo>
                <a:lnTo>
                  <a:pt x="5651" y="0"/>
                </a:lnTo>
                <a:lnTo>
                  <a:pt x="0" y="5651"/>
                </a:lnTo>
                <a:lnTo>
                  <a:pt x="0" y="28270"/>
                </a:lnTo>
                <a:lnTo>
                  <a:pt x="5651" y="33921"/>
                </a:lnTo>
                <a:lnTo>
                  <a:pt x="28270" y="33921"/>
                </a:lnTo>
                <a:lnTo>
                  <a:pt x="33921" y="28270"/>
                </a:lnTo>
                <a:lnTo>
                  <a:pt x="33921" y="5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12" name="object 12"/>
          <p:cNvSpPr txBox="1"/>
          <p:nvPr/>
        </p:nvSpPr>
        <p:spPr>
          <a:xfrm>
            <a:off x="2861414" y="2277798"/>
            <a:ext cx="895564" cy="202216"/>
          </a:xfrm>
          <a:prstGeom prst="rect">
            <a:avLst/>
          </a:prstGeom>
        </p:spPr>
        <p:txBody>
          <a:bodyPr vert="horz" wrap="square" lIns="0" tIns="15411" rIns="0" bIns="0" rtlCol="0">
            <a:spAutoFit/>
          </a:bodyPr>
          <a:lstStyle/>
          <a:p>
            <a:pPr marL="17123">
              <a:spcBef>
                <a:spcPts val="121"/>
              </a:spcBef>
            </a:pPr>
            <a:r>
              <a:rPr sz="1213" spc="142" dirty="0">
                <a:latin typeface="Trebuchet MS"/>
                <a:cs typeface="Trebuchet MS"/>
              </a:rPr>
              <a:t>N</a:t>
            </a:r>
            <a:r>
              <a:rPr sz="1213" spc="-20" dirty="0">
                <a:latin typeface="Trebuchet MS"/>
                <a:cs typeface="Trebuchet MS"/>
              </a:rPr>
              <a:t>e</a:t>
            </a:r>
            <a:r>
              <a:rPr sz="1213" spc="-61" dirty="0">
                <a:latin typeface="Trebuchet MS"/>
                <a:cs typeface="Trebuchet MS"/>
              </a:rPr>
              <a:t>t</a:t>
            </a:r>
            <a:r>
              <a:rPr sz="1213" spc="128" dirty="0">
                <a:latin typeface="Trebuchet MS"/>
                <a:cs typeface="Trebuchet MS"/>
              </a:rPr>
              <a:t>w</a:t>
            </a:r>
            <a:r>
              <a:rPr sz="1213" spc="40" dirty="0">
                <a:latin typeface="Trebuchet MS"/>
                <a:cs typeface="Trebuchet MS"/>
              </a:rPr>
              <a:t>o</a:t>
            </a:r>
            <a:r>
              <a:rPr sz="1213" spc="88" dirty="0">
                <a:latin typeface="Trebuchet MS"/>
                <a:cs typeface="Trebuchet MS"/>
              </a:rPr>
              <a:t>rk</a:t>
            </a:r>
            <a:r>
              <a:rPr sz="1213" spc="34" dirty="0">
                <a:latin typeface="Trebuchet MS"/>
                <a:cs typeface="Trebuchet MS"/>
              </a:rPr>
              <a:t>i</a:t>
            </a:r>
            <a:r>
              <a:rPr sz="1213" spc="108" dirty="0">
                <a:latin typeface="Trebuchet MS"/>
                <a:cs typeface="Trebuchet MS"/>
              </a:rPr>
              <a:t>n</a:t>
            </a:r>
            <a:r>
              <a:rPr sz="1213" spc="34" dirty="0">
                <a:latin typeface="Trebuchet MS"/>
                <a:cs typeface="Trebuchet MS"/>
              </a:rPr>
              <a:t>g</a:t>
            </a:r>
            <a:endParaRPr sz="1213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89563" y="6509963"/>
            <a:ext cx="259422" cy="312099"/>
          </a:xfrm>
          <a:prstGeom prst="rect">
            <a:avLst/>
          </a:prstGeom>
        </p:spPr>
        <p:txBody>
          <a:bodyPr vert="horz" wrap="square" lIns="0" tIns="428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51370">
              <a:spcBef>
                <a:spcPts val="34"/>
              </a:spcBef>
            </a:pPr>
            <a:fld id="{81D60167-4931-47E6-BA6A-407CBD079E47}" type="slidenum">
              <a:rPr spc="34" dirty="0"/>
              <a:pPr marL="51370">
                <a:spcBef>
                  <a:spcPts val="34"/>
                </a:spcBef>
              </a:pPr>
              <a:t>29</a:t>
            </a:fld>
            <a:r>
              <a:rPr spc="34" dirty="0"/>
              <a:t> </a:t>
            </a:r>
            <a:r>
              <a:rPr spc="-297" dirty="0"/>
              <a:t>/</a:t>
            </a:r>
            <a:r>
              <a:rPr spc="-256" dirty="0"/>
              <a:t> </a:t>
            </a:r>
            <a:r>
              <a:rPr spc="34" dirty="0"/>
              <a:t>35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EE06C-79F6-4A5A-AF8C-F770915A3E7E}"/>
              </a:ext>
            </a:extLst>
          </p:cNvPr>
          <p:cNvSpPr txBox="1"/>
          <p:nvPr/>
        </p:nvSpPr>
        <p:spPr>
          <a:xfrm>
            <a:off x="2479750" y="12107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920">
              <a:spcBef>
                <a:spcPts val="1193"/>
              </a:spcBef>
            </a:pPr>
            <a:r>
              <a:rPr lang="en-US" sz="1800" spc="20" dirty="0">
                <a:latin typeface="Trebuchet MS"/>
                <a:cs typeface="Trebuchet MS"/>
              </a:rPr>
              <a:t>File</a:t>
            </a:r>
            <a:r>
              <a:rPr lang="en-US" sz="1800" spc="-61" dirty="0">
                <a:latin typeface="Trebuchet MS"/>
                <a:cs typeface="Trebuchet MS"/>
              </a:rPr>
              <a:t> </a:t>
            </a:r>
            <a:r>
              <a:rPr lang="en-US" sz="1800" spc="40" dirty="0">
                <a:latin typeface="Trebuchet MS"/>
                <a:cs typeface="Trebuchet MS"/>
              </a:rPr>
              <a:t>System</a:t>
            </a:r>
            <a:endParaRPr lang="en-US"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PwmAnTWYmZFosYnJPP6p+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8M/k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AAAAAAAAAD44AACkHwAAEAAAACYAAAAIAAAA//////////8="/>
              </a:ext>
            </a:extLst>
          </p:cNvSpPr>
          <p:nvPr/>
        </p:nvSpPr>
        <p:spPr>
          <a:xfrm>
            <a:off x="1270" y="0"/>
            <a:ext cx="9141460" cy="51435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FSl0FDDmchEgu6GbEBjmL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HQia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N////AAAAAH0ZAACkHwAAEAAAACYAAAAIAAAA//////////8="/>
              </a:ext>
            </a:extLst>
          </p:cNvSpPr>
          <p:nvPr/>
        </p:nvSpPr>
        <p:spPr>
          <a:xfrm>
            <a:off x="-32385" y="0"/>
            <a:ext cx="4175760" cy="5143500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ph2xsYU7hEni4fUmZeIM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O2ST4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BLwAAwBcAANg2AABUHgAAEAAAACYAAAAIAAAA//////////8="/>
              </a:ext>
            </a:extLst>
          </p:cNvSpPr>
          <p:nvPr/>
        </p:nvSpPr>
        <p:spPr>
          <a:xfrm>
            <a:off x="7640955" y="3860800"/>
            <a:ext cx="1274445" cy="1069340"/>
          </a:xfrm>
          <a:prstGeom prst="rect">
            <a:avLst/>
          </a:prstGeom>
          <a:blipFill>
            <a:blip r:embed="rId5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EInRk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AgAAKwUAAMAhAAAICQAAECAAACYAAAAIAAAAPTAAAAAAAAA="/>
              </a:ext>
            </a:extLst>
          </p:cNvSpPr>
          <p:nvPr>
            <p:ph type="title"/>
          </p:nvPr>
        </p:nvSpPr>
        <p:spPr>
          <a:xfrm>
            <a:off x="457200" y="840105"/>
            <a:ext cx="5029200" cy="62801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4000">
                <a:solidFill>
                  <a:srgbClr val="FFFFFF"/>
                </a:solidFill>
              </a:rPr>
              <a:t>Introduction to Docker</a:t>
            </a:r>
            <a:endParaRPr lang="es-es" sz="4000"/>
          </a:p>
        </p:txBody>
      </p:sp>
      <p:pic>
        <p:nvPicPr>
          <p:cNvPr id="6" name="Picture 6" descr="https://azure.microsoft.com/svghandler/container-registry/?width=600&amp;height=315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m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zBoAADgEAADYNgAA8hI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0" y="685800"/>
            <a:ext cx="4559300" cy="2393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92254"/>
            <a:ext cx="9149117" cy="493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92254"/>
            <a:ext cx="3711354" cy="482414"/>
          </a:xfrm>
          <a:prstGeom prst="rect">
            <a:avLst/>
          </a:prstGeom>
        </p:spPr>
        <p:txBody>
          <a:bodyPr vert="horz" wrap="square" lIns="0" tIns="20548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17123">
              <a:spcBef>
                <a:spcPts val="162"/>
              </a:spcBef>
            </a:pPr>
            <a:r>
              <a:rPr spc="7" dirty="0">
                <a:solidFill>
                  <a:srgbClr val="000000"/>
                </a:solidFill>
              </a:rPr>
              <a:t>System</a:t>
            </a:r>
            <a:r>
              <a:rPr spc="-74" dirty="0">
                <a:solidFill>
                  <a:srgbClr val="000000"/>
                </a:solidFill>
              </a:rPr>
              <a:t> </a:t>
            </a:r>
            <a:r>
              <a:rPr spc="7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9563" y="6509963"/>
            <a:ext cx="259422" cy="312099"/>
          </a:xfrm>
          <a:prstGeom prst="rect">
            <a:avLst/>
          </a:prstGeom>
        </p:spPr>
        <p:txBody>
          <a:bodyPr vert="horz" wrap="square" lIns="0" tIns="428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51370">
              <a:spcBef>
                <a:spcPts val="34"/>
              </a:spcBef>
            </a:pPr>
            <a:fld id="{81D60167-4931-47E6-BA6A-407CBD079E47}" type="slidenum">
              <a:rPr spc="34" dirty="0"/>
              <a:pPr marL="51370">
                <a:spcBef>
                  <a:spcPts val="34"/>
                </a:spcBef>
              </a:pPr>
              <a:t>30</a:t>
            </a:fld>
            <a:r>
              <a:rPr spc="34" dirty="0"/>
              <a:t> </a:t>
            </a:r>
            <a:r>
              <a:rPr spc="-297" dirty="0"/>
              <a:t>/</a:t>
            </a:r>
            <a:r>
              <a:rPr spc="-256" dirty="0"/>
              <a:t> </a:t>
            </a:r>
            <a:r>
              <a:rPr spc="34" dirty="0"/>
              <a:t>35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749" y="829481"/>
            <a:ext cx="1308186" cy="174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3" name="object 3"/>
          <p:cNvSpPr txBox="1"/>
          <p:nvPr/>
        </p:nvSpPr>
        <p:spPr>
          <a:xfrm>
            <a:off x="555846" y="341881"/>
            <a:ext cx="1379120" cy="385655"/>
          </a:xfrm>
          <a:prstGeom prst="rect">
            <a:avLst/>
          </a:prstGeom>
        </p:spPr>
        <p:txBody>
          <a:bodyPr vert="horz" wrap="square" lIns="0" tIns="22261" rIns="0" bIns="0" rtlCol="0">
            <a:spAutoFit/>
          </a:bodyPr>
          <a:lstStyle/>
          <a:p>
            <a:pPr marL="17123">
              <a:spcBef>
                <a:spcPts val="175"/>
              </a:spcBef>
            </a:pPr>
            <a:r>
              <a:rPr sz="2360" spc="13" dirty="0">
                <a:latin typeface="Yanone Kaffeesatz Regular"/>
                <a:cs typeface="Yanone Kaffeesatz Regular"/>
              </a:rPr>
              <a:t>Swarm</a:t>
            </a:r>
            <a:endParaRPr sz="2360" dirty="0">
              <a:latin typeface="Yanone Kaffeesatz Regular"/>
              <a:cs typeface="Yanone Kaffeesatz 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89563" y="6509963"/>
            <a:ext cx="259422" cy="312099"/>
          </a:xfrm>
          <a:prstGeom prst="rect">
            <a:avLst/>
          </a:prstGeom>
        </p:spPr>
        <p:txBody>
          <a:bodyPr vert="horz" wrap="square" lIns="0" tIns="4281" rIns="0" bIns="0" numCol="1" spcCol="215900" rtlCol="0" anchor="t">
            <a:prstTxWarp prst="textNoShape">
              <a:avLst/>
            </a:prstTxWarp>
            <a:spAutoFit/>
          </a:bodyPr>
          <a:lstStyle/>
          <a:p>
            <a:pPr marL="51370">
              <a:spcBef>
                <a:spcPts val="34"/>
              </a:spcBef>
            </a:pPr>
            <a:fld id="{81D60167-4931-47E6-BA6A-407CBD079E47}" type="slidenum">
              <a:rPr spc="34" dirty="0"/>
              <a:pPr marL="51370">
                <a:spcBef>
                  <a:spcPts val="34"/>
                </a:spcBef>
              </a:pPr>
              <a:t>31</a:t>
            </a:fld>
            <a:r>
              <a:rPr spc="34" dirty="0"/>
              <a:t> </a:t>
            </a:r>
            <a:r>
              <a:rPr spc="-297" dirty="0"/>
              <a:t>/</a:t>
            </a:r>
            <a:r>
              <a:rPr spc="-256" dirty="0"/>
              <a:t> </a:t>
            </a:r>
            <a:r>
              <a:rPr spc="34" dirty="0"/>
              <a:t>35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98BB2C-1CDB-4EE0-9A6E-A8C42576C04B}"/>
              </a:ext>
            </a:extLst>
          </p:cNvPr>
          <p:cNvSpPr/>
          <p:nvPr/>
        </p:nvSpPr>
        <p:spPr>
          <a:xfrm>
            <a:off x="2590800" y="724106"/>
            <a:ext cx="1612806" cy="2099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1E2EC59-BB81-4B88-9F8F-1E6FF39F182B}"/>
              </a:ext>
            </a:extLst>
          </p:cNvPr>
          <p:cNvSpPr txBox="1">
            <a:spLocks/>
          </p:cNvSpPr>
          <p:nvPr/>
        </p:nvSpPr>
        <p:spPr>
          <a:xfrm>
            <a:off x="2689445" y="2898437"/>
            <a:ext cx="1882555" cy="385655"/>
          </a:xfrm>
          <a:prstGeom prst="rect">
            <a:avLst/>
          </a:prstGeom>
        </p:spPr>
        <p:txBody>
          <a:bodyPr vert="horz" wrap="square" lIns="0" tIns="22261" rIns="0" bIns="0" numCol="1" spcCol="215900" rtlCol="0" anchor="t">
            <a:prstTxWarp prst="textNoShape">
              <a:avLst/>
            </a:prstTxWarp>
            <a:spAutoFit/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17123">
              <a:spcBef>
                <a:spcPts val="1969"/>
              </a:spcBef>
            </a:pPr>
            <a:r>
              <a:rPr lang="en-US" sz="2360" spc="13" dirty="0">
                <a:solidFill>
                  <a:srgbClr val="000000"/>
                </a:solidFill>
              </a:rPr>
              <a:t>Compose</a:t>
            </a:r>
            <a:endParaRPr lang="en-US" sz="236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AF4E925-44A7-4A36-B6E7-209511ED988E}"/>
              </a:ext>
            </a:extLst>
          </p:cNvPr>
          <p:cNvSpPr/>
          <p:nvPr/>
        </p:nvSpPr>
        <p:spPr>
          <a:xfrm>
            <a:off x="4728578" y="724106"/>
            <a:ext cx="1882556" cy="2381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851560C5-6B4D-4830-B9A3-6BB911186E63}"/>
              </a:ext>
            </a:extLst>
          </p:cNvPr>
          <p:cNvSpPr txBox="1">
            <a:spLocks/>
          </p:cNvSpPr>
          <p:nvPr/>
        </p:nvSpPr>
        <p:spPr>
          <a:xfrm>
            <a:off x="5101151" y="3181350"/>
            <a:ext cx="1829655" cy="385655"/>
          </a:xfrm>
          <a:prstGeom prst="rect">
            <a:avLst/>
          </a:prstGeom>
        </p:spPr>
        <p:txBody>
          <a:bodyPr vert="horz" wrap="square" lIns="0" tIns="22261" rIns="0" bIns="0" numCol="1" spcCol="215900" rtlCol="0" anchor="t">
            <a:prstTxWarp prst="textNoShape">
              <a:avLst/>
            </a:prstTxWarp>
            <a:spAutoFit/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17123">
              <a:spcBef>
                <a:spcPts val="175"/>
              </a:spcBef>
            </a:pPr>
            <a:r>
              <a:rPr lang="en-US" sz="2360" spc="13" dirty="0">
                <a:solidFill>
                  <a:srgbClr val="000000"/>
                </a:solidFill>
              </a:rPr>
              <a:t>Machine</a:t>
            </a:r>
            <a:endParaRPr lang="en-US" sz="2360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472CA55-DE0D-4F9F-AC28-618ADA8672AC}"/>
              </a:ext>
            </a:extLst>
          </p:cNvPr>
          <p:cNvSpPr/>
          <p:nvPr/>
        </p:nvSpPr>
        <p:spPr>
          <a:xfrm>
            <a:off x="7162800" y="829481"/>
            <a:ext cx="1829655" cy="19745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27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F4A027-0F66-4095-98A3-4D7FF8D3E613}"/>
              </a:ext>
            </a:extLst>
          </p:cNvPr>
          <p:cNvSpPr txBox="1">
            <a:spLocks/>
          </p:cNvSpPr>
          <p:nvPr/>
        </p:nvSpPr>
        <p:spPr>
          <a:xfrm>
            <a:off x="7308535" y="2912322"/>
            <a:ext cx="1683920" cy="385655"/>
          </a:xfrm>
          <a:prstGeom prst="rect">
            <a:avLst/>
          </a:prstGeom>
        </p:spPr>
        <p:txBody>
          <a:bodyPr vert="horz" wrap="square" lIns="0" tIns="22261" rIns="0" bIns="0" numCol="1" spcCol="215900" rtlCol="0" anchor="t">
            <a:prstTxWarp prst="textNoShape">
              <a:avLst/>
            </a:prstTxWarp>
            <a:spAutoFit/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17123">
              <a:spcBef>
                <a:spcPts val="175"/>
              </a:spcBef>
            </a:pPr>
            <a:r>
              <a:rPr lang="en-US" sz="2360" spc="7">
                <a:solidFill>
                  <a:srgbClr val="000000"/>
                </a:solidFill>
              </a:rPr>
              <a:t>Registry</a:t>
            </a:r>
            <a:endParaRPr lang="en-US" sz="23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BAAALAgAAAkoAABUFwAAECAAACYAAAAIAAAA//////////8="/>
              </a:ext>
            </a:extLst>
          </p:cNvSpPr>
          <p:nvPr/>
        </p:nvSpPr>
        <p:spPr>
          <a:xfrm>
            <a:off x="758825" y="1328420"/>
            <a:ext cx="5749290" cy="246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4000" dirty="0">
                <a:latin typeface="Arial" pitchFamily="2" charset="0"/>
                <a:ea typeface="Calibri" pitchFamily="2" charset="0"/>
                <a:cs typeface="Arial" pitchFamily="2" charset="0"/>
              </a:rPr>
              <a:t>Section 1: 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What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is</a:t>
            </a:r>
            <a:r>
              <a:rPr lang="es-es" sz="4000" spc="-18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</a:t>
            </a:r>
            <a:endParaRPr lang="es-es" sz="4000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5080">
              <a:lnSpc>
                <a:spcPct val="100000"/>
              </a:lnSpc>
              <a:defRPr lang="es-es"/>
            </a:pP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Basic Docker</a:t>
            </a:r>
            <a:r>
              <a:rPr lang="es-es" sz="4000" spc="-18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Commands</a:t>
            </a:r>
            <a:r>
              <a:rPr lang="es-es" sz="4000" dirty="0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 </a:t>
            </a:r>
            <a:r>
              <a:rPr lang="es-es" sz="4000" dirty="0" err="1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Dockerfiles</a:t>
            </a:r>
            <a:endParaRPr lang="es-es" sz="4000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E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PHAAASwUAAGwyAAD4FgAAECAAACYAAAAIAAAA//////////8="/>
              </a:ext>
            </a:extLst>
          </p:cNvSpPr>
          <p:nvPr/>
        </p:nvSpPr>
        <p:spPr>
          <a:xfrm>
            <a:off x="4683125" y="860425"/>
            <a:ext cx="3513455" cy="287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0" numCol="1" spcCol="215900" anchor="t"/>
          <a:lstStyle/>
          <a:p>
            <a:pPr marL="145415" marR="253365" indent="-132715" defTabSz="914400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Standardized packaging for  software and</a:t>
            </a:r>
            <a:r>
              <a:rPr lang="es-es" sz="2000" spc="-18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dependencies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45415" indent="-132715" defTabSz="914400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Isolate apps from each</a:t>
            </a:r>
            <a:r>
              <a:rPr lang="es-es" sz="2000" spc="-11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other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45415" indent="-132715" defTabSz="914400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Share the same OS</a:t>
            </a:r>
            <a:r>
              <a:rPr lang="es-es" sz="2000" spc="-9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kernel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45415" marR="568960" indent="-132715" defTabSz="914400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Works for all major</a:t>
            </a:r>
            <a:r>
              <a:rPr lang="es-es" sz="2000" spc="-16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Linux  distributions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45415" marR="5080" indent="-132715" defTabSz="914400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  <a:defRPr lang="es-es"/>
            </a:pP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Containers native to Windows  Server</a:t>
            </a:r>
            <a:r>
              <a:rPr lang="es-es" sz="2000" spc="-2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000">
                <a:solidFill>
                  <a:srgbClr val="70839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2016</a:t>
            </a:r>
            <a:endParaRPr lang="es-es" sz="20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wAEAAIAWAACcBAAAECAAACYAAAAIAAAAPTAAAAAAAAA="/>
              </a:ext>
            </a:extLst>
          </p:cNvSpPr>
          <p:nvPr>
            <p:ph type="title"/>
          </p:nvPr>
        </p:nvSpPr>
        <p:spPr>
          <a:xfrm>
            <a:off x="301625" y="284480"/>
            <a:ext cx="3355975" cy="46482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s-es"/>
            </a:pPr>
            <a:r>
              <a:rPr lang="es-es" sz="2850"/>
              <a:t>What is </a:t>
            </a:r>
            <a:r>
              <a:rPr lang="es-es" sz="2850" spc="3"/>
              <a:t>a</a:t>
            </a:r>
            <a:r>
              <a:rPr lang="es-es" sz="2850" spc="-10"/>
              <a:t> </a:t>
            </a:r>
            <a:r>
              <a:rPr lang="es-es" sz="2850"/>
              <a:t>container?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DK70SQI4NJGpItPP/neoZ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dAQAAWAcAAD0aAAA6GwAAEAAAACYAAAAIAAAA//////////8="/>
              </a:ext>
            </a:extLst>
          </p:cNvSpPr>
          <p:nvPr/>
        </p:nvSpPr>
        <p:spPr>
          <a:xfrm>
            <a:off x="302895" y="1193800"/>
            <a:ext cx="3962400" cy="323215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WCgAA+BQAAC4TAABzFgAAECAAACYAAAAIAAAA//////////8="/>
              </a:ext>
            </a:extLst>
          </p:cNvSpPr>
          <p:nvPr/>
        </p:nvSpPr>
        <p:spPr>
          <a:xfrm>
            <a:off x="1761490" y="3408680"/>
            <a:ext cx="1356360" cy="24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9525">
              <a:spcBef>
                <a:spcPts val="75"/>
              </a:spcBef>
              <a:defRPr lang="es-es"/>
            </a:pPr>
            <a:r>
              <a:rPr lang="es-es" sz="1500" spc="34">
                <a:solidFill>
                  <a:srgbClr val="3E3E3E"/>
                </a:solidFill>
              </a:rPr>
              <a:t>Docker</a:t>
            </a:r>
            <a:r>
              <a:rPr lang="es-es" sz="1500" spc="6">
                <a:solidFill>
                  <a:srgbClr val="3E3E3E"/>
                </a:solidFill>
              </a:rPr>
              <a:t> </a:t>
            </a:r>
            <a:r>
              <a:rPr lang="es-es" sz="1500" spc="37">
                <a:solidFill>
                  <a:srgbClr val="3E3E3E"/>
                </a:solidFill>
              </a:rPr>
              <a:t>Image</a:t>
            </a:r>
            <a:endParaRPr lang="es-es" sz="1500"/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IBAAAyRcAAD0ZAABlGwAAECAAACYAAAAIAAAA//////////8="/>
              </a:ext>
            </a:extLst>
          </p:cNvSpPr>
          <p:nvPr/>
        </p:nvSpPr>
        <p:spPr>
          <a:xfrm>
            <a:off x="777240" y="3866515"/>
            <a:ext cx="3325495" cy="586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825500" marR="3810" indent="-816610">
              <a:lnSpc>
                <a:spcPct val="125000"/>
              </a:lnSpc>
              <a:spcBef>
                <a:spcPts val="75"/>
              </a:spcBef>
              <a:defRPr lang="es-es"/>
            </a:pPr>
            <a:r>
              <a:rPr lang="es-es" sz="1500" spc="33">
                <a:solidFill>
                  <a:srgbClr val="808080"/>
                </a:solidFill>
              </a:rPr>
              <a:t>Example: </a:t>
            </a:r>
            <a:r>
              <a:rPr lang="es-es" sz="1500" spc="30">
                <a:solidFill>
                  <a:srgbClr val="808080"/>
                </a:solidFill>
              </a:rPr>
              <a:t>Ubuntu </a:t>
            </a:r>
            <a:r>
              <a:rPr lang="es-es" sz="1500" spc="27">
                <a:solidFill>
                  <a:srgbClr val="808080"/>
                </a:solidFill>
              </a:rPr>
              <a:t>with </a:t>
            </a:r>
            <a:r>
              <a:rPr lang="es-es" sz="1500" spc="30">
                <a:solidFill>
                  <a:srgbClr val="808080"/>
                </a:solidFill>
              </a:rPr>
              <a:t>Node.js</a:t>
            </a:r>
            <a:r>
              <a:rPr lang="es-es" sz="1500" spc="-22">
                <a:solidFill>
                  <a:srgbClr val="808080"/>
                </a:solidFill>
              </a:rPr>
              <a:t> </a:t>
            </a:r>
            <a:r>
              <a:rPr lang="es-es" sz="1500" spc="33">
                <a:solidFill>
                  <a:srgbClr val="808080"/>
                </a:solidFill>
              </a:rPr>
              <a:t>and  Application</a:t>
            </a:r>
            <a:r>
              <a:rPr lang="es-es" sz="1500" spc="16">
                <a:solidFill>
                  <a:srgbClr val="808080"/>
                </a:solidFill>
              </a:rPr>
              <a:t> </a:t>
            </a:r>
            <a:r>
              <a:rPr lang="es-es" sz="1500" spc="42">
                <a:solidFill>
                  <a:srgbClr val="808080"/>
                </a:solidFill>
              </a:rPr>
              <a:t>Code</a:t>
            </a:r>
            <a:endParaRPr lang="es-es" sz="1500"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rIwAA+BQAANUuAABzFgAAECAAACYAAAAIAAAA//////////8="/>
              </a:ext>
            </a:extLst>
          </p:cNvSpPr>
          <p:nvPr/>
        </p:nvSpPr>
        <p:spPr>
          <a:xfrm>
            <a:off x="5838825" y="3408680"/>
            <a:ext cx="1774190" cy="24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9525">
              <a:spcBef>
                <a:spcPts val="75"/>
              </a:spcBef>
              <a:defRPr lang="es-es"/>
            </a:pPr>
            <a:r>
              <a:rPr lang="es-es" sz="1500" spc="42">
                <a:solidFill>
                  <a:srgbClr val="3E3E3E"/>
                </a:solidFill>
              </a:rPr>
              <a:t>Docker</a:t>
            </a:r>
            <a:r>
              <a:rPr lang="es-es" sz="1500" spc="16">
                <a:solidFill>
                  <a:srgbClr val="3E3E3E"/>
                </a:solidFill>
              </a:rPr>
              <a:t> </a:t>
            </a:r>
            <a:r>
              <a:rPr lang="es-es" sz="1500" spc="37">
                <a:solidFill>
                  <a:srgbClr val="3E3E3E"/>
                </a:solidFill>
              </a:rPr>
              <a:t>Container</a:t>
            </a:r>
            <a:endParaRPr lang="es-es" sz="1500"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uHwAAIhgAADEzAAAIGwAAECAAACYAAAAIAAAA//////////8="/>
              </a:ext>
            </a:extLst>
          </p:cNvSpPr>
          <p:nvPr/>
        </p:nvSpPr>
        <p:spPr>
          <a:xfrm>
            <a:off x="5149850" y="3923030"/>
            <a:ext cx="3171825" cy="471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771525" marR="3810" indent="-762635">
              <a:spcBef>
                <a:spcPts val="75"/>
              </a:spcBef>
              <a:defRPr lang="es-es"/>
            </a:pPr>
            <a:r>
              <a:rPr lang="es-es" sz="1500" spc="33">
                <a:solidFill>
                  <a:srgbClr val="808080"/>
                </a:solidFill>
              </a:rPr>
              <a:t>Created </a:t>
            </a:r>
            <a:r>
              <a:rPr lang="es-es" sz="1500" spc="42">
                <a:solidFill>
                  <a:srgbClr val="808080"/>
                </a:solidFill>
              </a:rPr>
              <a:t>by</a:t>
            </a:r>
            <a:r>
              <a:rPr lang="es-es" sz="1500" spc="-31">
                <a:solidFill>
                  <a:srgbClr val="808080"/>
                </a:solidFill>
              </a:rPr>
              <a:t> </a:t>
            </a:r>
            <a:r>
              <a:rPr lang="es-es" sz="1500" spc="33">
                <a:solidFill>
                  <a:srgbClr val="808080"/>
                </a:solidFill>
              </a:rPr>
              <a:t>using </a:t>
            </a:r>
            <a:r>
              <a:rPr lang="es-es" sz="1500" spc="30">
                <a:solidFill>
                  <a:srgbClr val="808080"/>
                </a:solidFill>
              </a:rPr>
              <a:t>an image. </a:t>
            </a:r>
            <a:r>
              <a:rPr lang="es-es" sz="1500" spc="34">
                <a:solidFill>
                  <a:srgbClr val="808080"/>
                </a:solidFill>
              </a:rPr>
              <a:t>Runs  </a:t>
            </a:r>
            <a:r>
              <a:rPr lang="es-es" sz="1500" spc="30">
                <a:solidFill>
                  <a:srgbClr val="808080"/>
                </a:solidFill>
              </a:rPr>
              <a:t>your</a:t>
            </a:r>
            <a:r>
              <a:rPr lang="es-es" sz="1500" spc="16">
                <a:solidFill>
                  <a:srgbClr val="808080"/>
                </a:solidFill>
              </a:rPr>
              <a:t> </a:t>
            </a:r>
            <a:r>
              <a:rPr lang="es-es" sz="1500" spc="27">
                <a:solidFill>
                  <a:srgbClr val="808080"/>
                </a:solidFill>
              </a:rPr>
              <a:t>application.</a:t>
            </a:r>
            <a:endParaRPr lang="es-es" sz="1500"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L9a4ZmMxPxIgCZeJ8t0iH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SIgAA5wcAAC8wAAA1FAAAEAAAACYAAAAIAAAA//////////8="/>
              </a:ext>
            </a:extLst>
          </p:cNvSpPr>
          <p:nvPr/>
        </p:nvSpPr>
        <p:spPr>
          <a:xfrm>
            <a:off x="5579110" y="1284605"/>
            <a:ext cx="2253615" cy="200025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  <p:sp>
        <p:nvSpPr>
          <p:cNvPr id="7" name="object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8CQAAZQIAABsuAAADBQAAECAAACYAAAAIAAAAPTAAAAAAAAA="/>
              </a:ext>
            </a:extLst>
          </p:cNvSpPr>
          <p:nvPr>
            <p:ph type="title"/>
          </p:nvPr>
        </p:nvSpPr>
        <p:spPr>
          <a:xfrm>
            <a:off x="1582420" y="389255"/>
            <a:ext cx="5912485" cy="425450"/>
          </a:xfrm>
        </p:spPr>
        <p:txBody>
          <a:bodyPr vert="horz" wrap="square" lIns="0" tIns="9525" rIns="0" bIns="0" numCol="1" spcCol="215900" anchor="t">
            <a:prstTxWarp prst="textNoShape">
              <a:avLst/>
            </a:prstTxWarp>
          </a:bodyPr>
          <a:lstStyle/>
          <a:p>
            <a:pPr marL="9525">
              <a:spcBef>
                <a:spcPts val="75"/>
              </a:spcBef>
              <a:defRPr lang="es-es"/>
            </a:pPr>
            <a:r>
              <a:rPr lang="es-es" sz="2700" spc="26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The</a:t>
            </a:r>
            <a:r>
              <a:rPr lang="es-es" sz="2700" spc="-7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6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Role</a:t>
            </a:r>
            <a:r>
              <a:rPr lang="es-es" sz="2700" spc="-12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8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of</a:t>
            </a:r>
            <a:r>
              <a:rPr lang="es-es" sz="2700" spc="-12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24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Images</a:t>
            </a:r>
            <a:r>
              <a:rPr lang="es-es" sz="2700" spc="-10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8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and</a:t>
            </a:r>
            <a:r>
              <a:rPr lang="es-es" sz="2700" spc="-10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1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Containers</a:t>
            </a:r>
            <a:endParaRPr lang="es-es" sz="2700">
              <a:latin typeface="Tahoma" pitchFamily="2" charset="0"/>
              <a:ea typeface="Calibri" pitchFamily="2" charset="0"/>
              <a:cs typeface="Tahoma" pitchFamily="2" charset="0"/>
            </a:endParaRPr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NtJXO4811VAvJTlf63/0Rk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QCgAAcAgAAHETAACnEwAAEAAAACYAAAAIAAAA//////////8="/>
              </a:ext>
            </a:extLst>
          </p:cNvSpPr>
          <p:nvPr/>
        </p:nvSpPr>
        <p:spPr>
          <a:xfrm>
            <a:off x="1717040" y="1371600"/>
            <a:ext cx="1443355" cy="182308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ICAgAB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gICAAH9/fwDu7OEDzMzMAMDA/wB/f38AAAAAAAAAAAAAAAAAAAAAAAAAAAAhAAAAGAAAABQAAAAcFgAArw4AAL8hAACvDgAAEAAAACYAAAAIAAAA//////////8="/>
              </a:ext>
            </a:extLst>
          </p:cNvSpPr>
          <p:nvPr/>
        </p:nvSpPr>
        <p:spPr>
          <a:xfrm>
            <a:off x="3594100" y="2386965"/>
            <a:ext cx="1891665" cy="0"/>
          </a:xfrm>
          <a:custGeom>
            <a:avLst/>
            <a:gdLst/>
            <a:ahLst/>
            <a:cxnLst/>
            <a:rect l="0" t="0" r="1891665" b="0"/>
            <a:pathLst>
              <a:path w="1891665">
                <a:moveTo>
                  <a:pt x="0" y="0"/>
                </a:moveTo>
                <a:lnTo>
                  <a:pt x="1891645" y="0"/>
                </a:lnTo>
              </a:path>
            </a:pathLst>
          </a:custGeom>
          <a:noFill/>
          <a:ln w="50165" cap="flat" cmpd="sng" algn="ctr">
            <a:solidFill>
              <a:srgbClr val="80808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EAAAAAAAAAgIC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AgIAA////AQAAAAAAAAAAAAAAAAAAAAAAAAAAAAAAAAAAAAAAAAAAAAAAAH9/fwDu7OEDzMzMAMDA/wB/f38AAAAAAAAAAAAAAAAAAAAAAAAAAAAhAAAAGAAAABQAAAChIQAAVg4AAFQiAAAJDwAAEAAAACYAAAAIAAAA//////////8="/>
              </a:ext>
            </a:extLst>
          </p:cNvSpPr>
          <p:nvPr/>
        </p:nvSpPr>
        <p:spPr>
          <a:xfrm>
            <a:off x="5466715" y="2330450"/>
            <a:ext cx="113665" cy="113665"/>
          </a:xfrm>
          <a:custGeom>
            <a:avLst/>
            <a:gdLst/>
            <a:ahLst/>
            <a:cxnLst/>
            <a:rect l="0" t="0" r="113665" b="113665"/>
            <a:pathLst>
              <a:path w="113665" h="113665">
                <a:moveTo>
                  <a:pt x="9" y="0"/>
                </a:moveTo>
                <a:lnTo>
                  <a:pt x="9" y="113474"/>
                </a:lnTo>
                <a:lnTo>
                  <a:pt x="113483" y="56746"/>
                </a:lnTo>
                <a:lnTo>
                  <a:pt x="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bAQAAfQEAABwmAAClBAAAECAAACYAAAAIAAAAPTAAAAAAAAA="/>
              </a:ext>
            </a:extLst>
          </p:cNvSpPr>
          <p:nvPr>
            <p:ph type="title"/>
          </p:nvPr>
        </p:nvSpPr>
        <p:spPr>
          <a:xfrm>
            <a:off x="301625" y="241935"/>
            <a:ext cx="5893435" cy="51308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es-es"/>
            </a:pPr>
            <a:r>
              <a:rPr lang="es-es" sz="3200"/>
              <a:t>Docker containers are NOT</a:t>
            </a:r>
            <a:r>
              <a:rPr lang="es-es" sz="3200" spc="-20"/>
              <a:t> </a:t>
            </a:r>
            <a:r>
              <a:rPr lang="es-es" sz="3200"/>
              <a:t>VMs</a:t>
            </a:r>
          </a:p>
        </p:txBody>
      </p:sp>
      <p:sp>
        <p:nvSpPr>
          <p:cNvPr id="3" name="object 4"/>
          <p:cNvSpPr>
            <a:extLst>
              <a:ext uri="smNativeData">
                <pr:smNativeData xmlns:pr="smNativeData" xmlns:p14="http://schemas.microsoft.com/office/powerpoint/2010/main" xmlns="" val="SMDATA_13_nMjRXxMAAAAlAAAAZAAAAE0AAAAAAAAAAA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HAQAAuh0AAHwCAACsHgAAECAAACYAAAAIAAAA//////////8="/>
              </a:ext>
            </a:extLst>
          </p:cNvSpPr>
          <p:nvPr/>
        </p:nvSpPr>
        <p:spPr>
          <a:xfrm>
            <a:off x="288925" y="4832350"/>
            <a:ext cx="114935" cy="153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0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15"/>
              </a:spcBef>
              <a:defRPr lang="es-es"/>
            </a:pPr>
            <a:fld id="{30023345-0BDD-57C5-93BA-FD907DF465A8}" type="slidenum">
              <a:rPr lang="es-es" sz="900">
                <a:solidFill>
                  <a:srgbClr val="797979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7</a:t>
            </a:fld>
            <a:endParaRPr lang="es-es" sz="9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gAAdAYAABojAABoDQAAECAAACYAAAAIAAAA//////////8="/>
              </a:ext>
            </a:extLst>
          </p:cNvSpPr>
          <p:nvPr/>
        </p:nvSpPr>
        <p:spPr>
          <a:xfrm>
            <a:off x="473710" y="1049020"/>
            <a:ext cx="5232400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10515" indent="-297815" defTabSz="91440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1150" algn="l"/>
              </a:tabLst>
              <a:defRPr lang="es-es"/>
            </a:pP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Easy connection to</a:t>
            </a:r>
            <a:r>
              <a:rPr lang="es-es" sz="2350" spc="-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make</a:t>
            </a:r>
            <a:endParaRPr lang="es-es" sz="235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10515" indent="-297815" defTabSz="914400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1150" algn="l"/>
              </a:tabLst>
              <a:defRPr lang="es-es"/>
            </a:pP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Fundamentally different</a:t>
            </a:r>
            <a:r>
              <a:rPr lang="es-es" sz="2350" spc="-8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architectures</a:t>
            </a:r>
            <a:endParaRPr lang="es-es" sz="235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10515" indent="-297815" defTabSz="914400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1150" algn="l"/>
              </a:tabLst>
              <a:defRPr lang="es-es"/>
            </a:pP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Fundamentally different</a:t>
            </a:r>
            <a:r>
              <a:rPr lang="es-es" sz="2350" spc="-4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z="2350">
                <a:solidFill>
                  <a:srgbClr val="244256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benefits</a:t>
            </a:r>
            <a:endParaRPr lang="es-es" sz="235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pic>
        <p:nvPicPr>
          <p:cNvPr id="5" name="Gráfico 5" descr="Edificio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s3X1Z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CEAABERAABgJwAAsR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7431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ráfico 7" descr="Hogar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A4AAMIQAAAoFAAAYh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8"/>
          <p:cNvSpPr>
            <a:extLst>
              <a:ext uri="smNativeData">
                <pr:smNativeData xmlns:pr="smNativeData" xmlns:p14="http://schemas.microsoft.com/office/powerpoint/2010/main" xmlns="" val="SMDATA_13_nMjRX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0CwAAsRYAALwWAADxGAAAACAAACYAAAAIAAAA//////////8="/>
              </a:ext>
            </a:extLst>
          </p:cNvSpPr>
          <p:nvPr/>
        </p:nvSpPr>
        <p:spPr>
          <a:xfrm>
            <a:off x="1943100" y="3688715"/>
            <a:ext cx="1752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t> Virtual Machine</a:t>
            </a:r>
          </a:p>
        </p:txBody>
      </p:sp>
      <p:sp>
        <p:nvSpPr>
          <p:cNvPr id="8" name="CuadroTexto 9"/>
          <p:cNvSpPr>
            <a:extLst>
              <a:ext uri="smNativeData">
                <pr:smNativeData xmlns:pr="smNativeData" xmlns:p14="http://schemas.microsoft.com/office/powerpoint/2010/main" xmlns="" val="SMDATA_13_nMjRX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CHwAAYhYAAF4pAACiGAAAACAAACYAAAAIAAAA//////////8="/>
              </a:ext>
            </a:extLst>
          </p:cNvSpPr>
          <p:nvPr/>
        </p:nvSpPr>
        <p:spPr>
          <a:xfrm>
            <a:off x="5162550" y="3638550"/>
            <a:ext cx="15621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s-es"/>
            </a:pPr>
            <a:r>
              <a:t>Container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oBQAAZQIAAC8yAAADBQAAECAAACYAAAAIAAAAPTAAAAAAAAA="/>
              </a:ext>
            </a:extLst>
          </p:cNvSpPr>
          <p:nvPr>
            <p:ph type="title"/>
          </p:nvPr>
        </p:nvSpPr>
        <p:spPr>
          <a:xfrm>
            <a:off x="919480" y="389255"/>
            <a:ext cx="7238365" cy="425450"/>
          </a:xfrm>
        </p:spPr>
        <p:txBody>
          <a:bodyPr vert="horz" wrap="square" lIns="0" tIns="9525" rIns="0" bIns="0" numCol="1" spcCol="215900" anchor="t">
            <a:prstTxWarp prst="textNoShape">
              <a:avLst/>
            </a:prstTxWarp>
          </a:bodyPr>
          <a:lstStyle/>
          <a:p>
            <a:pPr marL="9525">
              <a:spcBef>
                <a:spcPts val="75"/>
              </a:spcBef>
              <a:defRPr lang="es-es"/>
            </a:pPr>
            <a:r>
              <a:rPr lang="es-es" sz="2700" spc="38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Docker</a:t>
            </a:r>
            <a:r>
              <a:rPr lang="es-es" sz="2700" spc="-14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1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Containers</a:t>
            </a:r>
            <a:r>
              <a:rPr lang="es-es" sz="2700" spc="-7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1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Versus</a:t>
            </a:r>
            <a:r>
              <a:rPr lang="es-es" sz="2700" spc="-10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29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Virtual</a:t>
            </a:r>
            <a:r>
              <a:rPr lang="es-es" sz="2700" spc="-7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lang="es-es" sz="2700" spc="31">
                <a:solidFill>
                  <a:srgbClr val="3E3E3E"/>
                </a:solidFill>
                <a:latin typeface="Tahoma" pitchFamily="2" charset="0"/>
                <a:ea typeface="Calibri" pitchFamily="2" charset="0"/>
                <a:cs typeface="Tahoma" pitchFamily="2" charset="0"/>
              </a:rPr>
              <a:t>Machines</a:t>
            </a:r>
            <a:endParaRPr lang="es-es" sz="2700">
              <a:latin typeface="Tahoma" pitchFamily="2" charset="0"/>
              <a:ea typeface="Calibri" pitchFamily="2" charset="0"/>
              <a:cs typeface="Tahoma" pitchFamily="2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xmlns:p14="http://schemas.microsoft.com/office/powerpoint/2010/main" xmlns="" val="SMDATA_13_nMjRXxMAAAAlAAAAZAAAAE0AAAAAAAAAAKsAAAAAAAAAAAAAAAAAAAAAAAAAAAAAAAEAAABQAAAAAAAAAAAA4D8AAAAAAADgPwAAAAAAAOA/AAAAAAAA4D8AAAAAAADgPwAAAAAAAOA/AAAAAAAA4D8AAAAAAADgPwAAAAAAAOA/AAAAAAAA4D8CAAAAjAAAAAEAAAAAAAAAm8hQAP///wgAAAAAAAAAAAAAAAAAAAAAAAAAAAAAAAAAAAAAeAAAAAEAAABAAAAAAAAAAAAAAABaAAAAAAAAAAAAAAAAAAAAAAAAAAAAAAAAAAAAAAAAAAAAAAAAAAAAAAAAAAAAAAAAAAAAAAAAAAAAAAAAAAAAAAAAAAAAAAAAAAAAFAAAADwAAAABAAAAAAAAAHGSO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byFAA////AQAAAAAAAAAAAAAAAAAAAAAAAAAAAAAAAAAAAAAAAAAAcZI4AH9/fwDu7OEDzMzMAMDA/wB/f38AAAAAAAAAAAAAAAAAAAAAAAAAAAAhAAAAGAAAABQAAABYAgAASQcAANwIAAD0CAAAECAAACYAAAAIAAAA//////////8="/>
              </a:ext>
            </a:extLst>
          </p:cNvSpPr>
          <p:nvPr/>
        </p:nvSpPr>
        <p:spPr>
          <a:xfrm>
            <a:off x="381000" y="1184275"/>
            <a:ext cx="1059180" cy="271145"/>
          </a:xfrm>
          <a:prstGeom prst="rect">
            <a:avLst/>
          </a:prstGeom>
          <a:solidFill>
            <a:srgbClr val="9BC850"/>
          </a:solidFill>
          <a:ln w="26035" cap="flat" cmpd="sng" algn="ctr">
            <a:solidFill>
              <a:srgbClr val="71923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8585" rIns="0" bIns="0" numCol="1" spcCol="215900" anchor="t"/>
          <a:lstStyle/>
          <a:p>
            <a:pPr marL="300355">
              <a:spcBef>
                <a:spcPts val="855"/>
              </a:spcBef>
              <a:defRPr lang="es-es"/>
            </a:pPr>
            <a:r>
              <a:rPr lang="es-es" sz="1050" spc="33">
                <a:solidFill>
                  <a:srgbClr val="FFFFFF"/>
                </a:solidFill>
              </a:rPr>
              <a:t>App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-23">
                <a:solidFill>
                  <a:srgbClr val="FFFFFF"/>
                </a:solidFill>
              </a:rPr>
              <a:t>1</a:t>
            </a:r>
            <a:endParaRPr lang="es-es" sz="1050"/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E0AAAAAAAAAAKsAAAAAAAAAAAAAAAAAAAAAAAAAAAAAAAEAAABQAAAAAAAAAAAA4D8AAAAAAADgPwAAAAAAAOA/AAAAAAAA4D8AAAAAAADgPwAAAAAAAOA/AAAAAAAA4D8AAAAAAADgPwAAAAAAAOA/AAAAAAAA4D8CAAAAjAAAAAEAAAAAAAAA8FooAP///wgAAAAAAAAAAAAAAAAAAAAAAAAAAAAAAAAAAAAAeAAAAAEAAABAAAAAAAAAAAAAAABaAAAAAAAAAAAAAAAAAAAAAAAAAAAAAAAAAAAAAAAAAAAAAAAAAAAAAAAAAAAAAAAAAAAAAAAAAAAAAAAAAAAAAAAAAAAAAAAAAAAAFAAAADwAAAABAAAAAAAAALBAG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wWigA////AQAAAAAAAAAAAAAAAAAAAAAAAAAAAAAAAAAAAAAAAAAAsEAaAH9/fwDu7OEDzMzMAMDA/wB/f38AAAAAAAAAAAAAAAAAAAAAAAAAAAAhAAAAGAAAABQAAAD0CAAASQcAAHgPAAD0CAAAECAAACYAAAAIAAAA//////////8="/>
              </a:ext>
            </a:extLst>
          </p:cNvSpPr>
          <p:nvPr/>
        </p:nvSpPr>
        <p:spPr>
          <a:xfrm>
            <a:off x="1455420" y="1184275"/>
            <a:ext cx="1059180" cy="271145"/>
          </a:xfrm>
          <a:prstGeom prst="rect">
            <a:avLst/>
          </a:prstGeom>
          <a:solidFill>
            <a:srgbClr val="F05A28"/>
          </a:solidFill>
          <a:ln w="26035" cap="flat" cmpd="sng" algn="ctr">
            <a:solidFill>
              <a:srgbClr val="B0401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8585" rIns="0" bIns="0" numCol="1" spcCol="215900" anchor="t"/>
          <a:lstStyle/>
          <a:p>
            <a:pPr marL="285115">
              <a:spcBef>
                <a:spcPts val="855"/>
              </a:spcBef>
              <a:defRPr lang="es-es"/>
            </a:pPr>
            <a:r>
              <a:rPr lang="es-es" sz="1050" spc="33">
                <a:solidFill>
                  <a:srgbClr val="FFFFFF"/>
                </a:solidFill>
              </a:rPr>
              <a:t>App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22">
                <a:solidFill>
                  <a:srgbClr val="FFFFFF"/>
                </a:solidFill>
              </a:rPr>
              <a:t>2</a:t>
            </a:r>
            <a:endParaRPr lang="es-es" sz="1050"/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E0AAAAAAAAAAKsAAAAAAAAAAAAAAAAAAAAAAAAAAAAAAAEAAABQAAAAAAAAAAAA4D8AAAAAAADgPwAAAAAAAOA/AAAAAAAA4D8AAAAAAADgPwAAAAAAAOA/AAAAAAAA4D8AAAAAAADgPwAAAAAAAOA/AAAAAAAA4D8CAAAAjAAAAAEAAAAAAAAAm8hQAP///wgAAAAAAAAAAAAAAAAAAAAAAAAAAAAAAAAAAAAAeAAAAAEAAABAAAAAAAAAAAAAAABaAAAAAAAAAAAAAAAAAAAAAAAAAAAAAAAAAAAAAAAAAAAAAAAAAAAAAAAAAAAAAAAAAAAAAAAAAAAAAAAAAAAAAAAAAAAAAAAAAAAAFAAAADwAAAABAAAAAAAAAHGSO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byFAA////AQAAAAAAAAAAAAAAAAAAAAAAAAAAAAAAAAAAAAAAAAAAcZI4AH9/fwDu7OEDzMzMAMDA/wB/f38AAAAAAAAAAAAAAAAAAAAAAAAAAAAhAAAAGAAAABQAAABYAgAAJQoAANwIAADRCwAAECAAACYAAAAIAAAA//////////8="/>
              </a:ext>
            </a:extLst>
          </p:cNvSpPr>
          <p:nvPr/>
        </p:nvSpPr>
        <p:spPr>
          <a:xfrm>
            <a:off x="381000" y="1649095"/>
            <a:ext cx="1059180" cy="271780"/>
          </a:xfrm>
          <a:prstGeom prst="rect">
            <a:avLst/>
          </a:prstGeom>
          <a:solidFill>
            <a:srgbClr val="9BC850"/>
          </a:solidFill>
          <a:ln w="26035" cap="flat" cmpd="sng" algn="ctr">
            <a:solidFill>
              <a:srgbClr val="71923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8585" rIns="0" bIns="0" numCol="1" spcCol="215900" anchor="t"/>
          <a:lstStyle/>
          <a:p>
            <a:pPr marL="174625">
              <a:spcBef>
                <a:spcPts val="855"/>
              </a:spcBef>
              <a:defRPr lang="es-es"/>
            </a:pPr>
            <a:r>
              <a:rPr lang="es-es" sz="1050" spc="23">
                <a:solidFill>
                  <a:srgbClr val="FFFFFF"/>
                </a:solidFill>
              </a:rPr>
              <a:t>Bins/Libs</a:t>
            </a:r>
            <a:endParaRPr lang="es-es" sz="1050"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ZAAAAE0AAAAAAAAAAKsAAAAAAAAAAAAAAAAAAAAAAAAAAAAAAAEAAABQAAAAAAAAAAAA4D8AAAAAAADgPwAAAAAAAOA/AAAAAAAA4D8AAAAAAADgPwAAAAAAAOA/AAAAAAAA4D8AAAAAAADgPwAAAAAAAOA/AAAAAAAA4D8CAAAAjAAAAAEAAAAAAAAA8FooAP///wgAAAAAAAAAAAAAAAAAAAAAAAAAAAAAAAAAAAAAeAAAAAEAAABAAAAAAAAAAAAAAABaAAAAAAAAAAAAAAAAAAAAAAAAAAAAAAAAAAAAAAAAAAAAAAAAAAAAAAAAAAAAAAAAAAAAAAAAAAAAAAAAAAAAAAAAAAAAAAAAAAAAFAAAADwAAAABAAAAAAAAALBAG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wWigA////AQAAAAAAAAAAAAAAAAAAAAAAAAAAAAAAAAAAAAAAAAAAsEAaAH9/fwDu7OEDzMzMAMDA/wB/f38AAAAAAAAAAAAAAAAAAAAAAAAAAAAhAAAAGAAAABQAAAD0CAAAJQoAAHgPAADRCwAAECAAACYAAAAIAAAA//////////8="/>
              </a:ext>
            </a:extLst>
          </p:cNvSpPr>
          <p:nvPr/>
        </p:nvSpPr>
        <p:spPr>
          <a:xfrm>
            <a:off x="1455420" y="1649095"/>
            <a:ext cx="1059180" cy="271780"/>
          </a:xfrm>
          <a:prstGeom prst="rect">
            <a:avLst/>
          </a:prstGeom>
          <a:solidFill>
            <a:srgbClr val="F05A28"/>
          </a:solidFill>
          <a:ln w="26035" cap="flat" cmpd="sng" algn="ctr">
            <a:solidFill>
              <a:srgbClr val="B0401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8585" rIns="0" bIns="0" numCol="1" spcCol="215900" anchor="t"/>
          <a:lstStyle/>
          <a:p>
            <a:pPr marL="173990">
              <a:spcBef>
                <a:spcPts val="855"/>
              </a:spcBef>
              <a:defRPr lang="es-es"/>
            </a:pPr>
            <a:r>
              <a:rPr lang="es-es" sz="1050" spc="23">
                <a:solidFill>
                  <a:srgbClr val="FFFFFF"/>
                </a:solidFill>
              </a:rPr>
              <a:t>Bins/Libs</a:t>
            </a:r>
            <a:endParaRPr lang="es-es" sz="1050"/>
          </a:p>
        </p:txBody>
      </p:sp>
      <p:sp>
        <p:nvSpPr>
          <p:cNvPr id="7" name="object 7"/>
          <p:cNvSpPr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EAAAAAAAAAm8hQAP///wgAAAAAAAAAAAAAAAAAAAAAAAAAAAAAAAAAAAAAeAAAAAEAAABAAAAAAAAAAAAAAABaAAAAAAAAAAAAAAAAAAAAAAAAAAAAAAAAAAAAAAAAAAAAAAAAAAAAAAAAAAAAAAAAAAAAAAAAAAAAAAAAAAAAAAAAAAAAAAAAAAAAFAAAADwAAAABAAAAAAAAAHGSO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lkIHgMAAAAEAAAAAAAAAAAAAAAAAAAAAAAAAAeAAAAaAAAAAAAAAAAAAAAAAAAAAAAAAAAAAAAECcAABAnAAAAAAAAAAAAAAAAAAAAAAAAAAAAAAAAAAAAAAAAAAAAABQAAAAAAAAAwMD/AAAAAABkAAAAMgAAAAAAAABkAAAAAAAAAH9/fwAKAAAAHwAAAFQAAACbyFAA////AQAAAAAAAAAAAAAAAAAAAAAAAAAAAAAAAAAAAAAAAAAAcZI4AH9/fwDu7OEDzMzMAMDA/wB/f38AAAAAAAAAAAAAAAAAAAAAAAAAAAAhAAAAGAAAABQAAABYAgAAAg0AANwIAADFEAAAECAAACYAAAAIAAAA//////////8="/>
              </a:ext>
            </a:extLst>
          </p:cNvSpPr>
          <p:nvPr/>
        </p:nvSpPr>
        <p:spPr>
          <a:xfrm>
            <a:off x="381000" y="2114550"/>
            <a:ext cx="1059180" cy="611505"/>
          </a:xfrm>
          <a:prstGeom prst="rect">
            <a:avLst/>
          </a:prstGeom>
          <a:solidFill>
            <a:srgbClr val="9BC850"/>
          </a:solidFill>
          <a:ln w="26035" cap="flat" cmpd="sng" algn="ctr">
            <a:solidFill>
              <a:srgbClr val="71923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 lang="es-es"/>
            </a:pPr>
            <a:endParaRPr lang="es-es" sz="13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spcBef>
                <a:spcPts val="5"/>
              </a:spcBef>
              <a:defRPr lang="es-es"/>
            </a:pPr>
            <a:endParaRPr lang="es-es" sz="1575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75260">
              <a:spcBef>
                <a:spcPts val="0"/>
              </a:spcBef>
              <a:defRPr lang="es-es"/>
            </a:pPr>
            <a:r>
              <a:rPr lang="es-es" sz="1050" spc="21">
                <a:solidFill>
                  <a:srgbClr val="FFFFFF"/>
                </a:solidFill>
              </a:rPr>
              <a:t>Guest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37">
                <a:solidFill>
                  <a:srgbClr val="FFFFFF"/>
                </a:solidFill>
              </a:rPr>
              <a:t>OS</a:t>
            </a:r>
            <a:endParaRPr lang="es-es" sz="1050"/>
          </a:p>
        </p:txBody>
      </p:sp>
      <p:sp>
        <p:nvSpPr>
          <p:cNvPr id="8" name="object 8"/>
          <p:cNvSpPr>
            <a:extLst>
              <a:ext uri="smNativeData">
                <pr:smNativeData xmlns:pr="smNativeData" xmlns:p14="http://schemas.microsoft.com/office/powerpoint/2010/main" xmlns="" val="SMDATA_13_nMjRXxMAAAAlAAAAZAAAAE0AAAAAAAAAAAAAAAAAAAAAAAAAAAAAAAAAAAAAAAAAAAEAAABQAAAAAAAAAAAA4D8AAAAAAADgPwAAAAAAAOA/AAAAAAAA4D8AAAAAAADgPwAAAAAAAOA/AAAAAAAA4D8AAAAAAADgPwAAAAAAAOA/AAAAAAAA4D8CAAAAjAAAAAEAAAAAAAAA8FooAP///wgAAAAAAAAAAAAAAAAAAAAAAAAAAAAAAAAAAAAAeAAAAAEAAABAAAAAAAAAAAAAAABaAAAAAAAAAAAAAAAAAAAAAAAAAAAAAAAAAAAAAAAAAAAAAAAAAAAAAAAAAAAAAAAAAAAAAAAAAAAAAAAAAAAAAAAAAAAAAAAAAAAAFAAAADwAAAABAAAAAAAAALBAG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FydGUMAAAAEAAAAAAAAAAAAAAAAAAAAAAAAAAeAAAAaAAAAAAAAAAAAAAAAAAAAAAAAAAAAAAAECcAABAnAAAAAAAAAAAAAAAAAAAAAAAAAAAAAAAAAAAAAAAAAAAAABQAAAAAAAAAwMD/AAAAAABkAAAAMgAAAAAAAABkAAAAAAAAAH9/fwAKAAAAHwAAAFQAAADwWigA////AQAAAAAAAAAAAAAAAAAAAAAAAAAAAAAAAAAAAAAAAAAAsEAaAH9/fwDu7OEDzMzMAMDA/wB/f38AAAAAAAAAAAAAAAAAAAAAAAAAAAAhAAAAGAAAABQAAAD0CAAAAg0AAHgPAADFEAAAECAAACYAAAAIAAAA//////////8="/>
              </a:ext>
            </a:extLst>
          </p:cNvSpPr>
          <p:nvPr/>
        </p:nvSpPr>
        <p:spPr>
          <a:xfrm>
            <a:off x="1455420" y="2114550"/>
            <a:ext cx="1059180" cy="611505"/>
          </a:xfrm>
          <a:prstGeom prst="rect">
            <a:avLst/>
          </a:prstGeom>
          <a:solidFill>
            <a:srgbClr val="F05A28"/>
          </a:solidFill>
          <a:ln w="26035" cap="flat" cmpd="sng" algn="ctr">
            <a:solidFill>
              <a:srgbClr val="B0401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 lang="es-es"/>
            </a:pPr>
            <a:endParaRPr lang="es-es" sz="135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spcBef>
                <a:spcPts val="5"/>
              </a:spcBef>
              <a:defRPr lang="es-es"/>
            </a:pPr>
            <a:endParaRPr lang="es-es" sz="1575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75260">
              <a:spcBef>
                <a:spcPts val="0"/>
              </a:spcBef>
              <a:defRPr lang="es-es"/>
            </a:pPr>
            <a:r>
              <a:rPr lang="es-es" sz="1050" spc="21">
                <a:solidFill>
                  <a:srgbClr val="FFFFFF"/>
                </a:solidFill>
              </a:rPr>
              <a:t>Guest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37">
                <a:solidFill>
                  <a:srgbClr val="FFFFFF"/>
                </a:solidFill>
              </a:rPr>
              <a:t>OS</a:t>
            </a:r>
            <a:endParaRPr lang="es-es" sz="1050"/>
          </a:p>
        </p:txBody>
      </p:sp>
      <p:sp>
        <p:nvSpPr>
          <p:cNvPr id="9" name="object 9"/>
          <p:cNvSpPr>
            <a:extLst>
              <a:ext uri="smNativeData">
                <pr:smNativeData xmlns:pr="smNativeData" xmlns:p14="http://schemas.microsoft.com/office/powerpoint/2010/main" xmlns="" val="SMDATA_13_nMjRXxMAAAAlAAAAZAAAAE0AAAAAAAAAAFMAAAAAAAAAAAAAAAAAAAAAAAAAAAAAAAEAAABQAAAAAAAAAAAA4D8AAAAAAADgPwAAAAAAAOA/AAAAAAAA4D8AAAAAAADgPwAAAAAAAOA/AAAAAAAA4D8AAAAAAADgPwAAAAAAAOA/AAAAAAAA4D8CAAAAjAAAAAEAAAAAAAAAgIC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0Lz4MAAAAEAAAAAAAAAAAAAAAAAAAAAAAAAAeAAAAaAAAAAAAAAAAAAAAAAAAAAAAAAAAAAAAECcAABAnAAAAAAAAAAAAAAAAAAAAAAAAAAAAAAAAAAAAAAAAAAAAABQAAAAAAAAAwMD/AAAAAABkAAAAMgAAAAAAAABkAAAAAAAAAH9/fwAKAAAAHwAAAFQAAACAgIAA////AQAAAAAAAAAAAAAAAAAAAAAAAAAAAAAAAAAAAAAAAAAAAAAAAH9/fwDu7OEDzMzMAMDA/wB/f38AAAAAAAAAAAAAAAAAAAAAAAAAAAAhAAAAGAAAABQAAABXAgAAzhMAAAIQAAAfFQAAECAAACYAAAAIAAAA//////////8="/>
              </a:ext>
            </a:extLst>
          </p:cNvSpPr>
          <p:nvPr/>
        </p:nvSpPr>
        <p:spPr>
          <a:xfrm>
            <a:off x="380365" y="3219450"/>
            <a:ext cx="2221865" cy="21399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txBody>
          <a:bodyPr vert="horz" wrap="square" lIns="0" tIns="52705" rIns="0" bIns="0" numCol="1" spcCol="215900" anchor="t"/>
          <a:lstStyle/>
          <a:p>
            <a:pPr marL="658495">
              <a:spcBef>
                <a:spcPts val="410"/>
              </a:spcBef>
              <a:defRPr lang="es-es"/>
            </a:pPr>
            <a:r>
              <a:rPr lang="es-es" sz="1050" spc="22">
                <a:solidFill>
                  <a:srgbClr val="FFFFFF"/>
                </a:solidFill>
              </a:rPr>
              <a:t>Hypervisor</a:t>
            </a:r>
            <a:endParaRPr lang="es-es" sz="1050"/>
          </a:p>
        </p:txBody>
      </p:sp>
      <p:sp>
        <p:nvSpPr>
          <p:cNvPr id="10" name="object 10"/>
          <p:cNvSpPr>
            <a:extLst>
              <a:ext uri="smNativeData">
                <pr:smNativeData xmlns:pr="smNativeData" xmlns:p14="http://schemas.microsoft.com/office/powerpoint/2010/main" xmlns="" val="SMDATA_13_nMjRXxMAAAAlAAAAZAAAAE0AAAAAAAAAAFYAAAAAAAAAAAAAAAAAAAAAAAAAAAAAAAEAAABQAAAAAAAAAAAA4D8AAAAAAADgPwAAAAAAAOA/AAAAAAAA4D8AAAAAAADgPwAAAAAAAOA/AAAAAAAA4D8AAAAAAADgPwAAAAAAAOA/AAAAAAAA4D8CAAAAjAAAAAEAAAAAAAAAKSk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yMjAMAAAAEAAAAAAAAAAAAAAAAAAAAAAAAAAeAAAAaAAAAAAAAAAAAAAAAAAAAAAAAAAAAAAAECcAABAnAAAAAAAAAAAAAAAAAAAAAAAAAAAAAAAAAAAAAAAAAAAAABQAAAAAAAAAwMD/AAAAAABkAAAAMgAAAAAAAABkAAAAAAAAAH9/fwAKAAAAHwAAAFQAAAApKSkA////AQAAAAAAAAAAAAAAAAAAAAAAAAAAAAAAAAAAAAAAAAAAAAAAAH9/fwDu7OEDzMzMAMDA/wB/f38AAAAAAAAAAAAAAAAAAAAAAAAAAAAhAAAAGAAAABQAAABXAgAA/RUAAAIQAABSFwAAECAAACYAAAAIAAAA//////////8="/>
              </a:ext>
            </a:extLst>
          </p:cNvSpPr>
          <p:nvPr/>
        </p:nvSpPr>
        <p:spPr>
          <a:xfrm>
            <a:off x="380365" y="3574415"/>
            <a:ext cx="2221865" cy="216535"/>
          </a:xfrm>
          <a:prstGeom prst="rect">
            <a:avLst/>
          </a:prstGeom>
          <a:solidFill>
            <a:srgbClr val="292929"/>
          </a:solidFill>
          <a:ln>
            <a:noFill/>
          </a:ln>
          <a:effectLst/>
        </p:spPr>
        <p:txBody>
          <a:bodyPr vert="horz" wrap="square" lIns="0" tIns="54610" rIns="0" bIns="0" numCol="1" spcCol="215900" anchor="t"/>
          <a:lstStyle/>
          <a:p>
            <a:pPr marL="248920">
              <a:spcBef>
                <a:spcPts val="425"/>
              </a:spcBef>
              <a:defRPr lang="es-es"/>
            </a:pPr>
            <a:r>
              <a:rPr lang="es-es" sz="1050" spc="22">
                <a:solidFill>
                  <a:srgbClr val="FFFFFF"/>
                </a:solidFill>
              </a:rPr>
              <a:t>Host Operating</a:t>
            </a:r>
            <a:r>
              <a:rPr lang="es-es" sz="1050" spc="1">
                <a:solidFill>
                  <a:srgbClr val="FFFFFF"/>
                </a:solidFill>
              </a:rPr>
              <a:t> </a:t>
            </a:r>
            <a:r>
              <a:rPr lang="es-es" sz="1050" spc="24">
                <a:solidFill>
                  <a:srgbClr val="FFFFFF"/>
                </a:solidFill>
              </a:rPr>
              <a:t>System</a:t>
            </a:r>
            <a:endParaRPr lang="es-es" sz="1050"/>
          </a:p>
        </p:txBody>
      </p:sp>
      <p:sp>
        <p:nvSpPr>
          <p:cNvPr id="11" name="object 11"/>
          <p:cNvSpPr>
            <a:extLst>
              <a:ext uri="smNativeData">
                <pr:smNativeData xmlns:pr="smNativeData" xmlns:p14="http://schemas.microsoft.com/office/powerpoint/2010/main" xmlns="" val="SMDATA_13_nMjRXxMAAAAlAAAAZAAAAE0AAAAAAAAAAKoAAAAAAAAAAAAAAAAAAAAAAAAAAAAAAAEAAABQAAAAAAAAAAAA4D8AAAAAAADgPwAAAAAAAOA/AAAAAAAA4D8AAAAAAADgPwAAAAAAAOA/AAAAAAAA4D8AAAAAAADgPwAAAAAAAOA/AAAAAAAA4D8CAAAAjAAAAAEAAAAAAAAAm8hQAP///wgAAAAAAAAAAAAAAAAAAAAAAAAAAAAAAAAAAAAAeAAAAAEAAABAAAAAAAAAAAAAAABaAAAAAAAAAAAAAAAAAAAAAAAAAAAAAAAAAAAAAAAAAAAAAAAAAAAAAAAAAAAAAAAAAAAAAAAAAAAAAAAAAAAAAAAAAAAAAAAAAAAAFAAAADwAAAABAAAAAAAAAHGSO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jeT0MAAAAEAAAAAAAAAAAAAAAAAAAAAAAAAAeAAAAaAAAAAAAAAAAAAAAAAAAAAAAAAAAAAAAECcAABAnAAAAAAAAAAAAAAAAAAAAAAAAAAAAAAAAAAAAAAAAAAAAABQAAAAAAAAAwMD/AAAAAABkAAAAMgAAAAAAAABkAAAAAAAAAH9/fwAKAAAAHwAAAFQAAACbyFAA////AQAAAAAAAAAAAAAAAAAAAAAAAAAAAAAAAAAAAAAAAAAAcZI4AH9/fwDu7OEDzMzMAMDA/wB/f38AAAAAAAAAAAAAAAAAAAAAAAAAAAAhAAAAGAAAABQAAABaEQAAFQ4AAOAXAAC/DwAAECAAACYAAAAIAAAA//////////8="/>
              </a:ext>
            </a:extLst>
          </p:cNvSpPr>
          <p:nvPr/>
        </p:nvSpPr>
        <p:spPr>
          <a:xfrm>
            <a:off x="2820670" y="2289175"/>
            <a:ext cx="1060450" cy="270510"/>
          </a:xfrm>
          <a:prstGeom prst="rect">
            <a:avLst/>
          </a:prstGeom>
          <a:solidFill>
            <a:srgbClr val="9BC850"/>
          </a:solidFill>
          <a:ln w="26035" cap="flat" cmpd="sng" algn="ctr">
            <a:solidFill>
              <a:srgbClr val="71923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7950" rIns="0" bIns="0" numCol="1" spcCol="215900" anchor="t"/>
          <a:lstStyle/>
          <a:p>
            <a:pPr marL="300990">
              <a:spcBef>
                <a:spcPts val="850"/>
              </a:spcBef>
              <a:defRPr lang="es-es"/>
            </a:pPr>
            <a:r>
              <a:rPr lang="es-es" sz="1050" spc="33">
                <a:solidFill>
                  <a:srgbClr val="FFFFFF"/>
                </a:solidFill>
              </a:rPr>
              <a:t>App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-23">
                <a:solidFill>
                  <a:srgbClr val="FFFFFF"/>
                </a:solidFill>
              </a:rPr>
              <a:t>1</a:t>
            </a:r>
            <a:endParaRPr lang="es-es" sz="1050"/>
          </a:p>
        </p:txBody>
      </p:sp>
      <p:sp>
        <p:nvSpPr>
          <p:cNvPr id="12" name="object 12"/>
          <p:cNvSpPr>
            <a:extLst>
              <a:ext uri="smNativeData">
                <pr:smNativeData xmlns:pr="smNativeData" xmlns:p14="http://schemas.microsoft.com/office/powerpoint/2010/main" xmlns="" val="SMDATA_13_nMjRXxMAAAAlAAAAZAAAAE0AAAAAAAAAAKoAAAAAAAAAAAAAAAAAAAAAAAAAAAAAAAEAAABQAAAAAAAAAAAA4D8AAAAAAADgPwAAAAAAAOA/AAAAAAAA4D8AAAAAAADgPwAAAAAAAOA/AAAAAAAA4D8AAAAAAADgPwAAAAAAAOA/AAAAAAAA4D8CAAAAjAAAAAEAAAAAAAAAm8hQAP///wgAAAAAAAAAAAAAAAAAAAAAAAAAAAAAAAAAAAAAeAAAAAEAAABAAAAAAAAAAAAAAABaAAAAAAAAAAAAAAAAAAAAAAAAAAAAAAAAAAAAAAAAAAAAAAAAAAAAAAAAAAAAAAAAAAAAAAAAAAAAAAAAAAAAAAAAAAAAAAAAAAAAFAAAADwAAAABAAAAAAAAAHGSO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wUHIMAAAAEAAAAAAAAAAAAAAAAAAAAAAAAAAeAAAAaAAAAAAAAAAAAAAAAAAAAAAAAAAAAAAAECcAABAnAAAAAAAAAAAAAAAAAAAAAAAAAAAAAAAAAAAAAAAAAAAAABQAAAAAAAAAwMD/AAAAAABkAAAAMgAAAAAAAABkAAAAAAAAAH9/fwAKAAAAHwAAAFQAAACbyFAA////AQAAAAAAAAAAAAAAAAAAAAAAAAAAAAAAAAAAAAAAAAAAcZI4AH9/fwDu7OEDzMzMAMDA/wB/f38AAAAAAAAAAAAAAAAAAAAAAAAAAAAhAAAAGAAAABQAAABaEQAA8RAAAOAXAACbEgAAECAAACYAAAAIAAAA//////////8="/>
              </a:ext>
            </a:extLst>
          </p:cNvSpPr>
          <p:nvPr/>
        </p:nvSpPr>
        <p:spPr>
          <a:xfrm>
            <a:off x="2820670" y="2753995"/>
            <a:ext cx="1060450" cy="270510"/>
          </a:xfrm>
          <a:prstGeom prst="rect">
            <a:avLst/>
          </a:prstGeom>
          <a:solidFill>
            <a:srgbClr val="9BC850"/>
          </a:solidFill>
          <a:ln w="26035" cap="flat" cmpd="sng" algn="ctr">
            <a:solidFill>
              <a:srgbClr val="71923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7950" rIns="0" bIns="0" numCol="1" spcCol="215900" anchor="t"/>
          <a:lstStyle/>
          <a:p>
            <a:pPr marL="175260">
              <a:spcBef>
                <a:spcPts val="850"/>
              </a:spcBef>
              <a:defRPr lang="es-es"/>
            </a:pPr>
            <a:r>
              <a:rPr lang="es-es" sz="1050" spc="23">
                <a:solidFill>
                  <a:srgbClr val="FFFFFF"/>
                </a:solidFill>
              </a:rPr>
              <a:t>Bins/Libs</a:t>
            </a:r>
            <a:endParaRPr lang="es-es" sz="1050"/>
          </a:p>
        </p:txBody>
      </p:sp>
      <p:sp>
        <p:nvSpPr>
          <p:cNvPr id="13" name="object 13"/>
          <p:cNvSpPr>
            <a:extLst>
              <a:ext uri="smNativeData">
                <pr:smNativeData xmlns:pr="smNativeData" xmlns:p14="http://schemas.microsoft.com/office/powerpoint/2010/main" xmlns="" val="SMDATA_13_nMjRXxMAAAAlAAAAZAAAAE0AAAAAAAAAAKoAAAAAAAAAAAAAAAAAAAAAAAAAAAAAAAEAAABQAAAAAAAAAAAA4D8AAAAAAADgPwAAAAAAAOA/AAAAAAAA4D8AAAAAAADgPwAAAAAAAOA/AAAAAAAA4D8AAAAAAADgPwAAAAAAAOA/AAAAAAAA4D8CAAAAjAAAAAEAAAAAAAAA8FooAP///wgAAAAAAAAAAAAAAAAAAAAAAAAAAAAAAAAAAAAAeAAAAAEAAABAAAAAAAAAAAAAAABaAAAAAAAAAAAAAAAAAAAAAAAAAAAAAAAAAAAAAAAAAAAAAAAAAAAAAAAAAAAAAAAAAAAAAAAAAAAAAAAAAAAAAAAAAAAAAAAAAAAAFAAAADwAAAABAAAAAAAAALBAG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pbiAMAAAAEAAAAAAAAAAAAAAAAAAAAAAAAAAeAAAAaAAAAAAAAAAAAAAAAAAAAAAAAAAAAAAAECcAABAnAAAAAAAAAAAAAAAAAAAAAAAAAAAAAAAAAAAAAAAAAAAAABQAAAAAAAAAwMD/AAAAAABkAAAAMgAAAAAAAABkAAAAAAAAAH9/fwAKAAAAHwAAAFQAAADwWigA////AQAAAAAAAAAAAAAAAAAAAAAAAAAAAAAAAAAAAAAAAAAAsEAaAH9/fwDu7OEDzMzMAMDA/wB/f38AAAAAAAAAAAAAAAAAAAAAAAAAAAAhAAAAGAAAABQAAAD2FwAAFQ4AAHweAAC/DwAAECAAACYAAAAIAAAA//////////8="/>
              </a:ext>
            </a:extLst>
          </p:cNvSpPr>
          <p:nvPr/>
        </p:nvSpPr>
        <p:spPr>
          <a:xfrm>
            <a:off x="3895090" y="2289175"/>
            <a:ext cx="1060450" cy="270510"/>
          </a:xfrm>
          <a:prstGeom prst="rect">
            <a:avLst/>
          </a:prstGeom>
          <a:solidFill>
            <a:srgbClr val="F05A28"/>
          </a:solidFill>
          <a:ln w="26035" cap="flat" cmpd="sng" algn="ctr">
            <a:solidFill>
              <a:srgbClr val="B0401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7950" rIns="0" bIns="0" numCol="1" spcCol="215900" anchor="t"/>
          <a:lstStyle/>
          <a:p>
            <a:pPr marL="285750">
              <a:spcBef>
                <a:spcPts val="850"/>
              </a:spcBef>
              <a:defRPr lang="es-es"/>
            </a:pPr>
            <a:r>
              <a:rPr lang="es-es" sz="1050" spc="33">
                <a:solidFill>
                  <a:srgbClr val="FFFFFF"/>
                </a:solidFill>
              </a:rPr>
              <a:t>App</a:t>
            </a:r>
            <a:r>
              <a:rPr lang="es-es" sz="1050" spc="11">
                <a:solidFill>
                  <a:srgbClr val="FFFFFF"/>
                </a:solidFill>
              </a:rPr>
              <a:t> </a:t>
            </a:r>
            <a:r>
              <a:rPr lang="es-es" sz="1050" spc="22">
                <a:solidFill>
                  <a:srgbClr val="FFFFFF"/>
                </a:solidFill>
              </a:rPr>
              <a:t>2</a:t>
            </a:r>
            <a:endParaRPr lang="es-es" sz="1050"/>
          </a:p>
        </p:txBody>
      </p:sp>
      <p:sp>
        <p:nvSpPr>
          <p:cNvPr id="14" name="object 14"/>
          <p:cNvSpPr>
            <a:extLst>
              <a:ext uri="smNativeData">
                <pr:smNativeData xmlns:pr="smNativeData" xmlns:p14="http://schemas.microsoft.com/office/powerpoint/2010/main" xmlns="" val="SMDATA_13_nMjRXxMAAAAlAAAAZAAAAE0AAAAAAAAAAKoAAAAAAAAAAAAAAAAAAAAAAAAAAAAAAAEAAABQAAAAAAAAAAAA4D8AAAAAAADgPwAAAAAAAOA/AAAAAAAA4D8AAAAAAADgPwAAAAAAAOA/AAAAAAAA4D8AAAAAAADgPwAAAAAAAOA/AAAAAAAA4D8CAAAAjAAAAAEAAAAAAAAA8FooAP///wgAAAAAAAAAAAAAAAAAAAAAAAAAAAAAAAAAAAAAeAAAAAEAAABAAAAAAAAAAAAAAABaAAAAAAAAAAAAAAAAAAAAAAAAAAAAAAAAAAAAAAAAAAAAAAAAAAAAAAAAAAAAAAAAAAAAAAAAAAAAAAAAAAAAAAAAAAAAAAAAAAAAFAAAADwAAAABAAAAAAAAALBAG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BhcmEMAAAAEAAAAAAAAAAAAAAAAAAAAAAAAAAeAAAAaAAAAAAAAAAAAAAAAAAAAAAAAAAAAAAAECcAABAnAAAAAAAAAAAAAAAAAAAAAAAAAAAAAAAAAAAAAAAAAAAAABQAAAAAAAAAwMD/AAAAAABkAAAAMgAAAAAAAABkAAAAAAAAAH9/fwAKAAAAHwAAAFQAAADwWigA////AQAAAAAAAAAAAAAAAAAAAAAAAAAAAAAAAAAAAAAAAAAAsEAaAH9/fwDu7OEDzMzMAMDA/wB/f38AAAAAAAAAAAAAAAAAAAAAAAAAAAAhAAAAGAAAABQAAAD2FwAA8RAAAHweAACbEgAAECAAACYAAAAIAAAA//////////8="/>
              </a:ext>
            </a:extLst>
          </p:cNvSpPr>
          <p:nvPr/>
        </p:nvSpPr>
        <p:spPr>
          <a:xfrm>
            <a:off x="3895090" y="2753995"/>
            <a:ext cx="1060450" cy="270510"/>
          </a:xfrm>
          <a:prstGeom prst="rect">
            <a:avLst/>
          </a:prstGeom>
          <a:solidFill>
            <a:srgbClr val="F05A28"/>
          </a:solidFill>
          <a:ln w="26035" cap="flat" cmpd="sng" algn="ctr">
            <a:solidFill>
              <a:srgbClr val="B0401A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107950" rIns="0" bIns="0" numCol="1" spcCol="215900" anchor="t"/>
          <a:lstStyle/>
          <a:p>
            <a:pPr marL="175260">
              <a:spcBef>
                <a:spcPts val="850"/>
              </a:spcBef>
              <a:defRPr lang="es-es"/>
            </a:pPr>
            <a:r>
              <a:rPr lang="es-es" sz="1050" spc="23">
                <a:solidFill>
                  <a:srgbClr val="FFFFFF"/>
                </a:solidFill>
              </a:rPr>
              <a:t>Bins/Libs</a:t>
            </a:r>
            <a:endParaRPr lang="es-es" sz="1050"/>
          </a:p>
        </p:txBody>
      </p:sp>
      <p:sp>
        <p:nvSpPr>
          <p:cNvPr id="15" name="object 15"/>
          <p:cNvSpPr>
            <a:extLst>
              <a:ext uri="smNativeData">
                <pr:smNativeData xmlns:pr="smNativeData" xmlns:p14="http://schemas.microsoft.com/office/powerpoint/2010/main" xmlns="" val="SMDATA_13_nMjRXxMAAAAlAAAAZAAAAE0AAAAAAAAAAFMAAAAAAAAAAAAAAAAAAAAAAAAAAAAAAAEAAABQAAAAAAAAAAAA4D8AAAAAAADgPwAAAAAAAOA/AAAAAAAA4D8AAAAAAADgPwAAAAAAAOA/AAAAAAAA4D8AAAAAAADgPwAAAAAAAOA/AAAAAAAA4D8CAAAAjAAAAAEAAAAAAAAAKp+8AP///wgAAAAAAAAAAAAAAAAAAAAAAAAAAAAAAAAAAAAAeAAAAAEAAABAAAAAAAAAAAAAAABaAAAAAAAAAAAAAAAAAAAAAAAAAAAAAAAAAAAAAAAAAAAAAAAAAAAAAAAAAAAAAAAAAAAAAAAAAAAAAAAAAAAAAAAAAAAAAAAAAAAAFAAAADwAAAABAAAAAAAAABx0iQ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zL2kMAAAAEAAAAAAAAAAAAAAAAAAAAAAAAAAeAAAAaAAAAAAAAAAAAAAAAAAAAAAAAAAAAAAAECcAABAnAAAAAAAAAAAAAAAAAAAAAAAAAAAAAAAAAAAAAAAAAAAAABQAAAAAAAAAwMD/AAAAAABkAAAAMgAAAAAAAABkAAAAAAAAAH9/fwAKAAAAHwAAAFQAAAAqn7wA////AQAAAAAAAAAAAAAAAAAAAAAAAAAAAAAAAAAAAAAAAAAAHHSJAH9/fwDu7OEDzMzMAMDA/wB/f38AAAAAAAAAAAAAAAAAAAAAAAAAAAAhAAAAGAAAABQAAABaEQAAzhMAAAcfAAAfFQAAECAAACYAAAAIAAAA//////////8="/>
              </a:ext>
            </a:extLst>
          </p:cNvSpPr>
          <p:nvPr/>
        </p:nvSpPr>
        <p:spPr>
          <a:xfrm>
            <a:off x="2820670" y="3219450"/>
            <a:ext cx="2223135" cy="213995"/>
          </a:xfrm>
          <a:prstGeom prst="rect">
            <a:avLst/>
          </a:prstGeom>
          <a:solidFill>
            <a:srgbClr val="2A9FBC"/>
          </a:solidFill>
          <a:ln w="26035" cap="flat" cmpd="sng" algn="ctr">
            <a:solidFill>
              <a:srgbClr val="1C7489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52705" rIns="0" bIns="0" numCol="1" spcCol="215900" anchor="t"/>
          <a:lstStyle/>
          <a:p>
            <a:pPr marL="534670">
              <a:spcBef>
                <a:spcPts val="410"/>
              </a:spcBef>
              <a:defRPr lang="es-es"/>
            </a:pPr>
            <a:r>
              <a:rPr lang="es-es" sz="1050" spc="24">
                <a:solidFill>
                  <a:srgbClr val="FFFFFF"/>
                </a:solidFill>
              </a:rPr>
              <a:t>Docker</a:t>
            </a:r>
            <a:r>
              <a:rPr lang="es-es" sz="1050" spc="12">
                <a:solidFill>
                  <a:srgbClr val="FFFFFF"/>
                </a:solidFill>
              </a:rPr>
              <a:t> </a:t>
            </a:r>
            <a:r>
              <a:rPr lang="es-es" sz="1050" spc="24">
                <a:solidFill>
                  <a:srgbClr val="FFFFFF"/>
                </a:solidFill>
              </a:rPr>
              <a:t>Engine</a:t>
            </a:r>
            <a:endParaRPr lang="es-es" sz="1050"/>
          </a:p>
        </p:txBody>
      </p:sp>
      <p:sp>
        <p:nvSpPr>
          <p:cNvPr id="16" name="object 16"/>
          <p:cNvSpPr>
            <a:extLst>
              <a:ext uri="smNativeData">
                <pr:smNativeData xmlns:pr="smNativeData" xmlns:p14="http://schemas.microsoft.com/office/powerpoint/2010/main" xmlns="" val="SMDATA_13_nMjRXxMAAAAlAAAAZAAAAE0AAAAAAAAAAFYAAAAAAAAAAAAAAAAAAAAAAAAAAAAAAAEAAABQAAAAAAAAAAAA4D8AAAAAAADgPwAAAAAAAOA/AAAAAAAA4D8AAAAAAADgPwAAAAAAAOA/AAAAAAAA4D8AAAAAAADgPwAAAAAAAOA/AAAAAAAA4D8CAAAAjAAAAAEAAAAAAAAAKSk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0PjwMAAAAEAAAAAAAAAAAAAAAAAAAAAAAAAAeAAAAaAAAAAAAAAAAAAAAAAAAAAAAAAAAAAAAECcAABAnAAAAAAAAAAAAAAAAAAAAAAAAAAAAAAAAAAAAAAAAAAAAABQAAAAAAAAAwMD/AAAAAABkAAAAMgAAAAAAAABkAAAAAAAAAH9/fwAKAAAAHwAAAFQAAAApKSkA////AQAAAAAAAAAAAAAAAAAAAAAAAAAAAAAAAAAAAAAAAAAAAAAAAH9/fwDu7OEDzMzMAMDA/wB/f38AAAAAAAAAAAAAAAAAAAAAAAAAAAAhAAAAGAAAABQAAABZEQAA+RUAAAYfAABPFwAAECAAACYAAAAIAAAA//////////8="/>
              </a:ext>
            </a:extLst>
          </p:cNvSpPr>
          <p:nvPr/>
        </p:nvSpPr>
        <p:spPr>
          <a:xfrm>
            <a:off x="2820035" y="3571875"/>
            <a:ext cx="2223135" cy="217170"/>
          </a:xfrm>
          <a:prstGeom prst="rect">
            <a:avLst/>
          </a:prstGeom>
          <a:solidFill>
            <a:srgbClr val="292929"/>
          </a:solidFill>
          <a:ln>
            <a:noFill/>
          </a:ln>
          <a:effectLst/>
        </p:spPr>
        <p:txBody>
          <a:bodyPr vert="horz" wrap="square" lIns="0" tIns="54610" rIns="0" bIns="0" numCol="1" spcCol="215900" anchor="t"/>
          <a:lstStyle/>
          <a:p>
            <a:pPr marL="249555">
              <a:spcBef>
                <a:spcPts val="430"/>
              </a:spcBef>
              <a:defRPr lang="es-es"/>
            </a:pPr>
            <a:r>
              <a:rPr lang="es-es" sz="1050" spc="22">
                <a:solidFill>
                  <a:srgbClr val="FFFFFF"/>
                </a:solidFill>
              </a:rPr>
              <a:t>Host Operating</a:t>
            </a:r>
            <a:r>
              <a:rPr lang="es-es" sz="1050" spc="1">
                <a:solidFill>
                  <a:srgbClr val="FFFFFF"/>
                </a:solidFill>
              </a:rPr>
              <a:t> </a:t>
            </a:r>
            <a:r>
              <a:rPr lang="es-es" sz="1050" spc="24">
                <a:solidFill>
                  <a:srgbClr val="FFFFFF"/>
                </a:solidFill>
              </a:rPr>
              <a:t>System</a:t>
            </a:r>
            <a:endParaRPr lang="es-es" sz="1050"/>
          </a:p>
        </p:txBody>
      </p:sp>
      <p:sp>
        <p:nvSpPr>
          <p:cNvPr id="17" name="object 17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mYWM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ZBAAAsRkAAMMOAAAsGwAAECAAACYAAAAIAAAA//////////8="/>
              </a:ext>
            </a:extLst>
          </p:cNvSpPr>
          <p:nvPr/>
        </p:nvSpPr>
        <p:spPr>
          <a:xfrm>
            <a:off x="666115" y="4176395"/>
            <a:ext cx="1733550" cy="24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9525">
              <a:spcBef>
                <a:spcPts val="75"/>
              </a:spcBef>
              <a:defRPr lang="es-es"/>
            </a:pPr>
            <a:r>
              <a:rPr lang="es-es" sz="1500" spc="27">
                <a:solidFill>
                  <a:srgbClr val="3E3E3E"/>
                </a:solidFill>
              </a:rPr>
              <a:t>Virtual</a:t>
            </a:r>
            <a:r>
              <a:rPr lang="es-es" sz="1500" spc="16">
                <a:solidFill>
                  <a:srgbClr val="3E3E3E"/>
                </a:solidFill>
              </a:rPr>
              <a:t> </a:t>
            </a:r>
            <a:r>
              <a:rPr lang="es-es" sz="1500" spc="27">
                <a:solidFill>
                  <a:srgbClr val="3E3E3E"/>
                </a:solidFill>
              </a:rPr>
              <a:t>Machines</a:t>
            </a:r>
            <a:endParaRPr lang="es-es" sz="1500"/>
          </a:p>
        </p:txBody>
      </p:sp>
      <p:sp>
        <p:nvSpPr>
          <p:cNvPr id="18" name="object 18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9Ik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9EgAAshkAALAeAAAtGwAAECAAACYAAAAIAAAA//////////8="/>
              </a:ext>
            </a:extLst>
          </p:cNvSpPr>
          <p:nvPr/>
        </p:nvSpPr>
        <p:spPr>
          <a:xfrm>
            <a:off x="3046095" y="4177030"/>
            <a:ext cx="1942465" cy="24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9525">
              <a:spcBef>
                <a:spcPts val="75"/>
              </a:spcBef>
              <a:defRPr lang="es-es"/>
            </a:pPr>
            <a:r>
              <a:rPr lang="es-es" sz="1500" spc="34">
                <a:solidFill>
                  <a:srgbClr val="3E3E3E"/>
                </a:solidFill>
              </a:rPr>
              <a:t>Docker</a:t>
            </a:r>
            <a:r>
              <a:rPr lang="es-es" sz="1500" spc="8">
                <a:solidFill>
                  <a:srgbClr val="3E3E3E"/>
                </a:solidFill>
              </a:rPr>
              <a:t> </a:t>
            </a:r>
            <a:r>
              <a:rPr lang="es-es" sz="1500" spc="30">
                <a:solidFill>
                  <a:srgbClr val="3E3E3E"/>
                </a:solidFill>
              </a:rPr>
              <a:t>Containers</a:t>
            </a:r>
            <a:endParaRPr lang="es-es" sz="1500"/>
          </a:p>
        </p:txBody>
      </p:sp>
      <p:pic>
        <p:nvPicPr>
          <p:cNvPr id="19" name="Imagen 19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nMjR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ECAAADUMAACcNwAAjx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984375"/>
            <a:ext cx="3827780" cy="1845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Conector recto 21"/>
          <p:cNvSpPr>
            <a:extLst>
              <a:ext uri="smNativeData">
                <pr:smNativeData xmlns:pr="smNativeData" xmlns:p14="http://schemas.microsoft.com/office/powerpoint/2010/main" xmlns="" val="SMDATA_13_nMjRX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SX28AH9/fwDu7OEDzMzMAMDA/wB/f38AAAAAAAAAAAAAAAAAAAAAAAAAAAAhAAAAGAAAABQAAACRHwAAAwUAAJEfAADLHgAAEAAAACYAAAAIAAAA//////////8="/>
              </a:ext>
            </a:extLst>
          </p:cNvSpPr>
          <p:nvPr/>
        </p:nvSpPr>
        <p:spPr>
          <a:xfrm>
            <a:off x="5131435" y="814705"/>
            <a:ext cx="0" cy="4191000"/>
          </a:xfrm>
          <a:prstGeom prst="line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:p14="http://schemas.microsoft.com/office/powerpoint/2010/main" xmlns="" val="SMDATA_13_nMjRXx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BaK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p7T8MAAAAEAAAAAAAAAAAAAAAAAAAAAAAAAAeAAAAaAAAAAAAAAAAAAAAAAAAAAAAAAAAAAAAECcAABAnAAAAAAAAAAAAAAAAAAAAAAAAAAAAAAAAAAAAAAAAAAAAABQAAAAAAAAAwMD/AAAAAABkAAAAMgAAAAAAAABkAAAAAAAAAH9/fwAKAAAAHwAAAFQAAAD///8A////AQAAAAAAAAAAAAAAAAAAAAAAAAAAAAAAAAAAAAAAAAAA8FooAH9/fwDu7OEDzMzMAMDA/wB/f38AAAAAAAAAAAAAAAAAAAAAAAAAAAAhAAAAGAAAABQAAAAnFQAA+QEAACcVAACcHQAAEAAAACYAAAAIAAAA//////////8="/>
              </a:ext>
            </a:extLst>
          </p:cNvSpPr>
          <p:nvPr/>
        </p:nvSpPr>
        <p:spPr>
          <a:xfrm>
            <a:off x="3438525" y="320675"/>
            <a:ext cx="0" cy="4492625"/>
          </a:xfrm>
          <a:custGeom>
            <a:avLst/>
            <a:gdLst/>
            <a:ahLst/>
            <a:cxnLst/>
            <a:rect l="0" t="0" r="0" b="4492625"/>
            <a:pathLst>
              <a:path h="4492625">
                <a:moveTo>
                  <a:pt x="0" y="0"/>
                </a:moveTo>
                <a:lnTo>
                  <a:pt x="0" y="4492500"/>
                </a:lnTo>
              </a:path>
            </a:pathLst>
          </a:custGeom>
          <a:noFill/>
          <a:ln w="26035" cap="flat" cmpd="sng" algn="ctr">
            <a:solidFill>
              <a:srgbClr val="F05A28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iLTU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RFwAA8QQAABM2AABDDAAAECAAACYAAAAIAAAAPTAAAAAAAAA="/>
              </a:ext>
            </a:extLst>
          </p:cNvSpPr>
          <p:nvPr>
            <p:ph type="title"/>
          </p:nvPr>
        </p:nvSpPr>
        <p:spPr>
          <a:xfrm>
            <a:off x="3749675" y="803275"/>
            <a:ext cx="5040630" cy="1189990"/>
          </a:xfrm>
        </p:spPr>
        <p:txBody>
          <a:bodyPr vert="horz" wrap="square" lIns="0" tIns="9525" rIns="0" bIns="0" numCol="1" spcCol="215900" anchor="t">
            <a:prstTxWarp prst="textNoShape">
              <a:avLst/>
            </a:prstTxWarp>
          </a:bodyPr>
          <a:lstStyle/>
          <a:p>
            <a:pPr marL="295275" indent="-285750">
              <a:spcBef>
                <a:spcPts val="75"/>
              </a:spcBef>
              <a:buFont typeface="Arial" pitchFamily="2" charset="0"/>
              <a:buChar char="•"/>
              <a:defRPr lang="es-es"/>
            </a:pPr>
            <a:r>
              <a:rPr lang="es-es" sz="1800" spc="37">
                <a:solidFill>
                  <a:srgbClr val="17375E"/>
                </a:solidFill>
              </a:rPr>
              <a:t>Lightweight, </a:t>
            </a:r>
            <a:r>
              <a:rPr lang="es-es" sz="1800" spc="33">
                <a:solidFill>
                  <a:srgbClr val="17375E"/>
                </a:solidFill>
              </a:rPr>
              <a:t>open, </a:t>
            </a:r>
            <a:r>
              <a:rPr lang="es-es" sz="1800" spc="35">
                <a:solidFill>
                  <a:srgbClr val="17375E"/>
                </a:solidFill>
              </a:rPr>
              <a:t>secure</a:t>
            </a:r>
            <a:r>
              <a:rPr lang="es-es" sz="1800" spc="10">
                <a:solidFill>
                  <a:srgbClr val="17375E"/>
                </a:solidFill>
              </a:rPr>
              <a:t> </a:t>
            </a:r>
            <a:r>
              <a:rPr lang="es-es" sz="1800" spc="33">
                <a:solidFill>
                  <a:srgbClr val="17375E"/>
                </a:solidFill>
              </a:rPr>
              <a:t>platform</a:t>
            </a:r>
          </a:p>
          <a:p>
            <a:pPr marL="295275" marR="3810" indent="-285750">
              <a:lnSpc>
                <a:spcPct val="162000"/>
              </a:lnSpc>
              <a:buFont typeface="Arial" pitchFamily="2" charset="0"/>
              <a:buChar char="•"/>
              <a:defRPr lang="es-es"/>
            </a:pPr>
            <a:r>
              <a:rPr lang="es-es" sz="1800" spc="37">
                <a:solidFill>
                  <a:srgbClr val="17375E"/>
                </a:solidFill>
              </a:rPr>
              <a:t>Simplify </a:t>
            </a:r>
            <a:r>
              <a:rPr lang="es-es" sz="1800" spc="33">
                <a:solidFill>
                  <a:srgbClr val="17375E"/>
                </a:solidFill>
              </a:rPr>
              <a:t>building, </a:t>
            </a:r>
            <a:r>
              <a:rPr lang="es-es" sz="1800" spc="35">
                <a:solidFill>
                  <a:srgbClr val="17375E"/>
                </a:solidFill>
              </a:rPr>
              <a:t>shipping, </a:t>
            </a:r>
            <a:r>
              <a:rPr lang="es-es" sz="1800" spc="33">
                <a:solidFill>
                  <a:srgbClr val="17375E"/>
                </a:solidFill>
              </a:rPr>
              <a:t>running</a:t>
            </a:r>
            <a:r>
              <a:rPr lang="es-es" sz="1800" spc="10">
                <a:solidFill>
                  <a:srgbClr val="17375E"/>
                </a:solidFill>
              </a:rPr>
              <a:t> </a:t>
            </a:r>
            <a:r>
              <a:rPr lang="es-es" sz="1800" spc="45">
                <a:solidFill>
                  <a:srgbClr val="17375E"/>
                </a:solidFill>
              </a:rPr>
              <a:t>apps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:p14="http://schemas.microsoft.com/office/powerpoint/2010/main" xmlns="" val="SMDATA_13_nMjRXx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diQ2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RFwAAtQwAAPs0AAAzGQAAECAAACYAAAAIAAAA//////////8="/>
              </a:ext>
            </a:extLst>
          </p:cNvSpPr>
          <p:nvPr/>
        </p:nvSpPr>
        <p:spPr>
          <a:xfrm>
            <a:off x="3749675" y="2065655"/>
            <a:ext cx="4862830" cy="2030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295275" indent="-285750">
              <a:spcBef>
                <a:spcPts val="75"/>
              </a:spcBef>
              <a:buFont typeface="Arial" pitchFamily="2" charset="0"/>
              <a:buChar char="•"/>
              <a:defRPr lang="es-es"/>
            </a:pP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Runs </a:t>
            </a:r>
            <a:r>
              <a:rPr lang="es-es" spc="27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natively </a:t>
            </a:r>
            <a:r>
              <a:rPr lang="es-es" spc="3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on </a:t>
            </a: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Linux </a:t>
            </a:r>
            <a:r>
              <a:rPr lang="es-es" spc="29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or </a:t>
            </a: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Windows</a:t>
            </a:r>
            <a:r>
              <a:rPr lang="es-es" spc="-2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32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Server</a:t>
            </a:r>
          </a:p>
          <a:p>
            <a:pPr marL="295275" marR="338455" indent="-285750">
              <a:spcBef>
                <a:spcPts val="1350"/>
              </a:spcBef>
              <a:buFont typeface="Arial" pitchFamily="2" charset="0"/>
              <a:buChar char="•"/>
              <a:defRPr lang="es-es"/>
            </a:pP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Runs </a:t>
            </a:r>
            <a:r>
              <a:rPr lang="es-es" spc="3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on </a:t>
            </a: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Windows </a:t>
            </a:r>
            <a:r>
              <a:rPr lang="es-es" spc="29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or </a:t>
            </a:r>
            <a:r>
              <a:rPr lang="es-es" spc="2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Mac</a:t>
            </a:r>
            <a:r>
              <a:rPr lang="es-es" spc="-24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3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Development  </a:t>
            </a:r>
            <a:r>
              <a:rPr lang="es-es" spc="32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machines </a:t>
            </a:r>
            <a:r>
              <a:rPr lang="es-es" spc="30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(with </a:t>
            </a:r>
            <a:r>
              <a:rPr lang="es-es" spc="32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lang="es-es" spc="2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virtual</a:t>
            </a:r>
            <a:r>
              <a:rPr lang="es-es" spc="-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32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machine)</a:t>
            </a:r>
            <a:endParaRPr lang="es-es">
              <a:solidFill>
                <a:srgbClr val="17375E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95275" indent="-285750">
              <a:spcBef>
                <a:spcPts val="1350"/>
              </a:spcBef>
              <a:buFont typeface="Arial" pitchFamily="2" charset="0"/>
              <a:buChar char="•"/>
              <a:defRPr lang="es-es"/>
            </a:pPr>
            <a:r>
              <a:rPr lang="es-es" spc="30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Relies </a:t>
            </a:r>
            <a:r>
              <a:rPr lang="es-es" spc="3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on "images" </a:t>
            </a:r>
            <a:r>
              <a:rPr lang="es-es" spc="35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and</a:t>
            </a:r>
            <a:r>
              <a:rPr lang="es-es" spc="-3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lang="es-es" spc="29">
                <a:solidFill>
                  <a:srgbClr val="17375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"containers"</a:t>
            </a:r>
            <a:endParaRPr lang="es-es">
              <a:solidFill>
                <a:srgbClr val="17375E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:p14="http://schemas.microsoft.com/office/powerpoint/2010/main" xmlns="" val="SMDATA_13_nMjRXxMAAAAlAAAAZAAAAA0AAAAAAAAAAAAAAAAAAAAAAAAAAAAAAAAAAAAAAAAAAAEAAABQAAAAAAAAAAAA4D8AAAAAAADgPwAAAAAAAOA/AAAAAAAA4D8AAAAAAADgPwAAAAAAAOA/AAAAAAAA4D8AAAAAAADgPwAAAAAAAOA/AAAAAAAA4D8CAAAAjAAAAAEAAAACAAAA////AP///wgAAAAAAAAAAJxv8uSKgW1Cn+ldAI+WeC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JpYWw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nAQAA1goAABATAAC8FAAAEAAAACYAAAAIAAAA//////////8="/>
              </a:ext>
            </a:extLst>
          </p:cNvSpPr>
          <p:nvPr/>
        </p:nvSpPr>
        <p:spPr>
          <a:xfrm>
            <a:off x="268605" y="1761490"/>
            <a:ext cx="2830195" cy="160909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s-es"/>
            </a:pPr>
            <a:endParaRPr lang="es-es" sz="1350"/>
          </a:p>
        </p:txBody>
      </p:sp>
      <p:sp>
        <p:nvSpPr>
          <p:cNvPr id="6" name="object 6"/>
          <p:cNvSpPr>
            <a:extLst>
              <a:ext uri="smNativeData">
                <pr:smNativeData xmlns:pr="smNativeData" xmlns:p14="http://schemas.microsoft.com/office/powerpoint/2010/main" xmlns="" val="SMDATA_13_nMjRXx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tBQAAmggAAD4PAAAWCgAAECAAACYAAAAIAAAA//////////8="/>
              </a:ext>
            </a:extLst>
          </p:cNvSpPr>
          <p:nvPr/>
        </p:nvSpPr>
        <p:spPr>
          <a:xfrm>
            <a:off x="882015" y="1398270"/>
            <a:ext cx="1595755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9525">
              <a:spcBef>
                <a:spcPts val="75"/>
              </a:spcBef>
              <a:defRPr lang="es-es"/>
            </a:pPr>
            <a:r>
              <a:rPr lang="es-es" sz="1500" spc="34">
                <a:solidFill>
                  <a:srgbClr val="3E3E3E"/>
                </a:solidFill>
              </a:rPr>
              <a:t>What </a:t>
            </a:r>
            <a:r>
              <a:rPr lang="es-es" sz="1500" spc="27">
                <a:solidFill>
                  <a:srgbClr val="3E3E3E"/>
                </a:solidFill>
              </a:rPr>
              <a:t>Is</a:t>
            </a:r>
            <a:r>
              <a:rPr lang="es-es" sz="1500">
                <a:solidFill>
                  <a:srgbClr val="3E3E3E"/>
                </a:solidFill>
              </a:rPr>
              <a:t> </a:t>
            </a:r>
            <a:r>
              <a:rPr lang="es-es" sz="1500" spc="33">
                <a:solidFill>
                  <a:srgbClr val="3E3E3E"/>
                </a:solidFill>
              </a:rPr>
              <a:t>Docker?</a:t>
            </a:r>
            <a:endParaRPr lang="es-es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1AAAF7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950</Words>
  <Application>Microsoft Office PowerPoint</Application>
  <PresentationFormat>On-screen Show (16:9)</PresentationFormat>
  <Paragraphs>240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Gill Sans MT</vt:lpstr>
      <vt:lpstr>Tahoma</vt:lpstr>
      <vt:lpstr>Times New Roman</vt:lpstr>
      <vt:lpstr>Trebuchet MS</vt:lpstr>
      <vt:lpstr>Wingdings 2</vt:lpstr>
      <vt:lpstr>Yanone Kaffeesatz Regular</vt:lpstr>
      <vt:lpstr>Presentation</vt:lpstr>
      <vt:lpstr>Dividend</vt:lpstr>
      <vt:lpstr>SITE Reliability Engineering Training  phase 1 – Dec 14to 23rd</vt:lpstr>
      <vt:lpstr>Content [Module 3] Dec 21st – 23rd</vt:lpstr>
      <vt:lpstr>Introduction to Docker</vt:lpstr>
      <vt:lpstr>PowerPoint Presentation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Presentation</vt:lpstr>
      <vt:lpstr>Docker Compose: Multi Container Applications</vt:lpstr>
      <vt:lpstr>Docker Compose: Multi Container Applications</vt:lpstr>
      <vt:lpstr>Docker Compose: Scale Container Applications</vt:lpstr>
      <vt:lpstr>A lightweight virtualization for Applications Smaller than VM's</vt:lpstr>
      <vt:lpstr>Why use it?</vt:lpstr>
      <vt:lpstr>PowerPoint Presentation</vt:lpstr>
      <vt:lpstr>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Home System</dc:creator>
  <cp:keywords/>
  <dc:description/>
  <cp:lastModifiedBy>Krishna Murthy P</cp:lastModifiedBy>
  <cp:revision>8</cp:revision>
  <dcterms:created xsi:type="dcterms:W3CDTF">2017-11-26T12:06:21Z</dcterms:created>
  <dcterms:modified xsi:type="dcterms:W3CDTF">2020-12-21T03:32:19Z</dcterms:modified>
</cp:coreProperties>
</file>