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91" r:id="rId4"/>
  </p:sldMasterIdLst>
  <p:notesMasterIdLst>
    <p:notesMasterId r:id="rId21"/>
  </p:notesMasterIdLst>
  <p:handoutMasterIdLst>
    <p:handoutMasterId r:id="rId22"/>
  </p:handoutMasterIdLst>
  <p:sldIdLst>
    <p:sldId id="449" r:id="rId5"/>
    <p:sldId id="451" r:id="rId6"/>
    <p:sldId id="475" r:id="rId7"/>
    <p:sldId id="515" r:id="rId8"/>
    <p:sldId id="511" r:id="rId9"/>
    <p:sldId id="512" r:id="rId10"/>
    <p:sldId id="452" r:id="rId11"/>
    <p:sldId id="524" r:id="rId12"/>
    <p:sldId id="520" r:id="rId13"/>
    <p:sldId id="518" r:id="rId14"/>
    <p:sldId id="519" r:id="rId15"/>
    <p:sldId id="521" r:id="rId16"/>
    <p:sldId id="522" r:id="rId17"/>
    <p:sldId id="523" r:id="rId18"/>
    <p:sldId id="476" r:id="rId19"/>
    <p:sldId id="429" r:id="rId20"/>
  </p:sldIdLst>
  <p:sldSz cx="9906000" cy="6858000" type="A4"/>
  <p:notesSz cx="7099300" cy="10234613"/>
  <p:defaultTextStyle>
    <a:defPPr>
      <a:defRPr lang="ja-JP"/>
    </a:defPPr>
    <a:lvl1pPr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1pPr>
    <a:lvl2pPr marL="4572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2pPr>
    <a:lvl3pPr marL="9144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3pPr>
    <a:lvl4pPr marL="13716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4pPr>
    <a:lvl5pPr marL="1828800" algn="l" rtl="0" fontAlgn="base">
      <a:spcBef>
        <a:spcPct val="0"/>
      </a:spcBef>
      <a:spcAft>
        <a:spcPct val="0"/>
      </a:spcAft>
      <a:defRPr kumimoji="1" sz="1000" kern="1200">
        <a:solidFill>
          <a:schemeClr val="tx1"/>
        </a:solidFill>
        <a:latin typeface="ＭＳ Ｐゴシック" charset="-128"/>
        <a:ea typeface="ＭＳ Ｐゴシック" charset="-128"/>
        <a:cs typeface="+mn-cs"/>
      </a:defRPr>
    </a:lvl5pPr>
    <a:lvl6pPr marL="2286000" algn="l" defTabSz="914400" rtl="0" eaLnBrk="1" latinLnBrk="0" hangingPunct="1">
      <a:defRPr kumimoji="1" sz="1000" kern="1200">
        <a:solidFill>
          <a:schemeClr val="tx1"/>
        </a:solidFill>
        <a:latin typeface="ＭＳ Ｐゴシック" charset="-128"/>
        <a:ea typeface="ＭＳ Ｐゴシック" charset="-128"/>
        <a:cs typeface="+mn-cs"/>
      </a:defRPr>
    </a:lvl6pPr>
    <a:lvl7pPr marL="2743200" algn="l" defTabSz="914400" rtl="0" eaLnBrk="1" latinLnBrk="0" hangingPunct="1">
      <a:defRPr kumimoji="1" sz="1000" kern="1200">
        <a:solidFill>
          <a:schemeClr val="tx1"/>
        </a:solidFill>
        <a:latin typeface="ＭＳ Ｐゴシック" charset="-128"/>
        <a:ea typeface="ＭＳ Ｐゴシック" charset="-128"/>
        <a:cs typeface="+mn-cs"/>
      </a:defRPr>
    </a:lvl7pPr>
    <a:lvl8pPr marL="3200400" algn="l" defTabSz="914400" rtl="0" eaLnBrk="1" latinLnBrk="0" hangingPunct="1">
      <a:defRPr kumimoji="1" sz="1000" kern="1200">
        <a:solidFill>
          <a:schemeClr val="tx1"/>
        </a:solidFill>
        <a:latin typeface="ＭＳ Ｐゴシック" charset="-128"/>
        <a:ea typeface="ＭＳ Ｐゴシック" charset="-128"/>
        <a:cs typeface="+mn-cs"/>
      </a:defRPr>
    </a:lvl8pPr>
    <a:lvl9pPr marL="3657600" algn="l" defTabSz="914400" rtl="0" eaLnBrk="1" latinLnBrk="0" hangingPunct="1">
      <a:defRPr kumimoji="1" sz="1000" kern="1200">
        <a:solidFill>
          <a:schemeClr val="tx1"/>
        </a:solidFill>
        <a:latin typeface="ＭＳ Ｐゴシック" charset="-128"/>
        <a:ea typeface="ＭＳ Ｐゴシック" charset="-128"/>
        <a:cs typeface="+mn-cs"/>
      </a:defRPr>
    </a:lvl9pPr>
  </p:defaultTextStyle>
  <p:extLst>
    <p:ext uri="{EFAFB233-063F-42B5-8137-9DF3F51BA10A}">
      <p15:sldGuideLst xmlns:p15="http://schemas.microsoft.com/office/powerpoint/2012/main">
        <p15:guide id="1" orient="horz" pos="2130">
          <p15:clr>
            <a:srgbClr val="A4A3A4"/>
          </p15:clr>
        </p15:guide>
        <p15:guide id="2" orient="horz" pos="76">
          <p15:clr>
            <a:srgbClr val="A4A3A4"/>
          </p15:clr>
        </p15:guide>
        <p15:guide id="3" orient="horz" pos="4114">
          <p15:clr>
            <a:srgbClr val="A4A3A4"/>
          </p15:clr>
        </p15:guide>
        <p15:guide id="4" pos="3120">
          <p15:clr>
            <a:srgbClr val="A4A3A4"/>
          </p15:clr>
        </p15:guide>
        <p15:guide id="5" pos="6023">
          <p15:clr>
            <a:srgbClr val="A4A3A4"/>
          </p15:clr>
        </p15:guide>
        <p15:guide id="6" pos="4429">
          <p15:clr>
            <a:srgbClr val="A4A3A4"/>
          </p15:clr>
        </p15:guide>
        <p15:guide id="7" pos="214">
          <p15:clr>
            <a:srgbClr val="A4A3A4"/>
          </p15:clr>
        </p15:guide>
      </p15:sldGuideLst>
    </p:ext>
    <p:ext uri="{2D200454-40CA-4A62-9FC3-DE9A4176ACB9}">
      <p15:notesGuideLst xmlns:p15="http://schemas.microsoft.com/office/powerpoint/2012/main">
        <p15:guide id="1" orient="horz" pos="3223" userDrawn="1">
          <p15:clr>
            <a:srgbClr val="A4A3A4"/>
          </p15:clr>
        </p15:guide>
        <p15:guide id="2" pos="223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D000"/>
    <a:srgbClr val="C3D8EF"/>
    <a:srgbClr val="99CCFF"/>
    <a:srgbClr val="2669AC"/>
    <a:srgbClr val="E1EBF7"/>
    <a:srgbClr val="CCFFFF"/>
    <a:srgbClr val="FF0000"/>
    <a:srgbClr val="FBFCFF"/>
    <a:srgbClr val="F3F6FF"/>
    <a:srgbClr val="12BE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F80A9D-6359-415F-95BF-15D5726451B4}" v="267" dt="2025-03-11T10:52:18.05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12" autoAdjust="0"/>
    <p:restoredTop sz="94754" autoAdjust="0"/>
  </p:normalViewPr>
  <p:slideViewPr>
    <p:cSldViewPr snapToGrid="0" snapToObjects="1">
      <p:cViewPr varScale="1">
        <p:scale>
          <a:sx n="82" d="100"/>
          <a:sy n="82" d="100"/>
        </p:scale>
        <p:origin x="763" y="72"/>
      </p:cViewPr>
      <p:guideLst>
        <p:guide orient="horz" pos="2130"/>
        <p:guide orient="horz" pos="76"/>
        <p:guide orient="horz" pos="4114"/>
        <p:guide pos="3120"/>
        <p:guide pos="6023"/>
        <p:guide pos="4429"/>
        <p:guide pos="214"/>
      </p:guideLst>
    </p:cSldViewPr>
  </p:slideViewPr>
  <p:outlineViewPr>
    <p:cViewPr>
      <p:scale>
        <a:sx n="33" d="100"/>
        <a:sy n="33" d="100"/>
      </p:scale>
      <p:origin x="18"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61" d="100"/>
          <a:sy n="61" d="100"/>
        </p:scale>
        <p:origin x="-3144" y="-72"/>
      </p:cViewPr>
      <p:guideLst>
        <p:guide orient="horz" pos="3223"/>
        <p:guide pos="2235"/>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LC 崎野雄大" userId="2915817f-b032-4347-b2e6-3dace68aaf66" providerId="ADAL" clId="{6AF80A9D-6359-415F-95BF-15D5726451B4}"/>
    <pc:docChg chg="undo custSel addSld delSld modSld sldOrd">
      <pc:chgData name="MLC 崎野雄大" userId="2915817f-b032-4347-b2e6-3dace68aaf66" providerId="ADAL" clId="{6AF80A9D-6359-415F-95BF-15D5726451B4}" dt="2025-03-11T11:00:17.280" v="17662" actId="1076"/>
      <pc:docMkLst>
        <pc:docMk/>
      </pc:docMkLst>
      <pc:sldChg chg="addSp delSp modSp mod">
        <pc:chgData name="MLC 崎野雄大" userId="2915817f-b032-4347-b2e6-3dace68aaf66" providerId="ADAL" clId="{6AF80A9D-6359-415F-95BF-15D5726451B4}" dt="2025-03-02T23:27:30.877" v="235" actId="20577"/>
        <pc:sldMkLst>
          <pc:docMk/>
          <pc:sldMk cId="780537018" sldId="449"/>
        </pc:sldMkLst>
        <pc:spChg chg="mod">
          <ac:chgData name="MLC 崎野雄大" userId="2915817f-b032-4347-b2e6-3dace68aaf66" providerId="ADAL" clId="{6AF80A9D-6359-415F-95BF-15D5726451B4}" dt="2025-02-26T00:31:45.795" v="9" actId="20577"/>
          <ac:spMkLst>
            <pc:docMk/>
            <pc:sldMk cId="780537018" sldId="449"/>
            <ac:spMk id="5" creationId="{00000000-0000-0000-0000-000000000000}"/>
          </ac:spMkLst>
        </pc:spChg>
        <pc:spChg chg="mod">
          <ac:chgData name="MLC 崎野雄大" userId="2915817f-b032-4347-b2e6-3dace68aaf66" providerId="ADAL" clId="{6AF80A9D-6359-415F-95BF-15D5726451B4}" dt="2025-02-26T00:32:19.840" v="31" actId="20577"/>
          <ac:spMkLst>
            <pc:docMk/>
            <pc:sldMk cId="780537018" sldId="449"/>
            <ac:spMk id="6" creationId="{00000000-0000-0000-0000-000000000000}"/>
          </ac:spMkLst>
        </pc:spChg>
        <pc:spChg chg="mod">
          <ac:chgData name="MLC 崎野雄大" userId="2915817f-b032-4347-b2e6-3dace68aaf66" providerId="ADAL" clId="{6AF80A9D-6359-415F-95BF-15D5726451B4}" dt="2025-03-02T23:27:30.877" v="235" actId="20577"/>
          <ac:spMkLst>
            <pc:docMk/>
            <pc:sldMk cId="780537018" sldId="449"/>
            <ac:spMk id="7" creationId="{00000000-0000-0000-0000-000000000000}"/>
          </ac:spMkLst>
        </pc:spChg>
        <pc:spChg chg="add del mod">
          <ac:chgData name="MLC 崎野雄大" userId="2915817f-b032-4347-b2e6-3dace68aaf66" providerId="ADAL" clId="{6AF80A9D-6359-415F-95BF-15D5726451B4}" dt="2025-02-26T00:33:43.197" v="45" actId="20577"/>
          <ac:spMkLst>
            <pc:docMk/>
            <pc:sldMk cId="780537018" sldId="449"/>
            <ac:spMk id="8" creationId="{00000000-0000-0000-0000-000000000000}"/>
          </ac:spMkLst>
        </pc:spChg>
        <pc:spChg chg="add del mod">
          <ac:chgData name="MLC 崎野雄大" userId="2915817f-b032-4347-b2e6-3dace68aaf66" providerId="ADAL" clId="{6AF80A9D-6359-415F-95BF-15D5726451B4}" dt="2025-02-26T00:34:09.386" v="90" actId="20577"/>
          <ac:spMkLst>
            <pc:docMk/>
            <pc:sldMk cId="780537018" sldId="449"/>
            <ac:spMk id="9" creationId="{00000000-0000-0000-0000-000000000000}"/>
          </ac:spMkLst>
        </pc:spChg>
      </pc:sldChg>
      <pc:sldChg chg="modSp mod">
        <pc:chgData name="MLC 崎野雄大" userId="2915817f-b032-4347-b2e6-3dace68aaf66" providerId="ADAL" clId="{6AF80A9D-6359-415F-95BF-15D5726451B4}" dt="2025-03-02T23:28:32.225" v="313" actId="20577"/>
        <pc:sldMkLst>
          <pc:docMk/>
          <pc:sldMk cId="4275033258" sldId="451"/>
        </pc:sldMkLst>
        <pc:spChg chg="mod">
          <ac:chgData name="MLC 崎野雄大" userId="2915817f-b032-4347-b2e6-3dace68aaf66" providerId="ADAL" clId="{6AF80A9D-6359-415F-95BF-15D5726451B4}" dt="2025-03-02T23:28:32.225" v="313" actId="20577"/>
          <ac:spMkLst>
            <pc:docMk/>
            <pc:sldMk cId="4275033258" sldId="451"/>
            <ac:spMk id="4" creationId="{00000000-0000-0000-0000-000000000000}"/>
          </ac:spMkLst>
        </pc:spChg>
      </pc:sldChg>
      <pc:sldChg chg="addSp delSp modSp mod">
        <pc:chgData name="MLC 崎野雄大" userId="2915817f-b032-4347-b2e6-3dace68aaf66" providerId="ADAL" clId="{6AF80A9D-6359-415F-95BF-15D5726451B4}" dt="2025-03-11T10:55:16.198" v="17195" actId="20577"/>
        <pc:sldMkLst>
          <pc:docMk/>
          <pc:sldMk cId="2427497429" sldId="452"/>
        </pc:sldMkLst>
        <pc:spChg chg="mod">
          <ac:chgData name="MLC 崎野雄大" userId="2915817f-b032-4347-b2e6-3dace68aaf66" providerId="ADAL" clId="{6AF80A9D-6359-415F-95BF-15D5726451B4}" dt="2025-03-10T00:02:23.845" v="5177" actId="1076"/>
          <ac:spMkLst>
            <pc:docMk/>
            <pc:sldMk cId="2427497429" sldId="452"/>
            <ac:spMk id="2" creationId="{C8660662-A6F8-4F06-9743-F5093C6129B4}"/>
          </ac:spMkLst>
        </pc:spChg>
        <pc:spChg chg="add del mod">
          <ac:chgData name="MLC 崎野雄大" userId="2915817f-b032-4347-b2e6-3dace68aaf66" providerId="ADAL" clId="{6AF80A9D-6359-415F-95BF-15D5726451B4}" dt="2025-03-10T06:39:13.904" v="6490" actId="478"/>
          <ac:spMkLst>
            <pc:docMk/>
            <pc:sldMk cId="2427497429" sldId="452"/>
            <ac:spMk id="3" creationId="{953F4DBC-4583-F6AD-D0EA-0E8A4EEB9675}"/>
          </ac:spMkLst>
        </pc:spChg>
        <pc:spChg chg="add del mod">
          <ac:chgData name="MLC 崎野雄大" userId="2915817f-b032-4347-b2e6-3dace68aaf66" providerId="ADAL" clId="{6AF80A9D-6359-415F-95BF-15D5726451B4}" dt="2025-03-10T06:39:19.361" v="6493" actId="478"/>
          <ac:spMkLst>
            <pc:docMk/>
            <pc:sldMk cId="2427497429" sldId="452"/>
            <ac:spMk id="4" creationId="{4A361072-113A-5E3B-ABCA-6464E6CCF2A2}"/>
          </ac:spMkLst>
        </pc:spChg>
        <pc:spChg chg="add del mod">
          <ac:chgData name="MLC 崎野雄大" userId="2915817f-b032-4347-b2e6-3dace68aaf66" providerId="ADAL" clId="{6AF80A9D-6359-415F-95BF-15D5726451B4}" dt="2025-03-10T06:39:20.382" v="6494" actId="478"/>
          <ac:spMkLst>
            <pc:docMk/>
            <pc:sldMk cId="2427497429" sldId="452"/>
            <ac:spMk id="5" creationId="{A49E9303-F936-9709-C3BD-D6A36571AF3F}"/>
          </ac:spMkLst>
        </pc:spChg>
        <pc:spChg chg="add del mod">
          <ac:chgData name="MLC 崎野雄大" userId="2915817f-b032-4347-b2e6-3dace68aaf66" providerId="ADAL" clId="{6AF80A9D-6359-415F-95BF-15D5726451B4}" dt="2025-03-10T06:39:22.203" v="6498"/>
          <ac:spMkLst>
            <pc:docMk/>
            <pc:sldMk cId="2427497429" sldId="452"/>
            <ac:spMk id="6" creationId="{F7075DAC-859B-C232-5932-343F520E96AE}"/>
          </ac:spMkLst>
        </pc:spChg>
        <pc:spChg chg="add mod">
          <ac:chgData name="MLC 崎野雄大" userId="2915817f-b032-4347-b2e6-3dace68aaf66" providerId="ADAL" clId="{6AF80A9D-6359-415F-95BF-15D5726451B4}" dt="2025-03-10T06:43:40.664" v="6552" actId="14100"/>
          <ac:spMkLst>
            <pc:docMk/>
            <pc:sldMk cId="2427497429" sldId="452"/>
            <ac:spMk id="7" creationId="{8DA93AAC-979F-119A-B087-EAD1D9D9FBAE}"/>
          </ac:spMkLst>
        </pc:spChg>
        <pc:spChg chg="add del mod">
          <ac:chgData name="MLC 崎野雄大" userId="2915817f-b032-4347-b2e6-3dace68aaf66" providerId="ADAL" clId="{6AF80A9D-6359-415F-95BF-15D5726451B4}" dt="2025-03-10T06:37:02.283" v="6456" actId="478"/>
          <ac:spMkLst>
            <pc:docMk/>
            <pc:sldMk cId="2427497429" sldId="452"/>
            <ac:spMk id="9" creationId="{2CD087DB-6AF2-1623-660C-9FCAFD9120BA}"/>
          </ac:spMkLst>
        </pc:spChg>
        <pc:spChg chg="mod">
          <ac:chgData name="MLC 崎野雄大" userId="2915817f-b032-4347-b2e6-3dace68aaf66" providerId="ADAL" clId="{6AF80A9D-6359-415F-95BF-15D5726451B4}" dt="2025-03-06T08:23:13.096" v="2184" actId="14100"/>
          <ac:spMkLst>
            <pc:docMk/>
            <pc:sldMk cId="2427497429" sldId="452"/>
            <ac:spMk id="10" creationId="{A31492A6-7B19-3005-4D59-063C092E9659}"/>
          </ac:spMkLst>
        </pc:spChg>
        <pc:spChg chg="add mod">
          <ac:chgData name="MLC 崎野雄大" userId="2915817f-b032-4347-b2e6-3dace68aaf66" providerId="ADAL" clId="{6AF80A9D-6359-415F-95BF-15D5726451B4}" dt="2025-03-10T00:02:17.403" v="5176" actId="1076"/>
          <ac:spMkLst>
            <pc:docMk/>
            <pc:sldMk cId="2427497429" sldId="452"/>
            <ac:spMk id="11" creationId="{428A4CAD-1AF7-23EB-AA28-93BFE651C25C}"/>
          </ac:spMkLst>
        </pc:spChg>
        <pc:spChg chg="add mod">
          <ac:chgData name="MLC 崎野雄大" userId="2915817f-b032-4347-b2e6-3dace68aaf66" providerId="ADAL" clId="{6AF80A9D-6359-415F-95BF-15D5726451B4}" dt="2025-03-11T09:51:27.197" v="15503" actId="113"/>
          <ac:spMkLst>
            <pc:docMk/>
            <pc:sldMk cId="2427497429" sldId="452"/>
            <ac:spMk id="12" creationId="{169FFEC2-26DB-B5B2-2AD6-0827220BC2A4}"/>
          </ac:spMkLst>
        </pc:spChg>
        <pc:spChg chg="mod">
          <ac:chgData name="MLC 崎野雄大" userId="2915817f-b032-4347-b2e6-3dace68aaf66" providerId="ADAL" clId="{6AF80A9D-6359-415F-95BF-15D5726451B4}" dt="2025-03-10T09:07:49.437" v="7968" actId="113"/>
          <ac:spMkLst>
            <pc:docMk/>
            <pc:sldMk cId="2427497429" sldId="452"/>
            <ac:spMk id="13" creationId="{00000000-0000-0000-0000-000000000000}"/>
          </ac:spMkLst>
        </pc:spChg>
        <pc:spChg chg="add mod">
          <ac:chgData name="MLC 崎野雄大" userId="2915817f-b032-4347-b2e6-3dace68aaf66" providerId="ADAL" clId="{6AF80A9D-6359-415F-95BF-15D5726451B4}" dt="2025-03-11T10:55:16.198" v="17195" actId="20577"/>
          <ac:spMkLst>
            <pc:docMk/>
            <pc:sldMk cId="2427497429" sldId="452"/>
            <ac:spMk id="14" creationId="{01DCDB91-FF3C-D1B7-77F5-B934E4A790E8}"/>
          </ac:spMkLst>
        </pc:spChg>
        <pc:spChg chg="add mod">
          <ac:chgData name="MLC 崎野雄大" userId="2915817f-b032-4347-b2e6-3dace68aaf66" providerId="ADAL" clId="{6AF80A9D-6359-415F-95BF-15D5726451B4}" dt="2025-03-10T06:44:22.632" v="6558" actId="1076"/>
          <ac:spMkLst>
            <pc:docMk/>
            <pc:sldMk cId="2427497429" sldId="452"/>
            <ac:spMk id="15" creationId="{5705F538-2DB3-61A7-6572-36E737C30D51}"/>
          </ac:spMkLst>
        </pc:spChg>
        <pc:spChg chg="add mod ord">
          <ac:chgData name="MLC 崎野雄大" userId="2915817f-b032-4347-b2e6-3dace68aaf66" providerId="ADAL" clId="{6AF80A9D-6359-415F-95BF-15D5726451B4}" dt="2025-03-10T06:43:16.897" v="6548" actId="1076"/>
          <ac:spMkLst>
            <pc:docMk/>
            <pc:sldMk cId="2427497429" sldId="452"/>
            <ac:spMk id="17" creationId="{82555216-69B0-FC31-9409-91E028A76BF6}"/>
          </ac:spMkLst>
        </pc:spChg>
        <pc:spChg chg="add del mod">
          <ac:chgData name="MLC 崎野雄大" userId="2915817f-b032-4347-b2e6-3dace68aaf66" providerId="ADAL" clId="{6AF80A9D-6359-415F-95BF-15D5726451B4}" dt="2025-03-10T06:39:15.904" v="6491" actId="478"/>
          <ac:spMkLst>
            <pc:docMk/>
            <pc:sldMk cId="2427497429" sldId="452"/>
            <ac:spMk id="19" creationId="{045167FA-E113-D0A2-94C5-42F694FA0238}"/>
          </ac:spMkLst>
        </pc:spChg>
        <pc:spChg chg="add del mod">
          <ac:chgData name="MLC 崎野雄大" userId="2915817f-b032-4347-b2e6-3dace68aaf66" providerId="ADAL" clId="{6AF80A9D-6359-415F-95BF-15D5726451B4}" dt="2025-03-10T06:39:22.202" v="6496" actId="478"/>
          <ac:spMkLst>
            <pc:docMk/>
            <pc:sldMk cId="2427497429" sldId="452"/>
            <ac:spMk id="20" creationId="{E52F8530-F81C-FEA6-1E0A-FB72E8E94163}"/>
          </ac:spMkLst>
        </pc:spChg>
        <pc:spChg chg="add mod ord">
          <ac:chgData name="MLC 崎野雄大" userId="2915817f-b032-4347-b2e6-3dace68aaf66" providerId="ADAL" clId="{6AF80A9D-6359-415F-95BF-15D5726451B4}" dt="2025-03-10T06:42:49.088" v="6541" actId="1076"/>
          <ac:spMkLst>
            <pc:docMk/>
            <pc:sldMk cId="2427497429" sldId="452"/>
            <ac:spMk id="21" creationId="{E969DE0D-835E-12BA-E35C-ED1F6B4E7593}"/>
          </ac:spMkLst>
        </pc:spChg>
        <pc:spChg chg="add mod ord">
          <ac:chgData name="MLC 崎野雄大" userId="2915817f-b032-4347-b2e6-3dace68aaf66" providerId="ADAL" clId="{6AF80A9D-6359-415F-95BF-15D5726451B4}" dt="2025-03-10T06:43:07.761" v="6545" actId="166"/>
          <ac:spMkLst>
            <pc:docMk/>
            <pc:sldMk cId="2427497429" sldId="452"/>
            <ac:spMk id="22" creationId="{406A77A8-F9B3-1BD3-4F71-39A68D14A3EC}"/>
          </ac:spMkLst>
        </pc:spChg>
        <pc:spChg chg="mod">
          <ac:chgData name="MLC 崎野雄大" userId="2915817f-b032-4347-b2e6-3dace68aaf66" providerId="ADAL" clId="{6AF80A9D-6359-415F-95BF-15D5726451B4}" dt="2025-03-11T09:56:33.108" v="15523" actId="14100"/>
          <ac:spMkLst>
            <pc:docMk/>
            <pc:sldMk cId="2427497429" sldId="452"/>
            <ac:spMk id="23" creationId="{7CC22E68-29EE-D9C1-6FCF-C6A4438157D7}"/>
          </ac:spMkLst>
        </pc:spChg>
        <pc:spChg chg="add mod">
          <ac:chgData name="MLC 崎野雄大" userId="2915817f-b032-4347-b2e6-3dace68aaf66" providerId="ADAL" clId="{6AF80A9D-6359-415F-95BF-15D5726451B4}" dt="2025-03-10T06:38:56.560" v="6484" actId="1076"/>
          <ac:spMkLst>
            <pc:docMk/>
            <pc:sldMk cId="2427497429" sldId="452"/>
            <ac:spMk id="24" creationId="{9D738BB3-2225-6C52-7ACE-FF1C1A68EEB6}"/>
          </ac:spMkLst>
        </pc:spChg>
        <pc:spChg chg="add mod ord">
          <ac:chgData name="MLC 崎野雄大" userId="2915817f-b032-4347-b2e6-3dace68aaf66" providerId="ADAL" clId="{6AF80A9D-6359-415F-95BF-15D5726451B4}" dt="2025-03-10T06:43:27.042" v="6550" actId="1037"/>
          <ac:spMkLst>
            <pc:docMk/>
            <pc:sldMk cId="2427497429" sldId="452"/>
            <ac:spMk id="25" creationId="{DA62F51A-CBF4-51C3-1BD9-558C580ECF1E}"/>
          </ac:spMkLst>
        </pc:spChg>
        <pc:spChg chg="add del mod">
          <ac:chgData name="MLC 崎野雄大" userId="2915817f-b032-4347-b2e6-3dace68aaf66" providerId="ADAL" clId="{6AF80A9D-6359-415F-95BF-15D5726451B4}" dt="2025-03-10T06:40:29.593" v="6515" actId="478"/>
          <ac:spMkLst>
            <pc:docMk/>
            <pc:sldMk cId="2427497429" sldId="452"/>
            <ac:spMk id="26" creationId="{CBA9F84D-12FA-08C4-7FC0-52F2670152A9}"/>
          </ac:spMkLst>
        </pc:spChg>
        <pc:spChg chg="add mod">
          <ac:chgData name="MLC 崎野雄大" userId="2915817f-b032-4347-b2e6-3dace68aaf66" providerId="ADAL" clId="{6AF80A9D-6359-415F-95BF-15D5726451B4}" dt="2025-03-10T06:41:50.621" v="6534" actId="1076"/>
          <ac:spMkLst>
            <pc:docMk/>
            <pc:sldMk cId="2427497429" sldId="452"/>
            <ac:spMk id="27" creationId="{8DA88679-1A53-8D95-F55F-99756105B756}"/>
          </ac:spMkLst>
        </pc:spChg>
        <pc:spChg chg="add mod ord">
          <ac:chgData name="MLC 崎野雄大" userId="2915817f-b032-4347-b2e6-3dace68aaf66" providerId="ADAL" clId="{6AF80A9D-6359-415F-95BF-15D5726451B4}" dt="2025-03-10T06:42:37.832" v="6540" actId="1037"/>
          <ac:spMkLst>
            <pc:docMk/>
            <pc:sldMk cId="2427497429" sldId="452"/>
            <ac:spMk id="28" creationId="{9F068F46-96FF-FA99-4DC0-926796271020}"/>
          </ac:spMkLst>
        </pc:spChg>
        <pc:spChg chg="add mod">
          <ac:chgData name="MLC 崎野雄大" userId="2915817f-b032-4347-b2e6-3dace68aaf66" providerId="ADAL" clId="{6AF80A9D-6359-415F-95BF-15D5726451B4}" dt="2025-03-10T06:42:37.832" v="6540" actId="1037"/>
          <ac:spMkLst>
            <pc:docMk/>
            <pc:sldMk cId="2427497429" sldId="452"/>
            <ac:spMk id="29" creationId="{3B642359-D4BD-B2BE-B5BF-0D1BD81546EE}"/>
          </ac:spMkLst>
        </pc:spChg>
        <pc:spChg chg="mod">
          <ac:chgData name="MLC 崎野雄大" userId="2915817f-b032-4347-b2e6-3dace68aaf66" providerId="ADAL" clId="{6AF80A9D-6359-415F-95BF-15D5726451B4}" dt="2025-03-11T09:51:12.542" v="15501" actId="113"/>
          <ac:spMkLst>
            <pc:docMk/>
            <pc:sldMk cId="2427497429" sldId="452"/>
            <ac:spMk id="30" creationId="{A44FE897-10BF-5403-3B1D-51623B7A0AC5}"/>
          </ac:spMkLst>
        </pc:spChg>
        <pc:spChg chg="add mod">
          <ac:chgData name="MLC 崎野雄大" userId="2915817f-b032-4347-b2e6-3dace68aaf66" providerId="ADAL" clId="{6AF80A9D-6359-415F-95BF-15D5726451B4}" dt="2025-03-10T06:43:45.719" v="6553" actId="14100"/>
          <ac:spMkLst>
            <pc:docMk/>
            <pc:sldMk cId="2427497429" sldId="452"/>
            <ac:spMk id="31" creationId="{716F3436-0782-50E8-5427-6855CD3EAA8F}"/>
          </ac:spMkLst>
        </pc:spChg>
        <pc:spChg chg="add mod">
          <ac:chgData name="MLC 崎野雄大" userId="2915817f-b032-4347-b2e6-3dace68aaf66" providerId="ADAL" clId="{6AF80A9D-6359-415F-95BF-15D5726451B4}" dt="2025-03-10T09:10:46.413" v="7969" actId="1076"/>
          <ac:spMkLst>
            <pc:docMk/>
            <pc:sldMk cId="2427497429" sldId="452"/>
            <ac:spMk id="32" creationId="{944BE32E-2D18-59B9-4D4B-4B513AFE6EA7}"/>
          </ac:spMkLst>
        </pc:spChg>
        <pc:spChg chg="mod">
          <ac:chgData name="MLC 崎野雄大" userId="2915817f-b032-4347-b2e6-3dace68aaf66" providerId="ADAL" clId="{6AF80A9D-6359-415F-95BF-15D5726451B4}" dt="2025-03-10T00:02:23.845" v="5177" actId="1076"/>
          <ac:spMkLst>
            <pc:docMk/>
            <pc:sldMk cId="2427497429" sldId="452"/>
            <ac:spMk id="35" creationId="{292AF698-CD5B-43BB-258C-8E22A69FDD17}"/>
          </ac:spMkLst>
        </pc:spChg>
        <pc:spChg chg="mod">
          <ac:chgData name="MLC 崎野雄大" userId="2915817f-b032-4347-b2e6-3dace68aaf66" providerId="ADAL" clId="{6AF80A9D-6359-415F-95BF-15D5726451B4}" dt="2025-03-06T08:23:01.473" v="2182" actId="1076"/>
          <ac:spMkLst>
            <pc:docMk/>
            <pc:sldMk cId="2427497429" sldId="452"/>
            <ac:spMk id="48" creationId="{6090A37F-331F-6B75-B287-E389AA44C0C7}"/>
          </ac:spMkLst>
        </pc:spChg>
        <pc:spChg chg="del mod">
          <ac:chgData name="MLC 崎野雄大" userId="2915817f-b032-4347-b2e6-3dace68aaf66" providerId="ADAL" clId="{6AF80A9D-6359-415F-95BF-15D5726451B4}" dt="2025-03-10T06:38:51.568" v="6483" actId="478"/>
          <ac:spMkLst>
            <pc:docMk/>
            <pc:sldMk cId="2427497429" sldId="452"/>
            <ac:spMk id="49" creationId="{14C926B8-391F-6FD0-FCB7-CE7D3182913D}"/>
          </ac:spMkLst>
        </pc:spChg>
        <pc:spChg chg="del mod">
          <ac:chgData name="MLC 崎野雄大" userId="2915817f-b032-4347-b2e6-3dace68aaf66" providerId="ADAL" clId="{6AF80A9D-6359-415F-95BF-15D5726451B4}" dt="2025-03-10T06:38:50.165" v="6482" actId="478"/>
          <ac:spMkLst>
            <pc:docMk/>
            <pc:sldMk cId="2427497429" sldId="452"/>
            <ac:spMk id="50" creationId="{D62F8E88-D673-B011-7846-2BB035643F5E}"/>
          </ac:spMkLst>
        </pc:spChg>
        <pc:picChg chg="add mod ord">
          <ac:chgData name="MLC 崎野雄大" userId="2915817f-b032-4347-b2e6-3dace68aaf66" providerId="ADAL" clId="{6AF80A9D-6359-415F-95BF-15D5726451B4}" dt="2025-03-10T06:41:42.995" v="6533" actId="1038"/>
          <ac:picMkLst>
            <pc:docMk/>
            <pc:sldMk cId="2427497429" sldId="452"/>
            <ac:picMk id="8" creationId="{0CC6E0E2-F290-4158-5583-5A847AE89083}"/>
          </ac:picMkLst>
        </pc:picChg>
        <pc:picChg chg="add mod">
          <ac:chgData name="MLC 崎野雄大" userId="2915817f-b032-4347-b2e6-3dace68aaf66" providerId="ADAL" clId="{6AF80A9D-6359-415F-95BF-15D5726451B4}" dt="2025-03-10T06:42:37.832" v="6540" actId="1037"/>
          <ac:picMkLst>
            <pc:docMk/>
            <pc:sldMk cId="2427497429" sldId="452"/>
            <ac:picMk id="16" creationId="{8AF999E8-E020-F3CA-199F-9DEC71F48C3F}"/>
          </ac:picMkLst>
        </pc:picChg>
        <pc:picChg chg="add mod">
          <ac:chgData name="MLC 崎野雄大" userId="2915817f-b032-4347-b2e6-3dace68aaf66" providerId="ADAL" clId="{6AF80A9D-6359-415F-95BF-15D5726451B4}" dt="2025-03-10T06:42:37.832" v="6540" actId="1037"/>
          <ac:picMkLst>
            <pc:docMk/>
            <pc:sldMk cId="2427497429" sldId="452"/>
            <ac:picMk id="18" creationId="{4C00491E-601D-1411-2D63-2C872BDE8E24}"/>
          </ac:picMkLst>
        </pc:picChg>
      </pc:sldChg>
      <pc:sldChg chg="addSp delSp modSp mod ord">
        <pc:chgData name="MLC 崎野雄大" userId="2915817f-b032-4347-b2e6-3dace68aaf66" providerId="ADAL" clId="{6AF80A9D-6359-415F-95BF-15D5726451B4}" dt="2025-03-02T23:45:08.952" v="466" actId="1076"/>
        <pc:sldMkLst>
          <pc:docMk/>
          <pc:sldMk cId="2475573050" sldId="475"/>
        </pc:sldMkLst>
        <pc:spChg chg="add mod">
          <ac:chgData name="MLC 崎野雄大" userId="2915817f-b032-4347-b2e6-3dace68aaf66" providerId="ADAL" clId="{6AF80A9D-6359-415F-95BF-15D5726451B4}" dt="2025-03-02T23:39:19.104" v="425" actId="2711"/>
          <ac:spMkLst>
            <pc:docMk/>
            <pc:sldMk cId="2475573050" sldId="475"/>
            <ac:spMk id="3" creationId="{2EA22165-4962-6AAA-A57E-49DEDA5C5A7B}"/>
          </ac:spMkLst>
        </pc:spChg>
        <pc:spChg chg="add mod">
          <ac:chgData name="MLC 崎野雄大" userId="2915817f-b032-4347-b2e6-3dace68aaf66" providerId="ADAL" clId="{6AF80A9D-6359-415F-95BF-15D5726451B4}" dt="2025-03-02T23:40:24.520" v="437" actId="1076"/>
          <ac:spMkLst>
            <pc:docMk/>
            <pc:sldMk cId="2475573050" sldId="475"/>
            <ac:spMk id="7" creationId="{8F074A9E-2DC5-4BB9-66F9-617098F54479}"/>
          </ac:spMkLst>
        </pc:spChg>
        <pc:spChg chg="add mod ord">
          <ac:chgData name="MLC 崎野雄大" userId="2915817f-b032-4347-b2e6-3dace68aaf66" providerId="ADAL" clId="{6AF80A9D-6359-415F-95BF-15D5726451B4}" dt="2025-03-02T23:39:25.999" v="426" actId="1076"/>
          <ac:spMkLst>
            <pc:docMk/>
            <pc:sldMk cId="2475573050" sldId="475"/>
            <ac:spMk id="9" creationId="{6FE1EE26-145F-17F9-C666-2B1AD516E7FA}"/>
          </ac:spMkLst>
        </pc:spChg>
        <pc:spChg chg="mod">
          <ac:chgData name="MLC 崎野雄大" userId="2915817f-b032-4347-b2e6-3dace68aaf66" providerId="ADAL" clId="{6AF80A9D-6359-415F-95BF-15D5726451B4}" dt="2025-03-02T23:39:37.175" v="428" actId="113"/>
          <ac:spMkLst>
            <pc:docMk/>
            <pc:sldMk cId="2475573050" sldId="475"/>
            <ac:spMk id="13" creationId="{00000000-0000-0000-0000-000000000000}"/>
          </ac:spMkLst>
        </pc:spChg>
        <pc:spChg chg="add mod">
          <ac:chgData name="MLC 崎野雄大" userId="2915817f-b032-4347-b2e6-3dace68aaf66" providerId="ADAL" clId="{6AF80A9D-6359-415F-95BF-15D5726451B4}" dt="2025-03-02T23:43:44.098" v="464" actId="1076"/>
          <ac:spMkLst>
            <pc:docMk/>
            <pc:sldMk cId="2475573050" sldId="475"/>
            <ac:spMk id="20" creationId="{CF466223-9B37-6436-F377-DAED2A23115C}"/>
          </ac:spMkLst>
        </pc:spChg>
      </pc:sldChg>
      <pc:sldChg chg="del">
        <pc:chgData name="MLC 崎野雄大" userId="2915817f-b032-4347-b2e6-3dace68aaf66" providerId="ADAL" clId="{6AF80A9D-6359-415F-95BF-15D5726451B4}" dt="2025-03-02T23:22:40.946" v="134" actId="47"/>
        <pc:sldMkLst>
          <pc:docMk/>
          <pc:sldMk cId="1202678604" sldId="500"/>
        </pc:sldMkLst>
      </pc:sldChg>
      <pc:sldChg chg="modSp add mod">
        <pc:chgData name="MLC 崎野雄大" userId="2915817f-b032-4347-b2e6-3dace68aaf66" providerId="ADAL" clId="{6AF80A9D-6359-415F-95BF-15D5726451B4}" dt="2025-03-02T23:47:20.561" v="513" actId="20577"/>
        <pc:sldMkLst>
          <pc:docMk/>
          <pc:sldMk cId="2201259750" sldId="511"/>
        </pc:sldMkLst>
        <pc:spChg chg="mod">
          <ac:chgData name="MLC 崎野雄大" userId="2915817f-b032-4347-b2e6-3dace68aaf66" providerId="ADAL" clId="{6AF80A9D-6359-415F-95BF-15D5726451B4}" dt="2025-03-02T23:47:20.561" v="513" actId="20577"/>
          <ac:spMkLst>
            <pc:docMk/>
            <pc:sldMk cId="2201259750" sldId="511"/>
            <ac:spMk id="4" creationId="{4F1496E6-855E-5E2F-A2F2-214846C82030}"/>
          </ac:spMkLst>
        </pc:spChg>
      </pc:sldChg>
      <pc:sldChg chg="addSp delSp modSp add mod ord">
        <pc:chgData name="MLC 崎野雄大" userId="2915817f-b032-4347-b2e6-3dace68aaf66" providerId="ADAL" clId="{6AF80A9D-6359-415F-95BF-15D5726451B4}" dt="2025-03-10T04:31:43.487" v="5203" actId="20577"/>
        <pc:sldMkLst>
          <pc:docMk/>
          <pc:sldMk cId="1067106273" sldId="512"/>
        </pc:sldMkLst>
        <pc:spChg chg="mod">
          <ac:chgData name="MLC 崎野雄大" userId="2915817f-b032-4347-b2e6-3dace68aaf66" providerId="ADAL" clId="{6AF80A9D-6359-415F-95BF-15D5726451B4}" dt="2025-03-02T23:58:45.806" v="904" actId="20577"/>
          <ac:spMkLst>
            <pc:docMk/>
            <pc:sldMk cId="1067106273" sldId="512"/>
            <ac:spMk id="3" creationId="{C6DBE8F2-114F-1C1D-8E7C-A5F75035DF26}"/>
          </ac:spMkLst>
        </pc:spChg>
        <pc:spChg chg="add mod">
          <ac:chgData name="MLC 崎野雄大" userId="2915817f-b032-4347-b2e6-3dace68aaf66" providerId="ADAL" clId="{6AF80A9D-6359-415F-95BF-15D5726451B4}" dt="2025-03-10T04:31:43.487" v="5203" actId="20577"/>
          <ac:spMkLst>
            <pc:docMk/>
            <pc:sldMk cId="1067106273" sldId="512"/>
            <ac:spMk id="6" creationId="{9ED63C0D-5486-292D-4FEE-AB7EC0470F91}"/>
          </ac:spMkLst>
        </pc:spChg>
        <pc:spChg chg="mod">
          <ac:chgData name="MLC 崎野雄大" userId="2915817f-b032-4347-b2e6-3dace68aaf66" providerId="ADAL" clId="{6AF80A9D-6359-415F-95BF-15D5726451B4}" dt="2025-03-02T23:47:45.744" v="557" actId="20577"/>
          <ac:spMkLst>
            <pc:docMk/>
            <pc:sldMk cId="1067106273" sldId="512"/>
            <ac:spMk id="13" creationId="{4CD19A9E-0C84-9693-2261-A4971BE44B41}"/>
          </ac:spMkLst>
        </pc:spChg>
        <pc:graphicFrameChg chg="add mod modGraphic">
          <ac:chgData name="MLC 崎野雄大" userId="2915817f-b032-4347-b2e6-3dace68aaf66" providerId="ADAL" clId="{6AF80A9D-6359-415F-95BF-15D5726451B4}" dt="2025-03-06T08:03:45.115" v="1575" actId="207"/>
          <ac:graphicFrameMkLst>
            <pc:docMk/>
            <pc:sldMk cId="1067106273" sldId="512"/>
            <ac:graphicFrameMk id="2" creationId="{F7A482D1-15EF-9195-712C-90166E9FE5D6}"/>
          </ac:graphicFrameMkLst>
        </pc:graphicFrameChg>
      </pc:sldChg>
      <pc:sldChg chg="add del">
        <pc:chgData name="MLC 崎野雄大" userId="2915817f-b032-4347-b2e6-3dace68aaf66" providerId="ADAL" clId="{6AF80A9D-6359-415F-95BF-15D5726451B4}" dt="2025-03-02T23:31:12.099" v="357"/>
        <pc:sldMkLst>
          <pc:docMk/>
          <pc:sldMk cId="2912726090" sldId="512"/>
        </pc:sldMkLst>
      </pc:sldChg>
      <pc:sldChg chg="del">
        <pc:chgData name="MLC 崎野雄大" userId="2915817f-b032-4347-b2e6-3dace68aaf66" providerId="ADAL" clId="{6AF80A9D-6359-415F-95BF-15D5726451B4}" dt="2025-03-11T09:47:40.091" v="15499" actId="47"/>
        <pc:sldMkLst>
          <pc:docMk/>
          <pc:sldMk cId="1323555217" sldId="513"/>
        </pc:sldMkLst>
      </pc:sldChg>
      <pc:sldChg chg="del">
        <pc:chgData name="MLC 崎野雄大" userId="2915817f-b032-4347-b2e6-3dace68aaf66" providerId="ADAL" clId="{6AF80A9D-6359-415F-95BF-15D5726451B4}" dt="2025-03-11T09:47:42.080" v="15500" actId="47"/>
        <pc:sldMkLst>
          <pc:docMk/>
          <pc:sldMk cId="2360922923" sldId="514"/>
        </pc:sldMkLst>
      </pc:sldChg>
      <pc:sldChg chg="delSp mod">
        <pc:chgData name="MLC 崎野雄大" userId="2915817f-b032-4347-b2e6-3dace68aaf66" providerId="ADAL" clId="{6AF80A9D-6359-415F-95BF-15D5726451B4}" dt="2025-03-05T23:21:47.275" v="1271" actId="478"/>
        <pc:sldMkLst>
          <pc:docMk/>
          <pc:sldMk cId="2007877896" sldId="515"/>
        </pc:sldMkLst>
      </pc:sldChg>
      <pc:sldChg chg="modSp add del mod">
        <pc:chgData name="MLC 崎野雄大" userId="2915817f-b032-4347-b2e6-3dace68aaf66" providerId="ADAL" clId="{6AF80A9D-6359-415F-95BF-15D5726451B4}" dt="2025-03-11T09:47:35.574" v="15498" actId="47"/>
        <pc:sldMkLst>
          <pc:docMk/>
          <pc:sldMk cId="2368888271" sldId="516"/>
        </pc:sldMkLst>
        <pc:spChg chg="mod">
          <ac:chgData name="MLC 崎野雄大" userId="2915817f-b032-4347-b2e6-3dace68aaf66" providerId="ADAL" clId="{6AF80A9D-6359-415F-95BF-15D5726451B4}" dt="2025-03-10T00:03:04.186" v="5179" actId="20577"/>
          <ac:spMkLst>
            <pc:docMk/>
            <pc:sldMk cId="2368888271" sldId="516"/>
            <ac:spMk id="13" creationId="{23362F5F-7BE0-97D0-DBCE-8708CCC14F06}"/>
          </ac:spMkLst>
        </pc:spChg>
      </pc:sldChg>
      <pc:sldChg chg="addSp delSp modSp add del mod">
        <pc:chgData name="MLC 崎野雄大" userId="2915817f-b032-4347-b2e6-3dace68aaf66" providerId="ADAL" clId="{6AF80A9D-6359-415F-95BF-15D5726451B4}" dt="2025-03-10T10:40:00.413" v="9074" actId="47"/>
        <pc:sldMkLst>
          <pc:docMk/>
          <pc:sldMk cId="1984217277" sldId="517"/>
        </pc:sldMkLst>
        <pc:spChg chg="mod">
          <ac:chgData name="MLC 崎野雄大" userId="2915817f-b032-4347-b2e6-3dace68aaf66" providerId="ADAL" clId="{6AF80A9D-6359-415F-95BF-15D5726451B4}" dt="2025-03-10T00:00:22.248" v="5131" actId="1076"/>
          <ac:spMkLst>
            <pc:docMk/>
            <pc:sldMk cId="1984217277" sldId="517"/>
            <ac:spMk id="2" creationId="{C266E260-AA5B-B1F4-A192-16F0962A5EEB}"/>
          </ac:spMkLst>
        </pc:spChg>
        <pc:spChg chg="add del mod">
          <ac:chgData name="MLC 崎野雄大" userId="2915817f-b032-4347-b2e6-3dace68aaf66" providerId="ADAL" clId="{6AF80A9D-6359-415F-95BF-15D5726451B4}" dt="2025-03-10T05:58:41.691" v="6370" actId="478"/>
          <ac:spMkLst>
            <pc:docMk/>
            <pc:sldMk cId="1984217277" sldId="517"/>
            <ac:spMk id="8" creationId="{86AA94B5-C950-5663-2101-424C6777C5F7}"/>
          </ac:spMkLst>
        </pc:spChg>
        <pc:spChg chg="del mod">
          <ac:chgData name="MLC 崎野雄大" userId="2915817f-b032-4347-b2e6-3dace68aaf66" providerId="ADAL" clId="{6AF80A9D-6359-415F-95BF-15D5726451B4}" dt="2025-03-10T05:54:13.150" v="6304" actId="478"/>
          <ac:spMkLst>
            <pc:docMk/>
            <pc:sldMk cId="1984217277" sldId="517"/>
            <ac:spMk id="9" creationId="{3FD4800B-24FE-8488-9778-D8C33CC152DB}"/>
          </ac:spMkLst>
        </pc:spChg>
        <pc:spChg chg="mod">
          <ac:chgData name="MLC 崎野雄大" userId="2915817f-b032-4347-b2e6-3dace68aaf66" providerId="ADAL" clId="{6AF80A9D-6359-415F-95BF-15D5726451B4}" dt="2025-03-10T00:00:45.356" v="5137" actId="1076"/>
          <ac:spMkLst>
            <pc:docMk/>
            <pc:sldMk cId="1984217277" sldId="517"/>
            <ac:spMk id="11" creationId="{243D0066-A9F3-47A8-857D-D89C5CC25EE0}"/>
          </ac:spMkLst>
        </pc:spChg>
        <pc:spChg chg="mod">
          <ac:chgData name="MLC 崎野雄大" userId="2915817f-b032-4347-b2e6-3dace68aaf66" providerId="ADAL" clId="{6AF80A9D-6359-415F-95BF-15D5726451B4}" dt="2025-03-10T00:00:45.356" v="5137" actId="1076"/>
          <ac:spMkLst>
            <pc:docMk/>
            <pc:sldMk cId="1984217277" sldId="517"/>
            <ac:spMk id="12" creationId="{530FF0F9-4FC8-9979-8A71-93AFCCB996E5}"/>
          </ac:spMkLst>
        </pc:spChg>
        <pc:spChg chg="mod">
          <ac:chgData name="MLC 崎野雄大" userId="2915817f-b032-4347-b2e6-3dace68aaf66" providerId="ADAL" clId="{6AF80A9D-6359-415F-95BF-15D5726451B4}" dt="2025-03-10T06:36:15.696" v="6451" actId="113"/>
          <ac:spMkLst>
            <pc:docMk/>
            <pc:sldMk cId="1984217277" sldId="517"/>
            <ac:spMk id="13" creationId="{DA819AC1-5127-7259-0CEF-BA0C8D74F511}"/>
          </ac:spMkLst>
        </pc:spChg>
        <pc:spChg chg="mod">
          <ac:chgData name="MLC 崎野雄大" userId="2915817f-b032-4347-b2e6-3dace68aaf66" providerId="ADAL" clId="{6AF80A9D-6359-415F-95BF-15D5726451B4}" dt="2025-03-10T00:00:50.040" v="5141" actId="20577"/>
          <ac:spMkLst>
            <pc:docMk/>
            <pc:sldMk cId="1984217277" sldId="517"/>
            <ac:spMk id="14" creationId="{43F3B801-E604-E5AD-60FD-EDEE3BF83254}"/>
          </ac:spMkLst>
        </pc:spChg>
        <pc:spChg chg="add del mod">
          <ac:chgData name="MLC 崎野雄大" userId="2915817f-b032-4347-b2e6-3dace68aaf66" providerId="ADAL" clId="{6AF80A9D-6359-415F-95BF-15D5726451B4}" dt="2025-03-10T05:58:44.762" v="6371" actId="478"/>
          <ac:spMkLst>
            <pc:docMk/>
            <pc:sldMk cId="1984217277" sldId="517"/>
            <ac:spMk id="16" creationId="{75913596-9D7C-37CB-F680-C872FA3C0A74}"/>
          </ac:spMkLst>
        </pc:spChg>
        <pc:spChg chg="add del mod">
          <ac:chgData name="MLC 崎野雄大" userId="2915817f-b032-4347-b2e6-3dace68aaf66" providerId="ADAL" clId="{6AF80A9D-6359-415F-95BF-15D5726451B4}" dt="2025-03-10T05:54:45.448" v="6338" actId="478"/>
          <ac:spMkLst>
            <pc:docMk/>
            <pc:sldMk cId="1984217277" sldId="517"/>
            <ac:spMk id="18" creationId="{EEAA422F-C395-8F1C-7A8A-CC6544A687BC}"/>
          </ac:spMkLst>
        </pc:spChg>
        <pc:spChg chg="add mod ord">
          <ac:chgData name="MLC 崎野雄大" userId="2915817f-b032-4347-b2e6-3dace68aaf66" providerId="ADAL" clId="{6AF80A9D-6359-415F-95BF-15D5726451B4}" dt="2025-03-10T06:36:03.461" v="6450" actId="166"/>
          <ac:spMkLst>
            <pc:docMk/>
            <pc:sldMk cId="1984217277" sldId="517"/>
            <ac:spMk id="19" creationId="{EB1B758B-D6E0-DD3D-2F7D-B347A78C7862}"/>
          </ac:spMkLst>
        </pc:spChg>
        <pc:spChg chg="add mod ord">
          <ac:chgData name="MLC 崎野雄大" userId="2915817f-b032-4347-b2e6-3dace68aaf66" providerId="ADAL" clId="{6AF80A9D-6359-415F-95BF-15D5726451B4}" dt="2025-03-10T06:35:20.317" v="6448" actId="1076"/>
          <ac:spMkLst>
            <pc:docMk/>
            <pc:sldMk cId="1984217277" sldId="517"/>
            <ac:spMk id="20" creationId="{6E479BC6-DBF4-5C2D-B172-91347F395909}"/>
          </ac:spMkLst>
        </pc:spChg>
        <pc:spChg chg="add mod ord">
          <ac:chgData name="MLC 崎野雄大" userId="2915817f-b032-4347-b2e6-3dace68aaf66" providerId="ADAL" clId="{6AF80A9D-6359-415F-95BF-15D5726451B4}" dt="2025-03-10T06:31:40.102" v="6405" actId="1076"/>
          <ac:spMkLst>
            <pc:docMk/>
            <pc:sldMk cId="1984217277" sldId="517"/>
            <ac:spMk id="21" creationId="{EB3B8885-3C96-9A6F-26A4-BAFDE5F38316}"/>
          </ac:spMkLst>
        </pc:spChg>
        <pc:spChg chg="add mod">
          <ac:chgData name="MLC 崎野雄大" userId="2915817f-b032-4347-b2e6-3dace68aaf66" providerId="ADAL" clId="{6AF80A9D-6359-415F-95BF-15D5726451B4}" dt="2025-03-10T05:56:42.771" v="6351"/>
          <ac:spMkLst>
            <pc:docMk/>
            <pc:sldMk cId="1984217277" sldId="517"/>
            <ac:spMk id="22" creationId="{04ED20A9-0E1B-B94E-CA5F-17086CD8E34B}"/>
          </ac:spMkLst>
        </pc:spChg>
        <pc:spChg chg="add mod">
          <ac:chgData name="MLC 崎野雄大" userId="2915817f-b032-4347-b2e6-3dace68aaf66" providerId="ADAL" clId="{6AF80A9D-6359-415F-95BF-15D5726451B4}" dt="2025-03-10T05:58:08.922" v="6361" actId="1076"/>
          <ac:spMkLst>
            <pc:docMk/>
            <pc:sldMk cId="1984217277" sldId="517"/>
            <ac:spMk id="24" creationId="{5525EB20-4611-DCFC-E7C6-977B9F71782A}"/>
          </ac:spMkLst>
        </pc:spChg>
        <pc:spChg chg="add mod">
          <ac:chgData name="MLC 崎野雄大" userId="2915817f-b032-4347-b2e6-3dace68aaf66" providerId="ADAL" clId="{6AF80A9D-6359-415F-95BF-15D5726451B4}" dt="2025-03-10T07:58:54.101" v="6584" actId="1037"/>
          <ac:spMkLst>
            <pc:docMk/>
            <pc:sldMk cId="1984217277" sldId="517"/>
            <ac:spMk id="25" creationId="{8AF11B3D-A955-690B-DCE1-0CB87E92CF4D}"/>
          </ac:spMkLst>
        </pc:spChg>
        <pc:spChg chg="add mod">
          <ac:chgData name="MLC 崎野雄大" userId="2915817f-b032-4347-b2e6-3dace68aaf66" providerId="ADAL" clId="{6AF80A9D-6359-415F-95BF-15D5726451B4}" dt="2025-03-10T05:58:50.547" v="6372" actId="1076"/>
          <ac:spMkLst>
            <pc:docMk/>
            <pc:sldMk cId="1984217277" sldId="517"/>
            <ac:spMk id="26" creationId="{5DC4CA6E-9078-00A5-9CAB-18D878865706}"/>
          </ac:spMkLst>
        </pc:spChg>
        <pc:spChg chg="add mod">
          <ac:chgData name="MLC 崎野雄大" userId="2915817f-b032-4347-b2e6-3dace68aaf66" providerId="ADAL" clId="{6AF80A9D-6359-415F-95BF-15D5726451B4}" dt="2025-03-10T06:35:20.317" v="6448" actId="1076"/>
          <ac:spMkLst>
            <pc:docMk/>
            <pc:sldMk cId="1984217277" sldId="517"/>
            <ac:spMk id="27" creationId="{32C214E8-9EE8-0A6C-2946-184443A4AD7E}"/>
          </ac:spMkLst>
        </pc:spChg>
        <pc:spChg chg="add mod ord">
          <ac:chgData name="MLC 崎野雄大" userId="2915817f-b032-4347-b2e6-3dace68aaf66" providerId="ADAL" clId="{6AF80A9D-6359-415F-95BF-15D5726451B4}" dt="2025-03-10T06:34:56.418" v="6447" actId="1076"/>
          <ac:spMkLst>
            <pc:docMk/>
            <pc:sldMk cId="1984217277" sldId="517"/>
            <ac:spMk id="28" creationId="{9E300340-D3DA-0778-18F4-A78B111DCCAB}"/>
          </ac:spMkLst>
        </pc:spChg>
        <pc:spChg chg="mod">
          <ac:chgData name="MLC 崎野雄大" userId="2915817f-b032-4347-b2e6-3dace68aaf66" providerId="ADAL" clId="{6AF80A9D-6359-415F-95BF-15D5726451B4}" dt="2025-03-10T00:00:22.248" v="5131" actId="1076"/>
          <ac:spMkLst>
            <pc:docMk/>
            <pc:sldMk cId="1984217277" sldId="517"/>
            <ac:spMk id="30" creationId="{ECEFD6FA-CC03-5E0D-059C-E8364C8DBC44}"/>
          </ac:spMkLst>
        </pc:spChg>
        <pc:spChg chg="mod">
          <ac:chgData name="MLC 崎野雄大" userId="2915817f-b032-4347-b2e6-3dace68aaf66" providerId="ADAL" clId="{6AF80A9D-6359-415F-95BF-15D5726451B4}" dt="2025-03-10T00:00:54.425" v="5142" actId="20577"/>
          <ac:spMkLst>
            <pc:docMk/>
            <pc:sldMk cId="1984217277" sldId="517"/>
            <ac:spMk id="35" creationId="{379380C5-3CA8-F702-8489-E2335EE0377F}"/>
          </ac:spMkLst>
        </pc:spChg>
        <pc:spChg chg="mod">
          <ac:chgData name="MLC 崎野雄大" userId="2915817f-b032-4347-b2e6-3dace68aaf66" providerId="ADAL" clId="{6AF80A9D-6359-415F-95BF-15D5726451B4}" dt="2025-03-10T06:35:37.913" v="6449" actId="1076"/>
          <ac:spMkLst>
            <pc:docMk/>
            <pc:sldMk cId="1984217277" sldId="517"/>
            <ac:spMk id="48" creationId="{32A8752C-45B6-4C3F-52CF-C4DD9423E23F}"/>
          </ac:spMkLst>
        </pc:spChg>
        <pc:spChg chg="del mod ord">
          <ac:chgData name="MLC 崎野雄大" userId="2915817f-b032-4347-b2e6-3dace68aaf66" providerId="ADAL" clId="{6AF80A9D-6359-415F-95BF-15D5726451B4}" dt="2025-03-10T05:58:03.320" v="6360" actId="478"/>
          <ac:spMkLst>
            <pc:docMk/>
            <pc:sldMk cId="1984217277" sldId="517"/>
            <ac:spMk id="49" creationId="{C12CD54E-0687-5CB9-805C-C7D9056761A8}"/>
          </ac:spMkLst>
        </pc:spChg>
        <pc:spChg chg="mod ord">
          <ac:chgData name="MLC 崎野雄大" userId="2915817f-b032-4347-b2e6-3dace68aaf66" providerId="ADAL" clId="{6AF80A9D-6359-415F-95BF-15D5726451B4}" dt="2025-03-10T05:59:05.146" v="6377" actId="1035"/>
          <ac:spMkLst>
            <pc:docMk/>
            <pc:sldMk cId="1984217277" sldId="517"/>
            <ac:spMk id="50" creationId="{D51E0691-CFD0-AB8E-5221-AC6EBA598FA6}"/>
          </ac:spMkLst>
        </pc:spChg>
        <pc:picChg chg="add mod">
          <ac:chgData name="MLC 崎野雄大" userId="2915817f-b032-4347-b2e6-3dace68aaf66" providerId="ADAL" clId="{6AF80A9D-6359-415F-95BF-15D5726451B4}" dt="2025-03-10T06:35:20.317" v="6448" actId="1076"/>
          <ac:picMkLst>
            <pc:docMk/>
            <pc:sldMk cId="1984217277" sldId="517"/>
            <ac:picMk id="6" creationId="{8CE9C204-D7FF-DF24-52ED-98482421BD45}"/>
          </ac:picMkLst>
        </pc:picChg>
        <pc:cxnChg chg="add mod ord">
          <ac:chgData name="MLC 崎野雄大" userId="2915817f-b032-4347-b2e6-3dace68aaf66" providerId="ADAL" clId="{6AF80A9D-6359-415F-95BF-15D5726451B4}" dt="2025-03-10T06:34:56.418" v="6447" actId="1076"/>
          <ac:cxnSpMkLst>
            <pc:docMk/>
            <pc:sldMk cId="1984217277" sldId="517"/>
            <ac:cxnSpMk id="15" creationId="{076D7669-370C-6061-5050-2302CD41B6A5}"/>
          </ac:cxnSpMkLst>
        </pc:cxnChg>
      </pc:sldChg>
      <pc:sldChg chg="addSp delSp modSp add mod">
        <pc:chgData name="MLC 崎野雄大" userId="2915817f-b032-4347-b2e6-3dace68aaf66" providerId="ADAL" clId="{6AF80A9D-6359-415F-95BF-15D5726451B4}" dt="2025-03-10T10:39:53.299" v="9073" actId="113"/>
        <pc:sldMkLst>
          <pc:docMk/>
          <pc:sldMk cId="65132369" sldId="518"/>
        </pc:sldMkLst>
        <pc:spChg chg="mod">
          <ac:chgData name="MLC 崎野雄大" userId="2915817f-b032-4347-b2e6-3dace68aaf66" providerId="ADAL" clId="{6AF80A9D-6359-415F-95BF-15D5726451B4}" dt="2025-03-10T05:21:41.681" v="5847" actId="1076"/>
          <ac:spMkLst>
            <pc:docMk/>
            <pc:sldMk cId="65132369" sldId="518"/>
            <ac:spMk id="2" creationId="{F01AA44E-956E-85D2-26D5-3B420E599AF6}"/>
          </ac:spMkLst>
        </pc:spChg>
        <pc:spChg chg="mod">
          <ac:chgData name="MLC 崎野雄大" userId="2915817f-b032-4347-b2e6-3dace68aaf66" providerId="ADAL" clId="{6AF80A9D-6359-415F-95BF-15D5726451B4}" dt="2025-03-10T08:51:24.937" v="6825" actId="1076"/>
          <ac:spMkLst>
            <pc:docMk/>
            <pc:sldMk cId="65132369" sldId="518"/>
            <ac:spMk id="7" creationId="{52C54F47-62DC-2132-4497-B0B533629893}"/>
          </ac:spMkLst>
        </pc:spChg>
        <pc:spChg chg="del">
          <ac:chgData name="MLC 崎野雄大" userId="2915817f-b032-4347-b2e6-3dace68aaf66" providerId="ADAL" clId="{6AF80A9D-6359-415F-95BF-15D5726451B4}" dt="2025-03-10T04:58:06.641" v="5591" actId="478"/>
          <ac:spMkLst>
            <pc:docMk/>
            <pc:sldMk cId="65132369" sldId="518"/>
            <ac:spMk id="8" creationId="{711A740F-79D9-3999-B9B8-1E1668CBF273}"/>
          </ac:spMkLst>
        </pc:spChg>
        <pc:spChg chg="del mod">
          <ac:chgData name="MLC 崎野雄大" userId="2915817f-b032-4347-b2e6-3dace68aaf66" providerId="ADAL" clId="{6AF80A9D-6359-415F-95BF-15D5726451B4}" dt="2025-03-10T08:30:29.650" v="6670" actId="478"/>
          <ac:spMkLst>
            <pc:docMk/>
            <pc:sldMk cId="65132369" sldId="518"/>
            <ac:spMk id="9" creationId="{188E3FEC-E43F-9562-E3ED-8366318A58B2}"/>
          </ac:spMkLst>
        </pc:spChg>
        <pc:spChg chg="mod">
          <ac:chgData name="MLC 崎野雄大" userId="2915817f-b032-4347-b2e6-3dace68aaf66" providerId="ADAL" clId="{6AF80A9D-6359-415F-95BF-15D5726451B4}" dt="2025-03-10T08:48:43.522" v="6761" actId="1076"/>
          <ac:spMkLst>
            <pc:docMk/>
            <pc:sldMk cId="65132369" sldId="518"/>
            <ac:spMk id="10" creationId="{A36A7189-196E-C6F9-1C98-069924F4CB48}"/>
          </ac:spMkLst>
        </pc:spChg>
        <pc:spChg chg="mod">
          <ac:chgData name="MLC 崎野雄大" userId="2915817f-b032-4347-b2e6-3dace68aaf66" providerId="ADAL" clId="{6AF80A9D-6359-415F-95BF-15D5726451B4}" dt="2025-03-10T08:48:51.694" v="6762" actId="1076"/>
          <ac:spMkLst>
            <pc:docMk/>
            <pc:sldMk cId="65132369" sldId="518"/>
            <ac:spMk id="11" creationId="{D16D8D07-BD36-94EA-9872-55B39CD0F4C4}"/>
          </ac:spMkLst>
        </pc:spChg>
        <pc:spChg chg="del mod">
          <ac:chgData name="MLC 崎野雄大" userId="2915817f-b032-4347-b2e6-3dace68aaf66" providerId="ADAL" clId="{6AF80A9D-6359-415F-95BF-15D5726451B4}" dt="2025-03-10T05:49:06.947" v="6214"/>
          <ac:spMkLst>
            <pc:docMk/>
            <pc:sldMk cId="65132369" sldId="518"/>
            <ac:spMk id="12" creationId="{46C3D316-AD0D-3743-EFCF-8B1610627E8E}"/>
          </ac:spMkLst>
        </pc:spChg>
        <pc:spChg chg="mod">
          <ac:chgData name="MLC 崎野雄大" userId="2915817f-b032-4347-b2e6-3dace68aaf66" providerId="ADAL" clId="{6AF80A9D-6359-415F-95BF-15D5726451B4}" dt="2025-03-10T10:39:53.299" v="9073" actId="113"/>
          <ac:spMkLst>
            <pc:docMk/>
            <pc:sldMk cId="65132369" sldId="518"/>
            <ac:spMk id="13" creationId="{794392BD-5320-4C1B-BA95-914C68D23059}"/>
          </ac:spMkLst>
        </pc:spChg>
        <pc:spChg chg="mod">
          <ac:chgData name="MLC 崎野雄大" userId="2915817f-b032-4347-b2e6-3dace68aaf66" providerId="ADAL" clId="{6AF80A9D-6359-415F-95BF-15D5726451B4}" dt="2025-03-10T08:48:51.694" v="6762" actId="1076"/>
          <ac:spMkLst>
            <pc:docMk/>
            <pc:sldMk cId="65132369" sldId="518"/>
            <ac:spMk id="14" creationId="{98FE2648-F878-BE15-113C-919F2F2B557F}"/>
          </ac:spMkLst>
        </pc:spChg>
        <pc:spChg chg="del mod">
          <ac:chgData name="MLC 崎野雄大" userId="2915817f-b032-4347-b2e6-3dace68aaf66" providerId="ADAL" clId="{6AF80A9D-6359-415F-95BF-15D5726451B4}" dt="2025-03-10T04:58:10.741" v="5593" actId="478"/>
          <ac:spMkLst>
            <pc:docMk/>
            <pc:sldMk cId="65132369" sldId="518"/>
            <ac:spMk id="16" creationId="{9AF26D33-2F84-472D-4356-E41CEEF1EE4A}"/>
          </ac:spMkLst>
        </pc:spChg>
        <pc:spChg chg="del mod">
          <ac:chgData name="MLC 崎野雄大" userId="2915817f-b032-4347-b2e6-3dace68aaf66" providerId="ADAL" clId="{6AF80A9D-6359-415F-95BF-15D5726451B4}" dt="2025-03-10T04:57:21.469" v="5580" actId="478"/>
          <ac:spMkLst>
            <pc:docMk/>
            <pc:sldMk cId="65132369" sldId="518"/>
            <ac:spMk id="18" creationId="{C5D0232E-5B2C-185D-A782-5B541319C0D6}"/>
          </ac:spMkLst>
        </pc:spChg>
        <pc:spChg chg="del">
          <ac:chgData name="MLC 崎野雄大" userId="2915817f-b032-4347-b2e6-3dace68aaf66" providerId="ADAL" clId="{6AF80A9D-6359-415F-95BF-15D5726451B4}" dt="2025-03-10T04:58:05.144" v="5590" actId="478"/>
          <ac:spMkLst>
            <pc:docMk/>
            <pc:sldMk cId="65132369" sldId="518"/>
            <ac:spMk id="23" creationId="{8C743B2D-775C-A7C2-AA1F-6FADE9FD361D}"/>
          </ac:spMkLst>
        </pc:spChg>
        <pc:spChg chg="mod">
          <ac:chgData name="MLC 崎野雄大" userId="2915817f-b032-4347-b2e6-3dace68aaf66" providerId="ADAL" clId="{6AF80A9D-6359-415F-95BF-15D5726451B4}" dt="2025-03-10T09:07:18.824" v="7966" actId="20577"/>
          <ac:spMkLst>
            <pc:docMk/>
            <pc:sldMk cId="65132369" sldId="518"/>
            <ac:spMk id="30" creationId="{E5837B38-3361-B7DD-81A2-0F53B99FD33C}"/>
          </ac:spMkLst>
        </pc:spChg>
        <pc:spChg chg="add del mod">
          <ac:chgData name="MLC 崎野雄大" userId="2915817f-b032-4347-b2e6-3dace68aaf66" providerId="ADAL" clId="{6AF80A9D-6359-415F-95BF-15D5726451B4}" dt="2025-03-10T08:30:56.846" v="6674" actId="478"/>
          <ac:spMkLst>
            <pc:docMk/>
            <pc:sldMk cId="65132369" sldId="518"/>
            <ac:spMk id="32" creationId="{C3607DB0-0100-FF1F-086B-142EAABACE91}"/>
          </ac:spMkLst>
        </pc:spChg>
        <pc:spChg chg="add del mod">
          <ac:chgData name="MLC 崎野雄大" userId="2915817f-b032-4347-b2e6-3dace68aaf66" providerId="ADAL" clId="{6AF80A9D-6359-415F-95BF-15D5726451B4}" dt="2025-03-10T05:21:23.212" v="5845" actId="478"/>
          <ac:spMkLst>
            <pc:docMk/>
            <pc:sldMk cId="65132369" sldId="518"/>
            <ac:spMk id="33" creationId="{938632D1-7715-69AF-74F6-2656AD303316}"/>
          </ac:spMkLst>
        </pc:spChg>
        <pc:spChg chg="mod">
          <ac:chgData name="MLC 崎野雄大" userId="2915817f-b032-4347-b2e6-3dace68aaf66" providerId="ADAL" clId="{6AF80A9D-6359-415F-95BF-15D5726451B4}" dt="2025-03-10T10:35:42.944" v="9052" actId="20577"/>
          <ac:spMkLst>
            <pc:docMk/>
            <pc:sldMk cId="65132369" sldId="518"/>
            <ac:spMk id="35" creationId="{9654B393-F8CA-9C17-AF12-5FA032C9A1B1}"/>
          </ac:spMkLst>
        </pc:spChg>
        <pc:spChg chg="add mod">
          <ac:chgData name="MLC 崎野雄大" userId="2915817f-b032-4347-b2e6-3dace68aaf66" providerId="ADAL" clId="{6AF80A9D-6359-415F-95BF-15D5726451B4}" dt="2025-03-10T05:26:35.904" v="5871"/>
          <ac:spMkLst>
            <pc:docMk/>
            <pc:sldMk cId="65132369" sldId="518"/>
            <ac:spMk id="37" creationId="{E85032EF-3051-A9CE-9AAA-3541D2E0CED0}"/>
          </ac:spMkLst>
        </pc:spChg>
        <pc:spChg chg="add mod">
          <ac:chgData name="MLC 崎野雄大" userId="2915817f-b032-4347-b2e6-3dace68aaf66" providerId="ADAL" clId="{6AF80A9D-6359-415F-95BF-15D5726451B4}" dt="2025-03-10T05:26:41.455" v="5872"/>
          <ac:spMkLst>
            <pc:docMk/>
            <pc:sldMk cId="65132369" sldId="518"/>
            <ac:spMk id="38" creationId="{626ADF89-75FA-4CFE-F013-4EAE1620E3AA}"/>
          </ac:spMkLst>
        </pc:spChg>
        <pc:spChg chg="add mod">
          <ac:chgData name="MLC 崎野雄大" userId="2915817f-b032-4347-b2e6-3dace68aaf66" providerId="ADAL" clId="{6AF80A9D-6359-415F-95BF-15D5726451B4}" dt="2025-03-10T05:26:41.455" v="5872"/>
          <ac:spMkLst>
            <pc:docMk/>
            <pc:sldMk cId="65132369" sldId="518"/>
            <ac:spMk id="39" creationId="{F3796AB8-7E33-C94C-732E-575AB40BE1FE}"/>
          </ac:spMkLst>
        </pc:spChg>
        <pc:spChg chg="add mod">
          <ac:chgData name="MLC 崎野雄大" userId="2915817f-b032-4347-b2e6-3dace68aaf66" providerId="ADAL" clId="{6AF80A9D-6359-415F-95BF-15D5726451B4}" dt="2025-03-10T05:26:41.455" v="5872"/>
          <ac:spMkLst>
            <pc:docMk/>
            <pc:sldMk cId="65132369" sldId="518"/>
            <ac:spMk id="40" creationId="{4BFEB81F-17F8-D6B3-8B25-28F8968191DB}"/>
          </ac:spMkLst>
        </pc:spChg>
        <pc:spChg chg="add mod">
          <ac:chgData name="MLC 崎野雄大" userId="2915817f-b032-4347-b2e6-3dace68aaf66" providerId="ADAL" clId="{6AF80A9D-6359-415F-95BF-15D5726451B4}" dt="2025-03-10T05:26:49.948" v="5875"/>
          <ac:spMkLst>
            <pc:docMk/>
            <pc:sldMk cId="65132369" sldId="518"/>
            <ac:spMk id="41" creationId="{D143CCCA-40BC-C05F-BC98-7C41182A89A9}"/>
          </ac:spMkLst>
        </pc:spChg>
        <pc:spChg chg="add mod">
          <ac:chgData name="MLC 崎野雄大" userId="2915817f-b032-4347-b2e6-3dace68aaf66" providerId="ADAL" clId="{6AF80A9D-6359-415F-95BF-15D5726451B4}" dt="2025-03-10T05:26:49.948" v="5875"/>
          <ac:spMkLst>
            <pc:docMk/>
            <pc:sldMk cId="65132369" sldId="518"/>
            <ac:spMk id="42" creationId="{854768A3-4B32-96FB-1110-2CF13FFEFEA1}"/>
          </ac:spMkLst>
        </pc:spChg>
        <pc:spChg chg="add mod">
          <ac:chgData name="MLC 崎野雄大" userId="2915817f-b032-4347-b2e6-3dace68aaf66" providerId="ADAL" clId="{6AF80A9D-6359-415F-95BF-15D5726451B4}" dt="2025-03-10T05:26:49.948" v="5875"/>
          <ac:spMkLst>
            <pc:docMk/>
            <pc:sldMk cId="65132369" sldId="518"/>
            <ac:spMk id="43" creationId="{B4ED564A-E573-3FF2-4091-E647F3B39707}"/>
          </ac:spMkLst>
        </pc:spChg>
        <pc:spChg chg="add mod">
          <ac:chgData name="MLC 崎野雄大" userId="2915817f-b032-4347-b2e6-3dace68aaf66" providerId="ADAL" clId="{6AF80A9D-6359-415F-95BF-15D5726451B4}" dt="2025-03-10T08:48:25.385" v="6758" actId="1076"/>
          <ac:spMkLst>
            <pc:docMk/>
            <pc:sldMk cId="65132369" sldId="518"/>
            <ac:spMk id="44" creationId="{710463B1-DC13-E2FE-F7DB-8A4A70F7340E}"/>
          </ac:spMkLst>
        </pc:spChg>
        <pc:spChg chg="add mod ord">
          <ac:chgData name="MLC 崎野雄大" userId="2915817f-b032-4347-b2e6-3dace68aaf66" providerId="ADAL" clId="{6AF80A9D-6359-415F-95BF-15D5726451B4}" dt="2025-03-10T08:49:34.026" v="6793" actId="1076"/>
          <ac:spMkLst>
            <pc:docMk/>
            <pc:sldMk cId="65132369" sldId="518"/>
            <ac:spMk id="45" creationId="{F7B47E93-D262-548D-390E-6FAF2B26A593}"/>
          </ac:spMkLst>
        </pc:spChg>
        <pc:spChg chg="add del mod ord">
          <ac:chgData name="MLC 崎野雄大" userId="2915817f-b032-4347-b2e6-3dace68aaf66" providerId="ADAL" clId="{6AF80A9D-6359-415F-95BF-15D5726451B4}" dt="2025-03-10T08:48:25.385" v="6758" actId="1076"/>
          <ac:spMkLst>
            <pc:docMk/>
            <pc:sldMk cId="65132369" sldId="518"/>
            <ac:spMk id="46" creationId="{67E709D4-761A-3953-1D0C-D9641B5FF9BD}"/>
          </ac:spMkLst>
        </pc:spChg>
        <pc:spChg chg="mod">
          <ac:chgData name="MLC 崎野雄大" userId="2915817f-b032-4347-b2e6-3dace68aaf66" providerId="ADAL" clId="{6AF80A9D-6359-415F-95BF-15D5726451B4}" dt="2025-03-10T08:48:36.199" v="6760" actId="1076"/>
          <ac:spMkLst>
            <pc:docMk/>
            <pc:sldMk cId="65132369" sldId="518"/>
            <ac:spMk id="48" creationId="{482B4CD9-054E-3B6B-09BB-2BFDF4F35F10}"/>
          </ac:spMkLst>
        </pc:spChg>
        <pc:spChg chg="del mod">
          <ac:chgData name="MLC 崎野雄大" userId="2915817f-b032-4347-b2e6-3dace68aaf66" providerId="ADAL" clId="{6AF80A9D-6359-415F-95BF-15D5726451B4}" dt="2025-03-10T05:46:13.647" v="6016" actId="478"/>
          <ac:spMkLst>
            <pc:docMk/>
            <pc:sldMk cId="65132369" sldId="518"/>
            <ac:spMk id="49" creationId="{08C8218B-090B-2C1C-B165-184109C0BBE9}"/>
          </ac:spMkLst>
        </pc:spChg>
        <pc:spChg chg="add del mod">
          <ac:chgData name="MLC 崎野雄大" userId="2915817f-b032-4347-b2e6-3dace68aaf66" providerId="ADAL" clId="{6AF80A9D-6359-415F-95BF-15D5726451B4}" dt="2025-03-10T08:54:39.648" v="6875" actId="478"/>
          <ac:spMkLst>
            <pc:docMk/>
            <pc:sldMk cId="65132369" sldId="518"/>
            <ac:spMk id="50" creationId="{31356B36-C13B-75A1-ADAA-2B54DC0E07B7}"/>
          </ac:spMkLst>
        </pc:spChg>
        <pc:spChg chg="add mod">
          <ac:chgData name="MLC 崎野雄大" userId="2915817f-b032-4347-b2e6-3dace68aaf66" providerId="ADAL" clId="{6AF80A9D-6359-415F-95BF-15D5726451B4}" dt="2025-03-10T08:48:25.385" v="6758" actId="1076"/>
          <ac:spMkLst>
            <pc:docMk/>
            <pc:sldMk cId="65132369" sldId="518"/>
            <ac:spMk id="52" creationId="{8BF775C4-48DA-3A14-3ABD-1638F3A7EB0C}"/>
          </ac:spMkLst>
        </pc:spChg>
        <pc:spChg chg="add mod ord">
          <ac:chgData name="MLC 崎野雄大" userId="2915817f-b032-4347-b2e6-3dace68aaf66" providerId="ADAL" clId="{6AF80A9D-6359-415F-95BF-15D5726451B4}" dt="2025-03-10T08:48:25.385" v="6758" actId="1076"/>
          <ac:spMkLst>
            <pc:docMk/>
            <pc:sldMk cId="65132369" sldId="518"/>
            <ac:spMk id="57" creationId="{FECD4016-68AA-FE21-C965-85AAFBED2BBC}"/>
          </ac:spMkLst>
        </pc:spChg>
        <pc:spChg chg="add del mod">
          <ac:chgData name="MLC 崎野雄大" userId="2915817f-b032-4347-b2e6-3dace68aaf66" providerId="ADAL" clId="{6AF80A9D-6359-415F-95BF-15D5726451B4}" dt="2025-03-10T08:48:29.701" v="6759" actId="478"/>
          <ac:spMkLst>
            <pc:docMk/>
            <pc:sldMk cId="65132369" sldId="518"/>
            <ac:spMk id="66" creationId="{8EEF6908-E1A5-2695-5B5F-EFA44ED94A6F}"/>
          </ac:spMkLst>
        </pc:spChg>
        <pc:spChg chg="add mod">
          <ac:chgData name="MLC 崎野雄大" userId="2915817f-b032-4347-b2e6-3dace68aaf66" providerId="ADAL" clId="{6AF80A9D-6359-415F-95BF-15D5726451B4}" dt="2025-03-10T05:44:33.102" v="6008"/>
          <ac:spMkLst>
            <pc:docMk/>
            <pc:sldMk cId="65132369" sldId="518"/>
            <ac:spMk id="67" creationId="{693D2CFD-FFF2-6E00-3FE4-879CB371CF6B}"/>
          </ac:spMkLst>
        </pc:spChg>
        <pc:spChg chg="add mod">
          <ac:chgData name="MLC 崎野雄大" userId="2915817f-b032-4347-b2e6-3dace68aaf66" providerId="ADAL" clId="{6AF80A9D-6359-415F-95BF-15D5726451B4}" dt="2025-03-10T05:44:39.334" v="6009"/>
          <ac:spMkLst>
            <pc:docMk/>
            <pc:sldMk cId="65132369" sldId="518"/>
            <ac:spMk id="68" creationId="{6C068EE4-E94F-5246-CCA7-DD26A21D23DA}"/>
          </ac:spMkLst>
        </pc:spChg>
        <pc:spChg chg="add mod">
          <ac:chgData name="MLC 崎野雄大" userId="2915817f-b032-4347-b2e6-3dace68aaf66" providerId="ADAL" clId="{6AF80A9D-6359-415F-95BF-15D5726451B4}" dt="2025-03-10T08:51:31.875" v="6826" actId="1076"/>
          <ac:spMkLst>
            <pc:docMk/>
            <pc:sldMk cId="65132369" sldId="518"/>
            <ac:spMk id="69" creationId="{F468E1A2-F1F0-4587-C9C2-0C5B0B6F205A}"/>
          </ac:spMkLst>
        </pc:spChg>
        <pc:spChg chg="add mod">
          <ac:chgData name="MLC 崎野雄大" userId="2915817f-b032-4347-b2e6-3dace68aaf66" providerId="ADAL" clId="{6AF80A9D-6359-415F-95BF-15D5726451B4}" dt="2025-03-10T05:46:17.702" v="6018"/>
          <ac:spMkLst>
            <pc:docMk/>
            <pc:sldMk cId="65132369" sldId="518"/>
            <ac:spMk id="70" creationId="{7EFC82BF-E1D6-05AE-66D8-8B0630BF3D10}"/>
          </ac:spMkLst>
        </pc:spChg>
        <pc:spChg chg="add mod">
          <ac:chgData name="MLC 崎野雄大" userId="2915817f-b032-4347-b2e6-3dace68aaf66" providerId="ADAL" clId="{6AF80A9D-6359-415F-95BF-15D5726451B4}" dt="2025-03-10T08:54:45.904" v="6878" actId="1036"/>
          <ac:spMkLst>
            <pc:docMk/>
            <pc:sldMk cId="65132369" sldId="518"/>
            <ac:spMk id="71" creationId="{E36A107E-34DE-7339-5498-7823AFE12C3B}"/>
          </ac:spMkLst>
        </pc:spChg>
        <pc:spChg chg="add mod">
          <ac:chgData name="MLC 崎野雄大" userId="2915817f-b032-4347-b2e6-3dace68aaf66" providerId="ADAL" clId="{6AF80A9D-6359-415F-95BF-15D5726451B4}" dt="2025-03-10T09:03:41.210" v="7599" actId="20577"/>
          <ac:spMkLst>
            <pc:docMk/>
            <pc:sldMk cId="65132369" sldId="518"/>
            <ac:spMk id="72" creationId="{F88EA33F-7823-A988-72D5-341C220C13F2}"/>
          </ac:spMkLst>
        </pc:spChg>
        <pc:spChg chg="add mod ord">
          <ac:chgData name="MLC 崎野雄大" userId="2915817f-b032-4347-b2e6-3dace68aaf66" providerId="ADAL" clId="{6AF80A9D-6359-415F-95BF-15D5726451B4}" dt="2025-03-10T08:50:21.883" v="6819" actId="14100"/>
          <ac:spMkLst>
            <pc:docMk/>
            <pc:sldMk cId="65132369" sldId="518"/>
            <ac:spMk id="73" creationId="{FD6864DB-BCFD-BD05-440D-4965A5F281CC}"/>
          </ac:spMkLst>
        </pc:spChg>
        <pc:spChg chg="add del mod">
          <ac:chgData name="MLC 崎野雄大" userId="2915817f-b032-4347-b2e6-3dace68aaf66" providerId="ADAL" clId="{6AF80A9D-6359-415F-95BF-15D5726451B4}" dt="2025-03-10T08:33:56.723" v="6707" actId="478"/>
          <ac:spMkLst>
            <pc:docMk/>
            <pc:sldMk cId="65132369" sldId="518"/>
            <ac:spMk id="74" creationId="{A501DE9D-2DFD-538E-C276-64E8761D3E96}"/>
          </ac:spMkLst>
        </pc:spChg>
        <pc:spChg chg="add mod">
          <ac:chgData name="MLC 崎野雄大" userId="2915817f-b032-4347-b2e6-3dace68aaf66" providerId="ADAL" clId="{6AF80A9D-6359-415F-95BF-15D5726451B4}" dt="2025-03-10T08:51:01.771" v="6823" actId="1076"/>
          <ac:spMkLst>
            <pc:docMk/>
            <pc:sldMk cId="65132369" sldId="518"/>
            <ac:spMk id="79" creationId="{2081939B-1660-059B-A1CF-6EC220A58237}"/>
          </ac:spMkLst>
        </pc:spChg>
        <pc:spChg chg="add del mod">
          <ac:chgData name="MLC 崎野雄大" userId="2915817f-b032-4347-b2e6-3dace68aaf66" providerId="ADAL" clId="{6AF80A9D-6359-415F-95BF-15D5726451B4}" dt="2025-03-10T08:36:11.904" v="6731" actId="478"/>
          <ac:spMkLst>
            <pc:docMk/>
            <pc:sldMk cId="65132369" sldId="518"/>
            <ac:spMk id="80" creationId="{FF76BCF0-5CB9-F59C-E6C7-8424DB3EF466}"/>
          </ac:spMkLst>
        </pc:spChg>
        <pc:spChg chg="add mod">
          <ac:chgData name="MLC 崎野雄大" userId="2915817f-b032-4347-b2e6-3dace68aaf66" providerId="ADAL" clId="{6AF80A9D-6359-415F-95BF-15D5726451B4}" dt="2025-03-10T08:50:30.149" v="6820" actId="1076"/>
          <ac:spMkLst>
            <pc:docMk/>
            <pc:sldMk cId="65132369" sldId="518"/>
            <ac:spMk id="81" creationId="{962DBCCF-CA92-290D-118D-D7016F34E6A6}"/>
          </ac:spMkLst>
        </pc:spChg>
        <pc:spChg chg="add del mod">
          <ac:chgData name="MLC 崎野雄大" userId="2915817f-b032-4347-b2e6-3dace68aaf66" providerId="ADAL" clId="{6AF80A9D-6359-415F-95BF-15D5726451B4}" dt="2025-03-10T10:11:27.372" v="7999" actId="478"/>
          <ac:spMkLst>
            <pc:docMk/>
            <pc:sldMk cId="65132369" sldId="518"/>
            <ac:spMk id="82" creationId="{16432442-D58A-9F9A-841C-76A96CE34906}"/>
          </ac:spMkLst>
        </pc:spChg>
        <pc:spChg chg="add mod">
          <ac:chgData name="MLC 崎野雄大" userId="2915817f-b032-4347-b2e6-3dace68aaf66" providerId="ADAL" clId="{6AF80A9D-6359-415F-95BF-15D5726451B4}" dt="2025-03-10T08:48:25.385" v="6758" actId="1076"/>
          <ac:spMkLst>
            <pc:docMk/>
            <pc:sldMk cId="65132369" sldId="518"/>
            <ac:spMk id="84" creationId="{198A7800-767D-CBC2-DB22-D6883DBDC08E}"/>
          </ac:spMkLst>
        </pc:spChg>
        <pc:spChg chg="add mod">
          <ac:chgData name="MLC 崎野雄大" userId="2915817f-b032-4347-b2e6-3dace68aaf66" providerId="ADAL" clId="{6AF80A9D-6359-415F-95BF-15D5726451B4}" dt="2025-03-10T08:48:25.385" v="6758" actId="1076"/>
          <ac:spMkLst>
            <pc:docMk/>
            <pc:sldMk cId="65132369" sldId="518"/>
            <ac:spMk id="85" creationId="{D32C5C2C-3DFA-B75C-AEDD-EDBF075606A1}"/>
          </ac:spMkLst>
        </pc:spChg>
        <pc:spChg chg="add mod">
          <ac:chgData name="MLC 崎野雄大" userId="2915817f-b032-4347-b2e6-3dace68aaf66" providerId="ADAL" clId="{6AF80A9D-6359-415F-95BF-15D5726451B4}" dt="2025-03-10T08:48:25.385" v="6758" actId="1076"/>
          <ac:spMkLst>
            <pc:docMk/>
            <pc:sldMk cId="65132369" sldId="518"/>
            <ac:spMk id="86" creationId="{AB0A1DB9-E544-5416-5D28-940F6E1126E3}"/>
          </ac:spMkLst>
        </pc:spChg>
        <pc:spChg chg="add del mod">
          <ac:chgData name="MLC 崎野雄大" userId="2915817f-b032-4347-b2e6-3dace68aaf66" providerId="ADAL" clId="{6AF80A9D-6359-415F-95BF-15D5726451B4}" dt="2025-03-10T10:39:37.715" v="9071" actId="478"/>
          <ac:spMkLst>
            <pc:docMk/>
            <pc:sldMk cId="65132369" sldId="518"/>
            <ac:spMk id="87" creationId="{BA4C1537-5EAB-836D-EAB8-C5D0DAB4A38B}"/>
          </ac:spMkLst>
        </pc:spChg>
        <pc:spChg chg="add mod">
          <ac:chgData name="MLC 崎野雄大" userId="2915817f-b032-4347-b2e6-3dace68aaf66" providerId="ADAL" clId="{6AF80A9D-6359-415F-95BF-15D5726451B4}" dt="2025-03-10T08:48:25.385" v="6758" actId="1076"/>
          <ac:spMkLst>
            <pc:docMk/>
            <pc:sldMk cId="65132369" sldId="518"/>
            <ac:spMk id="89" creationId="{CEF18A03-F4D0-B036-E816-8A537423F515}"/>
          </ac:spMkLst>
        </pc:spChg>
        <pc:spChg chg="add mod">
          <ac:chgData name="MLC 崎野雄大" userId="2915817f-b032-4347-b2e6-3dace68aaf66" providerId="ADAL" clId="{6AF80A9D-6359-415F-95BF-15D5726451B4}" dt="2025-03-10T08:54:03.792" v="6866" actId="20577"/>
          <ac:spMkLst>
            <pc:docMk/>
            <pc:sldMk cId="65132369" sldId="518"/>
            <ac:spMk id="93" creationId="{7DF4C841-11A8-E22E-E598-CA25461039B3}"/>
          </ac:spMkLst>
        </pc:spChg>
        <pc:spChg chg="add mod">
          <ac:chgData name="MLC 崎野雄大" userId="2915817f-b032-4347-b2e6-3dace68aaf66" providerId="ADAL" clId="{6AF80A9D-6359-415F-95BF-15D5726451B4}" dt="2025-03-10T08:56:12.702" v="6888" actId="1076"/>
          <ac:spMkLst>
            <pc:docMk/>
            <pc:sldMk cId="65132369" sldId="518"/>
            <ac:spMk id="95" creationId="{DD95D850-24AA-BFF0-0E64-BB8693E4A901}"/>
          </ac:spMkLst>
        </pc:spChg>
        <pc:spChg chg="add del mod">
          <ac:chgData name="MLC 崎野雄大" userId="2915817f-b032-4347-b2e6-3dace68aaf66" providerId="ADAL" clId="{6AF80A9D-6359-415F-95BF-15D5726451B4}" dt="2025-03-10T08:53:45.452" v="6840" actId="478"/>
          <ac:spMkLst>
            <pc:docMk/>
            <pc:sldMk cId="65132369" sldId="518"/>
            <ac:spMk id="97" creationId="{2C4977C4-102D-C539-9D45-590552A9A78A}"/>
          </ac:spMkLst>
        </pc:spChg>
        <pc:spChg chg="add mod">
          <ac:chgData name="MLC 崎野雄大" userId="2915817f-b032-4347-b2e6-3dace68aaf66" providerId="ADAL" clId="{6AF80A9D-6359-415F-95BF-15D5726451B4}" dt="2025-03-10T08:54:31.622" v="6873" actId="1036"/>
          <ac:spMkLst>
            <pc:docMk/>
            <pc:sldMk cId="65132369" sldId="518"/>
            <ac:spMk id="98" creationId="{F2755796-7136-7905-F8BF-CA6495832D9C}"/>
          </ac:spMkLst>
        </pc:spChg>
        <pc:spChg chg="add mod">
          <ac:chgData name="MLC 崎野雄大" userId="2915817f-b032-4347-b2e6-3dace68aaf66" providerId="ADAL" clId="{6AF80A9D-6359-415F-95BF-15D5726451B4}" dt="2025-03-10T08:56:19.027" v="6889" actId="1076"/>
          <ac:spMkLst>
            <pc:docMk/>
            <pc:sldMk cId="65132369" sldId="518"/>
            <ac:spMk id="99" creationId="{CD3862F9-EEFC-84A0-34A7-45D2735F55C4}"/>
          </ac:spMkLst>
        </pc:spChg>
        <pc:spChg chg="add mod">
          <ac:chgData name="MLC 崎野雄大" userId="2915817f-b032-4347-b2e6-3dace68aaf66" providerId="ADAL" clId="{6AF80A9D-6359-415F-95BF-15D5726451B4}" dt="2025-03-10T08:56:26.478" v="6891" actId="1076"/>
          <ac:spMkLst>
            <pc:docMk/>
            <pc:sldMk cId="65132369" sldId="518"/>
            <ac:spMk id="100" creationId="{14556709-B31E-6C6E-8842-4E96B410DD5F}"/>
          </ac:spMkLst>
        </pc:spChg>
        <pc:spChg chg="add mod">
          <ac:chgData name="MLC 崎野雄大" userId="2915817f-b032-4347-b2e6-3dace68aaf66" providerId="ADAL" clId="{6AF80A9D-6359-415F-95BF-15D5726451B4}" dt="2025-03-10T08:57:00.274" v="6895" actId="1037"/>
          <ac:spMkLst>
            <pc:docMk/>
            <pc:sldMk cId="65132369" sldId="518"/>
            <ac:spMk id="101" creationId="{DA8716CE-F201-0F35-C1DF-F33A066E917A}"/>
          </ac:spMkLst>
        </pc:spChg>
        <pc:spChg chg="add mod">
          <ac:chgData name="MLC 崎野雄大" userId="2915817f-b032-4347-b2e6-3dace68aaf66" providerId="ADAL" clId="{6AF80A9D-6359-415F-95BF-15D5726451B4}" dt="2025-03-10T09:07:30.743" v="7967" actId="1076"/>
          <ac:spMkLst>
            <pc:docMk/>
            <pc:sldMk cId="65132369" sldId="518"/>
            <ac:spMk id="102" creationId="{81F112FD-1467-1896-FB70-5596467B63ED}"/>
          </ac:spMkLst>
        </pc:spChg>
        <pc:picChg chg="add del mod ord">
          <ac:chgData name="MLC 崎野雄大" userId="2915817f-b032-4347-b2e6-3dace68aaf66" providerId="ADAL" clId="{6AF80A9D-6359-415F-95BF-15D5726451B4}" dt="2025-03-10T04:59:57.710" v="5600" actId="478"/>
          <ac:picMkLst>
            <pc:docMk/>
            <pc:sldMk cId="65132369" sldId="518"/>
            <ac:picMk id="4" creationId="{5E5993B2-555D-1286-CD1D-85A03D44512B}"/>
          </ac:picMkLst>
        </pc:picChg>
        <pc:picChg chg="del">
          <ac:chgData name="MLC 崎野雄大" userId="2915817f-b032-4347-b2e6-3dace68aaf66" providerId="ADAL" clId="{6AF80A9D-6359-415F-95BF-15D5726451B4}" dt="2025-03-10T04:57:17.805" v="5577" actId="478"/>
          <ac:picMkLst>
            <pc:docMk/>
            <pc:sldMk cId="65132369" sldId="518"/>
            <ac:picMk id="5" creationId="{71E8EDAB-6F36-74CD-4AEF-906002EB1D10}"/>
          </ac:picMkLst>
        </pc:picChg>
        <pc:picChg chg="del">
          <ac:chgData name="MLC 崎野雄大" userId="2915817f-b032-4347-b2e6-3dace68aaf66" providerId="ADAL" clId="{6AF80A9D-6359-415F-95BF-15D5726451B4}" dt="2025-03-10T04:57:18.674" v="5578" actId="478"/>
          <ac:picMkLst>
            <pc:docMk/>
            <pc:sldMk cId="65132369" sldId="518"/>
            <ac:picMk id="6" creationId="{973AFE16-53DE-7E46-6768-5A80A1998AE9}"/>
          </ac:picMkLst>
        </pc:picChg>
        <pc:picChg chg="add del mod ord">
          <ac:chgData name="MLC 崎野雄大" userId="2915817f-b032-4347-b2e6-3dace68aaf66" providerId="ADAL" clId="{6AF80A9D-6359-415F-95BF-15D5726451B4}" dt="2025-03-10T05:14:29.066" v="5739" actId="478"/>
          <ac:picMkLst>
            <pc:docMk/>
            <pc:sldMk cId="65132369" sldId="518"/>
            <ac:picMk id="19" creationId="{743EBA10-FF4F-EBE9-76D0-8C9E35CFCE8D}"/>
          </ac:picMkLst>
        </pc:picChg>
        <pc:picChg chg="add mod ord modCrop">
          <ac:chgData name="MLC 崎野雄大" userId="2915817f-b032-4347-b2e6-3dace68aaf66" providerId="ADAL" clId="{6AF80A9D-6359-415F-95BF-15D5726451B4}" dt="2025-03-10T08:52:00.427" v="6828" actId="1076"/>
          <ac:picMkLst>
            <pc:docMk/>
            <pc:sldMk cId="65132369" sldId="518"/>
            <ac:picMk id="21" creationId="{AAAEC939-35C8-8048-25D7-ECDF435163AB}"/>
          </ac:picMkLst>
        </pc:picChg>
        <pc:picChg chg="add del mod">
          <ac:chgData name="MLC 崎野雄大" userId="2915817f-b032-4347-b2e6-3dace68aaf66" providerId="ADAL" clId="{6AF80A9D-6359-415F-95BF-15D5726451B4}" dt="2025-03-10T05:17:32.894" v="5760" actId="478"/>
          <ac:picMkLst>
            <pc:docMk/>
            <pc:sldMk cId="65132369" sldId="518"/>
            <ac:picMk id="24" creationId="{4BEC3F98-E883-68E7-6928-CAF501F5F5A0}"/>
          </ac:picMkLst>
        </pc:picChg>
        <pc:picChg chg="add mod">
          <ac:chgData name="MLC 崎野雄大" userId="2915817f-b032-4347-b2e6-3dace68aaf66" providerId="ADAL" clId="{6AF80A9D-6359-415F-95BF-15D5726451B4}" dt="2025-03-10T08:50:34.829" v="6821" actId="1076"/>
          <ac:picMkLst>
            <pc:docMk/>
            <pc:sldMk cId="65132369" sldId="518"/>
            <ac:picMk id="26" creationId="{2EAA4A84-E977-9BB1-42D1-D8846944C462}"/>
          </ac:picMkLst>
        </pc:picChg>
        <pc:picChg chg="add mod">
          <ac:chgData name="MLC 崎野雄大" userId="2915817f-b032-4347-b2e6-3dace68aaf66" providerId="ADAL" clId="{6AF80A9D-6359-415F-95BF-15D5726451B4}" dt="2025-03-10T08:48:25.385" v="6758" actId="1076"/>
          <ac:picMkLst>
            <pc:docMk/>
            <pc:sldMk cId="65132369" sldId="518"/>
            <ac:picMk id="36" creationId="{1B661A68-F65F-7A5D-B4BD-72F5FBF3EDEE}"/>
          </ac:picMkLst>
        </pc:picChg>
        <pc:picChg chg="add del mod">
          <ac:chgData name="MLC 崎野雄大" userId="2915817f-b032-4347-b2e6-3dace68aaf66" providerId="ADAL" clId="{6AF80A9D-6359-415F-95BF-15D5726451B4}" dt="2025-03-10T05:34:03.670" v="5935" actId="478"/>
          <ac:picMkLst>
            <pc:docMk/>
            <pc:sldMk cId="65132369" sldId="518"/>
            <ac:picMk id="51" creationId="{894F075F-8AE0-5BD9-DB0C-93D39277FC86}"/>
          </ac:picMkLst>
        </pc:picChg>
        <pc:picChg chg="add mod ord">
          <ac:chgData name="MLC 崎野雄大" userId="2915817f-b032-4347-b2e6-3dace68aaf66" providerId="ADAL" clId="{6AF80A9D-6359-415F-95BF-15D5726451B4}" dt="2025-03-10T08:36:47.781" v="6732" actId="1076"/>
          <ac:picMkLst>
            <pc:docMk/>
            <pc:sldMk cId="65132369" sldId="518"/>
            <ac:picMk id="56" creationId="{0DF338F6-87D3-C773-082B-3C5B73EF1C30}"/>
          </ac:picMkLst>
        </pc:picChg>
        <pc:picChg chg="add mod">
          <ac:chgData name="MLC 崎野雄大" userId="2915817f-b032-4347-b2e6-3dace68aaf66" providerId="ADAL" clId="{6AF80A9D-6359-415F-95BF-15D5726451B4}" dt="2025-03-10T08:52:34.175" v="6832" actId="1076"/>
          <ac:picMkLst>
            <pc:docMk/>
            <pc:sldMk cId="65132369" sldId="518"/>
            <ac:picMk id="64" creationId="{AD68DB89-6AF5-11D2-DB45-648CD527BE6F}"/>
          </ac:picMkLst>
        </pc:picChg>
        <pc:picChg chg="add mod">
          <ac:chgData name="MLC 崎野雄大" userId="2915817f-b032-4347-b2e6-3dace68aaf66" providerId="ADAL" clId="{6AF80A9D-6359-415F-95BF-15D5726451B4}" dt="2025-03-10T08:52:56.734" v="6835" actId="1036"/>
          <ac:picMkLst>
            <pc:docMk/>
            <pc:sldMk cId="65132369" sldId="518"/>
            <ac:picMk id="94" creationId="{4E16F057-ECEF-088E-C3A4-79318E1BE6FB}"/>
          </ac:picMkLst>
        </pc:picChg>
        <pc:cxnChg chg="del">
          <ac:chgData name="MLC 崎野雄大" userId="2915817f-b032-4347-b2e6-3dace68aaf66" providerId="ADAL" clId="{6AF80A9D-6359-415F-95BF-15D5726451B4}" dt="2025-03-10T04:57:22.512" v="5581" actId="478"/>
          <ac:cxnSpMkLst>
            <pc:docMk/>
            <pc:sldMk cId="65132369" sldId="518"/>
            <ac:cxnSpMk id="15" creationId="{44037E8F-6238-C866-B454-C602A1F41954}"/>
          </ac:cxnSpMkLst>
        </pc:cxnChg>
        <pc:cxnChg chg="add del mod">
          <ac:chgData name="MLC 崎野雄大" userId="2915817f-b032-4347-b2e6-3dace68aaf66" providerId="ADAL" clId="{6AF80A9D-6359-415F-95BF-15D5726451B4}" dt="2025-03-10T05:19:15.251" v="5785" actId="478"/>
          <ac:cxnSpMkLst>
            <pc:docMk/>
            <pc:sldMk cId="65132369" sldId="518"/>
            <ac:cxnSpMk id="27" creationId="{387FBBFA-0A8E-E4FC-2568-1C66318B9946}"/>
          </ac:cxnSpMkLst>
        </pc:cxnChg>
        <pc:cxnChg chg="add del mod">
          <ac:chgData name="MLC 崎野雄大" userId="2915817f-b032-4347-b2e6-3dace68aaf66" providerId="ADAL" clId="{6AF80A9D-6359-415F-95BF-15D5726451B4}" dt="2025-03-10T08:27:55.137" v="6590" actId="478"/>
          <ac:cxnSpMkLst>
            <pc:docMk/>
            <pc:sldMk cId="65132369" sldId="518"/>
            <ac:cxnSpMk id="31" creationId="{4FFDE275-4436-BF56-A285-2EEDE8BF3FAC}"/>
          </ac:cxnSpMkLst>
        </pc:cxnChg>
        <pc:cxnChg chg="add mod">
          <ac:chgData name="MLC 崎野雄大" userId="2915817f-b032-4347-b2e6-3dace68aaf66" providerId="ADAL" clId="{6AF80A9D-6359-415F-95BF-15D5726451B4}" dt="2025-03-10T08:36:47.781" v="6732" actId="1076"/>
          <ac:cxnSpMkLst>
            <pc:docMk/>
            <pc:sldMk cId="65132369" sldId="518"/>
            <ac:cxnSpMk id="54" creationId="{A7203F29-B538-3697-4A13-3985881F8DCC}"/>
          </ac:cxnSpMkLst>
        </pc:cxnChg>
        <pc:cxnChg chg="add mod">
          <ac:chgData name="MLC 崎野雄大" userId="2915817f-b032-4347-b2e6-3dace68aaf66" providerId="ADAL" clId="{6AF80A9D-6359-415F-95BF-15D5726451B4}" dt="2025-03-10T08:37:19.950" v="6738" actId="1076"/>
          <ac:cxnSpMkLst>
            <pc:docMk/>
            <pc:sldMk cId="65132369" sldId="518"/>
            <ac:cxnSpMk id="60" creationId="{16C4E6ED-F7E4-A651-6F22-67BCCFDB9684}"/>
          </ac:cxnSpMkLst>
        </pc:cxnChg>
        <pc:cxnChg chg="add del mod">
          <ac:chgData name="MLC 崎野雄大" userId="2915817f-b032-4347-b2e6-3dace68aaf66" providerId="ADAL" clId="{6AF80A9D-6359-415F-95BF-15D5726451B4}" dt="2025-03-10T08:37:00.785" v="6735" actId="478"/>
          <ac:cxnSpMkLst>
            <pc:docMk/>
            <pc:sldMk cId="65132369" sldId="518"/>
            <ac:cxnSpMk id="62" creationId="{7E4AEE9D-BE81-8B0A-AF2A-882A1FCA6A76}"/>
          </ac:cxnSpMkLst>
        </pc:cxnChg>
        <pc:cxnChg chg="add mod">
          <ac:chgData name="MLC 崎野雄大" userId="2915817f-b032-4347-b2e6-3dace68aaf66" providerId="ADAL" clId="{6AF80A9D-6359-415F-95BF-15D5726451B4}" dt="2025-03-10T05:42:30.810" v="5998"/>
          <ac:cxnSpMkLst>
            <pc:docMk/>
            <pc:sldMk cId="65132369" sldId="518"/>
            <ac:cxnSpMk id="65" creationId="{0E76349E-8EC8-BF1F-76DE-94855BFA0C35}"/>
          </ac:cxnSpMkLst>
        </pc:cxnChg>
        <pc:cxnChg chg="add del mod">
          <ac:chgData name="MLC 崎野雄大" userId="2915817f-b032-4347-b2e6-3dace68aaf66" providerId="ADAL" clId="{6AF80A9D-6359-415F-95BF-15D5726451B4}" dt="2025-03-10T08:33:56.723" v="6707" actId="478"/>
          <ac:cxnSpMkLst>
            <pc:docMk/>
            <pc:sldMk cId="65132369" sldId="518"/>
            <ac:cxnSpMk id="75" creationId="{F962884C-5465-F104-6B5A-00A06D46A497}"/>
          </ac:cxnSpMkLst>
        </pc:cxnChg>
        <pc:cxnChg chg="add del mod">
          <ac:chgData name="MLC 崎野雄大" userId="2915817f-b032-4347-b2e6-3dace68aaf66" providerId="ADAL" clId="{6AF80A9D-6359-415F-95BF-15D5726451B4}" dt="2025-03-10T10:11:27.372" v="7999" actId="478"/>
          <ac:cxnSpMkLst>
            <pc:docMk/>
            <pc:sldMk cId="65132369" sldId="518"/>
            <ac:cxnSpMk id="83" creationId="{EDA714D8-B14B-E471-00AA-43A9BBE88A12}"/>
          </ac:cxnSpMkLst>
        </pc:cxnChg>
        <pc:cxnChg chg="add del mod">
          <ac:chgData name="MLC 崎野雄大" userId="2915817f-b032-4347-b2e6-3dace68aaf66" providerId="ADAL" clId="{6AF80A9D-6359-415F-95BF-15D5726451B4}" dt="2025-03-10T10:39:40.039" v="9072" actId="478"/>
          <ac:cxnSpMkLst>
            <pc:docMk/>
            <pc:sldMk cId="65132369" sldId="518"/>
            <ac:cxnSpMk id="88" creationId="{89D60374-E052-2CE9-71AE-ECDB192065D4}"/>
          </ac:cxnSpMkLst>
        </pc:cxnChg>
        <pc:cxnChg chg="add mod">
          <ac:chgData name="MLC 崎野雄大" userId="2915817f-b032-4347-b2e6-3dace68aaf66" providerId="ADAL" clId="{6AF80A9D-6359-415F-95BF-15D5726451B4}" dt="2025-03-10T08:56:12.702" v="6888" actId="1076"/>
          <ac:cxnSpMkLst>
            <pc:docMk/>
            <pc:sldMk cId="65132369" sldId="518"/>
            <ac:cxnSpMk id="96" creationId="{8E097105-9D21-A81E-0863-CEB76DB54D7A}"/>
          </ac:cxnSpMkLst>
        </pc:cxnChg>
        <pc:cxnChg chg="add mod">
          <ac:chgData name="MLC 崎野雄大" userId="2915817f-b032-4347-b2e6-3dace68aaf66" providerId="ADAL" clId="{6AF80A9D-6359-415F-95BF-15D5726451B4}" dt="2025-03-10T10:11:22.682" v="7998" actId="14100"/>
          <ac:cxnSpMkLst>
            <pc:docMk/>
            <pc:sldMk cId="65132369" sldId="518"/>
            <ac:cxnSpMk id="103" creationId="{DAFD71A8-16FE-8284-C013-3A2E40AF0257}"/>
          </ac:cxnSpMkLst>
        </pc:cxnChg>
        <pc:cxnChg chg="add mod">
          <ac:chgData name="MLC 崎野雄大" userId="2915817f-b032-4347-b2e6-3dace68aaf66" providerId="ADAL" clId="{6AF80A9D-6359-415F-95BF-15D5726451B4}" dt="2025-03-10T10:12:25.983" v="8011" actId="14100"/>
          <ac:cxnSpMkLst>
            <pc:docMk/>
            <pc:sldMk cId="65132369" sldId="518"/>
            <ac:cxnSpMk id="109" creationId="{F972CEE8-82BD-82F7-CFEF-AB874FD59D75}"/>
          </ac:cxnSpMkLst>
        </pc:cxnChg>
      </pc:sldChg>
      <pc:sldChg chg="addSp delSp modSp add mod">
        <pc:chgData name="MLC 崎野雄大" userId="2915817f-b032-4347-b2e6-3dace68aaf66" providerId="ADAL" clId="{6AF80A9D-6359-415F-95BF-15D5726451B4}" dt="2025-03-11T09:59:02.865" v="15527" actId="1037"/>
        <pc:sldMkLst>
          <pc:docMk/>
          <pc:sldMk cId="3328124364" sldId="519"/>
        </pc:sldMkLst>
        <pc:spChg chg="mod">
          <ac:chgData name="MLC 崎野雄大" userId="2915817f-b032-4347-b2e6-3dace68aaf66" providerId="ADAL" clId="{6AF80A9D-6359-415F-95BF-15D5726451B4}" dt="2025-03-10T10:41:14.425" v="9087" actId="1076"/>
          <ac:spMkLst>
            <pc:docMk/>
            <pc:sldMk cId="3328124364" sldId="519"/>
            <ac:spMk id="2" creationId="{3A4F8623-6BC8-8DD4-AB6C-E5C7DFDF53AD}"/>
          </ac:spMkLst>
        </pc:spChg>
        <pc:spChg chg="del">
          <ac:chgData name="MLC 崎野雄大" userId="2915817f-b032-4347-b2e6-3dace68aaf66" providerId="ADAL" clId="{6AF80A9D-6359-415F-95BF-15D5726451B4}" dt="2025-03-10T10:13:53.363" v="8061" actId="478"/>
          <ac:spMkLst>
            <pc:docMk/>
            <pc:sldMk cId="3328124364" sldId="519"/>
            <ac:spMk id="7" creationId="{B651EAC5-0C32-A4CC-FB3E-825AB73182F2}"/>
          </ac:spMkLst>
        </pc:spChg>
        <pc:spChg chg="mod">
          <ac:chgData name="MLC 崎野雄大" userId="2915817f-b032-4347-b2e6-3dace68aaf66" providerId="ADAL" clId="{6AF80A9D-6359-415F-95BF-15D5726451B4}" dt="2025-03-10T23:49:37.754" v="10963" actId="20577"/>
          <ac:spMkLst>
            <pc:docMk/>
            <pc:sldMk cId="3328124364" sldId="519"/>
            <ac:spMk id="10" creationId="{57D2636B-9B34-E5B8-DF44-2311086E9F0E}"/>
          </ac:spMkLst>
        </pc:spChg>
        <pc:spChg chg="mod">
          <ac:chgData name="MLC 崎野雄大" userId="2915817f-b032-4347-b2e6-3dace68aaf66" providerId="ADAL" clId="{6AF80A9D-6359-415F-95BF-15D5726451B4}" dt="2025-03-10T10:41:29.140" v="9090" actId="1076"/>
          <ac:spMkLst>
            <pc:docMk/>
            <pc:sldMk cId="3328124364" sldId="519"/>
            <ac:spMk id="11" creationId="{1159D6C7-F49F-1D5C-8FA1-380A0EF90886}"/>
          </ac:spMkLst>
        </pc:spChg>
        <pc:spChg chg="add mod">
          <ac:chgData name="MLC 崎野雄大" userId="2915817f-b032-4347-b2e6-3dace68aaf66" providerId="ADAL" clId="{6AF80A9D-6359-415F-95BF-15D5726451B4}" dt="2025-03-10T10:21:29.274" v="8128"/>
          <ac:spMkLst>
            <pc:docMk/>
            <pc:sldMk cId="3328124364" sldId="519"/>
            <ac:spMk id="12" creationId="{F2391D61-D6BE-4BBF-2720-54FF42A9648E}"/>
          </ac:spMkLst>
        </pc:spChg>
        <pc:spChg chg="mod">
          <ac:chgData name="MLC 崎野雄大" userId="2915817f-b032-4347-b2e6-3dace68aaf66" providerId="ADAL" clId="{6AF80A9D-6359-415F-95BF-15D5726451B4}" dt="2025-03-10T23:22:02.965" v="9091" actId="113"/>
          <ac:spMkLst>
            <pc:docMk/>
            <pc:sldMk cId="3328124364" sldId="519"/>
            <ac:spMk id="13" creationId="{FE63AFEA-094B-9AFD-1788-AC5D207AE745}"/>
          </ac:spMkLst>
        </pc:spChg>
        <pc:spChg chg="mod">
          <ac:chgData name="MLC 崎野雄大" userId="2915817f-b032-4347-b2e6-3dace68aaf66" providerId="ADAL" clId="{6AF80A9D-6359-415F-95BF-15D5726451B4}" dt="2025-03-11T09:58:44.285" v="15524" actId="1076"/>
          <ac:spMkLst>
            <pc:docMk/>
            <pc:sldMk cId="3328124364" sldId="519"/>
            <ac:spMk id="14" creationId="{CA489FB5-3060-3380-D395-86A540277BD1}"/>
          </ac:spMkLst>
        </pc:spChg>
        <pc:spChg chg="add mod">
          <ac:chgData name="MLC 崎野雄大" userId="2915817f-b032-4347-b2e6-3dace68aaf66" providerId="ADAL" clId="{6AF80A9D-6359-415F-95BF-15D5726451B4}" dt="2025-03-10T10:37:21.317" v="9063" actId="1035"/>
          <ac:spMkLst>
            <pc:docMk/>
            <pc:sldMk cId="3328124364" sldId="519"/>
            <ac:spMk id="15" creationId="{8DD6FC85-B578-A552-D028-7921DE76B624}"/>
          </ac:spMkLst>
        </pc:spChg>
        <pc:spChg chg="add del mod ord">
          <ac:chgData name="MLC 崎野雄大" userId="2915817f-b032-4347-b2e6-3dace68aaf66" providerId="ADAL" clId="{6AF80A9D-6359-415F-95BF-15D5726451B4}" dt="2025-03-11T09:58:56.092" v="15525" actId="1037"/>
          <ac:spMkLst>
            <pc:docMk/>
            <pc:sldMk cId="3328124364" sldId="519"/>
            <ac:spMk id="16" creationId="{80E0CD9B-B570-0417-6FF0-4FC0EE88D897}"/>
          </ac:spMkLst>
        </pc:spChg>
        <pc:spChg chg="add mod">
          <ac:chgData name="MLC 崎野雄大" userId="2915817f-b032-4347-b2e6-3dace68aaf66" providerId="ADAL" clId="{6AF80A9D-6359-415F-95BF-15D5726451B4}" dt="2025-03-10T10:37:26.065" v="9064" actId="1076"/>
          <ac:spMkLst>
            <pc:docMk/>
            <pc:sldMk cId="3328124364" sldId="519"/>
            <ac:spMk id="17" creationId="{23BB487A-A27A-4CEC-A309-488CA4B99C71}"/>
          </ac:spMkLst>
        </pc:spChg>
        <pc:spChg chg="add del mod">
          <ac:chgData name="MLC 崎野雄大" userId="2915817f-b032-4347-b2e6-3dace68aaf66" providerId="ADAL" clId="{6AF80A9D-6359-415F-95BF-15D5726451B4}" dt="2025-03-10T10:25:30.044" v="8203" actId="478"/>
          <ac:spMkLst>
            <pc:docMk/>
            <pc:sldMk cId="3328124364" sldId="519"/>
            <ac:spMk id="18" creationId="{72C1AAB9-0E38-B95D-DFA2-FDA16BFFFD78}"/>
          </ac:spMkLst>
        </pc:spChg>
        <pc:spChg chg="add del mod">
          <ac:chgData name="MLC 崎野雄大" userId="2915817f-b032-4347-b2e6-3dace68aaf66" providerId="ADAL" clId="{6AF80A9D-6359-415F-95BF-15D5726451B4}" dt="2025-03-10T10:25:30.044" v="8203" actId="478"/>
          <ac:spMkLst>
            <pc:docMk/>
            <pc:sldMk cId="3328124364" sldId="519"/>
            <ac:spMk id="19" creationId="{88C2ABDD-7021-36AF-EF55-D46EE7BF153A}"/>
          </ac:spMkLst>
        </pc:spChg>
        <pc:spChg chg="add del mod">
          <ac:chgData name="MLC 崎野雄大" userId="2915817f-b032-4347-b2e6-3dace68aaf66" providerId="ADAL" clId="{6AF80A9D-6359-415F-95BF-15D5726451B4}" dt="2025-03-10T10:36:39.844" v="9056" actId="478"/>
          <ac:spMkLst>
            <pc:docMk/>
            <pc:sldMk cId="3328124364" sldId="519"/>
            <ac:spMk id="20" creationId="{F4A5B3F7-5DF3-A528-E6E0-5911EDE2F72B}"/>
          </ac:spMkLst>
        </pc:spChg>
        <pc:spChg chg="add del mod">
          <ac:chgData name="MLC 崎野雄大" userId="2915817f-b032-4347-b2e6-3dace68aaf66" providerId="ADAL" clId="{6AF80A9D-6359-415F-95BF-15D5726451B4}" dt="2025-03-10T10:36:00.194" v="9053" actId="478"/>
          <ac:spMkLst>
            <pc:docMk/>
            <pc:sldMk cId="3328124364" sldId="519"/>
            <ac:spMk id="22" creationId="{83B71F5F-F788-4969-DF80-AD694E1407CE}"/>
          </ac:spMkLst>
        </pc:spChg>
        <pc:spChg chg="add mod">
          <ac:chgData name="MLC 崎野雄大" userId="2915817f-b032-4347-b2e6-3dace68aaf66" providerId="ADAL" clId="{6AF80A9D-6359-415F-95BF-15D5726451B4}" dt="2025-03-10T10:38:06.472" v="9070" actId="1076"/>
          <ac:spMkLst>
            <pc:docMk/>
            <pc:sldMk cId="3328124364" sldId="519"/>
            <ac:spMk id="25" creationId="{1A771F4A-3A22-9317-9BE0-27DE5A805841}"/>
          </ac:spMkLst>
        </pc:spChg>
        <pc:spChg chg="add mod ord">
          <ac:chgData name="MLC 崎野雄大" userId="2915817f-b032-4347-b2e6-3dace68aaf66" providerId="ADAL" clId="{6AF80A9D-6359-415F-95BF-15D5726451B4}" dt="2025-03-11T09:59:02.865" v="15527" actId="1037"/>
          <ac:spMkLst>
            <pc:docMk/>
            <pc:sldMk cId="3328124364" sldId="519"/>
            <ac:spMk id="27" creationId="{11BA7B6E-A131-699A-82A9-1B8056D83010}"/>
          </ac:spMkLst>
        </pc:spChg>
        <pc:spChg chg="add mod">
          <ac:chgData name="MLC 崎野雄大" userId="2915817f-b032-4347-b2e6-3dace68aaf66" providerId="ADAL" clId="{6AF80A9D-6359-415F-95BF-15D5726451B4}" dt="2025-03-10T10:36:52.828" v="9059" actId="1076"/>
          <ac:spMkLst>
            <pc:docMk/>
            <pc:sldMk cId="3328124364" sldId="519"/>
            <ac:spMk id="28" creationId="{76EC6660-3F7C-F464-EC58-25BDF0EB3DA9}"/>
          </ac:spMkLst>
        </pc:spChg>
        <pc:spChg chg="add mod">
          <ac:chgData name="MLC 崎野雄大" userId="2915817f-b032-4347-b2e6-3dace68aaf66" providerId="ADAL" clId="{6AF80A9D-6359-415F-95BF-15D5726451B4}" dt="2025-03-10T10:29:00.917" v="8254"/>
          <ac:spMkLst>
            <pc:docMk/>
            <pc:sldMk cId="3328124364" sldId="519"/>
            <ac:spMk id="29" creationId="{FDD320AD-73C1-B191-3BCC-614C0EB53EB3}"/>
          </ac:spMkLst>
        </pc:spChg>
        <pc:spChg chg="del mod">
          <ac:chgData name="MLC 崎野雄大" userId="2915817f-b032-4347-b2e6-3dace68aaf66" providerId="ADAL" clId="{6AF80A9D-6359-415F-95BF-15D5726451B4}" dt="2025-03-10T10:40:41.859" v="9079"/>
          <ac:spMkLst>
            <pc:docMk/>
            <pc:sldMk cId="3328124364" sldId="519"/>
            <ac:spMk id="30" creationId="{C74F2452-FA58-7840-7F73-C2768CE9A686}"/>
          </ac:spMkLst>
        </pc:spChg>
        <pc:spChg chg="add mod">
          <ac:chgData name="MLC 崎野雄大" userId="2915817f-b032-4347-b2e6-3dace68aaf66" providerId="ADAL" clId="{6AF80A9D-6359-415F-95BF-15D5726451B4}" dt="2025-03-10T23:46:56.457" v="10807" actId="20577"/>
          <ac:spMkLst>
            <pc:docMk/>
            <pc:sldMk cId="3328124364" sldId="519"/>
            <ac:spMk id="31" creationId="{FB657B34-22C8-5032-82F3-6865193B344E}"/>
          </ac:spMkLst>
        </pc:spChg>
        <pc:spChg chg="add mod">
          <ac:chgData name="MLC 崎野雄大" userId="2915817f-b032-4347-b2e6-3dace68aaf66" providerId="ADAL" clId="{6AF80A9D-6359-415F-95BF-15D5726451B4}" dt="2025-03-10T23:39:00.739" v="10216" actId="20577"/>
          <ac:spMkLst>
            <pc:docMk/>
            <pc:sldMk cId="3328124364" sldId="519"/>
            <ac:spMk id="32" creationId="{AF0A7873-5AF9-B19A-0250-2D5164565C56}"/>
          </ac:spMkLst>
        </pc:spChg>
        <pc:spChg chg="add mod">
          <ac:chgData name="MLC 崎野雄大" userId="2915817f-b032-4347-b2e6-3dace68aaf66" providerId="ADAL" clId="{6AF80A9D-6359-415F-95BF-15D5726451B4}" dt="2025-03-10T10:36:48.382" v="9058" actId="1076"/>
          <ac:spMkLst>
            <pc:docMk/>
            <pc:sldMk cId="3328124364" sldId="519"/>
            <ac:spMk id="33" creationId="{F758332D-7F39-ABA8-20E1-8DC6050E33AB}"/>
          </ac:spMkLst>
        </pc:spChg>
        <pc:spChg chg="mod">
          <ac:chgData name="MLC 崎野雄大" userId="2915817f-b032-4347-b2e6-3dace68aaf66" providerId="ADAL" clId="{6AF80A9D-6359-415F-95BF-15D5726451B4}" dt="2025-03-10T10:41:14.425" v="9087" actId="1076"/>
          <ac:spMkLst>
            <pc:docMk/>
            <pc:sldMk cId="3328124364" sldId="519"/>
            <ac:spMk id="35" creationId="{5BE22110-5A26-FAC5-ADC9-79C813CE86F2}"/>
          </ac:spMkLst>
        </pc:spChg>
        <pc:spChg chg="del">
          <ac:chgData name="MLC 崎野雄大" userId="2915817f-b032-4347-b2e6-3dace68aaf66" providerId="ADAL" clId="{6AF80A9D-6359-415F-95BF-15D5726451B4}" dt="2025-03-10T10:23:48.928" v="8179" actId="478"/>
          <ac:spMkLst>
            <pc:docMk/>
            <pc:sldMk cId="3328124364" sldId="519"/>
            <ac:spMk id="44" creationId="{CA1D5F0B-87D0-12F2-CF3A-0428C9C7B873}"/>
          </ac:spMkLst>
        </pc:spChg>
        <pc:spChg chg="del">
          <ac:chgData name="MLC 崎野雄大" userId="2915817f-b032-4347-b2e6-3dace68aaf66" providerId="ADAL" clId="{6AF80A9D-6359-415F-95BF-15D5726451B4}" dt="2025-03-10T10:23:47.438" v="8177" actId="478"/>
          <ac:spMkLst>
            <pc:docMk/>
            <pc:sldMk cId="3328124364" sldId="519"/>
            <ac:spMk id="45" creationId="{20259D77-D4AD-F2B7-1029-7EF2C15D15B6}"/>
          </ac:spMkLst>
        </pc:spChg>
        <pc:spChg chg="del mod">
          <ac:chgData name="MLC 崎野雄大" userId="2915817f-b032-4347-b2e6-3dace68aaf66" providerId="ADAL" clId="{6AF80A9D-6359-415F-95BF-15D5726451B4}" dt="2025-03-10T10:23:46.606" v="8176" actId="478"/>
          <ac:spMkLst>
            <pc:docMk/>
            <pc:sldMk cId="3328124364" sldId="519"/>
            <ac:spMk id="46" creationId="{32EAA38A-EFBE-0292-120D-29C648CE10D6}"/>
          </ac:spMkLst>
        </pc:spChg>
        <pc:spChg chg="del">
          <ac:chgData name="MLC 崎野雄大" userId="2915817f-b032-4347-b2e6-3dace68aaf66" providerId="ADAL" clId="{6AF80A9D-6359-415F-95BF-15D5726451B4}" dt="2025-03-10T10:23:39.502" v="8168" actId="478"/>
          <ac:spMkLst>
            <pc:docMk/>
            <pc:sldMk cId="3328124364" sldId="519"/>
            <ac:spMk id="52" creationId="{EB8A6FE7-713F-8AA9-D823-1B95F9C022BD}"/>
          </ac:spMkLst>
        </pc:spChg>
        <pc:spChg chg="del">
          <ac:chgData name="MLC 崎野雄大" userId="2915817f-b032-4347-b2e6-3dace68aaf66" providerId="ADAL" clId="{6AF80A9D-6359-415F-95BF-15D5726451B4}" dt="2025-03-10T10:23:41.532" v="8170" actId="478"/>
          <ac:spMkLst>
            <pc:docMk/>
            <pc:sldMk cId="3328124364" sldId="519"/>
            <ac:spMk id="57" creationId="{102BED0A-1A4F-F692-2FE5-AC80063A28CE}"/>
          </ac:spMkLst>
        </pc:spChg>
        <pc:spChg chg="del">
          <ac:chgData name="MLC 崎野雄大" userId="2915817f-b032-4347-b2e6-3dace68aaf66" providerId="ADAL" clId="{6AF80A9D-6359-415F-95BF-15D5726451B4}" dt="2025-03-10T10:13:54.481" v="8062" actId="478"/>
          <ac:spMkLst>
            <pc:docMk/>
            <pc:sldMk cId="3328124364" sldId="519"/>
            <ac:spMk id="69" creationId="{D6181C41-DA8F-4946-B547-FD3267D97757}"/>
          </ac:spMkLst>
        </pc:spChg>
        <pc:spChg chg="del">
          <ac:chgData name="MLC 崎野雄大" userId="2915817f-b032-4347-b2e6-3dace68aaf66" providerId="ADAL" clId="{6AF80A9D-6359-415F-95BF-15D5726451B4}" dt="2025-03-10T10:13:52.695" v="8060" actId="478"/>
          <ac:spMkLst>
            <pc:docMk/>
            <pc:sldMk cId="3328124364" sldId="519"/>
            <ac:spMk id="71" creationId="{2E066D92-B524-8265-291B-DF24EDA562EF}"/>
          </ac:spMkLst>
        </pc:spChg>
        <pc:spChg chg="del mod">
          <ac:chgData name="MLC 崎野雄大" userId="2915817f-b032-4347-b2e6-3dace68aaf66" providerId="ADAL" clId="{6AF80A9D-6359-415F-95BF-15D5726451B4}" dt="2025-03-10T10:13:32.358" v="8052" actId="478"/>
          <ac:spMkLst>
            <pc:docMk/>
            <pc:sldMk cId="3328124364" sldId="519"/>
            <ac:spMk id="72" creationId="{27093EEF-2384-095A-F953-F2197ACC9945}"/>
          </ac:spMkLst>
        </pc:spChg>
        <pc:spChg chg="mod">
          <ac:chgData name="MLC 崎野雄大" userId="2915817f-b032-4347-b2e6-3dace68aaf66" providerId="ADAL" clId="{6AF80A9D-6359-415F-95BF-15D5726451B4}" dt="2025-03-10T10:37:08.032" v="9060" actId="1076"/>
          <ac:spMkLst>
            <pc:docMk/>
            <pc:sldMk cId="3328124364" sldId="519"/>
            <ac:spMk id="73" creationId="{EADE30C4-D317-360D-433B-88CE36CEFA8C}"/>
          </ac:spMkLst>
        </pc:spChg>
        <pc:spChg chg="mod">
          <ac:chgData name="MLC 崎野雄大" userId="2915817f-b032-4347-b2e6-3dace68aaf66" providerId="ADAL" clId="{6AF80A9D-6359-415F-95BF-15D5726451B4}" dt="2025-03-10T10:37:08.032" v="9060" actId="1076"/>
          <ac:spMkLst>
            <pc:docMk/>
            <pc:sldMk cId="3328124364" sldId="519"/>
            <ac:spMk id="79" creationId="{9FFD67B1-B615-0220-884F-7A1359B0C773}"/>
          </ac:spMkLst>
        </pc:spChg>
        <pc:spChg chg="del mod">
          <ac:chgData name="MLC 崎野雄大" userId="2915817f-b032-4347-b2e6-3dace68aaf66" providerId="ADAL" clId="{6AF80A9D-6359-415F-95BF-15D5726451B4}" dt="2025-03-10T10:20:10.270" v="8107" actId="478"/>
          <ac:spMkLst>
            <pc:docMk/>
            <pc:sldMk cId="3328124364" sldId="519"/>
            <ac:spMk id="81" creationId="{9BE3D299-9FAC-BB4D-754E-6DF72A9DB20C}"/>
          </ac:spMkLst>
        </pc:spChg>
        <pc:spChg chg="del">
          <ac:chgData name="MLC 崎野雄大" userId="2915817f-b032-4347-b2e6-3dace68aaf66" providerId="ADAL" clId="{6AF80A9D-6359-415F-95BF-15D5726451B4}" dt="2025-03-10T10:13:41.245" v="8053" actId="478"/>
          <ac:spMkLst>
            <pc:docMk/>
            <pc:sldMk cId="3328124364" sldId="519"/>
            <ac:spMk id="82" creationId="{9D5288DB-8461-255C-69C2-DAA665633E79}"/>
          </ac:spMkLst>
        </pc:spChg>
        <pc:spChg chg="del mod">
          <ac:chgData name="MLC 崎野雄大" userId="2915817f-b032-4347-b2e6-3dace68aaf66" providerId="ADAL" clId="{6AF80A9D-6359-415F-95BF-15D5726451B4}" dt="2025-03-10T10:36:22.216" v="9054" actId="478"/>
          <ac:spMkLst>
            <pc:docMk/>
            <pc:sldMk cId="3328124364" sldId="519"/>
            <ac:spMk id="84" creationId="{B33EB6B3-BC4B-5190-68B5-D1555908C3F9}"/>
          </ac:spMkLst>
        </pc:spChg>
        <pc:spChg chg="mod ord">
          <ac:chgData name="MLC 崎野雄大" userId="2915817f-b032-4347-b2e6-3dace68aaf66" providerId="ADAL" clId="{6AF80A9D-6359-415F-95BF-15D5726451B4}" dt="2025-03-10T10:37:56.379" v="9068" actId="1076"/>
          <ac:spMkLst>
            <pc:docMk/>
            <pc:sldMk cId="3328124364" sldId="519"/>
            <ac:spMk id="85" creationId="{7B2D803A-9E3D-957F-56CD-DF29BBB6C4A6}"/>
          </ac:spMkLst>
        </pc:spChg>
        <pc:spChg chg="del">
          <ac:chgData name="MLC 崎野雄大" userId="2915817f-b032-4347-b2e6-3dace68aaf66" providerId="ADAL" clId="{6AF80A9D-6359-415F-95BF-15D5726451B4}" dt="2025-03-10T10:23:30.753" v="8166" actId="478"/>
          <ac:spMkLst>
            <pc:docMk/>
            <pc:sldMk cId="3328124364" sldId="519"/>
            <ac:spMk id="86" creationId="{91394810-A81F-CC36-5B5B-8DE521D367B7}"/>
          </ac:spMkLst>
        </pc:spChg>
        <pc:spChg chg="del">
          <ac:chgData name="MLC 崎野雄大" userId="2915817f-b032-4347-b2e6-3dace68aaf66" providerId="ADAL" clId="{6AF80A9D-6359-415F-95BF-15D5726451B4}" dt="2025-03-10T10:23:42.972" v="8172" actId="478"/>
          <ac:spMkLst>
            <pc:docMk/>
            <pc:sldMk cId="3328124364" sldId="519"/>
            <ac:spMk id="87" creationId="{C057C548-3BD9-2649-2EC4-46587D91C773}"/>
          </ac:spMkLst>
        </pc:spChg>
        <pc:spChg chg="del">
          <ac:chgData name="MLC 崎野雄大" userId="2915817f-b032-4347-b2e6-3dace68aaf66" providerId="ADAL" clId="{6AF80A9D-6359-415F-95BF-15D5726451B4}" dt="2025-03-10T10:23:42.412" v="8171" actId="478"/>
          <ac:spMkLst>
            <pc:docMk/>
            <pc:sldMk cId="3328124364" sldId="519"/>
            <ac:spMk id="89" creationId="{9236DB6D-1339-1AD2-FD70-342EF2996C9C}"/>
          </ac:spMkLst>
        </pc:spChg>
        <pc:spChg chg="del">
          <ac:chgData name="MLC 崎野雄大" userId="2915817f-b032-4347-b2e6-3dace68aaf66" providerId="ADAL" clId="{6AF80A9D-6359-415F-95BF-15D5726451B4}" dt="2025-03-10T10:18:34.800" v="8076" actId="478"/>
          <ac:spMkLst>
            <pc:docMk/>
            <pc:sldMk cId="3328124364" sldId="519"/>
            <ac:spMk id="93" creationId="{69AB605A-5D3F-E113-92A6-9068DF241842}"/>
          </ac:spMkLst>
        </pc:spChg>
        <pc:spChg chg="del">
          <ac:chgData name="MLC 崎野雄大" userId="2915817f-b032-4347-b2e6-3dace68aaf66" providerId="ADAL" clId="{6AF80A9D-6359-415F-95BF-15D5726451B4}" dt="2025-03-10T10:13:44.789" v="8054" actId="478"/>
          <ac:spMkLst>
            <pc:docMk/>
            <pc:sldMk cId="3328124364" sldId="519"/>
            <ac:spMk id="95" creationId="{D1A3C6FB-FFDB-18A4-D5E8-01D2485D113E}"/>
          </ac:spMkLst>
        </pc:spChg>
        <pc:spChg chg="del">
          <ac:chgData name="MLC 崎野雄大" userId="2915817f-b032-4347-b2e6-3dace68aaf66" providerId="ADAL" clId="{6AF80A9D-6359-415F-95BF-15D5726451B4}" dt="2025-03-10T10:13:58.310" v="8063" actId="478"/>
          <ac:spMkLst>
            <pc:docMk/>
            <pc:sldMk cId="3328124364" sldId="519"/>
            <ac:spMk id="98" creationId="{1616A0AF-C465-8F5F-F645-E4983CC8E6BC}"/>
          </ac:spMkLst>
        </pc:spChg>
        <pc:spChg chg="del">
          <ac:chgData name="MLC 崎野雄大" userId="2915817f-b032-4347-b2e6-3dace68aaf66" providerId="ADAL" clId="{6AF80A9D-6359-415F-95BF-15D5726451B4}" dt="2025-03-10T10:13:45.987" v="8055" actId="478"/>
          <ac:spMkLst>
            <pc:docMk/>
            <pc:sldMk cId="3328124364" sldId="519"/>
            <ac:spMk id="99" creationId="{F0BDF6F5-7E86-5F0A-619D-F8D4FB1C92EE}"/>
          </ac:spMkLst>
        </pc:spChg>
        <pc:spChg chg="del">
          <ac:chgData name="MLC 崎野雄大" userId="2915817f-b032-4347-b2e6-3dace68aaf66" providerId="ADAL" clId="{6AF80A9D-6359-415F-95BF-15D5726451B4}" dt="2025-03-10T10:13:46.681" v="8056" actId="478"/>
          <ac:spMkLst>
            <pc:docMk/>
            <pc:sldMk cId="3328124364" sldId="519"/>
            <ac:spMk id="100" creationId="{07F242D0-B531-D152-6EAC-5642907886C5}"/>
          </ac:spMkLst>
        </pc:spChg>
        <pc:spChg chg="del">
          <ac:chgData name="MLC 崎野雄大" userId="2915817f-b032-4347-b2e6-3dace68aaf66" providerId="ADAL" clId="{6AF80A9D-6359-415F-95BF-15D5726451B4}" dt="2025-03-10T10:13:47.834" v="8057" actId="478"/>
          <ac:spMkLst>
            <pc:docMk/>
            <pc:sldMk cId="3328124364" sldId="519"/>
            <ac:spMk id="101" creationId="{89B68F8A-E9AB-5C79-82E4-E8723EE20C17}"/>
          </ac:spMkLst>
        </pc:spChg>
        <pc:spChg chg="del">
          <ac:chgData name="MLC 崎野雄大" userId="2915817f-b032-4347-b2e6-3dace68aaf66" providerId="ADAL" clId="{6AF80A9D-6359-415F-95BF-15D5726451B4}" dt="2025-03-10T10:13:48.774" v="8058" actId="478"/>
          <ac:spMkLst>
            <pc:docMk/>
            <pc:sldMk cId="3328124364" sldId="519"/>
            <ac:spMk id="102" creationId="{2176C52F-DC50-CDEE-84CB-9909CE512695}"/>
          </ac:spMkLst>
        </pc:spChg>
        <pc:picChg chg="add del mod">
          <ac:chgData name="MLC 崎野雄大" userId="2915817f-b032-4347-b2e6-3dace68aaf66" providerId="ADAL" clId="{6AF80A9D-6359-415F-95BF-15D5726451B4}" dt="2025-03-10T10:18:32.878" v="8075" actId="478"/>
          <ac:picMkLst>
            <pc:docMk/>
            <pc:sldMk cId="3328124364" sldId="519"/>
            <ac:picMk id="4" creationId="{1003D022-003A-30AA-CB93-5714BDC5BCD1}"/>
          </ac:picMkLst>
        </pc:picChg>
        <pc:picChg chg="add mod">
          <ac:chgData name="MLC 崎野雄大" userId="2915817f-b032-4347-b2e6-3dace68aaf66" providerId="ADAL" clId="{6AF80A9D-6359-415F-95BF-15D5726451B4}" dt="2025-03-10T10:37:08.032" v="9060" actId="1076"/>
          <ac:picMkLst>
            <pc:docMk/>
            <pc:sldMk cId="3328124364" sldId="519"/>
            <ac:picMk id="6" creationId="{BABC7440-A3DA-2D5A-733A-24420735062B}"/>
          </ac:picMkLst>
        </pc:picChg>
        <pc:picChg chg="add mod">
          <ac:chgData name="MLC 崎野雄大" userId="2915817f-b032-4347-b2e6-3dace68aaf66" providerId="ADAL" clId="{6AF80A9D-6359-415F-95BF-15D5726451B4}" dt="2025-03-10T10:37:08.032" v="9060" actId="1076"/>
          <ac:picMkLst>
            <pc:docMk/>
            <pc:sldMk cId="3328124364" sldId="519"/>
            <ac:picMk id="9" creationId="{C1678898-265B-D7AB-84AF-49984BECF20D}"/>
          </ac:picMkLst>
        </pc:picChg>
        <pc:picChg chg="del">
          <ac:chgData name="MLC 崎野雄大" userId="2915817f-b032-4347-b2e6-3dace68aaf66" providerId="ADAL" clId="{6AF80A9D-6359-415F-95BF-15D5726451B4}" dt="2025-03-10T10:13:50.632" v="8059" actId="478"/>
          <ac:picMkLst>
            <pc:docMk/>
            <pc:sldMk cId="3328124364" sldId="519"/>
            <ac:picMk id="21" creationId="{E2392241-1AAA-1ADB-4262-B6D849FB2D89}"/>
          </ac:picMkLst>
        </pc:picChg>
        <pc:picChg chg="add mod">
          <ac:chgData name="MLC 崎野雄大" userId="2915817f-b032-4347-b2e6-3dace68aaf66" providerId="ADAL" clId="{6AF80A9D-6359-415F-95BF-15D5726451B4}" dt="2025-03-10T10:38:02.979" v="9069" actId="1076"/>
          <ac:picMkLst>
            <pc:docMk/>
            <pc:sldMk cId="3328124364" sldId="519"/>
            <ac:picMk id="24" creationId="{F61A7AFB-DDF6-256E-F7BD-58E2AE76A99A}"/>
          </ac:picMkLst>
        </pc:picChg>
        <pc:picChg chg="del mod">
          <ac:chgData name="MLC 崎野雄大" userId="2915817f-b032-4347-b2e6-3dace68aaf66" providerId="ADAL" clId="{6AF80A9D-6359-415F-95BF-15D5726451B4}" dt="2025-03-10T10:19:31.840" v="8095" actId="478"/>
          <ac:picMkLst>
            <pc:docMk/>
            <pc:sldMk cId="3328124364" sldId="519"/>
            <ac:picMk id="26" creationId="{40374555-B73C-FBE5-E8D4-38187A7FA035}"/>
          </ac:picMkLst>
        </pc:picChg>
        <pc:picChg chg="del">
          <ac:chgData name="MLC 崎野雄大" userId="2915817f-b032-4347-b2e6-3dace68aaf66" providerId="ADAL" clId="{6AF80A9D-6359-415F-95BF-15D5726451B4}" dt="2025-03-10T10:23:48.302" v="8178" actId="478"/>
          <ac:picMkLst>
            <pc:docMk/>
            <pc:sldMk cId="3328124364" sldId="519"/>
            <ac:picMk id="36" creationId="{CBE2AC23-29A3-A67F-1D90-1C1E4DD660EB}"/>
          </ac:picMkLst>
        </pc:picChg>
        <pc:picChg chg="del mod">
          <ac:chgData name="MLC 崎野雄大" userId="2915817f-b032-4347-b2e6-3dace68aaf66" providerId="ADAL" clId="{6AF80A9D-6359-415F-95BF-15D5726451B4}" dt="2025-03-10T10:23:40.460" v="8169" actId="478"/>
          <ac:picMkLst>
            <pc:docMk/>
            <pc:sldMk cId="3328124364" sldId="519"/>
            <ac:picMk id="56" creationId="{B3257FC5-961F-11AF-6365-D2C447F58488}"/>
          </ac:picMkLst>
        </pc:picChg>
        <pc:picChg chg="del">
          <ac:chgData name="MLC 崎野雄大" userId="2915817f-b032-4347-b2e6-3dace68aaf66" providerId="ADAL" clId="{6AF80A9D-6359-415F-95BF-15D5726451B4}" dt="2025-03-10T10:23:49.795" v="8180" actId="478"/>
          <ac:picMkLst>
            <pc:docMk/>
            <pc:sldMk cId="3328124364" sldId="519"/>
            <ac:picMk id="64" creationId="{0FFBB381-415D-B8CF-2D97-3D402F77CF48}"/>
          </ac:picMkLst>
        </pc:picChg>
        <pc:picChg chg="del">
          <ac:chgData name="MLC 崎野雄大" userId="2915817f-b032-4347-b2e6-3dace68aaf66" providerId="ADAL" clId="{6AF80A9D-6359-415F-95BF-15D5726451B4}" dt="2025-03-10T10:15:25.665" v="8064" actId="478"/>
          <ac:picMkLst>
            <pc:docMk/>
            <pc:sldMk cId="3328124364" sldId="519"/>
            <ac:picMk id="94" creationId="{6860E431-445C-3DCA-C043-56E9C0F1D6BB}"/>
          </ac:picMkLst>
        </pc:picChg>
        <pc:cxnChg chg="del">
          <ac:chgData name="MLC 崎野雄大" userId="2915817f-b032-4347-b2e6-3dace68aaf66" providerId="ADAL" clId="{6AF80A9D-6359-415F-95BF-15D5726451B4}" dt="2025-03-10T10:23:45.047" v="8174" actId="478"/>
          <ac:cxnSpMkLst>
            <pc:docMk/>
            <pc:sldMk cId="3328124364" sldId="519"/>
            <ac:cxnSpMk id="54" creationId="{9A2E26F3-ADB2-89F0-0A8C-761C96128955}"/>
          </ac:cxnSpMkLst>
        </pc:cxnChg>
        <pc:cxnChg chg="del">
          <ac:chgData name="MLC 崎野雄大" userId="2915817f-b032-4347-b2e6-3dace68aaf66" providerId="ADAL" clId="{6AF80A9D-6359-415F-95BF-15D5726451B4}" dt="2025-03-10T10:23:44.133" v="8173" actId="478"/>
          <ac:cxnSpMkLst>
            <pc:docMk/>
            <pc:sldMk cId="3328124364" sldId="519"/>
            <ac:cxnSpMk id="60" creationId="{A53360BB-395E-817F-B076-EC90806434EE}"/>
          </ac:cxnSpMkLst>
        </pc:cxnChg>
        <pc:cxnChg chg="del">
          <ac:chgData name="MLC 崎野雄大" userId="2915817f-b032-4347-b2e6-3dace68aaf66" providerId="ADAL" clId="{6AF80A9D-6359-415F-95BF-15D5726451B4}" dt="2025-03-10T10:13:41.245" v="8053" actId="478"/>
          <ac:cxnSpMkLst>
            <pc:docMk/>
            <pc:sldMk cId="3328124364" sldId="519"/>
            <ac:cxnSpMk id="83" creationId="{A3A9E794-0570-01C0-0CF1-FD056C1CD2FB}"/>
          </ac:cxnSpMkLst>
        </pc:cxnChg>
        <pc:cxnChg chg="del">
          <ac:chgData name="MLC 崎野雄大" userId="2915817f-b032-4347-b2e6-3dace68aaf66" providerId="ADAL" clId="{6AF80A9D-6359-415F-95BF-15D5726451B4}" dt="2025-03-10T10:13:44.789" v="8054" actId="478"/>
          <ac:cxnSpMkLst>
            <pc:docMk/>
            <pc:sldMk cId="3328124364" sldId="519"/>
            <ac:cxnSpMk id="96" creationId="{DFA609F5-A584-85DB-A953-070735D7125E}"/>
          </ac:cxnSpMkLst>
        </pc:cxnChg>
      </pc:sldChg>
      <pc:sldChg chg="addSp delSp modSp add mod">
        <pc:chgData name="MLC 崎野雄大" userId="2915817f-b032-4347-b2e6-3dace68aaf66" providerId="ADAL" clId="{6AF80A9D-6359-415F-95BF-15D5726451B4}" dt="2025-03-11T09:51:57.030" v="15504" actId="113"/>
        <pc:sldMkLst>
          <pc:docMk/>
          <pc:sldMk cId="2806517227" sldId="520"/>
        </pc:sldMkLst>
        <pc:spChg chg="mod">
          <ac:chgData name="MLC 崎野雄大" userId="2915817f-b032-4347-b2e6-3dace68aaf66" providerId="ADAL" clId="{6AF80A9D-6359-415F-95BF-15D5726451B4}" dt="2025-03-11T09:51:57.030" v="15504" actId="113"/>
          <ac:spMkLst>
            <pc:docMk/>
            <pc:sldMk cId="2806517227" sldId="520"/>
            <ac:spMk id="12" creationId="{EFFAE714-5FD3-4EE0-89F7-0D01B092D99B}"/>
          </ac:spMkLst>
        </pc:spChg>
        <pc:spChg chg="del">
          <ac:chgData name="MLC 崎野雄大" userId="2915817f-b032-4347-b2e6-3dace68aaf66" providerId="ADAL" clId="{6AF80A9D-6359-415F-95BF-15D5726451B4}" dt="2025-03-10T09:19:43.693" v="7977" actId="478"/>
          <ac:spMkLst>
            <pc:docMk/>
            <pc:sldMk cId="2806517227" sldId="520"/>
            <ac:spMk id="28" creationId="{7B194E1D-5CF5-832E-5FA2-60EB8CCB90B8}"/>
          </ac:spMkLst>
        </pc:spChg>
        <pc:cxnChg chg="add mod">
          <ac:chgData name="MLC 崎野雄大" userId="2915817f-b032-4347-b2e6-3dace68aaf66" providerId="ADAL" clId="{6AF80A9D-6359-415F-95BF-15D5726451B4}" dt="2025-03-10T09:22:07.812" v="7988" actId="14100"/>
          <ac:cxnSpMkLst>
            <pc:docMk/>
            <pc:sldMk cId="2806517227" sldId="520"/>
            <ac:cxnSpMk id="4" creationId="{61D9A493-80B5-D77A-9E1F-36C5A258811E}"/>
          </ac:cxnSpMkLst>
        </pc:cxnChg>
        <pc:cxnChg chg="del">
          <ac:chgData name="MLC 崎野雄大" userId="2915817f-b032-4347-b2e6-3dace68aaf66" providerId="ADAL" clId="{6AF80A9D-6359-415F-95BF-15D5726451B4}" dt="2025-03-10T09:19:43.693" v="7977" actId="478"/>
          <ac:cxnSpMkLst>
            <pc:docMk/>
            <pc:sldMk cId="2806517227" sldId="520"/>
            <ac:cxnSpMk id="15" creationId="{B8588991-61F2-DE95-95FE-E32067FC2C48}"/>
          </ac:cxnSpMkLst>
        </pc:cxnChg>
      </pc:sldChg>
      <pc:sldChg chg="addSp delSp modSp add mod">
        <pc:chgData name="MLC 崎野雄大" userId="2915817f-b032-4347-b2e6-3dace68aaf66" providerId="ADAL" clId="{6AF80A9D-6359-415F-95BF-15D5726451B4}" dt="2025-03-11T09:04:59.660" v="12968"/>
        <pc:sldMkLst>
          <pc:docMk/>
          <pc:sldMk cId="672362186" sldId="521"/>
        </pc:sldMkLst>
        <pc:spChg chg="del mod">
          <ac:chgData name="MLC 崎野雄大" userId="2915817f-b032-4347-b2e6-3dace68aaf66" providerId="ADAL" clId="{6AF80A9D-6359-415F-95BF-15D5726451B4}" dt="2025-03-11T08:39:29.714" v="11748" actId="478"/>
          <ac:spMkLst>
            <pc:docMk/>
            <pc:sldMk cId="672362186" sldId="521"/>
            <ac:spMk id="2" creationId="{A4962F3B-4F64-7000-588E-246675B4F56C}"/>
          </ac:spMkLst>
        </pc:spChg>
        <pc:spChg chg="del">
          <ac:chgData name="MLC 崎野雄大" userId="2915817f-b032-4347-b2e6-3dace68aaf66" providerId="ADAL" clId="{6AF80A9D-6359-415F-95BF-15D5726451B4}" dt="2025-03-10T23:51:15.067" v="10972" actId="478"/>
          <ac:spMkLst>
            <pc:docMk/>
            <pc:sldMk cId="672362186" sldId="521"/>
            <ac:spMk id="11" creationId="{31B600DC-ECB4-C88C-CFA0-9DDA55FEAD4A}"/>
          </ac:spMkLst>
        </pc:spChg>
        <pc:spChg chg="mod">
          <ac:chgData name="MLC 崎野雄大" userId="2915817f-b032-4347-b2e6-3dace68aaf66" providerId="ADAL" clId="{6AF80A9D-6359-415F-95BF-15D5726451B4}" dt="2025-03-10T23:50:50.570" v="10970" actId="20577"/>
          <ac:spMkLst>
            <pc:docMk/>
            <pc:sldMk cId="672362186" sldId="521"/>
            <ac:spMk id="13" creationId="{577645A0-5F41-C52D-D7E7-1D44010AC052}"/>
          </ac:spMkLst>
        </pc:spChg>
        <pc:spChg chg="del mod">
          <ac:chgData name="MLC 崎野雄大" userId="2915817f-b032-4347-b2e6-3dace68aaf66" providerId="ADAL" clId="{6AF80A9D-6359-415F-95BF-15D5726451B4}" dt="2025-03-10T23:51:16.907" v="10974" actId="478"/>
          <ac:spMkLst>
            <pc:docMk/>
            <pc:sldMk cId="672362186" sldId="521"/>
            <ac:spMk id="14" creationId="{69EE3686-459E-1C38-8346-61C295113A76}"/>
          </ac:spMkLst>
        </pc:spChg>
        <pc:spChg chg="del mod">
          <ac:chgData name="MLC 崎野雄大" userId="2915817f-b032-4347-b2e6-3dace68aaf66" providerId="ADAL" clId="{6AF80A9D-6359-415F-95BF-15D5726451B4}" dt="2025-03-10T23:51:59.816" v="10985" actId="478"/>
          <ac:spMkLst>
            <pc:docMk/>
            <pc:sldMk cId="672362186" sldId="521"/>
            <ac:spMk id="15" creationId="{403F56B7-72B4-C03E-F075-0037802EAF39}"/>
          </ac:spMkLst>
        </pc:spChg>
        <pc:spChg chg="del mod">
          <ac:chgData name="MLC 崎野雄大" userId="2915817f-b032-4347-b2e6-3dace68aaf66" providerId="ADAL" clId="{6AF80A9D-6359-415F-95BF-15D5726451B4}" dt="2025-03-10T23:52:02.823" v="10986" actId="478"/>
          <ac:spMkLst>
            <pc:docMk/>
            <pc:sldMk cId="672362186" sldId="521"/>
            <ac:spMk id="16" creationId="{12CC5133-0702-8D23-D386-9DF5E14FE98D}"/>
          </ac:spMkLst>
        </pc:spChg>
        <pc:spChg chg="del">
          <ac:chgData name="MLC 崎野雄大" userId="2915817f-b032-4347-b2e6-3dace68aaf66" providerId="ADAL" clId="{6AF80A9D-6359-415F-95BF-15D5726451B4}" dt="2025-03-10T23:52:05.240" v="10988" actId="478"/>
          <ac:spMkLst>
            <pc:docMk/>
            <pc:sldMk cId="672362186" sldId="521"/>
            <ac:spMk id="17" creationId="{67DB0A79-29DF-8243-67FD-C50058325A4A}"/>
          </ac:spMkLst>
        </pc:spChg>
        <pc:spChg chg="del">
          <ac:chgData name="MLC 崎野雄大" userId="2915817f-b032-4347-b2e6-3dace68aaf66" providerId="ADAL" clId="{6AF80A9D-6359-415F-95BF-15D5726451B4}" dt="2025-03-10T23:51:34.581" v="10977" actId="478"/>
          <ac:spMkLst>
            <pc:docMk/>
            <pc:sldMk cId="672362186" sldId="521"/>
            <ac:spMk id="25" creationId="{3F676AB9-CDF0-EF5F-B498-1405EE7F2B49}"/>
          </ac:spMkLst>
        </pc:spChg>
        <pc:spChg chg="del">
          <ac:chgData name="MLC 崎野雄大" userId="2915817f-b032-4347-b2e6-3dace68aaf66" providerId="ADAL" clId="{6AF80A9D-6359-415F-95BF-15D5726451B4}" dt="2025-03-10T23:51:34.581" v="10977" actId="478"/>
          <ac:spMkLst>
            <pc:docMk/>
            <pc:sldMk cId="672362186" sldId="521"/>
            <ac:spMk id="27" creationId="{19B5AA94-7F0E-FBE5-B563-0D25506822F8}"/>
          </ac:spMkLst>
        </pc:spChg>
        <pc:spChg chg="del">
          <ac:chgData name="MLC 崎野雄大" userId="2915817f-b032-4347-b2e6-3dace68aaf66" providerId="ADAL" clId="{6AF80A9D-6359-415F-95BF-15D5726451B4}" dt="2025-03-10T23:51:35.736" v="10978" actId="478"/>
          <ac:spMkLst>
            <pc:docMk/>
            <pc:sldMk cId="672362186" sldId="521"/>
            <ac:spMk id="28" creationId="{CDB07C48-BF3D-BD51-1D89-CCD605AFD9B8}"/>
          </ac:spMkLst>
        </pc:spChg>
        <pc:spChg chg="add mod">
          <ac:chgData name="MLC 崎野雄大" userId="2915817f-b032-4347-b2e6-3dace68aaf66" providerId="ADAL" clId="{6AF80A9D-6359-415F-95BF-15D5726451B4}" dt="2025-03-11T08:58:29.593" v="12868" actId="1076"/>
          <ac:spMkLst>
            <pc:docMk/>
            <pc:sldMk cId="672362186" sldId="521"/>
            <ac:spMk id="30" creationId="{41C18664-AA8D-9180-91A6-F665437EEE61}"/>
          </ac:spMkLst>
        </pc:spChg>
        <pc:spChg chg="del">
          <ac:chgData name="MLC 崎野雄大" userId="2915817f-b032-4347-b2e6-3dace68aaf66" providerId="ADAL" clId="{6AF80A9D-6359-415F-95BF-15D5726451B4}" dt="2025-03-10T23:51:13.833" v="10971" actId="478"/>
          <ac:spMkLst>
            <pc:docMk/>
            <pc:sldMk cId="672362186" sldId="521"/>
            <ac:spMk id="31" creationId="{7D0A5729-A3FB-20B2-1E81-C459EF22998D}"/>
          </ac:spMkLst>
        </pc:spChg>
        <pc:spChg chg="del mod">
          <ac:chgData name="MLC 崎野雄大" userId="2915817f-b032-4347-b2e6-3dace68aaf66" providerId="ADAL" clId="{6AF80A9D-6359-415F-95BF-15D5726451B4}" dt="2025-03-11T08:12:52.600" v="11677" actId="478"/>
          <ac:spMkLst>
            <pc:docMk/>
            <pc:sldMk cId="672362186" sldId="521"/>
            <ac:spMk id="32" creationId="{C5A21AA2-8F60-2B26-6992-F802176565A5}"/>
          </ac:spMkLst>
        </pc:spChg>
        <pc:spChg chg="del">
          <ac:chgData name="MLC 崎野雄大" userId="2915817f-b032-4347-b2e6-3dace68aaf66" providerId="ADAL" clId="{6AF80A9D-6359-415F-95BF-15D5726451B4}" dt="2025-03-10T23:51:34.581" v="10977" actId="478"/>
          <ac:spMkLst>
            <pc:docMk/>
            <pc:sldMk cId="672362186" sldId="521"/>
            <ac:spMk id="33" creationId="{F9DE8D64-E7AA-252A-8D69-BF32D947783A}"/>
          </ac:spMkLst>
        </pc:spChg>
        <pc:spChg chg="add mod">
          <ac:chgData name="MLC 崎野雄大" userId="2915817f-b032-4347-b2e6-3dace68aaf66" providerId="ADAL" clId="{6AF80A9D-6359-415F-95BF-15D5726451B4}" dt="2025-03-11T08:58:29.593" v="12868" actId="1076"/>
          <ac:spMkLst>
            <pc:docMk/>
            <pc:sldMk cId="672362186" sldId="521"/>
            <ac:spMk id="34" creationId="{D1044ADC-063B-9C7A-4026-579D49A4E498}"/>
          </ac:spMkLst>
        </pc:spChg>
        <pc:spChg chg="del mod">
          <ac:chgData name="MLC 崎野雄大" userId="2915817f-b032-4347-b2e6-3dace68aaf66" providerId="ADAL" clId="{6AF80A9D-6359-415F-95BF-15D5726451B4}" dt="2025-03-11T08:39:29.714" v="11748" actId="478"/>
          <ac:spMkLst>
            <pc:docMk/>
            <pc:sldMk cId="672362186" sldId="521"/>
            <ac:spMk id="35" creationId="{159D8895-D63E-8429-C83E-9761EE47DE52}"/>
          </ac:spMkLst>
        </pc:spChg>
        <pc:spChg chg="add del mod">
          <ac:chgData name="MLC 崎野雄大" userId="2915817f-b032-4347-b2e6-3dace68aaf66" providerId="ADAL" clId="{6AF80A9D-6359-415F-95BF-15D5726451B4}" dt="2025-03-11T08:41:16.831" v="11757" actId="478"/>
          <ac:spMkLst>
            <pc:docMk/>
            <pc:sldMk cId="672362186" sldId="521"/>
            <ac:spMk id="36" creationId="{FBB642A2-9953-6CEE-1631-34CA2A0874F0}"/>
          </ac:spMkLst>
        </pc:spChg>
        <pc:spChg chg="add del mod">
          <ac:chgData name="MLC 崎野雄大" userId="2915817f-b032-4347-b2e6-3dace68aaf66" providerId="ADAL" clId="{6AF80A9D-6359-415F-95BF-15D5726451B4}" dt="2025-03-11T08:45:40.734" v="11855"/>
          <ac:spMkLst>
            <pc:docMk/>
            <pc:sldMk cId="672362186" sldId="521"/>
            <ac:spMk id="38" creationId="{E3910EF8-180D-46D0-A163-61B5B9DC6CF8}"/>
          </ac:spMkLst>
        </pc:spChg>
        <pc:spChg chg="add mod">
          <ac:chgData name="MLC 崎野雄大" userId="2915817f-b032-4347-b2e6-3dace68aaf66" providerId="ADAL" clId="{6AF80A9D-6359-415F-95BF-15D5726451B4}" dt="2025-03-11T09:04:29.700" v="12967" actId="14100"/>
          <ac:spMkLst>
            <pc:docMk/>
            <pc:sldMk cId="672362186" sldId="521"/>
            <ac:spMk id="39" creationId="{62EC8DD1-50A8-C395-783A-A6919DAEF582}"/>
          </ac:spMkLst>
        </pc:spChg>
        <pc:spChg chg="add mod">
          <ac:chgData name="MLC 崎野雄大" userId="2915817f-b032-4347-b2e6-3dace68aaf66" providerId="ADAL" clId="{6AF80A9D-6359-415F-95BF-15D5726451B4}" dt="2025-03-11T09:01:19.544" v="12934" actId="14100"/>
          <ac:spMkLst>
            <pc:docMk/>
            <pc:sldMk cId="672362186" sldId="521"/>
            <ac:spMk id="40" creationId="{EE36DD5A-B90B-DC55-553D-5EE3786493E4}"/>
          </ac:spMkLst>
        </pc:spChg>
        <pc:spChg chg="add mod">
          <ac:chgData name="MLC 崎野雄大" userId="2915817f-b032-4347-b2e6-3dace68aaf66" providerId="ADAL" clId="{6AF80A9D-6359-415F-95BF-15D5726451B4}" dt="2025-03-11T09:00:52.183" v="12928" actId="1076"/>
          <ac:spMkLst>
            <pc:docMk/>
            <pc:sldMk cId="672362186" sldId="521"/>
            <ac:spMk id="41" creationId="{ACA027DE-C421-0EF9-2376-74E7FC7F8927}"/>
          </ac:spMkLst>
        </pc:spChg>
        <pc:spChg chg="add mod">
          <ac:chgData name="MLC 崎野雄大" userId="2915817f-b032-4347-b2e6-3dace68aaf66" providerId="ADAL" clId="{6AF80A9D-6359-415F-95BF-15D5726451B4}" dt="2025-03-11T09:03:21.750" v="12960" actId="1076"/>
          <ac:spMkLst>
            <pc:docMk/>
            <pc:sldMk cId="672362186" sldId="521"/>
            <ac:spMk id="44" creationId="{7961C9F0-F9DC-5CC9-139E-92232CD07B0F}"/>
          </ac:spMkLst>
        </pc:spChg>
        <pc:spChg chg="add mod">
          <ac:chgData name="MLC 崎野雄大" userId="2915817f-b032-4347-b2e6-3dace68aaf66" providerId="ADAL" clId="{6AF80A9D-6359-415F-95BF-15D5726451B4}" dt="2025-03-11T09:02:25.063" v="12950" actId="14100"/>
          <ac:spMkLst>
            <pc:docMk/>
            <pc:sldMk cId="672362186" sldId="521"/>
            <ac:spMk id="45" creationId="{C6964F0B-E69A-A735-615E-042B63D9C82C}"/>
          </ac:spMkLst>
        </pc:spChg>
        <pc:spChg chg="add mod">
          <ac:chgData name="MLC 崎野雄大" userId="2915817f-b032-4347-b2e6-3dace68aaf66" providerId="ADAL" clId="{6AF80A9D-6359-415F-95BF-15D5726451B4}" dt="2025-03-11T09:02:36.959" v="12953" actId="1076"/>
          <ac:spMkLst>
            <pc:docMk/>
            <pc:sldMk cId="672362186" sldId="521"/>
            <ac:spMk id="46" creationId="{F0C0296E-1598-2854-2115-C062A618E8CC}"/>
          </ac:spMkLst>
        </pc:spChg>
        <pc:spChg chg="add del">
          <ac:chgData name="MLC 崎野雄大" userId="2915817f-b032-4347-b2e6-3dace68aaf66" providerId="ADAL" clId="{6AF80A9D-6359-415F-95BF-15D5726451B4}" dt="2025-03-11T09:03:05.162" v="12955" actId="22"/>
          <ac:spMkLst>
            <pc:docMk/>
            <pc:sldMk cId="672362186" sldId="521"/>
            <ac:spMk id="49" creationId="{517A9276-4BCD-D9EC-1824-25BF3B7AC1BC}"/>
          </ac:spMkLst>
        </pc:spChg>
        <pc:spChg chg="add del mod">
          <ac:chgData name="MLC 崎野雄大" userId="2915817f-b032-4347-b2e6-3dace68aaf66" providerId="ADAL" clId="{6AF80A9D-6359-415F-95BF-15D5726451B4}" dt="2025-03-11T09:03:44.589" v="12962" actId="478"/>
          <ac:spMkLst>
            <pc:docMk/>
            <pc:sldMk cId="672362186" sldId="521"/>
            <ac:spMk id="50" creationId="{466C1764-6143-61EB-4295-152ECB2C0438}"/>
          </ac:spMkLst>
        </pc:spChg>
        <pc:spChg chg="add mod">
          <ac:chgData name="MLC 崎野雄大" userId="2915817f-b032-4347-b2e6-3dace68aaf66" providerId="ADAL" clId="{6AF80A9D-6359-415F-95BF-15D5726451B4}" dt="2025-03-11T09:04:59.660" v="12968"/>
          <ac:spMkLst>
            <pc:docMk/>
            <pc:sldMk cId="672362186" sldId="521"/>
            <ac:spMk id="51" creationId="{F6A4F096-9EBD-7A50-A84C-07912884B8A6}"/>
          </ac:spMkLst>
        </pc:spChg>
        <pc:spChg chg="mod">
          <ac:chgData name="MLC 崎野雄大" userId="2915817f-b032-4347-b2e6-3dace68aaf66" providerId="ADAL" clId="{6AF80A9D-6359-415F-95BF-15D5726451B4}" dt="2025-03-11T08:59:48.820" v="12892" actId="1035"/>
          <ac:spMkLst>
            <pc:docMk/>
            <pc:sldMk cId="672362186" sldId="521"/>
            <ac:spMk id="73" creationId="{7580731A-D693-7247-0FD4-FF29D5AE8B2B}"/>
          </ac:spMkLst>
        </pc:spChg>
        <pc:spChg chg="mod">
          <ac:chgData name="MLC 崎野雄大" userId="2915817f-b032-4347-b2e6-3dace68aaf66" providerId="ADAL" clId="{6AF80A9D-6359-415F-95BF-15D5726451B4}" dt="2025-03-11T08:59:48.820" v="12892" actId="1035"/>
          <ac:spMkLst>
            <pc:docMk/>
            <pc:sldMk cId="672362186" sldId="521"/>
            <ac:spMk id="79" creationId="{2D695F73-A877-B982-E324-A948F8476DCD}"/>
          </ac:spMkLst>
        </pc:spChg>
        <pc:spChg chg="del">
          <ac:chgData name="MLC 崎野雄大" userId="2915817f-b032-4347-b2e6-3dace68aaf66" providerId="ADAL" clId="{6AF80A9D-6359-415F-95BF-15D5726451B4}" dt="2025-03-10T23:51:37.009" v="10980" actId="478"/>
          <ac:spMkLst>
            <pc:docMk/>
            <pc:sldMk cId="672362186" sldId="521"/>
            <ac:spMk id="85" creationId="{97C20FE8-915F-B3EF-5B6D-A0EC99B388CE}"/>
          </ac:spMkLst>
        </pc:spChg>
        <pc:picChg chg="add mod">
          <ac:chgData name="MLC 崎野雄大" userId="2915817f-b032-4347-b2e6-3dace68aaf66" providerId="ADAL" clId="{6AF80A9D-6359-415F-95BF-15D5726451B4}" dt="2025-03-11T08:59:48.820" v="12892" actId="1035"/>
          <ac:picMkLst>
            <pc:docMk/>
            <pc:sldMk cId="672362186" sldId="521"/>
            <ac:picMk id="4" creationId="{770F3263-99AC-D272-5DE6-7E96D1BDDED0}"/>
          </ac:picMkLst>
        </pc:picChg>
        <pc:picChg chg="del">
          <ac:chgData name="MLC 崎野雄大" userId="2915817f-b032-4347-b2e6-3dace68aaf66" providerId="ADAL" clId="{6AF80A9D-6359-415F-95BF-15D5726451B4}" dt="2025-03-10T23:52:04.209" v="10987" actId="478"/>
          <ac:picMkLst>
            <pc:docMk/>
            <pc:sldMk cId="672362186" sldId="521"/>
            <ac:picMk id="6" creationId="{4B4C0D89-4C68-7A56-95B6-B91184E12C35}"/>
          </ac:picMkLst>
        </pc:picChg>
        <pc:picChg chg="add mod">
          <ac:chgData name="MLC 崎野雄大" userId="2915817f-b032-4347-b2e6-3dace68aaf66" providerId="ADAL" clId="{6AF80A9D-6359-415F-95BF-15D5726451B4}" dt="2025-03-11T08:59:48.820" v="12892" actId="1035"/>
          <ac:picMkLst>
            <pc:docMk/>
            <pc:sldMk cId="672362186" sldId="521"/>
            <ac:picMk id="7" creationId="{80EBBFC2-4A2B-E6B7-8C6A-2DEC88F75B35}"/>
          </ac:picMkLst>
        </pc:picChg>
        <pc:picChg chg="del mod">
          <ac:chgData name="MLC 崎野雄大" userId="2915817f-b032-4347-b2e6-3dace68aaf66" providerId="ADAL" clId="{6AF80A9D-6359-415F-95BF-15D5726451B4}" dt="2025-03-11T08:13:02.144" v="11680" actId="478"/>
          <ac:picMkLst>
            <pc:docMk/>
            <pc:sldMk cId="672362186" sldId="521"/>
            <ac:picMk id="9" creationId="{70619049-7DC1-0857-A063-8EA3152A4183}"/>
          </ac:picMkLst>
        </pc:picChg>
        <pc:picChg chg="add mod">
          <ac:chgData name="MLC 崎野雄大" userId="2915817f-b032-4347-b2e6-3dace68aaf66" providerId="ADAL" clId="{6AF80A9D-6359-415F-95BF-15D5726451B4}" dt="2025-03-11T08:59:48.820" v="12892" actId="1035"/>
          <ac:picMkLst>
            <pc:docMk/>
            <pc:sldMk cId="672362186" sldId="521"/>
            <ac:picMk id="12" creationId="{D1C1E08D-D129-2643-5417-A773F16F11CA}"/>
          </ac:picMkLst>
        </pc:picChg>
        <pc:picChg chg="add mod">
          <ac:chgData name="MLC 崎野雄大" userId="2915817f-b032-4347-b2e6-3dace68aaf66" providerId="ADAL" clId="{6AF80A9D-6359-415F-95BF-15D5726451B4}" dt="2025-03-11T08:59:48.820" v="12892" actId="1035"/>
          <ac:picMkLst>
            <pc:docMk/>
            <pc:sldMk cId="672362186" sldId="521"/>
            <ac:picMk id="19" creationId="{217B897E-2C0B-83F9-1E9B-3BDD581F1751}"/>
          </ac:picMkLst>
        </pc:picChg>
        <pc:picChg chg="add mod">
          <ac:chgData name="MLC 崎野雄大" userId="2915817f-b032-4347-b2e6-3dace68aaf66" providerId="ADAL" clId="{6AF80A9D-6359-415F-95BF-15D5726451B4}" dt="2025-03-11T08:59:48.820" v="12892" actId="1035"/>
          <ac:picMkLst>
            <pc:docMk/>
            <pc:sldMk cId="672362186" sldId="521"/>
            <ac:picMk id="21" creationId="{C434195C-4FA7-97A6-097A-0DB52ED904E4}"/>
          </ac:picMkLst>
        </pc:picChg>
        <pc:picChg chg="add mod">
          <ac:chgData name="MLC 崎野雄大" userId="2915817f-b032-4347-b2e6-3dace68aaf66" providerId="ADAL" clId="{6AF80A9D-6359-415F-95BF-15D5726451B4}" dt="2025-03-11T08:59:48.820" v="12892" actId="1035"/>
          <ac:picMkLst>
            <pc:docMk/>
            <pc:sldMk cId="672362186" sldId="521"/>
            <ac:picMk id="23" creationId="{6B5F2162-306F-4577-6DF6-BD3ACEBD2B62}"/>
          </ac:picMkLst>
        </pc:picChg>
        <pc:picChg chg="del">
          <ac:chgData name="MLC 崎野雄大" userId="2915817f-b032-4347-b2e6-3dace68aaf66" providerId="ADAL" clId="{6AF80A9D-6359-415F-95BF-15D5726451B4}" dt="2025-03-10T23:51:36.265" v="10979" actId="478"/>
          <ac:picMkLst>
            <pc:docMk/>
            <pc:sldMk cId="672362186" sldId="521"/>
            <ac:picMk id="24" creationId="{180FE972-01BF-73D6-EE1E-BB559667F35F}"/>
          </ac:picMkLst>
        </pc:picChg>
        <pc:picChg chg="add mod">
          <ac:chgData name="MLC 崎野雄大" userId="2915817f-b032-4347-b2e6-3dace68aaf66" providerId="ADAL" clId="{6AF80A9D-6359-415F-95BF-15D5726451B4}" dt="2025-03-11T08:59:48.820" v="12892" actId="1035"/>
          <ac:picMkLst>
            <pc:docMk/>
            <pc:sldMk cId="672362186" sldId="521"/>
            <ac:picMk id="29" creationId="{43C5F8FE-E71A-C64C-CADE-37ED0670710A}"/>
          </ac:picMkLst>
        </pc:picChg>
        <pc:picChg chg="add del mod">
          <ac:chgData name="MLC 崎野雄大" userId="2915817f-b032-4347-b2e6-3dace68aaf66" providerId="ADAL" clId="{6AF80A9D-6359-415F-95BF-15D5726451B4}" dt="2025-03-11T08:42:41.415" v="11850" actId="478"/>
          <ac:picMkLst>
            <pc:docMk/>
            <pc:sldMk cId="672362186" sldId="521"/>
            <ac:picMk id="37" creationId="{4D4AAB09-7491-796A-35F8-F1DDB177D379}"/>
          </ac:picMkLst>
        </pc:picChg>
        <pc:picChg chg="add mod">
          <ac:chgData name="MLC 崎野雄大" userId="2915817f-b032-4347-b2e6-3dace68aaf66" providerId="ADAL" clId="{6AF80A9D-6359-415F-95BF-15D5726451B4}" dt="2025-03-11T09:01:49.529" v="12938" actId="1076"/>
          <ac:picMkLst>
            <pc:docMk/>
            <pc:sldMk cId="672362186" sldId="521"/>
            <ac:picMk id="42" creationId="{E580B3FD-20E2-0E11-D455-883ADB71E937}"/>
          </ac:picMkLst>
        </pc:picChg>
        <pc:picChg chg="add mod">
          <ac:chgData name="MLC 崎野雄大" userId="2915817f-b032-4347-b2e6-3dace68aaf66" providerId="ADAL" clId="{6AF80A9D-6359-415F-95BF-15D5726451B4}" dt="2025-03-11T09:01:41.961" v="12937" actId="1076"/>
          <ac:picMkLst>
            <pc:docMk/>
            <pc:sldMk cId="672362186" sldId="521"/>
            <ac:picMk id="43" creationId="{B72C7B74-DC40-9A3F-5E7D-B648E2547D63}"/>
          </ac:picMkLst>
        </pc:picChg>
      </pc:sldChg>
      <pc:sldChg chg="add del">
        <pc:chgData name="MLC 崎野雄大" userId="2915817f-b032-4347-b2e6-3dace68aaf66" providerId="ADAL" clId="{6AF80A9D-6359-415F-95BF-15D5726451B4}" dt="2025-03-10T10:40:15.244" v="9075" actId="47"/>
        <pc:sldMkLst>
          <pc:docMk/>
          <pc:sldMk cId="2622065102" sldId="521"/>
        </pc:sldMkLst>
      </pc:sldChg>
      <pc:sldChg chg="add del">
        <pc:chgData name="MLC 崎野雄大" userId="2915817f-b032-4347-b2e6-3dace68aaf66" providerId="ADAL" clId="{6AF80A9D-6359-415F-95BF-15D5726451B4}" dt="2025-03-10T10:10:50.910" v="7991"/>
        <pc:sldMkLst>
          <pc:docMk/>
          <pc:sldMk cId="805674862" sldId="522"/>
        </pc:sldMkLst>
      </pc:sldChg>
      <pc:sldChg chg="addSp delSp modSp add mod">
        <pc:chgData name="MLC 崎野雄大" userId="2915817f-b032-4347-b2e6-3dace68aaf66" providerId="ADAL" clId="{6AF80A9D-6359-415F-95BF-15D5726451B4}" dt="2025-03-11T09:55:37.259" v="15521" actId="113"/>
        <pc:sldMkLst>
          <pc:docMk/>
          <pc:sldMk cId="3939021692" sldId="522"/>
        </pc:sldMkLst>
        <pc:spChg chg="add del mod">
          <ac:chgData name="MLC 崎野雄大" userId="2915817f-b032-4347-b2e6-3dace68aaf66" providerId="ADAL" clId="{6AF80A9D-6359-415F-95BF-15D5726451B4}" dt="2025-03-11T09:05:17.930" v="12973" actId="478"/>
          <ac:spMkLst>
            <pc:docMk/>
            <pc:sldMk cId="3939021692" sldId="522"/>
            <ac:spMk id="3" creationId="{AF5126CB-3737-39AE-03C7-CD5C1F9F8941}"/>
          </ac:spMkLst>
        </pc:spChg>
        <pc:spChg chg="add mod">
          <ac:chgData name="MLC 崎野雄大" userId="2915817f-b032-4347-b2e6-3dace68aaf66" providerId="ADAL" clId="{6AF80A9D-6359-415F-95BF-15D5726451B4}" dt="2025-03-11T09:54:07.405" v="15515" actId="1076"/>
          <ac:spMkLst>
            <pc:docMk/>
            <pc:sldMk cId="3939021692" sldId="522"/>
            <ac:spMk id="5" creationId="{EAF10165-B662-1CE9-EE10-A517B91DA180}"/>
          </ac:spMkLst>
        </pc:spChg>
        <pc:spChg chg="add mod">
          <ac:chgData name="MLC 崎野雄大" userId="2915817f-b032-4347-b2e6-3dace68aaf66" providerId="ADAL" clId="{6AF80A9D-6359-415F-95BF-15D5726451B4}" dt="2025-03-11T09:54:03.985" v="15514" actId="1076"/>
          <ac:spMkLst>
            <pc:docMk/>
            <pc:sldMk cId="3939021692" sldId="522"/>
            <ac:spMk id="6" creationId="{4E91BC4E-BB1A-BFF4-BD14-042C249BFA2F}"/>
          </ac:spMkLst>
        </pc:spChg>
        <pc:spChg chg="add mod">
          <ac:chgData name="MLC 崎野雄大" userId="2915817f-b032-4347-b2e6-3dace68aaf66" providerId="ADAL" clId="{6AF80A9D-6359-415F-95BF-15D5726451B4}" dt="2025-03-11T09:55:37.259" v="15521" actId="113"/>
          <ac:spMkLst>
            <pc:docMk/>
            <pc:sldMk cId="3939021692" sldId="522"/>
            <ac:spMk id="8" creationId="{0DC85CB7-2797-59D3-B1EC-F65FAE4BCB28}"/>
          </ac:spMkLst>
        </pc:spChg>
        <pc:spChg chg="add mod">
          <ac:chgData name="MLC 崎野雄大" userId="2915817f-b032-4347-b2e6-3dace68aaf66" providerId="ADAL" clId="{6AF80A9D-6359-415F-95BF-15D5726451B4}" dt="2025-03-11T09:53:29.936" v="15506" actId="1076"/>
          <ac:spMkLst>
            <pc:docMk/>
            <pc:sldMk cId="3939021692" sldId="522"/>
            <ac:spMk id="9" creationId="{0A97C24A-4529-AE9D-8C6D-678F0A7A2F08}"/>
          </ac:spMkLst>
        </pc:spChg>
        <pc:spChg chg="del">
          <ac:chgData name="MLC 崎野雄大" userId="2915817f-b032-4347-b2e6-3dace68aaf66" providerId="ADAL" clId="{6AF80A9D-6359-415F-95BF-15D5726451B4}" dt="2025-03-11T09:05:16.129" v="12972" actId="478"/>
          <ac:spMkLst>
            <pc:docMk/>
            <pc:sldMk cId="3939021692" sldId="522"/>
            <ac:spMk id="10" creationId="{A13100F1-EB7D-D4A4-5CCA-88EF9EFC5076}"/>
          </ac:spMkLst>
        </pc:spChg>
        <pc:spChg chg="add mod">
          <ac:chgData name="MLC 崎野雄大" userId="2915817f-b032-4347-b2e6-3dace68aaf66" providerId="ADAL" clId="{6AF80A9D-6359-415F-95BF-15D5726451B4}" dt="2025-03-11T09:53:29.936" v="15506" actId="1076"/>
          <ac:spMkLst>
            <pc:docMk/>
            <pc:sldMk cId="3939021692" sldId="522"/>
            <ac:spMk id="11" creationId="{C8AE8E6F-5581-03B1-10CB-9D6215248E3B}"/>
          </ac:spMkLst>
        </pc:spChg>
        <pc:spChg chg="add del mod">
          <ac:chgData name="MLC 崎野雄大" userId="2915817f-b032-4347-b2e6-3dace68aaf66" providerId="ADAL" clId="{6AF80A9D-6359-415F-95BF-15D5726451B4}" dt="2025-03-11T09:13:46.337" v="13097" actId="478"/>
          <ac:spMkLst>
            <pc:docMk/>
            <pc:sldMk cId="3939021692" sldId="522"/>
            <ac:spMk id="16" creationId="{B997137F-A476-5655-3200-55F077690A3D}"/>
          </ac:spMkLst>
        </pc:spChg>
        <pc:spChg chg="add del mod">
          <ac:chgData name="MLC 崎野雄大" userId="2915817f-b032-4347-b2e6-3dace68aaf66" providerId="ADAL" clId="{6AF80A9D-6359-415F-95BF-15D5726451B4}" dt="2025-03-11T09:13:48.710" v="13100" actId="478"/>
          <ac:spMkLst>
            <pc:docMk/>
            <pc:sldMk cId="3939021692" sldId="522"/>
            <ac:spMk id="17" creationId="{68E93F9E-3BFC-7D0F-DCF4-73C8C101FF1A}"/>
          </ac:spMkLst>
        </pc:spChg>
        <pc:spChg chg="add del mod">
          <ac:chgData name="MLC 崎野雄大" userId="2915817f-b032-4347-b2e6-3dace68aaf66" providerId="ADAL" clId="{6AF80A9D-6359-415F-95BF-15D5726451B4}" dt="2025-03-11T09:13:47.760" v="13099" actId="478"/>
          <ac:spMkLst>
            <pc:docMk/>
            <pc:sldMk cId="3939021692" sldId="522"/>
            <ac:spMk id="18" creationId="{0718B3FC-6ED3-7815-F223-A5DC10245943}"/>
          </ac:spMkLst>
        </pc:spChg>
        <pc:spChg chg="add del">
          <ac:chgData name="MLC 崎野雄大" userId="2915817f-b032-4347-b2e6-3dace68aaf66" providerId="ADAL" clId="{6AF80A9D-6359-415F-95BF-15D5726451B4}" dt="2025-03-11T09:06:40.622" v="12985" actId="11529"/>
          <ac:spMkLst>
            <pc:docMk/>
            <pc:sldMk cId="3939021692" sldId="522"/>
            <ac:spMk id="20" creationId="{071BE3D1-C595-7010-298A-680782E55232}"/>
          </ac:spMkLst>
        </pc:spChg>
        <pc:spChg chg="add del mod">
          <ac:chgData name="MLC 崎野雄大" userId="2915817f-b032-4347-b2e6-3dace68aaf66" providerId="ADAL" clId="{6AF80A9D-6359-415F-95BF-15D5726451B4}" dt="2025-03-11T09:07:30.910" v="12989"/>
          <ac:spMkLst>
            <pc:docMk/>
            <pc:sldMk cId="3939021692" sldId="522"/>
            <ac:spMk id="22" creationId="{57B4B11B-D173-B81D-D701-63F9104002F6}"/>
          </ac:spMkLst>
        </pc:spChg>
        <pc:spChg chg="add del mod ord">
          <ac:chgData name="MLC 崎野雄大" userId="2915817f-b032-4347-b2e6-3dace68aaf66" providerId="ADAL" clId="{6AF80A9D-6359-415F-95BF-15D5726451B4}" dt="2025-03-11T09:10:29.780" v="13032" actId="478"/>
          <ac:spMkLst>
            <pc:docMk/>
            <pc:sldMk cId="3939021692" sldId="522"/>
            <ac:spMk id="24" creationId="{DF1A94E7-47C2-97D8-A1B9-DE1A95AB3415}"/>
          </ac:spMkLst>
        </pc:spChg>
        <pc:spChg chg="add del mod">
          <ac:chgData name="MLC 崎野雄大" userId="2915817f-b032-4347-b2e6-3dace68aaf66" providerId="ADAL" clId="{6AF80A9D-6359-415F-95BF-15D5726451B4}" dt="2025-03-11T09:53:40.085" v="15508" actId="478"/>
          <ac:spMkLst>
            <pc:docMk/>
            <pc:sldMk cId="3939021692" sldId="522"/>
            <ac:spMk id="25" creationId="{391A70CC-1CC8-2CD7-92F5-A66D780C0D8B}"/>
          </ac:spMkLst>
        </pc:spChg>
        <pc:spChg chg="add mod">
          <ac:chgData name="MLC 崎野雄大" userId="2915817f-b032-4347-b2e6-3dace68aaf66" providerId="ADAL" clId="{6AF80A9D-6359-415F-95BF-15D5726451B4}" dt="2025-03-11T09:53:29.936" v="15506" actId="1076"/>
          <ac:spMkLst>
            <pc:docMk/>
            <pc:sldMk cId="3939021692" sldId="522"/>
            <ac:spMk id="28" creationId="{C365AF36-62D3-DE0C-D9AA-3A042E2547A9}"/>
          </ac:spMkLst>
        </pc:spChg>
        <pc:spChg chg="mod">
          <ac:chgData name="MLC 崎野雄大" userId="2915817f-b032-4347-b2e6-3dace68aaf66" providerId="ADAL" clId="{6AF80A9D-6359-415F-95BF-15D5726451B4}" dt="2025-03-11T09:54:28.803" v="15517" actId="1076"/>
          <ac:spMkLst>
            <pc:docMk/>
            <pc:sldMk cId="3939021692" sldId="522"/>
            <ac:spMk id="30" creationId="{67D16A00-6F16-3054-A19B-8C000D147C88}"/>
          </ac:spMkLst>
        </pc:spChg>
        <pc:spChg chg="add mod">
          <ac:chgData name="MLC 崎野雄大" userId="2915817f-b032-4347-b2e6-3dace68aaf66" providerId="ADAL" clId="{6AF80A9D-6359-415F-95BF-15D5726451B4}" dt="2025-03-11T09:53:29.936" v="15506" actId="1076"/>
          <ac:spMkLst>
            <pc:docMk/>
            <pc:sldMk cId="3939021692" sldId="522"/>
            <ac:spMk id="31" creationId="{06C4012D-3E15-6365-2A77-CE3D7F0CB70D}"/>
          </ac:spMkLst>
        </pc:spChg>
        <pc:spChg chg="add mod">
          <ac:chgData name="MLC 崎野雄大" userId="2915817f-b032-4347-b2e6-3dace68aaf66" providerId="ADAL" clId="{6AF80A9D-6359-415F-95BF-15D5726451B4}" dt="2025-03-11T09:53:29.936" v="15506" actId="1076"/>
          <ac:spMkLst>
            <pc:docMk/>
            <pc:sldMk cId="3939021692" sldId="522"/>
            <ac:spMk id="32" creationId="{D49B2E91-3EC6-825D-3E8D-4DC4E3A04E5E}"/>
          </ac:spMkLst>
        </pc:spChg>
        <pc:spChg chg="add mod">
          <ac:chgData name="MLC 崎野雄大" userId="2915817f-b032-4347-b2e6-3dace68aaf66" providerId="ADAL" clId="{6AF80A9D-6359-415F-95BF-15D5726451B4}" dt="2025-03-11T09:53:29.936" v="15506" actId="1076"/>
          <ac:spMkLst>
            <pc:docMk/>
            <pc:sldMk cId="3939021692" sldId="522"/>
            <ac:spMk id="33" creationId="{16D4E613-38CC-EF24-AFFE-C7694556F02E}"/>
          </ac:spMkLst>
        </pc:spChg>
        <pc:spChg chg="mod">
          <ac:chgData name="MLC 崎野雄大" userId="2915817f-b032-4347-b2e6-3dace68aaf66" providerId="ADAL" clId="{6AF80A9D-6359-415F-95BF-15D5726451B4}" dt="2025-03-11T09:54:28.803" v="15517" actId="1076"/>
          <ac:spMkLst>
            <pc:docMk/>
            <pc:sldMk cId="3939021692" sldId="522"/>
            <ac:spMk id="34" creationId="{7916B6AC-9B07-D9EC-5441-6F9C73B1FE64}"/>
          </ac:spMkLst>
        </pc:spChg>
        <pc:spChg chg="add mod">
          <ac:chgData name="MLC 崎野雄大" userId="2915817f-b032-4347-b2e6-3dace68aaf66" providerId="ADAL" clId="{6AF80A9D-6359-415F-95BF-15D5726451B4}" dt="2025-03-11T09:53:10.302" v="15505" actId="1076"/>
          <ac:spMkLst>
            <pc:docMk/>
            <pc:sldMk cId="3939021692" sldId="522"/>
            <ac:spMk id="35" creationId="{2CA07DFE-1289-2627-3073-D644A9927334}"/>
          </ac:spMkLst>
        </pc:spChg>
        <pc:spChg chg="add mod">
          <ac:chgData name="MLC 崎野雄大" userId="2915817f-b032-4347-b2e6-3dace68aaf66" providerId="ADAL" clId="{6AF80A9D-6359-415F-95BF-15D5726451B4}" dt="2025-03-11T09:53:10.302" v="15505" actId="1076"/>
          <ac:spMkLst>
            <pc:docMk/>
            <pc:sldMk cId="3939021692" sldId="522"/>
            <ac:spMk id="38" creationId="{2552DA71-33AA-AE69-8B17-F134D91BF785}"/>
          </ac:spMkLst>
        </pc:spChg>
        <pc:spChg chg="mod">
          <ac:chgData name="MLC 崎野雄大" userId="2915817f-b032-4347-b2e6-3dace68aaf66" providerId="ADAL" clId="{6AF80A9D-6359-415F-95BF-15D5726451B4}" dt="2025-03-11T09:55:26.259" v="15520" actId="113"/>
          <ac:spMkLst>
            <pc:docMk/>
            <pc:sldMk cId="3939021692" sldId="522"/>
            <ac:spMk id="39" creationId="{5054CA6E-87B6-4BA4-3DD2-66314CC3E743}"/>
          </ac:spMkLst>
        </pc:spChg>
        <pc:spChg chg="mod">
          <ac:chgData name="MLC 崎野雄大" userId="2915817f-b032-4347-b2e6-3dace68aaf66" providerId="ADAL" clId="{6AF80A9D-6359-415F-95BF-15D5726451B4}" dt="2025-03-11T09:53:10.302" v="15505" actId="1076"/>
          <ac:spMkLst>
            <pc:docMk/>
            <pc:sldMk cId="3939021692" sldId="522"/>
            <ac:spMk id="40" creationId="{88E4B615-8E5A-9F0A-D129-6CB5A168C90B}"/>
          </ac:spMkLst>
        </pc:spChg>
        <pc:spChg chg="del">
          <ac:chgData name="MLC 崎野雄大" userId="2915817f-b032-4347-b2e6-3dace68aaf66" providerId="ADAL" clId="{6AF80A9D-6359-415F-95BF-15D5726451B4}" dt="2025-03-11T09:39:00.977" v="14608" actId="478"/>
          <ac:spMkLst>
            <pc:docMk/>
            <pc:sldMk cId="3939021692" sldId="522"/>
            <ac:spMk id="41" creationId="{79551288-9009-10D9-D093-9D078ABF70C0}"/>
          </ac:spMkLst>
        </pc:spChg>
        <pc:spChg chg="del">
          <ac:chgData name="MLC 崎野雄大" userId="2915817f-b032-4347-b2e6-3dace68aaf66" providerId="ADAL" clId="{6AF80A9D-6359-415F-95BF-15D5726451B4}" dt="2025-03-11T09:39:03.622" v="14611" actId="478"/>
          <ac:spMkLst>
            <pc:docMk/>
            <pc:sldMk cId="3939021692" sldId="522"/>
            <ac:spMk id="44" creationId="{2AD98AF8-C16C-3812-C9E3-242A77667F34}"/>
          </ac:spMkLst>
        </pc:spChg>
        <pc:spChg chg="del">
          <ac:chgData name="MLC 崎野雄大" userId="2915817f-b032-4347-b2e6-3dace68aaf66" providerId="ADAL" clId="{6AF80A9D-6359-415F-95BF-15D5726451B4}" dt="2025-03-11T09:39:05.176" v="14613" actId="478"/>
          <ac:spMkLst>
            <pc:docMk/>
            <pc:sldMk cId="3939021692" sldId="522"/>
            <ac:spMk id="45" creationId="{C36C5429-A9AB-6ACC-7A79-B7DF7D226F75}"/>
          </ac:spMkLst>
        </pc:spChg>
        <pc:spChg chg="del">
          <ac:chgData name="MLC 崎野雄大" userId="2915817f-b032-4347-b2e6-3dace68aaf66" providerId="ADAL" clId="{6AF80A9D-6359-415F-95BF-15D5726451B4}" dt="2025-03-11T09:39:04.447" v="14612" actId="478"/>
          <ac:spMkLst>
            <pc:docMk/>
            <pc:sldMk cId="3939021692" sldId="522"/>
            <ac:spMk id="46" creationId="{40DBAAC8-5636-2A5E-C8FE-7868F39D0C5B}"/>
          </ac:spMkLst>
        </pc:spChg>
        <pc:spChg chg="mod ord">
          <ac:chgData name="MLC 崎野雄大" userId="2915817f-b032-4347-b2e6-3dace68aaf66" providerId="ADAL" clId="{6AF80A9D-6359-415F-95BF-15D5726451B4}" dt="2025-03-11T09:53:38.545" v="15507" actId="1076"/>
          <ac:spMkLst>
            <pc:docMk/>
            <pc:sldMk cId="3939021692" sldId="522"/>
            <ac:spMk id="48" creationId="{2320DDE0-3565-3DE5-8C81-E2A7F33524A6}"/>
          </ac:spMkLst>
        </pc:spChg>
        <pc:spChg chg="del">
          <ac:chgData name="MLC 崎野雄大" userId="2915817f-b032-4347-b2e6-3dace68aaf66" providerId="ADAL" clId="{6AF80A9D-6359-415F-95BF-15D5726451B4}" dt="2025-03-11T09:05:12.372" v="12970" actId="478"/>
          <ac:spMkLst>
            <pc:docMk/>
            <pc:sldMk cId="3939021692" sldId="522"/>
            <ac:spMk id="73" creationId="{01D5F922-EB43-9A39-8BBF-5AE8534677AC}"/>
          </ac:spMkLst>
        </pc:spChg>
        <pc:spChg chg="del">
          <ac:chgData name="MLC 崎野雄大" userId="2915817f-b032-4347-b2e6-3dace68aaf66" providerId="ADAL" clId="{6AF80A9D-6359-415F-95BF-15D5726451B4}" dt="2025-03-11T09:05:13.585" v="12971" actId="478"/>
          <ac:spMkLst>
            <pc:docMk/>
            <pc:sldMk cId="3939021692" sldId="522"/>
            <ac:spMk id="79" creationId="{36D60F16-96A3-2019-F21E-86D3C77F8B98}"/>
          </ac:spMkLst>
        </pc:spChg>
        <pc:picChg chg="del">
          <ac:chgData name="MLC 崎野雄大" userId="2915817f-b032-4347-b2e6-3dace68aaf66" providerId="ADAL" clId="{6AF80A9D-6359-415F-95BF-15D5726451B4}" dt="2025-03-11T09:05:26.903" v="12980" actId="478"/>
          <ac:picMkLst>
            <pc:docMk/>
            <pc:sldMk cId="3939021692" sldId="522"/>
            <ac:picMk id="4" creationId="{0AD5AAEC-8F24-7FFA-9631-4825F4F55A51}"/>
          </ac:picMkLst>
        </pc:picChg>
        <pc:picChg chg="del">
          <ac:chgData name="MLC 崎野雄大" userId="2915817f-b032-4347-b2e6-3dace68aaf66" providerId="ADAL" clId="{6AF80A9D-6359-415F-95BF-15D5726451B4}" dt="2025-03-11T09:05:25.774" v="12979" actId="478"/>
          <ac:picMkLst>
            <pc:docMk/>
            <pc:sldMk cId="3939021692" sldId="522"/>
            <ac:picMk id="7" creationId="{7932F603-D720-C534-430E-E0FA058C95EB}"/>
          </ac:picMkLst>
        </pc:picChg>
        <pc:picChg chg="del">
          <ac:chgData name="MLC 崎野雄大" userId="2915817f-b032-4347-b2e6-3dace68aaf66" providerId="ADAL" clId="{6AF80A9D-6359-415F-95BF-15D5726451B4}" dt="2025-03-11T09:05:25.429" v="12978" actId="478"/>
          <ac:picMkLst>
            <pc:docMk/>
            <pc:sldMk cId="3939021692" sldId="522"/>
            <ac:picMk id="12" creationId="{F0D4CFCE-88C6-B91B-D0EB-EF4689CFC6A5}"/>
          </ac:picMkLst>
        </pc:picChg>
        <pc:picChg chg="add del mod">
          <ac:chgData name="MLC 崎野雄大" userId="2915817f-b032-4347-b2e6-3dace68aaf66" providerId="ADAL" clId="{6AF80A9D-6359-415F-95BF-15D5726451B4}" dt="2025-03-11T09:13:24.957" v="13094" actId="478"/>
          <ac:picMkLst>
            <pc:docMk/>
            <pc:sldMk cId="3939021692" sldId="522"/>
            <ac:picMk id="14" creationId="{E8ACBB96-08A5-B03D-2E46-E26733366313}"/>
          </ac:picMkLst>
        </pc:picChg>
        <pc:picChg chg="add del mod">
          <ac:chgData name="MLC 崎野雄大" userId="2915817f-b032-4347-b2e6-3dace68aaf66" providerId="ADAL" clId="{6AF80A9D-6359-415F-95BF-15D5726451B4}" dt="2025-03-11T09:13:46.976" v="13098" actId="478"/>
          <ac:picMkLst>
            <pc:docMk/>
            <pc:sldMk cId="3939021692" sldId="522"/>
            <ac:picMk id="15" creationId="{7D76AE55-C532-0291-0137-1F4AB26A2D4D}"/>
          </ac:picMkLst>
        </pc:picChg>
        <pc:picChg chg="del">
          <ac:chgData name="MLC 崎野雄大" userId="2915817f-b032-4347-b2e6-3dace68aaf66" providerId="ADAL" clId="{6AF80A9D-6359-415F-95BF-15D5726451B4}" dt="2025-03-11T09:05:25.066" v="12977" actId="478"/>
          <ac:picMkLst>
            <pc:docMk/>
            <pc:sldMk cId="3939021692" sldId="522"/>
            <ac:picMk id="19" creationId="{1345E765-249B-5280-6A6F-8EBF9CE17E9F}"/>
          </ac:picMkLst>
        </pc:picChg>
        <pc:picChg chg="del">
          <ac:chgData name="MLC 崎野雄大" userId="2915817f-b032-4347-b2e6-3dace68aaf66" providerId="ADAL" clId="{6AF80A9D-6359-415F-95BF-15D5726451B4}" dt="2025-03-11T09:05:24.273" v="12975" actId="478"/>
          <ac:picMkLst>
            <pc:docMk/>
            <pc:sldMk cId="3939021692" sldId="522"/>
            <ac:picMk id="21" creationId="{1704E732-9A7C-ADFA-2232-D12EFB6CEC9E}"/>
          </ac:picMkLst>
        </pc:picChg>
        <pc:picChg chg="del">
          <ac:chgData name="MLC 崎野雄大" userId="2915817f-b032-4347-b2e6-3dace68aaf66" providerId="ADAL" clId="{6AF80A9D-6359-415F-95BF-15D5726451B4}" dt="2025-03-11T09:05:24.689" v="12976" actId="478"/>
          <ac:picMkLst>
            <pc:docMk/>
            <pc:sldMk cId="3939021692" sldId="522"/>
            <ac:picMk id="23" creationId="{35D313DD-4422-D7BC-4B73-83B670917C4D}"/>
          </ac:picMkLst>
        </pc:picChg>
        <pc:picChg chg="add mod">
          <ac:chgData name="MLC 崎野雄大" userId="2915817f-b032-4347-b2e6-3dace68aaf66" providerId="ADAL" clId="{6AF80A9D-6359-415F-95BF-15D5726451B4}" dt="2025-03-11T09:53:29.936" v="15506" actId="1076"/>
          <ac:picMkLst>
            <pc:docMk/>
            <pc:sldMk cId="3939021692" sldId="522"/>
            <ac:picMk id="26" creationId="{E7BB0E38-3C7F-1968-6576-DAF9650C70EE}"/>
          </ac:picMkLst>
        </pc:picChg>
        <pc:picChg chg="add mod">
          <ac:chgData name="MLC 崎野雄大" userId="2915817f-b032-4347-b2e6-3dace68aaf66" providerId="ADAL" clId="{6AF80A9D-6359-415F-95BF-15D5726451B4}" dt="2025-03-11T09:53:29.936" v="15506" actId="1076"/>
          <ac:picMkLst>
            <pc:docMk/>
            <pc:sldMk cId="3939021692" sldId="522"/>
            <ac:picMk id="27" creationId="{D9C665B8-64E7-778E-4A5A-A88E730AE135}"/>
          </ac:picMkLst>
        </pc:picChg>
        <pc:picChg chg="del">
          <ac:chgData name="MLC 崎野雄大" userId="2915817f-b032-4347-b2e6-3dace68aaf66" providerId="ADAL" clId="{6AF80A9D-6359-415F-95BF-15D5726451B4}" dt="2025-03-11T09:05:23.750" v="12974" actId="478"/>
          <ac:picMkLst>
            <pc:docMk/>
            <pc:sldMk cId="3939021692" sldId="522"/>
            <ac:picMk id="29" creationId="{03F24C3C-F4FC-AACF-6D89-027F28749119}"/>
          </ac:picMkLst>
        </pc:picChg>
        <pc:picChg chg="add mod">
          <ac:chgData name="MLC 崎野雄大" userId="2915817f-b032-4347-b2e6-3dace68aaf66" providerId="ADAL" clId="{6AF80A9D-6359-415F-95BF-15D5726451B4}" dt="2025-03-11T09:53:10.302" v="15505" actId="1076"/>
          <ac:picMkLst>
            <pc:docMk/>
            <pc:sldMk cId="3939021692" sldId="522"/>
            <ac:picMk id="36" creationId="{9521C700-ECD6-5C60-A636-F2F495A57A59}"/>
          </ac:picMkLst>
        </pc:picChg>
        <pc:picChg chg="add mod">
          <ac:chgData name="MLC 崎野雄大" userId="2915817f-b032-4347-b2e6-3dace68aaf66" providerId="ADAL" clId="{6AF80A9D-6359-415F-95BF-15D5726451B4}" dt="2025-03-11T09:53:10.302" v="15505" actId="1076"/>
          <ac:picMkLst>
            <pc:docMk/>
            <pc:sldMk cId="3939021692" sldId="522"/>
            <ac:picMk id="37" creationId="{9C62C5DE-86E0-7F8C-B9F8-4A3EB99B5C7B}"/>
          </ac:picMkLst>
        </pc:picChg>
        <pc:picChg chg="del">
          <ac:chgData name="MLC 崎野雄大" userId="2915817f-b032-4347-b2e6-3dace68aaf66" providerId="ADAL" clId="{6AF80A9D-6359-415F-95BF-15D5726451B4}" dt="2025-03-11T09:39:02.325" v="14610" actId="478"/>
          <ac:picMkLst>
            <pc:docMk/>
            <pc:sldMk cId="3939021692" sldId="522"/>
            <ac:picMk id="42" creationId="{FB031795-E5CA-E63F-F5C3-1F445C5118D9}"/>
          </ac:picMkLst>
        </pc:picChg>
        <pc:picChg chg="del">
          <ac:chgData name="MLC 崎野雄大" userId="2915817f-b032-4347-b2e6-3dace68aaf66" providerId="ADAL" clId="{6AF80A9D-6359-415F-95BF-15D5726451B4}" dt="2025-03-11T09:39:01.594" v="14609" actId="478"/>
          <ac:picMkLst>
            <pc:docMk/>
            <pc:sldMk cId="3939021692" sldId="522"/>
            <ac:picMk id="43" creationId="{111AE038-0B52-4104-7127-2552BF229EEC}"/>
          </ac:picMkLst>
        </pc:picChg>
      </pc:sldChg>
      <pc:sldChg chg="modSp add mod">
        <pc:chgData name="MLC 崎野雄大" userId="2915817f-b032-4347-b2e6-3dace68aaf66" providerId="ADAL" clId="{6AF80A9D-6359-415F-95BF-15D5726451B4}" dt="2025-03-11T09:59:31.296" v="15543" actId="20577"/>
        <pc:sldMkLst>
          <pc:docMk/>
          <pc:sldMk cId="1013286666" sldId="523"/>
        </pc:sldMkLst>
        <pc:spChg chg="mod">
          <ac:chgData name="MLC 崎野雄大" userId="2915817f-b032-4347-b2e6-3dace68aaf66" providerId="ADAL" clId="{6AF80A9D-6359-415F-95BF-15D5726451B4}" dt="2025-03-11T09:59:31.296" v="15543" actId="20577"/>
          <ac:spMkLst>
            <pc:docMk/>
            <pc:sldMk cId="1013286666" sldId="523"/>
            <ac:spMk id="13" creationId="{4AE0507F-ADF9-8181-D9B1-78CAED441956}"/>
          </ac:spMkLst>
        </pc:spChg>
      </pc:sldChg>
      <pc:sldChg chg="addSp delSp modSp add mod setBg">
        <pc:chgData name="MLC 崎野雄大" userId="2915817f-b032-4347-b2e6-3dace68aaf66" providerId="ADAL" clId="{6AF80A9D-6359-415F-95BF-15D5726451B4}" dt="2025-03-11T11:00:17.280" v="17662" actId="1076"/>
        <pc:sldMkLst>
          <pc:docMk/>
          <pc:sldMk cId="164016046" sldId="524"/>
        </pc:sldMkLst>
        <pc:spChg chg="mod">
          <ac:chgData name="MLC 崎野雄大" userId="2915817f-b032-4347-b2e6-3dace68aaf66" providerId="ADAL" clId="{6AF80A9D-6359-415F-95BF-15D5726451B4}" dt="2025-03-11T10:49:00.248" v="16983" actId="14100"/>
          <ac:spMkLst>
            <pc:docMk/>
            <pc:sldMk cId="164016046" sldId="524"/>
            <ac:spMk id="7" creationId="{2EEBBCF6-5B6D-C717-617F-3C1A3FF25116}"/>
          </ac:spMkLst>
        </pc:spChg>
        <pc:spChg chg="mod">
          <ac:chgData name="MLC 崎野雄大" userId="2915817f-b032-4347-b2e6-3dace68aaf66" providerId="ADAL" clId="{6AF80A9D-6359-415F-95BF-15D5726451B4}" dt="2025-03-11T10:41:30.064" v="16508" actId="1076"/>
          <ac:spMkLst>
            <pc:docMk/>
            <pc:sldMk cId="164016046" sldId="524"/>
            <ac:spMk id="10" creationId="{94B5FC03-A87C-EBE0-F07B-74B58B779DBD}"/>
          </ac:spMkLst>
        </pc:spChg>
        <pc:spChg chg="del">
          <ac:chgData name="MLC 崎野雄大" userId="2915817f-b032-4347-b2e6-3dace68aaf66" providerId="ADAL" clId="{6AF80A9D-6359-415F-95BF-15D5726451B4}" dt="2025-03-11T10:36:01.406" v="16018" actId="478"/>
          <ac:spMkLst>
            <pc:docMk/>
            <pc:sldMk cId="164016046" sldId="524"/>
            <ac:spMk id="12" creationId="{59D40B6D-17DF-F11B-D409-08713445B6F5}"/>
          </ac:spMkLst>
        </pc:spChg>
        <pc:spChg chg="mod">
          <ac:chgData name="MLC 崎野雄大" userId="2915817f-b032-4347-b2e6-3dace68aaf66" providerId="ADAL" clId="{6AF80A9D-6359-415F-95BF-15D5726451B4}" dt="2025-03-11T10:55:27.828" v="17221" actId="20577"/>
          <ac:spMkLst>
            <pc:docMk/>
            <pc:sldMk cId="164016046" sldId="524"/>
            <ac:spMk id="14" creationId="{49F46C1A-9190-BEC5-3507-742165938E2F}"/>
          </ac:spMkLst>
        </pc:spChg>
        <pc:spChg chg="del">
          <ac:chgData name="MLC 崎野雄大" userId="2915817f-b032-4347-b2e6-3dace68aaf66" providerId="ADAL" clId="{6AF80A9D-6359-415F-95BF-15D5726451B4}" dt="2025-03-11T10:43:52.660" v="16511" actId="478"/>
          <ac:spMkLst>
            <pc:docMk/>
            <pc:sldMk cId="164016046" sldId="524"/>
            <ac:spMk id="17" creationId="{79F569A0-0A91-E36C-6DBD-6D296FBD834A}"/>
          </ac:spMkLst>
        </pc:spChg>
        <pc:spChg chg="del">
          <ac:chgData name="MLC 崎野雄大" userId="2915817f-b032-4347-b2e6-3dace68aaf66" providerId="ADAL" clId="{6AF80A9D-6359-415F-95BF-15D5726451B4}" dt="2025-03-11T10:43:54.603" v="16513" actId="478"/>
          <ac:spMkLst>
            <pc:docMk/>
            <pc:sldMk cId="164016046" sldId="524"/>
            <ac:spMk id="21" creationId="{372D2651-A753-8B32-99C9-742D00A90580}"/>
          </ac:spMkLst>
        </pc:spChg>
        <pc:spChg chg="del">
          <ac:chgData name="MLC 崎野雄大" userId="2915817f-b032-4347-b2e6-3dace68aaf66" providerId="ADAL" clId="{6AF80A9D-6359-415F-95BF-15D5726451B4}" dt="2025-03-11T10:43:53.695" v="16512" actId="478"/>
          <ac:spMkLst>
            <pc:docMk/>
            <pc:sldMk cId="164016046" sldId="524"/>
            <ac:spMk id="22" creationId="{3E60E583-6284-A534-30A4-9D643E9070FC}"/>
          </ac:spMkLst>
        </pc:spChg>
        <pc:spChg chg="mod">
          <ac:chgData name="MLC 崎野雄大" userId="2915817f-b032-4347-b2e6-3dace68aaf66" providerId="ADAL" clId="{6AF80A9D-6359-415F-95BF-15D5726451B4}" dt="2025-03-11T10:52:57.363" v="17156" actId="207"/>
          <ac:spMkLst>
            <pc:docMk/>
            <pc:sldMk cId="164016046" sldId="524"/>
            <ac:spMk id="23" creationId="{5897C911-9FDD-E5D7-EEC7-E900C1ABD545}"/>
          </ac:spMkLst>
        </pc:spChg>
        <pc:spChg chg="del">
          <ac:chgData name="MLC 崎野雄大" userId="2915817f-b032-4347-b2e6-3dace68aaf66" providerId="ADAL" clId="{6AF80A9D-6359-415F-95BF-15D5726451B4}" dt="2025-03-11T10:03:03.856" v="15563" actId="478"/>
          <ac:spMkLst>
            <pc:docMk/>
            <pc:sldMk cId="164016046" sldId="524"/>
            <ac:spMk id="24" creationId="{55ED2122-B0A3-D1FB-CC4A-A4B3A7F7B491}"/>
          </ac:spMkLst>
        </pc:spChg>
        <pc:spChg chg="del">
          <ac:chgData name="MLC 崎野雄大" userId="2915817f-b032-4347-b2e6-3dace68aaf66" providerId="ADAL" clId="{6AF80A9D-6359-415F-95BF-15D5726451B4}" dt="2025-03-11T10:43:51.588" v="16510" actId="478"/>
          <ac:spMkLst>
            <pc:docMk/>
            <pc:sldMk cId="164016046" sldId="524"/>
            <ac:spMk id="25" creationId="{C5A8013D-289F-F598-47F8-C77D9D26A9C5}"/>
          </ac:spMkLst>
        </pc:spChg>
        <pc:spChg chg="del">
          <ac:chgData name="MLC 崎野雄大" userId="2915817f-b032-4347-b2e6-3dace68aaf66" providerId="ADAL" clId="{6AF80A9D-6359-415F-95BF-15D5726451B4}" dt="2025-03-11T10:03:02.448" v="15562" actId="478"/>
          <ac:spMkLst>
            <pc:docMk/>
            <pc:sldMk cId="164016046" sldId="524"/>
            <ac:spMk id="27" creationId="{C4D2F817-83EE-831A-AD0F-4DC0B821E9B1}"/>
          </ac:spMkLst>
        </pc:spChg>
        <pc:spChg chg="del">
          <ac:chgData name="MLC 崎野雄大" userId="2915817f-b032-4347-b2e6-3dace68aaf66" providerId="ADAL" clId="{6AF80A9D-6359-415F-95BF-15D5726451B4}" dt="2025-03-11T10:43:50.150" v="16509" actId="478"/>
          <ac:spMkLst>
            <pc:docMk/>
            <pc:sldMk cId="164016046" sldId="524"/>
            <ac:spMk id="28" creationId="{6A8CAEDB-6DB3-C3F8-BA20-6894AE585F01}"/>
          </ac:spMkLst>
        </pc:spChg>
        <pc:spChg chg="del">
          <ac:chgData name="MLC 崎野雄大" userId="2915817f-b032-4347-b2e6-3dace68aaf66" providerId="ADAL" clId="{6AF80A9D-6359-415F-95BF-15D5726451B4}" dt="2025-03-11T10:43:55.337" v="16514" actId="478"/>
          <ac:spMkLst>
            <pc:docMk/>
            <pc:sldMk cId="164016046" sldId="524"/>
            <ac:spMk id="29" creationId="{EBA7848A-56BA-97B3-3D4B-53285243BF40}"/>
          </ac:spMkLst>
        </pc:spChg>
        <pc:spChg chg="mod">
          <ac:chgData name="MLC 崎野雄大" userId="2915817f-b032-4347-b2e6-3dace68aaf66" providerId="ADAL" clId="{6AF80A9D-6359-415F-95BF-15D5726451B4}" dt="2025-03-11T10:41:24.614" v="16507" actId="14100"/>
          <ac:spMkLst>
            <pc:docMk/>
            <pc:sldMk cId="164016046" sldId="524"/>
            <ac:spMk id="30" creationId="{F348F715-F7A6-3CF3-F60B-BC1077DF5513}"/>
          </ac:spMkLst>
        </pc:spChg>
        <pc:spChg chg="mod">
          <ac:chgData name="MLC 崎野雄大" userId="2915817f-b032-4347-b2e6-3dace68aaf66" providerId="ADAL" clId="{6AF80A9D-6359-415F-95BF-15D5726451B4}" dt="2025-03-11T10:53:42.278" v="17162" actId="14100"/>
          <ac:spMkLst>
            <pc:docMk/>
            <pc:sldMk cId="164016046" sldId="524"/>
            <ac:spMk id="31" creationId="{0677009C-D39D-1B52-BD93-8CE3E31A72A3}"/>
          </ac:spMkLst>
        </pc:spChg>
        <pc:spChg chg="add del mod">
          <ac:chgData name="MLC 崎野雄大" userId="2915817f-b032-4347-b2e6-3dace68aaf66" providerId="ADAL" clId="{6AF80A9D-6359-415F-95BF-15D5726451B4}" dt="2025-03-11T10:33:01.764" v="15613" actId="478"/>
          <ac:spMkLst>
            <pc:docMk/>
            <pc:sldMk cId="164016046" sldId="524"/>
            <ac:spMk id="33" creationId="{C785A682-84A9-7681-D57D-6A462B4E3F54}"/>
          </ac:spMkLst>
        </pc:spChg>
        <pc:spChg chg="add mod">
          <ac:chgData name="MLC 崎野雄大" userId="2915817f-b032-4347-b2e6-3dace68aaf66" providerId="ADAL" clId="{6AF80A9D-6359-415F-95BF-15D5726451B4}" dt="2025-03-11T11:00:01.852" v="17660" actId="20577"/>
          <ac:spMkLst>
            <pc:docMk/>
            <pc:sldMk cId="164016046" sldId="524"/>
            <ac:spMk id="34" creationId="{58A47105-A5BE-D461-FD73-E7235395F1E5}"/>
          </ac:spMkLst>
        </pc:spChg>
        <pc:spChg chg="add mod">
          <ac:chgData name="MLC 崎野雄大" userId="2915817f-b032-4347-b2e6-3dace68aaf66" providerId="ADAL" clId="{6AF80A9D-6359-415F-95BF-15D5726451B4}" dt="2025-03-11T10:53:54.348" v="17165" actId="1038"/>
          <ac:spMkLst>
            <pc:docMk/>
            <pc:sldMk cId="164016046" sldId="524"/>
            <ac:spMk id="36" creationId="{603FF27E-DC42-A6AF-8C61-E6EB66FC7FC9}"/>
          </ac:spMkLst>
        </pc:spChg>
        <pc:spChg chg="mod">
          <ac:chgData name="MLC 崎野雄大" userId="2915817f-b032-4347-b2e6-3dace68aaf66" providerId="ADAL" clId="{6AF80A9D-6359-415F-95BF-15D5726451B4}" dt="2025-03-11T11:00:17.280" v="17662" actId="1076"/>
          <ac:spMkLst>
            <pc:docMk/>
            <pc:sldMk cId="164016046" sldId="524"/>
            <ac:spMk id="48" creationId="{F1191343-9B72-1386-E18B-B0EAAF2F4B77}"/>
          </ac:spMkLst>
        </pc:spChg>
        <pc:picChg chg="add del mod">
          <ac:chgData name="MLC 崎野雄大" userId="2915817f-b032-4347-b2e6-3dace68aaf66" providerId="ADAL" clId="{6AF80A9D-6359-415F-95BF-15D5726451B4}" dt="2025-03-11T10:26:55.189" v="15570" actId="478"/>
          <ac:picMkLst>
            <pc:docMk/>
            <pc:sldMk cId="164016046" sldId="524"/>
            <ac:picMk id="4" creationId="{EFD03007-DA70-733D-10F5-4EED30E43D99}"/>
          </ac:picMkLst>
        </pc:picChg>
        <pc:picChg chg="add del mod">
          <ac:chgData name="MLC 崎野雄大" userId="2915817f-b032-4347-b2e6-3dace68aaf66" providerId="ADAL" clId="{6AF80A9D-6359-415F-95BF-15D5726451B4}" dt="2025-03-11T10:27:25.733" v="15574" actId="478"/>
          <ac:picMkLst>
            <pc:docMk/>
            <pc:sldMk cId="164016046" sldId="524"/>
            <ac:picMk id="6" creationId="{CAFD964E-5584-3546-B39B-4F1AB6718428}"/>
          </ac:picMkLst>
        </pc:picChg>
        <pc:picChg chg="add del">
          <ac:chgData name="MLC 崎野雄大" userId="2915817f-b032-4347-b2e6-3dace68aaf66" providerId="ADAL" clId="{6AF80A9D-6359-415F-95BF-15D5726451B4}" dt="2025-03-11T10:27:54.806" v="15586" actId="478"/>
          <ac:picMkLst>
            <pc:docMk/>
            <pc:sldMk cId="164016046" sldId="524"/>
            <ac:picMk id="8" creationId="{A38A81C2-B097-B9D0-EE6C-EC54B32BFB9F}"/>
          </ac:picMkLst>
        </pc:picChg>
        <pc:picChg chg="mod ord">
          <ac:chgData name="MLC 崎野雄大" userId="2915817f-b032-4347-b2e6-3dace68aaf66" providerId="ADAL" clId="{6AF80A9D-6359-415F-95BF-15D5726451B4}" dt="2025-03-11T10:44:39.253" v="16521" actId="207"/>
          <ac:picMkLst>
            <pc:docMk/>
            <pc:sldMk cId="164016046" sldId="524"/>
            <ac:picMk id="16" creationId="{4883C62E-E670-02DC-7B6F-472772BAF373}"/>
          </ac:picMkLst>
        </pc:picChg>
        <pc:picChg chg="ord">
          <ac:chgData name="MLC 崎野雄大" userId="2915817f-b032-4347-b2e6-3dace68aaf66" providerId="ADAL" clId="{6AF80A9D-6359-415F-95BF-15D5726451B4}" dt="2025-03-11T10:44:05.391" v="16517" actId="167"/>
          <ac:picMkLst>
            <pc:docMk/>
            <pc:sldMk cId="164016046" sldId="524"/>
            <ac:picMk id="18" creationId="{238D4634-57C4-AC7E-0B2D-2DCEB79945BC}"/>
          </ac:picMkLst>
        </pc:picChg>
        <pc:picChg chg="add mod ord">
          <ac:chgData name="MLC 崎野雄大" userId="2915817f-b032-4347-b2e6-3dace68aaf66" providerId="ADAL" clId="{6AF80A9D-6359-415F-95BF-15D5726451B4}" dt="2025-03-11T10:32:42.534" v="15607" actId="1076"/>
          <ac:picMkLst>
            <pc:docMk/>
            <pc:sldMk cId="164016046" sldId="524"/>
            <ac:picMk id="19" creationId="{CC0A72AB-9478-565A-2DB5-9E7AEB217A49}"/>
          </ac:picMkLst>
        </pc:picChg>
        <pc:picChg chg="add mod ord">
          <ac:chgData name="MLC 崎野雄大" userId="2915817f-b032-4347-b2e6-3dace68aaf66" providerId="ADAL" clId="{6AF80A9D-6359-415F-95BF-15D5726451B4}" dt="2025-03-11T10:33:20.460" v="15617" actId="1035"/>
          <ac:picMkLst>
            <pc:docMk/>
            <pc:sldMk cId="164016046" sldId="524"/>
            <ac:picMk id="26" creationId="{2834274F-B4EC-E2A6-2463-7564F465E24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1"/>
            <a:ext cx="3076860" cy="511649"/>
          </a:xfrm>
          <a:prstGeom prst="rect">
            <a:avLst/>
          </a:prstGeom>
        </p:spPr>
        <p:txBody>
          <a:bodyPr vert="horz" lIns="94623" tIns="47309" rIns="94623" bIns="47309"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4020784" y="1"/>
            <a:ext cx="3076860" cy="511649"/>
          </a:xfrm>
          <a:prstGeom prst="rect">
            <a:avLst/>
          </a:prstGeom>
        </p:spPr>
        <p:txBody>
          <a:bodyPr vert="horz" lIns="94623" tIns="47309" rIns="94623" bIns="47309" rtlCol="0"/>
          <a:lstStyle>
            <a:lvl1pPr algn="r">
              <a:defRPr sz="1300"/>
            </a:lvl1pPr>
          </a:lstStyle>
          <a:p>
            <a:fld id="{1F9F5B7E-E3DD-4A68-A5E6-E7158F77278B}" type="datetimeFigureOut">
              <a:rPr kumimoji="1" lang="ja-JP" altLang="en-US" smtClean="0"/>
              <a:pPr/>
              <a:t>2025/3/11</a:t>
            </a:fld>
            <a:endParaRPr kumimoji="1" lang="ja-JP" altLang="en-US"/>
          </a:p>
        </p:txBody>
      </p:sp>
      <p:sp>
        <p:nvSpPr>
          <p:cNvPr id="4" name="フッター プレースホルダー 3"/>
          <p:cNvSpPr>
            <a:spLocks noGrp="1"/>
          </p:cNvSpPr>
          <p:nvPr>
            <p:ph type="ftr" sz="quarter" idx="2"/>
          </p:nvPr>
        </p:nvSpPr>
        <p:spPr>
          <a:xfrm>
            <a:off x="0" y="9721333"/>
            <a:ext cx="3076860" cy="511648"/>
          </a:xfrm>
          <a:prstGeom prst="rect">
            <a:avLst/>
          </a:prstGeom>
        </p:spPr>
        <p:txBody>
          <a:bodyPr vert="horz" lIns="94623" tIns="47309" rIns="94623" bIns="47309"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4020784" y="9721333"/>
            <a:ext cx="3076860" cy="511648"/>
          </a:xfrm>
          <a:prstGeom prst="rect">
            <a:avLst/>
          </a:prstGeom>
        </p:spPr>
        <p:txBody>
          <a:bodyPr vert="horz" lIns="94623" tIns="47309" rIns="94623" bIns="47309" rtlCol="0" anchor="b"/>
          <a:lstStyle>
            <a:lvl1pPr algn="r">
              <a:defRPr sz="1300"/>
            </a:lvl1pPr>
          </a:lstStyle>
          <a:p>
            <a:fld id="{CFD71890-301C-4DF9-A05D-F63400ACC23A}" type="slidenum">
              <a:rPr kumimoji="1" lang="ja-JP" altLang="en-US" smtClean="0"/>
              <a:pPr/>
              <a:t>‹#›</a:t>
            </a:fld>
            <a:endParaRPr kumimoji="1" lang="ja-JP" altLang="en-US"/>
          </a:p>
        </p:txBody>
      </p:sp>
    </p:spTree>
    <p:extLst>
      <p:ext uri="{BB962C8B-B14F-4D97-AF65-F5344CB8AC3E}">
        <p14:creationId xmlns:p14="http://schemas.microsoft.com/office/powerpoint/2010/main" val="2031698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5" y="0"/>
            <a:ext cx="3076364" cy="511731"/>
          </a:xfrm>
          <a:prstGeom prst="rect">
            <a:avLst/>
          </a:prstGeom>
        </p:spPr>
        <p:txBody>
          <a:bodyPr vert="horz" lIns="95434" tIns="47718" rIns="95434" bIns="47718" rtlCol="0"/>
          <a:lstStyle>
            <a:lvl1pPr algn="l">
              <a:defRPr sz="1300"/>
            </a:lvl1pPr>
          </a:lstStyle>
          <a:p>
            <a:pPr>
              <a:defRPr/>
            </a:pPr>
            <a:endParaRPr lang="ja-JP" altLang="en-US" dirty="0"/>
          </a:p>
        </p:txBody>
      </p:sp>
      <p:sp>
        <p:nvSpPr>
          <p:cNvPr id="3" name="日付プレースホルダ 2"/>
          <p:cNvSpPr>
            <a:spLocks noGrp="1"/>
          </p:cNvSpPr>
          <p:nvPr>
            <p:ph type="dt" idx="1"/>
          </p:nvPr>
        </p:nvSpPr>
        <p:spPr>
          <a:xfrm>
            <a:off x="4021298" y="0"/>
            <a:ext cx="3076364" cy="511731"/>
          </a:xfrm>
          <a:prstGeom prst="rect">
            <a:avLst/>
          </a:prstGeom>
        </p:spPr>
        <p:txBody>
          <a:bodyPr vert="horz" lIns="95434" tIns="47718" rIns="95434" bIns="47718" rtlCol="0"/>
          <a:lstStyle>
            <a:lvl1pPr algn="r">
              <a:defRPr sz="1300" smtClean="0"/>
            </a:lvl1pPr>
          </a:lstStyle>
          <a:p>
            <a:pPr>
              <a:defRPr/>
            </a:pPr>
            <a:fld id="{25507A24-A894-4590-81DF-2408E1C7CD59}" type="datetimeFigureOut">
              <a:rPr lang="ja-JP" altLang="en-US"/>
              <a:pPr>
                <a:defRPr/>
              </a:pPr>
              <a:t>2025/3/11</a:t>
            </a:fld>
            <a:endParaRPr lang="ja-JP" altLang="en-US" dirty="0"/>
          </a:p>
        </p:txBody>
      </p:sp>
      <p:sp>
        <p:nvSpPr>
          <p:cNvPr id="4" name="スライド イメージ プレースホルダ 3"/>
          <p:cNvSpPr>
            <a:spLocks noGrp="1" noRot="1" noChangeAspect="1"/>
          </p:cNvSpPr>
          <p:nvPr>
            <p:ph type="sldImg" idx="2"/>
          </p:nvPr>
        </p:nvSpPr>
        <p:spPr>
          <a:xfrm>
            <a:off x="777875" y="766763"/>
            <a:ext cx="5543550" cy="3838575"/>
          </a:xfrm>
          <a:prstGeom prst="rect">
            <a:avLst/>
          </a:prstGeom>
          <a:noFill/>
          <a:ln w="12700">
            <a:solidFill>
              <a:prstClr val="black"/>
            </a:solidFill>
          </a:ln>
        </p:spPr>
        <p:txBody>
          <a:bodyPr vert="horz" lIns="95434" tIns="47718" rIns="95434" bIns="47718" rtlCol="0" anchor="ctr"/>
          <a:lstStyle/>
          <a:p>
            <a:pPr lvl="0"/>
            <a:endParaRPr lang="ja-JP" altLang="en-US" noProof="0" dirty="0"/>
          </a:p>
        </p:txBody>
      </p:sp>
      <p:sp>
        <p:nvSpPr>
          <p:cNvPr id="5" name="ノート プレースホルダ 4"/>
          <p:cNvSpPr>
            <a:spLocks noGrp="1"/>
          </p:cNvSpPr>
          <p:nvPr>
            <p:ph type="body" sz="quarter" idx="3"/>
          </p:nvPr>
        </p:nvSpPr>
        <p:spPr>
          <a:xfrm>
            <a:off x="709931" y="4861446"/>
            <a:ext cx="5679440" cy="4605576"/>
          </a:xfrm>
          <a:prstGeom prst="rect">
            <a:avLst/>
          </a:prstGeom>
        </p:spPr>
        <p:txBody>
          <a:bodyPr vert="horz" lIns="95434" tIns="47718" rIns="95434" bIns="47718" rtlCol="0">
            <a:normAutofit/>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 5"/>
          <p:cNvSpPr>
            <a:spLocks noGrp="1"/>
          </p:cNvSpPr>
          <p:nvPr>
            <p:ph type="ftr" sz="quarter" idx="4"/>
          </p:nvPr>
        </p:nvSpPr>
        <p:spPr>
          <a:xfrm>
            <a:off x="5" y="9721106"/>
            <a:ext cx="3076364" cy="511731"/>
          </a:xfrm>
          <a:prstGeom prst="rect">
            <a:avLst/>
          </a:prstGeom>
        </p:spPr>
        <p:txBody>
          <a:bodyPr vert="horz" lIns="95434" tIns="47718" rIns="95434" bIns="47718" rtlCol="0" anchor="b"/>
          <a:lstStyle>
            <a:lvl1pPr algn="l">
              <a:defRPr sz="1300"/>
            </a:lvl1pPr>
          </a:lstStyle>
          <a:p>
            <a:pPr>
              <a:defRPr/>
            </a:pPr>
            <a:endParaRPr lang="ja-JP" altLang="en-US" dirty="0"/>
          </a:p>
        </p:txBody>
      </p:sp>
      <p:sp>
        <p:nvSpPr>
          <p:cNvPr id="7" name="スライド番号プレースホルダ 6"/>
          <p:cNvSpPr>
            <a:spLocks noGrp="1"/>
          </p:cNvSpPr>
          <p:nvPr>
            <p:ph type="sldNum" sz="quarter" idx="5"/>
          </p:nvPr>
        </p:nvSpPr>
        <p:spPr>
          <a:xfrm>
            <a:off x="4021298" y="9721106"/>
            <a:ext cx="3076364" cy="511731"/>
          </a:xfrm>
          <a:prstGeom prst="rect">
            <a:avLst/>
          </a:prstGeom>
        </p:spPr>
        <p:txBody>
          <a:bodyPr vert="horz" lIns="95434" tIns="47718" rIns="95434" bIns="47718" rtlCol="0" anchor="b"/>
          <a:lstStyle>
            <a:lvl1pPr algn="r">
              <a:defRPr sz="1300" smtClean="0"/>
            </a:lvl1pPr>
          </a:lstStyle>
          <a:p>
            <a:pPr>
              <a:defRPr/>
            </a:pPr>
            <a:fld id="{520FD2F0-4A83-4849-A921-0EA43C702F4F}" type="slidenum">
              <a:rPr lang="ja-JP" altLang="en-US"/>
              <a:pPr>
                <a:defRPr/>
              </a:pPr>
              <a:t>‹#›</a:t>
            </a:fld>
            <a:endParaRPr lang="ja-JP" altLang="en-US" dirty="0"/>
          </a:p>
        </p:txBody>
      </p:sp>
    </p:spTree>
    <p:extLst>
      <p:ext uri="{BB962C8B-B14F-4D97-AF65-F5344CB8AC3E}">
        <p14:creationId xmlns:p14="http://schemas.microsoft.com/office/powerpoint/2010/main" val="366077963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mn-lt"/>
        <a:ea typeface="+mn-ea"/>
        <a:cs typeface="+mn-cs"/>
      </a:defRPr>
    </a:lvl1pPr>
    <a:lvl2pPr marL="457200" algn="l" rtl="0" fontAlgn="base">
      <a:spcBef>
        <a:spcPct val="30000"/>
      </a:spcBef>
      <a:spcAft>
        <a:spcPct val="0"/>
      </a:spcAft>
      <a:defRPr kumimoji="1" sz="1200" kern="1200">
        <a:solidFill>
          <a:schemeClr val="tx1"/>
        </a:solidFill>
        <a:latin typeface="+mn-lt"/>
        <a:ea typeface="+mn-ea"/>
        <a:cs typeface="+mn-cs"/>
      </a:defRPr>
    </a:lvl2pPr>
    <a:lvl3pPr marL="914400" algn="l" rtl="0" fontAlgn="base">
      <a:spcBef>
        <a:spcPct val="30000"/>
      </a:spcBef>
      <a:spcAft>
        <a:spcPct val="0"/>
      </a:spcAft>
      <a:defRPr kumimoji="1" sz="1200" kern="1200">
        <a:solidFill>
          <a:schemeClr val="tx1"/>
        </a:solidFill>
        <a:latin typeface="+mn-lt"/>
        <a:ea typeface="+mn-ea"/>
        <a:cs typeface="+mn-cs"/>
      </a:defRPr>
    </a:lvl3pPr>
    <a:lvl4pPr marL="1371600" algn="l" rtl="0" fontAlgn="base">
      <a:spcBef>
        <a:spcPct val="30000"/>
      </a:spcBef>
      <a:spcAft>
        <a:spcPct val="0"/>
      </a:spcAft>
      <a:defRPr kumimoji="1" sz="1200" kern="1200">
        <a:solidFill>
          <a:schemeClr val="tx1"/>
        </a:solidFill>
        <a:latin typeface="+mn-lt"/>
        <a:ea typeface="+mn-ea"/>
        <a:cs typeface="+mn-cs"/>
      </a:defRPr>
    </a:lvl4pPr>
    <a:lvl5pPr marL="1828800" algn="l" rtl="0" fontAlgn="base">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520FD2F0-4A83-4849-A921-0EA43C702F4F}" type="slidenum">
              <a:rPr lang="ja-JP" altLang="en-US" smtClean="0"/>
              <a:pPr>
                <a:defRPr/>
              </a:pPr>
              <a:t>15</a:t>
            </a:fld>
            <a:endParaRPr lang="ja-JP" altLang="en-US" dirty="0"/>
          </a:p>
        </p:txBody>
      </p:sp>
    </p:spTree>
    <p:extLst>
      <p:ext uri="{BB962C8B-B14F-4D97-AF65-F5344CB8AC3E}">
        <p14:creationId xmlns:p14="http://schemas.microsoft.com/office/powerpoint/2010/main" val="4761061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2" name="テキスト ボックス 1"/>
          <p:cNvSpPr txBox="1"/>
          <p:nvPr userDrawn="1"/>
        </p:nvSpPr>
        <p:spPr>
          <a:xfrm>
            <a:off x="7030740" y="5627988"/>
            <a:ext cx="2339102" cy="307777"/>
          </a:xfrm>
          <a:prstGeom prst="rect">
            <a:avLst/>
          </a:prstGeom>
          <a:noFill/>
        </p:spPr>
        <p:txBody>
          <a:bodyPr wrap="none" rtlCol="0">
            <a:sp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ja-JP" altLang="en-US" sz="1400" b="0" kern="1200" dirty="0">
                <a:solidFill>
                  <a:schemeClr val="tx1"/>
                </a:solidFill>
                <a:latin typeface="+mn-ea"/>
                <a:ea typeface="+mn-ea"/>
                <a:cs typeface="+mn-cs"/>
              </a:rPr>
              <a:t>株式会社ミツエーリンクス</a:t>
            </a:r>
            <a:endParaRPr kumimoji="1" lang="en-US" altLang="ja-JP" sz="1400" b="0" kern="1200" dirty="0">
              <a:solidFill>
                <a:schemeClr val="tx1"/>
              </a:solidFill>
              <a:latin typeface="+mn-ea"/>
              <a:ea typeface="+mn-ea"/>
              <a:cs typeface="+mn-cs"/>
            </a:endParaRPr>
          </a:p>
        </p:txBody>
      </p:sp>
      <p:pic>
        <p:nvPicPr>
          <p:cNvPr id="3" name="Picture 2" descr="Mitsue-Link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0478" y="5542211"/>
            <a:ext cx="2134192" cy="3740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1"/>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4691" r="6831"/>
          <a:stretch/>
        </p:blipFill>
        <p:spPr bwMode="auto">
          <a:xfrm>
            <a:off x="0" y="3295942"/>
            <a:ext cx="9906000" cy="1543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直線コネクタ 5"/>
          <p:cNvCxnSpPr/>
          <p:nvPr userDrawn="1"/>
        </p:nvCxnSpPr>
        <p:spPr bwMode="auto">
          <a:xfrm>
            <a:off x="6826692" y="5317866"/>
            <a:ext cx="0" cy="893871"/>
          </a:xfrm>
          <a:prstGeom prst="line">
            <a:avLst/>
          </a:prstGeom>
          <a:solidFill>
            <a:srgbClr val="66CCFF"/>
          </a:solidFill>
          <a:ln w="9525" cap="flat" cmpd="sng" algn="ctr">
            <a:solidFill>
              <a:srgbClr val="969696"/>
            </a:solidFill>
            <a:prstDash val="solid"/>
            <a:round/>
            <a:headEnd type="none" w="med" len="med"/>
            <a:tailEnd type="none" w="med" len="med"/>
          </a:ln>
          <a:effectLst/>
        </p:spPr>
      </p:cxnSp>
      <p:sp>
        <p:nvSpPr>
          <p:cNvPr id="7" name="テキスト プレースホルダー 25"/>
          <p:cNvSpPr>
            <a:spLocks noGrp="1"/>
          </p:cNvSpPr>
          <p:nvPr>
            <p:ph type="body" sz="quarter" idx="18" hasCustomPrompt="1"/>
          </p:nvPr>
        </p:nvSpPr>
        <p:spPr>
          <a:xfrm>
            <a:off x="528014" y="911379"/>
            <a:ext cx="8643282" cy="431378"/>
          </a:xfrm>
          <a:prstGeom prst="rect">
            <a:avLst/>
          </a:prstGeom>
        </p:spPr>
        <p:txBody>
          <a:bodyPr lIns="0" rIns="0" anchor="b"/>
          <a:lstStyle>
            <a:lvl1pPr marL="90487" indent="0">
              <a:spcBef>
                <a:spcPts val="0"/>
              </a:spcBef>
              <a:buNone/>
              <a:defRPr sz="1600" b="0"/>
            </a:lvl1pPr>
          </a:lstStyle>
          <a:p>
            <a:pPr lvl="0"/>
            <a:r>
              <a:rPr lang="en-US" altLang="ja-JP" dirty="0"/>
              <a:t>XXXXX</a:t>
            </a:r>
            <a:r>
              <a:rPr lang="ja-JP" altLang="en-US" dirty="0"/>
              <a:t>社　御中</a:t>
            </a:r>
          </a:p>
        </p:txBody>
      </p:sp>
      <p:sp>
        <p:nvSpPr>
          <p:cNvPr id="8" name="テキスト プレースホルダー 2"/>
          <p:cNvSpPr>
            <a:spLocks noGrp="1"/>
          </p:cNvSpPr>
          <p:nvPr>
            <p:ph type="body" sz="quarter" idx="19"/>
          </p:nvPr>
        </p:nvSpPr>
        <p:spPr>
          <a:xfrm>
            <a:off x="528014" y="1689898"/>
            <a:ext cx="8640000" cy="501597"/>
          </a:xfrm>
          <a:prstGeom prst="rect">
            <a:avLst/>
          </a:prstGeom>
        </p:spPr>
        <p:txBody>
          <a:bodyPr lIns="0" tIns="46800" rIns="0" anchor="b"/>
          <a:lstStyle>
            <a:lvl1pPr marL="90487" indent="0">
              <a:spcBef>
                <a:spcPts val="0"/>
              </a:spcBef>
              <a:buNone/>
              <a:defRPr sz="2000" b="0">
                <a:solidFill>
                  <a:srgbClr val="0070C0"/>
                </a:solidFill>
                <a:latin typeface="+mn-ea"/>
                <a:ea typeface="+mn-ea"/>
              </a:defRPr>
            </a:lvl1pPr>
          </a:lstStyle>
          <a:p>
            <a:pPr lvl="0"/>
            <a:endParaRPr kumimoji="1" lang="ja-JP" altLang="en-US" dirty="0"/>
          </a:p>
        </p:txBody>
      </p:sp>
      <p:sp>
        <p:nvSpPr>
          <p:cNvPr id="9" name="タイトル 1"/>
          <p:cNvSpPr>
            <a:spLocks noGrp="1"/>
          </p:cNvSpPr>
          <p:nvPr>
            <p:ph type="ctrTitle"/>
          </p:nvPr>
        </p:nvSpPr>
        <p:spPr>
          <a:xfrm>
            <a:off x="528014" y="2334756"/>
            <a:ext cx="8640000" cy="1446550"/>
          </a:xfrm>
          <a:prstGeom prst="rect">
            <a:avLst/>
          </a:prstGeom>
        </p:spPr>
        <p:txBody>
          <a:bodyPr lIns="0" rIns="0" anchor="ctr">
            <a:noAutofit/>
          </a:bodyPr>
          <a:lstStyle>
            <a:lvl1pPr marL="90000" indent="0" algn="l">
              <a:lnSpc>
                <a:spcPct val="120000"/>
              </a:lnSpc>
              <a:tabLst>
                <a:tab pos="0" algn="l"/>
              </a:tabLst>
              <a:defRPr sz="3200" b="0">
                <a:latin typeface="+mn-ea"/>
                <a:ea typeface="+mn-ea"/>
              </a:defRPr>
            </a:lvl1pPr>
          </a:lstStyle>
          <a:p>
            <a:endParaRPr lang="ja-JP" altLang="en-US" dirty="0"/>
          </a:p>
        </p:txBody>
      </p:sp>
    </p:spTree>
    <p:extLst>
      <p:ext uri="{BB962C8B-B14F-4D97-AF65-F5344CB8AC3E}">
        <p14:creationId xmlns:p14="http://schemas.microsoft.com/office/powerpoint/2010/main" val="219031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p:cNvSpPr txBox="1"/>
          <p:nvPr userDrawn="1"/>
        </p:nvSpPr>
        <p:spPr>
          <a:xfrm>
            <a:off x="340295" y="380113"/>
            <a:ext cx="4857784" cy="523220"/>
          </a:xfrm>
          <a:prstGeom prst="rect">
            <a:avLst/>
          </a:prstGeom>
          <a:noFill/>
        </p:spPr>
        <p:txBody>
          <a:bodyPr wrap="square" lIns="0" rtlCol="0" anchor="b">
            <a:spAutoFit/>
          </a:bodyPr>
          <a:lstStyle/>
          <a:p>
            <a:pPr algn="l" fontAlgn="auto">
              <a:spcBef>
                <a:spcPts val="0"/>
              </a:spcBef>
              <a:spcAft>
                <a:spcPts val="0"/>
              </a:spcAft>
            </a:pPr>
            <a:r>
              <a:rPr kumimoji="1" lang="ja-JP" altLang="en-US" sz="2800" dirty="0">
                <a:solidFill>
                  <a:schemeClr val="tx1">
                    <a:lumMod val="75000"/>
                    <a:lumOff val="25000"/>
                  </a:schemeClr>
                </a:solidFill>
                <a:latin typeface="+mn-ea"/>
                <a:ea typeface="+mn-ea"/>
              </a:rPr>
              <a:t>目次</a:t>
            </a:r>
          </a:p>
        </p:txBody>
      </p:sp>
      <p:sp>
        <p:nvSpPr>
          <p:cNvPr id="17" name="Text Box 10"/>
          <p:cNvSpPr txBox="1">
            <a:spLocks noChangeArrowheads="1"/>
          </p:cNvSpPr>
          <p:nvPr userDrawn="1"/>
        </p:nvSpPr>
        <p:spPr bwMode="auto">
          <a:xfrm>
            <a:off x="0" y="6657945"/>
            <a:ext cx="2553904"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latin typeface="+mn-ea"/>
                <a:ea typeface="+mn-ea"/>
              </a:rPr>
              <a:t>Copyright(c) Mitsue-Links Co., Ltd. All Rights Reserved.</a:t>
            </a:r>
          </a:p>
        </p:txBody>
      </p:sp>
      <p:sp>
        <p:nvSpPr>
          <p:cNvPr id="19" name="テキスト ボックス 18"/>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latin typeface="+mn-ea"/>
                <a:ea typeface="+mn-ea"/>
              </a:rPr>
              <a:pPr algn="r" fontAlgn="auto">
                <a:spcBef>
                  <a:spcPts val="0"/>
                </a:spcBef>
                <a:spcAft>
                  <a:spcPts val="0"/>
                </a:spcAft>
                <a:defRPr/>
              </a:pPr>
              <a:t>‹#›</a:t>
            </a:fld>
            <a:endParaRPr lang="ja-JP" altLang="en-US" sz="900" dirty="0">
              <a:latin typeface="+mn-ea"/>
              <a:ea typeface="+mn-ea"/>
            </a:endParaRPr>
          </a:p>
        </p:txBody>
      </p:sp>
      <p:grpSp>
        <p:nvGrpSpPr>
          <p:cNvPr id="5" name="グループ化 4"/>
          <p:cNvGrpSpPr/>
          <p:nvPr userDrawn="1"/>
        </p:nvGrpSpPr>
        <p:grpSpPr>
          <a:xfrm rot="10800000">
            <a:off x="336547" y="1075078"/>
            <a:ext cx="9227788" cy="0"/>
            <a:chOff x="-32343" y="4019316"/>
            <a:chExt cx="9227788" cy="0"/>
          </a:xfrm>
        </p:grpSpPr>
        <p:cxnSp>
          <p:nvCxnSpPr>
            <p:cNvPr id="7" name="直線コネクタ 6"/>
            <p:cNvCxnSpPr/>
            <p:nvPr/>
          </p:nvCxnSpPr>
          <p:spPr bwMode="auto">
            <a:xfrm>
              <a:off x="-32343" y="4019316"/>
              <a:ext cx="9185557" cy="0"/>
            </a:xfrm>
            <a:prstGeom prst="line">
              <a:avLst/>
            </a:prstGeom>
            <a:solidFill>
              <a:srgbClr val="66CCFF"/>
            </a:solidFill>
            <a:ln w="19050" cap="flat" cmpd="sng" algn="ctr">
              <a:solidFill>
                <a:schemeClr val="bg1">
                  <a:lumMod val="85000"/>
                </a:schemeClr>
              </a:solidFill>
              <a:prstDash val="solid"/>
              <a:round/>
              <a:headEnd type="none" w="med" len="med"/>
              <a:tailEnd type="none" w="med" len="med"/>
            </a:ln>
            <a:effectLst/>
          </p:spPr>
        </p:cxnSp>
        <p:cxnSp>
          <p:nvCxnSpPr>
            <p:cNvPr id="8" name="直線コネクタ 7"/>
            <p:cNvCxnSpPr/>
            <p:nvPr/>
          </p:nvCxnSpPr>
          <p:spPr bwMode="auto">
            <a:xfrm>
              <a:off x="8355303" y="4019316"/>
              <a:ext cx="840142" cy="0"/>
            </a:xfrm>
            <a:prstGeom prst="line">
              <a:avLst/>
            </a:prstGeom>
            <a:solidFill>
              <a:srgbClr val="66CCFF"/>
            </a:solidFill>
            <a:ln w="19050" cap="flat" cmpd="sng" algn="ctr">
              <a:solidFill>
                <a:srgbClr val="2669AC"/>
              </a:solidFill>
              <a:prstDash val="solid"/>
              <a:round/>
              <a:headEnd type="none" w="med" len="med"/>
              <a:tailEnd type="none" w="med" len="med"/>
            </a:ln>
            <a:effectLst/>
          </p:spPr>
        </p:cxnSp>
        <p:cxnSp>
          <p:nvCxnSpPr>
            <p:cNvPr id="9" name="直線コネクタ 8"/>
            <p:cNvCxnSpPr/>
            <p:nvPr/>
          </p:nvCxnSpPr>
          <p:spPr bwMode="auto">
            <a:xfrm>
              <a:off x="7895438" y="4019316"/>
              <a:ext cx="469740" cy="0"/>
            </a:xfrm>
            <a:prstGeom prst="line">
              <a:avLst/>
            </a:prstGeom>
            <a:solidFill>
              <a:srgbClr val="66CCFF"/>
            </a:solidFill>
            <a:ln w="19050" cap="flat" cmpd="sng" algn="ctr">
              <a:solidFill>
                <a:srgbClr val="D73433"/>
              </a:solidFill>
              <a:prstDash val="solid"/>
              <a:round/>
              <a:headEnd type="none" w="med" len="med"/>
              <a:tailEnd type="none" w="med" len="med"/>
            </a:ln>
            <a:effectLst/>
          </p:spPr>
        </p:cxnSp>
        <p:cxnSp>
          <p:nvCxnSpPr>
            <p:cNvPr id="10" name="直線コネクタ 9"/>
            <p:cNvCxnSpPr/>
            <p:nvPr/>
          </p:nvCxnSpPr>
          <p:spPr bwMode="auto">
            <a:xfrm>
              <a:off x="7659020" y="4019316"/>
              <a:ext cx="234870" cy="0"/>
            </a:xfrm>
            <a:prstGeom prst="line">
              <a:avLst/>
            </a:prstGeom>
            <a:solidFill>
              <a:srgbClr val="66CCFF"/>
            </a:solidFill>
            <a:ln w="19050" cap="flat" cmpd="sng" algn="ctr">
              <a:solidFill>
                <a:srgbClr val="009D45"/>
              </a:solidFill>
              <a:prstDash val="solid"/>
              <a:round/>
              <a:headEnd type="none" w="med" len="med"/>
              <a:tailEnd type="none" w="med" len="med"/>
            </a:ln>
            <a:effectLst/>
          </p:spPr>
        </p:cxnSp>
      </p:grpSp>
      <p:pic>
        <p:nvPicPr>
          <p:cNvPr id="11" name="Picture 2" descr="Mitsue-Links"/>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71333" y="535452"/>
            <a:ext cx="1666225" cy="292018"/>
          </a:xfrm>
          <a:prstGeom prst="rect">
            <a:avLst/>
          </a:prstGeom>
          <a:noFill/>
          <a:extLst>
            <a:ext uri="{909E8E84-426E-40DD-AFC4-6F175D3DCCD1}">
              <a14:hiddenFill xmlns:a14="http://schemas.microsoft.com/office/drawing/2010/main">
                <a:solidFill>
                  <a:srgbClr val="FFFFFF"/>
                </a:solidFill>
              </a14:hiddenFill>
            </a:ext>
          </a:extLst>
        </p:spPr>
      </p:pic>
      <p:sp>
        <p:nvSpPr>
          <p:cNvPr id="18" name="テキスト プレースホルダー 10"/>
          <p:cNvSpPr>
            <a:spLocks noGrp="1"/>
          </p:cNvSpPr>
          <p:nvPr>
            <p:ph type="body" sz="quarter" idx="10" hasCustomPrompt="1"/>
          </p:nvPr>
        </p:nvSpPr>
        <p:spPr>
          <a:xfrm>
            <a:off x="336546" y="1163985"/>
            <a:ext cx="9201012" cy="5130453"/>
          </a:xfrm>
          <a:prstGeom prst="rect">
            <a:avLst/>
          </a:prstGeom>
        </p:spPr>
        <p:txBody>
          <a:bodyPr lIns="0" rIns="0"/>
          <a:lstStyle>
            <a:lvl1pPr marL="457200" indent="-457200" algn="l" fontAlgn="auto">
              <a:lnSpc>
                <a:spcPct val="150000"/>
              </a:lnSpc>
              <a:spcBef>
                <a:spcPts val="0"/>
              </a:spcBef>
              <a:spcAft>
                <a:spcPts val="600"/>
              </a:spcAft>
              <a:buFont typeface="+mj-lt"/>
              <a:buAutoNum type="arabicPeriod"/>
              <a:defRPr lang="en-US" altLang="ja-JP" sz="2000" b="0" smtClean="0">
                <a:latin typeface="+mn-ea"/>
                <a:ea typeface="+mn-ea"/>
              </a:defRPr>
            </a:lvl1pPr>
            <a:lvl2pPr marL="914400" indent="-457200" fontAlgn="auto">
              <a:spcBef>
                <a:spcPts val="0"/>
              </a:spcBef>
              <a:spcAft>
                <a:spcPts val="600"/>
              </a:spcAft>
              <a:buFont typeface="Wingdings" pitchFamily="2" charset="2"/>
              <a:buChar char="Ø"/>
              <a:defRPr lang="ja-JP" altLang="en-US" sz="1200" smtClean="0">
                <a:latin typeface="+mj-ea"/>
              </a:defRPr>
            </a:lvl2pPr>
          </a:lstStyle>
          <a:p>
            <a:pPr marL="457200" indent="-457200" algn="l" fontAlgn="auto">
              <a:spcBef>
                <a:spcPts val="0"/>
              </a:spcBef>
              <a:spcAft>
                <a:spcPts val="600"/>
              </a:spcAft>
              <a:buFont typeface="+mj-lt"/>
              <a:buAutoNum type="arabicPeriod"/>
            </a:pPr>
            <a:r>
              <a:rPr lang="ja-JP" altLang="en-US" sz="1800" dirty="0">
                <a:latin typeface="+mj-ea"/>
                <a:ea typeface="+mj-ea"/>
              </a:rPr>
              <a:t>目次を入力</a:t>
            </a:r>
            <a:endParaRPr lang="en-US" altLang="ja-JP" sz="1200" dirty="0">
              <a:solidFill>
                <a:srgbClr val="000000"/>
              </a:solidFill>
              <a:latin typeface="+mj-ea"/>
              <a:ea typeface="ヒラギノ角ゴ Std W7"/>
            </a:endParaRPr>
          </a:p>
        </p:txBody>
      </p:sp>
    </p:spTree>
    <p:extLst>
      <p:ext uri="{BB962C8B-B14F-4D97-AF65-F5344CB8AC3E}">
        <p14:creationId xmlns:p14="http://schemas.microsoft.com/office/powerpoint/2010/main" val="1828839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青：中表紙">
    <p:spTree>
      <p:nvGrpSpPr>
        <p:cNvPr id="1" name=""/>
        <p:cNvGrpSpPr/>
        <p:nvPr/>
      </p:nvGrpSpPr>
      <p:grpSpPr>
        <a:xfrm>
          <a:off x="0" y="0"/>
          <a:ext cx="0" cy="0"/>
          <a:chOff x="0" y="0"/>
          <a:chExt cx="0" cy="0"/>
        </a:xfrm>
      </p:grpSpPr>
      <p:sp>
        <p:nvSpPr>
          <p:cNvPr id="13" name="Text Box 10"/>
          <p:cNvSpPr txBox="1">
            <a:spLocks noChangeArrowheads="1"/>
          </p:cNvSpPr>
          <p:nvPr userDrawn="1"/>
        </p:nvSpPr>
        <p:spPr bwMode="auto">
          <a:xfrm>
            <a:off x="0" y="6657945"/>
            <a:ext cx="2553904"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latin typeface="+mn-ea"/>
                <a:ea typeface="+mn-ea"/>
              </a:rPr>
              <a:t>Copyright(c) Mitsue-Links Co., Ltd. All Rights Reserved.</a:t>
            </a:r>
          </a:p>
        </p:txBody>
      </p:sp>
      <p:sp>
        <p:nvSpPr>
          <p:cNvPr id="16" name="テキスト ボックス 15"/>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latin typeface="+mn-ea"/>
                <a:ea typeface="+mn-ea"/>
              </a:rPr>
              <a:pPr algn="r" fontAlgn="auto">
                <a:spcBef>
                  <a:spcPts val="0"/>
                </a:spcBef>
                <a:spcAft>
                  <a:spcPts val="0"/>
                </a:spcAft>
                <a:defRPr/>
              </a:pPr>
              <a:t>‹#›</a:t>
            </a:fld>
            <a:endParaRPr lang="ja-JP" altLang="en-US" sz="900" dirty="0">
              <a:latin typeface="+mn-ea"/>
              <a:ea typeface="+mn-ea"/>
            </a:endParaRPr>
          </a:p>
        </p:txBody>
      </p:sp>
      <p:sp>
        <p:nvSpPr>
          <p:cNvPr id="3" name="テキスト プレースホルダー 2"/>
          <p:cNvSpPr>
            <a:spLocks noGrp="1"/>
          </p:cNvSpPr>
          <p:nvPr>
            <p:ph type="body" sz="quarter" idx="12"/>
          </p:nvPr>
        </p:nvSpPr>
        <p:spPr>
          <a:xfrm>
            <a:off x="1070118" y="3077496"/>
            <a:ext cx="7200000" cy="523220"/>
          </a:xfrm>
          <a:prstGeom prst="rect">
            <a:avLst/>
          </a:prstGeom>
        </p:spPr>
        <p:txBody>
          <a:bodyPr wrap="square" lIns="0" rIns="0" anchor="ctr">
            <a:noAutofit/>
          </a:bodyPr>
          <a:lstStyle>
            <a:lvl1pPr marL="90487" indent="0">
              <a:lnSpc>
                <a:spcPct val="90000"/>
              </a:lnSpc>
              <a:spcBef>
                <a:spcPts val="0"/>
              </a:spcBef>
              <a:buNone/>
              <a:defRPr sz="2400" b="0">
                <a:solidFill>
                  <a:schemeClr val="tx2"/>
                </a:solidFill>
                <a:latin typeface="+mn-ea"/>
                <a:ea typeface="+mn-ea"/>
              </a:defRPr>
            </a:lvl1pPr>
          </a:lstStyle>
          <a:p>
            <a:pPr lvl="0"/>
            <a:endParaRPr kumimoji="1" lang="ja-JP" altLang="en-US" dirty="0"/>
          </a:p>
        </p:txBody>
      </p:sp>
      <p:sp>
        <p:nvSpPr>
          <p:cNvPr id="11" name="テキスト プレースホルダー 2"/>
          <p:cNvSpPr>
            <a:spLocks noGrp="1"/>
          </p:cNvSpPr>
          <p:nvPr>
            <p:ph type="body" sz="quarter" idx="13" hasCustomPrompt="1"/>
          </p:nvPr>
        </p:nvSpPr>
        <p:spPr>
          <a:xfrm>
            <a:off x="346074" y="3077496"/>
            <a:ext cx="724043" cy="523220"/>
          </a:xfrm>
          <a:prstGeom prst="rect">
            <a:avLst/>
          </a:prstGeom>
        </p:spPr>
        <p:txBody>
          <a:bodyPr wrap="square" lIns="0" rIns="0" anchor="ctr">
            <a:noAutofit/>
          </a:bodyPr>
          <a:lstStyle>
            <a:lvl1pPr marL="90487" indent="0" algn="l">
              <a:lnSpc>
                <a:spcPct val="90000"/>
              </a:lnSpc>
              <a:spcBef>
                <a:spcPts val="0"/>
              </a:spcBef>
              <a:buNone/>
              <a:defRPr sz="2400" b="0">
                <a:solidFill>
                  <a:schemeClr val="tx2"/>
                </a:solidFill>
                <a:latin typeface="+mn-ea"/>
                <a:ea typeface="+mn-ea"/>
              </a:defRPr>
            </a:lvl1pPr>
          </a:lstStyle>
          <a:p>
            <a:pPr lvl="0"/>
            <a:r>
              <a:rPr kumimoji="1" lang="en-US" altLang="ja-JP" dirty="0"/>
              <a:t>1.</a:t>
            </a:r>
            <a:endParaRPr kumimoji="1" lang="ja-JP" altLang="en-US" dirty="0"/>
          </a:p>
        </p:txBody>
      </p:sp>
      <p:cxnSp>
        <p:nvCxnSpPr>
          <p:cNvPr id="4" name="直線コネクタ 3"/>
          <p:cNvCxnSpPr/>
          <p:nvPr userDrawn="1"/>
        </p:nvCxnSpPr>
        <p:spPr bwMode="auto">
          <a:xfrm>
            <a:off x="346075" y="3600716"/>
            <a:ext cx="9212263" cy="0"/>
          </a:xfrm>
          <a:prstGeom prst="line">
            <a:avLst/>
          </a:prstGeom>
          <a:solidFill>
            <a:srgbClr val="66CCFF"/>
          </a:solidFill>
          <a:ln w="9525" cap="flat" cmpd="sng" algn="ctr">
            <a:solidFill>
              <a:schemeClr val="bg1">
                <a:lumMod val="75000"/>
              </a:schemeClr>
            </a:solidFill>
            <a:prstDash val="solid"/>
            <a:round/>
            <a:headEnd type="none" w="med" len="med"/>
            <a:tailEnd type="none" w="med" len="med"/>
          </a:ln>
          <a:effectLst/>
        </p:spPr>
      </p:cxnSp>
      <p:pic>
        <p:nvPicPr>
          <p:cNvPr id="8" name="Picture 4"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74174" y="177974"/>
            <a:ext cx="1094631" cy="18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66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New_06">
    <p:spTree>
      <p:nvGrpSpPr>
        <p:cNvPr id="1" name=""/>
        <p:cNvGrpSpPr/>
        <p:nvPr/>
      </p:nvGrpSpPr>
      <p:grpSpPr>
        <a:xfrm>
          <a:off x="0" y="0"/>
          <a:ext cx="0" cy="0"/>
          <a:chOff x="0" y="0"/>
          <a:chExt cx="0" cy="0"/>
        </a:xfrm>
      </p:grpSpPr>
      <p:sp>
        <p:nvSpPr>
          <p:cNvPr id="29" name="テキスト プレースホルダー 8"/>
          <p:cNvSpPr>
            <a:spLocks noGrp="1"/>
          </p:cNvSpPr>
          <p:nvPr>
            <p:ph type="body" sz="quarter" idx="13"/>
          </p:nvPr>
        </p:nvSpPr>
        <p:spPr>
          <a:xfrm>
            <a:off x="336549" y="120651"/>
            <a:ext cx="8302626" cy="317500"/>
          </a:xfrm>
          <a:prstGeom prst="rect">
            <a:avLst/>
          </a:prstGeom>
        </p:spPr>
        <p:txBody>
          <a:bodyPr lIns="0" rIns="0"/>
          <a:lstStyle>
            <a:lvl1pPr marL="90487" indent="0">
              <a:buNone/>
              <a:defRPr sz="1400" b="0">
                <a:solidFill>
                  <a:schemeClr val="tx1"/>
                </a:solidFill>
                <a:latin typeface="+mn-ea"/>
                <a:ea typeface="+mn-ea"/>
              </a:defRPr>
            </a:lvl1pPr>
          </a:lstStyle>
          <a:p>
            <a:pPr lvl="0"/>
            <a:endParaRPr kumimoji="1" lang="ja-JP" altLang="en-US" dirty="0"/>
          </a:p>
        </p:txBody>
      </p:sp>
      <p:sp>
        <p:nvSpPr>
          <p:cNvPr id="4" name="テキスト プレースホルダー 3"/>
          <p:cNvSpPr>
            <a:spLocks noGrp="1"/>
          </p:cNvSpPr>
          <p:nvPr>
            <p:ph type="body" sz="quarter" idx="14"/>
          </p:nvPr>
        </p:nvSpPr>
        <p:spPr>
          <a:xfrm>
            <a:off x="0" y="466725"/>
            <a:ext cx="9905999" cy="453183"/>
          </a:xfrm>
          <a:prstGeom prst="rect">
            <a:avLst/>
          </a:prstGeom>
          <a:solidFill>
            <a:srgbClr val="2669AC"/>
          </a:solidFill>
        </p:spPr>
        <p:txBody>
          <a:bodyPr lIns="338400" tIns="72000" rIns="338400" bIns="72000" anchor="t">
            <a:spAutoFit/>
          </a:bodyPr>
          <a:lstStyle>
            <a:lvl1pPr marL="90000" indent="0">
              <a:buNone/>
              <a:defRPr lang="ja-JP" altLang="en-US" b="0" dirty="0">
                <a:solidFill>
                  <a:schemeClr val="bg1"/>
                </a:solidFill>
              </a:defRPr>
            </a:lvl1pPr>
          </a:lstStyle>
          <a:p>
            <a:pPr lvl="0"/>
            <a:endParaRPr kumimoji="1" lang="ja-JP" altLang="en-US" dirty="0"/>
          </a:p>
        </p:txBody>
      </p:sp>
      <p:cxnSp>
        <p:nvCxnSpPr>
          <p:cNvPr id="13" name="直線コネクタ 12"/>
          <p:cNvCxnSpPr/>
          <p:nvPr userDrawn="1"/>
        </p:nvCxnSpPr>
        <p:spPr bwMode="auto">
          <a:xfrm>
            <a:off x="0" y="6627168"/>
            <a:ext cx="9906000" cy="0"/>
          </a:xfrm>
          <a:prstGeom prst="line">
            <a:avLst/>
          </a:prstGeom>
          <a:solidFill>
            <a:srgbClr val="66CCFF"/>
          </a:solidFill>
          <a:ln w="9525" cap="flat" cmpd="sng" algn="ctr">
            <a:solidFill>
              <a:srgbClr val="969696"/>
            </a:solidFill>
            <a:prstDash val="solid"/>
            <a:round/>
            <a:headEnd type="none" w="med" len="med"/>
            <a:tailEnd type="none" w="med" len="med"/>
          </a:ln>
          <a:effectLst/>
        </p:spPr>
      </p:cxnSp>
      <p:pic>
        <p:nvPicPr>
          <p:cNvPr id="8" name="Picture 4"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674174" y="177974"/>
            <a:ext cx="1094631" cy="187526"/>
          </a:xfrm>
          <a:prstGeom prst="rect">
            <a:avLst/>
          </a:prstGeom>
          <a:noFill/>
          <a:extLst>
            <a:ext uri="{909E8E84-426E-40DD-AFC4-6F175D3DCCD1}">
              <a14:hiddenFill xmlns:a14="http://schemas.microsoft.com/office/drawing/2010/main">
                <a:solidFill>
                  <a:srgbClr val="FFFFFF"/>
                </a:solidFill>
              </a14:hiddenFill>
            </a:ext>
          </a:extLst>
        </p:spPr>
      </p:pic>
      <p:sp>
        <p:nvSpPr>
          <p:cNvPr id="14" name="Text Box 10"/>
          <p:cNvSpPr txBox="1">
            <a:spLocks noChangeArrowheads="1"/>
          </p:cNvSpPr>
          <p:nvPr userDrawn="1"/>
        </p:nvSpPr>
        <p:spPr bwMode="auto">
          <a:xfrm>
            <a:off x="0" y="6657945"/>
            <a:ext cx="2646878"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solidFill>
                  <a:schemeClr val="tx1"/>
                </a:solidFill>
                <a:latin typeface="+mn-ea"/>
                <a:ea typeface="+mn-ea"/>
              </a:rPr>
              <a:t>Copyright(c) Mitsue-Links Co., Ltd. All Rights Reserved.</a:t>
            </a:r>
          </a:p>
        </p:txBody>
      </p:sp>
      <p:sp>
        <p:nvSpPr>
          <p:cNvPr id="15" name="テキスト ボックス 14"/>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solidFill>
                  <a:schemeClr val="tx1"/>
                </a:solidFill>
                <a:latin typeface="+mn-ea"/>
                <a:ea typeface="+mn-ea"/>
              </a:rPr>
              <a:pPr algn="r" fontAlgn="auto">
                <a:spcBef>
                  <a:spcPts val="0"/>
                </a:spcBef>
                <a:spcAft>
                  <a:spcPts val="0"/>
                </a:spcAft>
                <a:defRPr/>
              </a:pPr>
              <a:t>‹#›</a:t>
            </a:fld>
            <a:endParaRPr lang="ja-JP" altLang="en-US" sz="900" dirty="0">
              <a:solidFill>
                <a:schemeClr val="tx1"/>
              </a:solidFill>
              <a:latin typeface="+mn-ea"/>
              <a:ea typeface="+mn-ea"/>
            </a:endParaRPr>
          </a:p>
        </p:txBody>
      </p:sp>
      <p:sp>
        <p:nvSpPr>
          <p:cNvPr id="9" name="テキスト プレースホルダー 2"/>
          <p:cNvSpPr>
            <a:spLocks noGrp="1"/>
          </p:cNvSpPr>
          <p:nvPr>
            <p:ph type="body" sz="quarter" idx="12"/>
          </p:nvPr>
        </p:nvSpPr>
        <p:spPr>
          <a:xfrm>
            <a:off x="339725" y="1041401"/>
            <a:ext cx="9221788" cy="276999"/>
          </a:xfrm>
          <a:prstGeom prst="rect">
            <a:avLst/>
          </a:prstGeom>
        </p:spPr>
        <p:txBody>
          <a:bodyPr lIns="0" rIns="0"/>
          <a:lstStyle>
            <a:lvl1pPr marL="90487" indent="0">
              <a:buNone/>
              <a:defRPr sz="1600" b="0"/>
            </a:lvl1pPr>
          </a:lstStyle>
          <a:p>
            <a:endParaRPr kumimoji="1" lang="ja-JP" altLang="en-US" dirty="0"/>
          </a:p>
        </p:txBody>
      </p:sp>
    </p:spTree>
    <p:extLst>
      <p:ext uri="{BB962C8B-B14F-4D97-AF65-F5344CB8AC3E}">
        <p14:creationId xmlns:p14="http://schemas.microsoft.com/office/powerpoint/2010/main" val="1607883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青：最終">
    <p:spTree>
      <p:nvGrpSpPr>
        <p:cNvPr id="1" name=""/>
        <p:cNvGrpSpPr/>
        <p:nvPr/>
      </p:nvGrpSpPr>
      <p:grpSpPr>
        <a:xfrm>
          <a:off x="0" y="0"/>
          <a:ext cx="0" cy="0"/>
          <a:chOff x="0" y="0"/>
          <a:chExt cx="0" cy="0"/>
        </a:xfrm>
      </p:grpSpPr>
      <p:pic>
        <p:nvPicPr>
          <p:cNvPr id="23" name="Picture 2"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86439" y="5378963"/>
            <a:ext cx="2333122" cy="40162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userDrawn="1"/>
        </p:nvSpPr>
        <p:spPr>
          <a:xfrm>
            <a:off x="273050" y="772725"/>
            <a:ext cx="9359900" cy="1200329"/>
          </a:xfrm>
          <a:prstGeom prst="rect">
            <a:avLst/>
          </a:prstGeom>
          <a:noFill/>
        </p:spPr>
        <p:txBody>
          <a:bodyPr wrap="square">
            <a:spAutoFit/>
          </a:bodyPr>
          <a:lstStyle/>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j-ea"/>
                <a:ea typeface="+mj-ea"/>
              </a:rPr>
              <a:t>本日は、貴重なお時間を頂戴し</a:t>
            </a:r>
            <a:r>
              <a:rPr lang="ja-JP" altLang="en-US" sz="1600" spc="-300" dirty="0">
                <a:solidFill>
                  <a:schemeClr val="tx1">
                    <a:lumMod val="85000"/>
                    <a:lumOff val="15000"/>
                  </a:schemeClr>
                </a:solidFill>
                <a:latin typeface="+mj-ea"/>
                <a:ea typeface="+mj-ea"/>
              </a:rPr>
              <a:t>、</a:t>
            </a:r>
            <a:r>
              <a:rPr lang="ja-JP" altLang="en-US" sz="1600" spc="-150" dirty="0">
                <a:solidFill>
                  <a:schemeClr val="tx1">
                    <a:lumMod val="85000"/>
                    <a:lumOff val="15000"/>
                  </a:schemeClr>
                </a:solidFill>
                <a:latin typeface="+mj-ea"/>
                <a:ea typeface="+mj-ea"/>
              </a:rPr>
              <a:t>誠にありがとうございます。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j-ea"/>
                <a:ea typeface="+mj-ea"/>
              </a:rPr>
              <a:t>弊社の取り組みに対するご理解をたまわり</a:t>
            </a:r>
            <a:r>
              <a:rPr lang="ja-JP" altLang="en-US" sz="1600" spc="-300" dirty="0">
                <a:solidFill>
                  <a:schemeClr val="tx1">
                    <a:lumMod val="85000"/>
                    <a:lumOff val="15000"/>
                  </a:schemeClr>
                </a:solidFill>
                <a:latin typeface="+mj-ea"/>
                <a:ea typeface="+mj-ea"/>
              </a:rPr>
              <a:t>、</a:t>
            </a:r>
            <a:r>
              <a:rPr lang="ja-JP" altLang="en-US" sz="1600" spc="-150" dirty="0">
                <a:solidFill>
                  <a:schemeClr val="tx1">
                    <a:lumMod val="85000"/>
                    <a:lumOff val="15000"/>
                  </a:schemeClr>
                </a:solidFill>
                <a:latin typeface="+mj-ea"/>
                <a:ea typeface="+mj-ea"/>
              </a:rPr>
              <a:t>貴社のパートナーとしてお選びいただければ幸いです。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j-ea"/>
                <a:ea typeface="+mj-ea"/>
              </a:rPr>
              <a:t>本資料の内容について</a:t>
            </a:r>
            <a:r>
              <a:rPr lang="ja-JP" altLang="en-US" sz="1600" spc="-300" dirty="0">
                <a:solidFill>
                  <a:schemeClr val="tx1">
                    <a:lumMod val="85000"/>
                    <a:lumOff val="15000"/>
                  </a:schemeClr>
                </a:solidFill>
                <a:latin typeface="+mj-ea"/>
                <a:ea typeface="+mj-ea"/>
              </a:rPr>
              <a:t>、</a:t>
            </a:r>
            <a:r>
              <a:rPr lang="ja-JP" altLang="en-US" sz="1600" spc="-150" dirty="0">
                <a:solidFill>
                  <a:schemeClr val="tx1">
                    <a:lumMod val="85000"/>
                    <a:lumOff val="15000"/>
                  </a:schemeClr>
                </a:solidFill>
                <a:latin typeface="+mj-ea"/>
                <a:ea typeface="+mj-ea"/>
              </a:rPr>
              <a:t>ご不明な点などありましたら下記までご連絡ください。</a:t>
            </a:r>
          </a:p>
        </p:txBody>
      </p:sp>
      <p:sp>
        <p:nvSpPr>
          <p:cNvPr id="8" name="テキスト ボックス 7"/>
          <p:cNvSpPr txBox="1"/>
          <p:nvPr userDrawn="1"/>
        </p:nvSpPr>
        <p:spPr>
          <a:xfrm>
            <a:off x="3496511" y="4586875"/>
            <a:ext cx="2912977" cy="600164"/>
          </a:xfrm>
          <a:prstGeom prst="rect">
            <a:avLst/>
          </a:prstGeom>
          <a:noFill/>
        </p:spPr>
        <p:txBody>
          <a:bodyPr wrap="none">
            <a:spAutoFit/>
          </a:bodyPr>
          <a:lstStyle/>
          <a:p>
            <a:pPr algn="ctr" defTabSz="958850" fontAlgn="auto">
              <a:spcBef>
                <a:spcPts val="0"/>
              </a:spcBef>
              <a:spcAft>
                <a:spcPts val="0"/>
              </a:spcAft>
              <a:defRPr/>
            </a:pPr>
            <a:r>
              <a:rPr lang="ja-JP" altLang="en-US" sz="1100" dirty="0">
                <a:solidFill>
                  <a:schemeClr val="tx1">
                    <a:lumMod val="85000"/>
                    <a:lumOff val="15000"/>
                  </a:schemeClr>
                </a:solidFill>
                <a:latin typeface="+mn-ea"/>
                <a:ea typeface="+mn-ea"/>
                <a:cs typeface="Arial" pitchFamily="34" charset="0"/>
              </a:rPr>
              <a:t>〒</a:t>
            </a:r>
            <a:r>
              <a:rPr lang="en-US" altLang="ja-JP" sz="1100" dirty="0">
                <a:solidFill>
                  <a:schemeClr val="tx1">
                    <a:lumMod val="85000"/>
                    <a:lumOff val="15000"/>
                  </a:schemeClr>
                </a:solidFill>
                <a:latin typeface="+mn-ea"/>
                <a:ea typeface="+mn-ea"/>
                <a:cs typeface="Arial" pitchFamily="34" charset="0"/>
              </a:rPr>
              <a:t>160-6133</a:t>
            </a:r>
            <a:r>
              <a:rPr lang="ja-JP" altLang="en-US" sz="1100" dirty="0">
                <a:solidFill>
                  <a:schemeClr val="tx1">
                    <a:lumMod val="85000"/>
                    <a:lumOff val="15000"/>
                  </a:schemeClr>
                </a:solidFill>
                <a:latin typeface="+mn-ea"/>
                <a:ea typeface="+mn-ea"/>
                <a:cs typeface="Arial" pitchFamily="34" charset="0"/>
              </a:rPr>
              <a:t>　東京都新宿区西新宿</a:t>
            </a:r>
            <a:r>
              <a:rPr lang="en-US" altLang="ja-JP" sz="1100" dirty="0">
                <a:solidFill>
                  <a:schemeClr val="tx1">
                    <a:lumMod val="85000"/>
                    <a:lumOff val="15000"/>
                  </a:schemeClr>
                </a:solidFill>
                <a:latin typeface="+mn-ea"/>
                <a:ea typeface="+mn-ea"/>
                <a:cs typeface="Arial" pitchFamily="34" charset="0"/>
              </a:rPr>
              <a:t>8-17-1</a:t>
            </a:r>
          </a:p>
          <a:p>
            <a:pPr algn="ctr" defTabSz="958850" fontAlgn="auto">
              <a:spcBef>
                <a:spcPts val="0"/>
              </a:spcBef>
              <a:spcAft>
                <a:spcPts val="0"/>
              </a:spcAft>
              <a:defRPr/>
            </a:pPr>
            <a:r>
              <a:rPr lang="ja-JP" altLang="en-US" sz="1100" dirty="0">
                <a:solidFill>
                  <a:schemeClr val="tx1">
                    <a:lumMod val="85000"/>
                    <a:lumOff val="15000"/>
                  </a:schemeClr>
                </a:solidFill>
                <a:latin typeface="+mn-ea"/>
                <a:ea typeface="+mn-ea"/>
                <a:cs typeface="Arial" pitchFamily="34" charset="0"/>
              </a:rPr>
              <a:t>住友不動産新宿グランドタワー</a:t>
            </a:r>
            <a:r>
              <a:rPr lang="en-US" altLang="ja-JP" sz="1100" dirty="0">
                <a:solidFill>
                  <a:schemeClr val="tx1">
                    <a:lumMod val="85000"/>
                    <a:lumOff val="15000"/>
                  </a:schemeClr>
                </a:solidFill>
                <a:latin typeface="+mn-ea"/>
                <a:ea typeface="+mn-ea"/>
                <a:cs typeface="Arial" pitchFamily="34" charset="0"/>
              </a:rPr>
              <a:t>33</a:t>
            </a:r>
            <a:r>
              <a:rPr lang="ja-JP" altLang="en-US" sz="1100" dirty="0">
                <a:solidFill>
                  <a:schemeClr val="tx1">
                    <a:lumMod val="85000"/>
                    <a:lumOff val="15000"/>
                  </a:schemeClr>
                </a:solidFill>
                <a:latin typeface="+mn-ea"/>
                <a:ea typeface="+mn-ea"/>
                <a:cs typeface="Arial" pitchFamily="34" charset="0"/>
              </a:rPr>
              <a:t>階</a:t>
            </a:r>
          </a:p>
          <a:p>
            <a:pPr algn="ctr" defTabSz="958850" fontAlgn="auto">
              <a:spcBef>
                <a:spcPts val="0"/>
              </a:spcBef>
              <a:spcAft>
                <a:spcPts val="0"/>
              </a:spcAft>
              <a:defRPr/>
            </a:pPr>
            <a:r>
              <a:rPr lang="ja-JP" altLang="en-US" sz="1100" dirty="0">
                <a:solidFill>
                  <a:schemeClr val="tx1">
                    <a:lumMod val="85000"/>
                    <a:lumOff val="15000"/>
                  </a:schemeClr>
                </a:solidFill>
                <a:latin typeface="+mn-ea"/>
                <a:ea typeface="+mn-ea"/>
                <a:cs typeface="Arial" pitchFamily="34" charset="0"/>
              </a:rPr>
              <a:t>会社案内</a:t>
            </a:r>
            <a:r>
              <a:rPr lang="en-US" altLang="en-US" sz="1100" dirty="0">
                <a:solidFill>
                  <a:schemeClr val="tx1">
                    <a:lumMod val="85000"/>
                    <a:lumOff val="15000"/>
                  </a:schemeClr>
                </a:solidFill>
                <a:latin typeface="+mn-ea"/>
                <a:ea typeface="+mn-ea"/>
                <a:cs typeface="Arial" pitchFamily="34" charset="0"/>
              </a:rPr>
              <a:t>：</a:t>
            </a:r>
            <a:r>
              <a:rPr lang="en-US" altLang="en-US" sz="1100" u="sng" dirty="0">
                <a:solidFill>
                  <a:srgbClr val="0070C0"/>
                </a:solidFill>
                <a:latin typeface="+mn-ea"/>
                <a:ea typeface="+mn-ea"/>
                <a:cs typeface="Arial" pitchFamily="34" charset="0"/>
              </a:rPr>
              <a:t>http://www.mitsue.co.jp/</a:t>
            </a:r>
            <a:endParaRPr lang="en-US" altLang="ja-JP" sz="1100" u="sng" dirty="0">
              <a:solidFill>
                <a:srgbClr val="0070C0"/>
              </a:solidFill>
              <a:latin typeface="+mn-ea"/>
              <a:ea typeface="+mn-ea"/>
              <a:cs typeface="Arial" pitchFamily="34" charset="0"/>
            </a:endParaRPr>
          </a:p>
        </p:txBody>
      </p:sp>
      <p:sp>
        <p:nvSpPr>
          <p:cNvPr id="25" name="テキスト ボックス 24"/>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solidFill>
                  <a:schemeClr val="tx1"/>
                </a:solidFill>
                <a:latin typeface="+mn-ea"/>
                <a:ea typeface="+mn-ea"/>
              </a:rPr>
              <a:pPr algn="r" fontAlgn="auto">
                <a:spcBef>
                  <a:spcPts val="0"/>
                </a:spcBef>
                <a:spcAft>
                  <a:spcPts val="0"/>
                </a:spcAft>
                <a:defRPr/>
              </a:pPr>
              <a:t>‹#›</a:t>
            </a:fld>
            <a:endParaRPr lang="ja-JP" altLang="en-US" sz="900" dirty="0">
              <a:solidFill>
                <a:schemeClr val="tx1"/>
              </a:solidFill>
              <a:latin typeface="+mn-ea"/>
              <a:ea typeface="+mn-ea"/>
            </a:endParaRPr>
          </a:p>
        </p:txBody>
      </p:sp>
      <p:sp>
        <p:nvSpPr>
          <p:cNvPr id="11" name="Text Box 10"/>
          <p:cNvSpPr txBox="1">
            <a:spLocks noChangeArrowheads="1"/>
          </p:cNvSpPr>
          <p:nvPr userDrawn="1"/>
        </p:nvSpPr>
        <p:spPr bwMode="auto">
          <a:xfrm>
            <a:off x="0" y="6657945"/>
            <a:ext cx="2646878"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solidFill>
                  <a:schemeClr val="tx1"/>
                </a:solidFill>
                <a:latin typeface="+mn-ea"/>
                <a:ea typeface="+mn-ea"/>
              </a:rPr>
              <a:t>Copyright(c) Mitsue-Links Co., Ltd. All Rights Reserved.</a:t>
            </a:r>
          </a:p>
        </p:txBody>
      </p:sp>
      <p:sp>
        <p:nvSpPr>
          <p:cNvPr id="3" name="テキスト プレースホルダー 2"/>
          <p:cNvSpPr>
            <a:spLocks noGrp="1"/>
          </p:cNvSpPr>
          <p:nvPr>
            <p:ph type="body" sz="quarter" idx="10" hasCustomPrompt="1"/>
          </p:nvPr>
        </p:nvSpPr>
        <p:spPr>
          <a:xfrm>
            <a:off x="2433000" y="2807473"/>
            <a:ext cx="5040000" cy="1192634"/>
          </a:xfrm>
          <a:prstGeom prst="rect">
            <a:avLst/>
          </a:prstGeom>
        </p:spPr>
        <p:txBody>
          <a:bodyPr anchor="ctr">
            <a:noAutofit/>
          </a:bodyPr>
          <a:lstStyle>
            <a:lvl1pPr marL="90487" indent="0" algn="ctr">
              <a:spcBef>
                <a:spcPts val="300"/>
              </a:spcBef>
              <a:buNone/>
              <a:defRPr sz="1600" b="0"/>
            </a:lvl1pPr>
          </a:lstStyle>
          <a:p>
            <a:pPr lvl="0"/>
            <a:r>
              <a:rPr kumimoji="1" lang="ja-JP" altLang="en-US" dirty="0"/>
              <a:t>部署名・担当者名・連絡先を入力</a:t>
            </a:r>
            <a:endParaRPr kumimoji="1" lang="en-US" altLang="ja-JP" dirty="0"/>
          </a:p>
        </p:txBody>
      </p:sp>
    </p:spTree>
    <p:extLst>
      <p:ext uri="{BB962C8B-B14F-4D97-AF65-F5344CB8AC3E}">
        <p14:creationId xmlns:p14="http://schemas.microsoft.com/office/powerpoint/2010/main" val="103498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青：最終（注記あり）">
    <p:spTree>
      <p:nvGrpSpPr>
        <p:cNvPr id="1" name=""/>
        <p:cNvGrpSpPr/>
        <p:nvPr/>
      </p:nvGrpSpPr>
      <p:grpSpPr>
        <a:xfrm>
          <a:off x="0" y="0"/>
          <a:ext cx="0" cy="0"/>
          <a:chOff x="0" y="0"/>
          <a:chExt cx="0" cy="0"/>
        </a:xfrm>
      </p:grpSpPr>
      <p:pic>
        <p:nvPicPr>
          <p:cNvPr id="23" name="Picture 2" descr="Mitsue-Links"/>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786439" y="5545044"/>
            <a:ext cx="2333122" cy="401622"/>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p:cNvSpPr txBox="1"/>
          <p:nvPr userDrawn="1"/>
        </p:nvSpPr>
        <p:spPr>
          <a:xfrm>
            <a:off x="273050" y="496500"/>
            <a:ext cx="9359900" cy="1200329"/>
          </a:xfrm>
          <a:prstGeom prst="rect">
            <a:avLst/>
          </a:prstGeom>
          <a:noFill/>
        </p:spPr>
        <p:txBody>
          <a:bodyPr wrap="square">
            <a:spAutoFit/>
          </a:bodyPr>
          <a:lstStyle/>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n-ea"/>
                <a:ea typeface="+mn-ea"/>
              </a:rPr>
              <a:t>本日は、貴重なお時間を頂戴し</a:t>
            </a:r>
            <a:r>
              <a:rPr lang="ja-JP" altLang="en-US" sz="1600" spc="-300" dirty="0">
                <a:solidFill>
                  <a:schemeClr val="tx1">
                    <a:lumMod val="85000"/>
                    <a:lumOff val="15000"/>
                  </a:schemeClr>
                </a:solidFill>
                <a:latin typeface="+mn-ea"/>
                <a:ea typeface="+mn-ea"/>
              </a:rPr>
              <a:t>、</a:t>
            </a:r>
            <a:r>
              <a:rPr lang="ja-JP" altLang="en-US" sz="1600" spc="-150" dirty="0">
                <a:solidFill>
                  <a:schemeClr val="tx1">
                    <a:lumMod val="85000"/>
                    <a:lumOff val="15000"/>
                  </a:schemeClr>
                </a:solidFill>
                <a:latin typeface="+mn-ea"/>
                <a:ea typeface="+mn-ea"/>
              </a:rPr>
              <a:t>誠にありがとうございます。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n-ea"/>
                <a:ea typeface="+mn-ea"/>
              </a:rPr>
              <a:t>弊社の取り組みに対するご理解をたまわり</a:t>
            </a:r>
            <a:r>
              <a:rPr lang="ja-JP" altLang="en-US" sz="1600" spc="-300" dirty="0">
                <a:solidFill>
                  <a:schemeClr val="tx1">
                    <a:lumMod val="85000"/>
                    <a:lumOff val="15000"/>
                  </a:schemeClr>
                </a:solidFill>
                <a:latin typeface="+mn-ea"/>
                <a:ea typeface="+mn-ea"/>
              </a:rPr>
              <a:t>、</a:t>
            </a:r>
            <a:r>
              <a:rPr lang="ja-JP" altLang="en-US" sz="1600" spc="-150" dirty="0">
                <a:solidFill>
                  <a:schemeClr val="tx1">
                    <a:lumMod val="85000"/>
                    <a:lumOff val="15000"/>
                  </a:schemeClr>
                </a:solidFill>
                <a:latin typeface="+mn-ea"/>
                <a:ea typeface="+mn-ea"/>
              </a:rPr>
              <a:t>貴社のパートナーとしてお選びいただければ幸いです。</a:t>
            </a:r>
          </a:p>
          <a:p>
            <a:pPr algn="ctr" defTabSz="958850" fontAlgn="auto">
              <a:lnSpc>
                <a:spcPct val="150000"/>
              </a:lnSpc>
              <a:spcBef>
                <a:spcPts val="0"/>
              </a:spcBef>
              <a:spcAft>
                <a:spcPts val="0"/>
              </a:spcAft>
              <a:defRPr/>
            </a:pPr>
            <a:r>
              <a:rPr lang="ja-JP" altLang="en-US" sz="1600" spc="-150" dirty="0">
                <a:solidFill>
                  <a:schemeClr val="tx1">
                    <a:lumMod val="85000"/>
                    <a:lumOff val="15000"/>
                  </a:schemeClr>
                </a:solidFill>
                <a:latin typeface="+mn-ea"/>
                <a:ea typeface="+mn-ea"/>
              </a:rPr>
              <a:t>本資料の内容について</a:t>
            </a:r>
            <a:r>
              <a:rPr lang="ja-JP" altLang="en-US" sz="1600" spc="-300" dirty="0">
                <a:solidFill>
                  <a:schemeClr val="tx1">
                    <a:lumMod val="85000"/>
                    <a:lumOff val="15000"/>
                  </a:schemeClr>
                </a:solidFill>
                <a:latin typeface="+mn-ea"/>
                <a:ea typeface="+mn-ea"/>
              </a:rPr>
              <a:t>、</a:t>
            </a:r>
            <a:r>
              <a:rPr lang="ja-JP" altLang="en-US" sz="1600" spc="-150" dirty="0">
                <a:solidFill>
                  <a:schemeClr val="tx1">
                    <a:lumMod val="85000"/>
                    <a:lumOff val="15000"/>
                  </a:schemeClr>
                </a:solidFill>
                <a:latin typeface="+mn-ea"/>
                <a:ea typeface="+mn-ea"/>
              </a:rPr>
              <a:t>ご不明な点などありましたら下記までご連絡ください。</a:t>
            </a:r>
          </a:p>
        </p:txBody>
      </p:sp>
      <p:sp>
        <p:nvSpPr>
          <p:cNvPr id="8" name="テキスト ボックス 7"/>
          <p:cNvSpPr txBox="1"/>
          <p:nvPr userDrawn="1"/>
        </p:nvSpPr>
        <p:spPr>
          <a:xfrm>
            <a:off x="3496511" y="4752956"/>
            <a:ext cx="2912977" cy="600164"/>
          </a:xfrm>
          <a:prstGeom prst="rect">
            <a:avLst/>
          </a:prstGeom>
          <a:noFill/>
        </p:spPr>
        <p:txBody>
          <a:bodyPr wrap="none">
            <a:spAutoFit/>
          </a:bodyPr>
          <a:lstStyle>
            <a:defPPr>
              <a:defRPr lang="ja-JP"/>
            </a:defPPr>
            <a:lvl1pPr algn="ctr" defTabSz="958850" fontAlgn="auto">
              <a:spcBef>
                <a:spcPts val="0"/>
              </a:spcBef>
              <a:spcAft>
                <a:spcPts val="0"/>
              </a:spcAft>
              <a:defRPr sz="1100">
                <a:solidFill>
                  <a:schemeClr val="tx1">
                    <a:lumMod val="85000"/>
                    <a:lumOff val="15000"/>
                  </a:schemeClr>
                </a:solidFill>
                <a:latin typeface="+mn-ea"/>
                <a:ea typeface="+mn-ea"/>
                <a:cs typeface="Arial" pitchFamily="34" charset="0"/>
              </a:defRPr>
            </a:lvl1pPr>
          </a:lstStyle>
          <a:p>
            <a:pPr lvl="0"/>
            <a:r>
              <a:rPr lang="ja-JP" altLang="en-US" dirty="0"/>
              <a:t>〒</a:t>
            </a:r>
            <a:r>
              <a:rPr lang="en-US" altLang="ja-JP" dirty="0"/>
              <a:t>160-6133</a:t>
            </a:r>
            <a:r>
              <a:rPr lang="ja-JP" altLang="en-US" dirty="0"/>
              <a:t>　東京都新宿区西新宿</a:t>
            </a:r>
            <a:r>
              <a:rPr lang="en-US" altLang="ja-JP" dirty="0"/>
              <a:t>8-17-1</a:t>
            </a:r>
          </a:p>
          <a:p>
            <a:pPr lvl="0"/>
            <a:r>
              <a:rPr lang="ja-JP" altLang="en-US" dirty="0"/>
              <a:t>住友不動産新宿グランドタワー</a:t>
            </a:r>
            <a:r>
              <a:rPr lang="en-US" altLang="ja-JP" dirty="0"/>
              <a:t>33</a:t>
            </a:r>
            <a:r>
              <a:rPr lang="ja-JP" altLang="en-US" dirty="0"/>
              <a:t>階</a:t>
            </a:r>
          </a:p>
          <a:p>
            <a:pPr lvl="0"/>
            <a:r>
              <a:rPr lang="ja-JP" altLang="en-US" dirty="0"/>
              <a:t>会社案内</a:t>
            </a:r>
            <a:r>
              <a:rPr lang="en-US" altLang="en-US" dirty="0"/>
              <a:t>：http://www.mitsue.co.jp/</a:t>
            </a:r>
            <a:endParaRPr lang="en-US" altLang="ja-JP" dirty="0"/>
          </a:p>
        </p:txBody>
      </p:sp>
      <p:sp>
        <p:nvSpPr>
          <p:cNvPr id="25" name="テキスト ボックス 24"/>
          <p:cNvSpPr txBox="1"/>
          <p:nvPr userDrawn="1"/>
        </p:nvSpPr>
        <p:spPr>
          <a:xfrm>
            <a:off x="9405938" y="6627168"/>
            <a:ext cx="500062" cy="230832"/>
          </a:xfrm>
          <a:prstGeom prst="rect">
            <a:avLst/>
          </a:prstGeom>
          <a:noFill/>
        </p:spPr>
        <p:txBody>
          <a:bodyPr>
            <a:spAutoFit/>
          </a:bodyPr>
          <a:lstStyle/>
          <a:p>
            <a:pPr algn="r" fontAlgn="auto">
              <a:spcBef>
                <a:spcPts val="0"/>
              </a:spcBef>
              <a:spcAft>
                <a:spcPts val="0"/>
              </a:spcAft>
              <a:defRPr/>
            </a:pPr>
            <a:fld id="{F882966D-8BC4-49DB-BF37-D874C01C3A30}" type="slidenum">
              <a:rPr lang="ja-JP" altLang="en-US" sz="900">
                <a:solidFill>
                  <a:schemeClr val="tx1"/>
                </a:solidFill>
                <a:latin typeface="+mn-ea"/>
                <a:ea typeface="+mn-ea"/>
              </a:rPr>
              <a:pPr algn="r" fontAlgn="auto">
                <a:spcBef>
                  <a:spcPts val="0"/>
                </a:spcBef>
                <a:spcAft>
                  <a:spcPts val="0"/>
                </a:spcAft>
                <a:defRPr/>
              </a:pPr>
              <a:t>‹#›</a:t>
            </a:fld>
            <a:endParaRPr lang="ja-JP" altLang="en-US" sz="900" dirty="0">
              <a:solidFill>
                <a:schemeClr val="tx1"/>
              </a:solidFill>
              <a:latin typeface="+mn-ea"/>
              <a:ea typeface="+mn-ea"/>
            </a:endParaRPr>
          </a:p>
        </p:txBody>
      </p:sp>
      <p:sp>
        <p:nvSpPr>
          <p:cNvPr id="11" name="Text Box 10"/>
          <p:cNvSpPr txBox="1">
            <a:spLocks noChangeArrowheads="1"/>
          </p:cNvSpPr>
          <p:nvPr userDrawn="1"/>
        </p:nvSpPr>
        <p:spPr bwMode="auto">
          <a:xfrm>
            <a:off x="0" y="6657945"/>
            <a:ext cx="2646878" cy="2000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71842" dir="2700000" algn="ctr" rotWithShape="0">
                    <a:schemeClr val="bg2"/>
                  </a:outerShdw>
                </a:effectLst>
              </a14:hiddenEffects>
            </a:ext>
          </a:extLst>
        </p:spPr>
        <p:txBody>
          <a:bodyPr wrap="none">
            <a:spAutoFit/>
          </a:bodyPr>
          <a:lstStyle/>
          <a:p>
            <a:pPr algn="l"/>
            <a:r>
              <a:rPr kumimoji="0" lang="en-US" altLang="ja-JP" sz="700" dirty="0">
                <a:solidFill>
                  <a:schemeClr val="tx1"/>
                </a:solidFill>
                <a:latin typeface="+mn-ea"/>
                <a:ea typeface="+mn-ea"/>
              </a:rPr>
              <a:t>Copyright(c) Mitsue-Links Co., Ltd. All Rights Reserved.</a:t>
            </a:r>
          </a:p>
        </p:txBody>
      </p:sp>
      <p:sp>
        <p:nvSpPr>
          <p:cNvPr id="3" name="テキスト プレースホルダー 2"/>
          <p:cNvSpPr>
            <a:spLocks noGrp="1"/>
          </p:cNvSpPr>
          <p:nvPr>
            <p:ph type="body" sz="quarter" idx="10" hasCustomPrompt="1"/>
          </p:nvPr>
        </p:nvSpPr>
        <p:spPr>
          <a:xfrm>
            <a:off x="2433000" y="3345029"/>
            <a:ext cx="5040000" cy="1192634"/>
          </a:xfrm>
          <a:prstGeom prst="rect">
            <a:avLst/>
          </a:prstGeom>
        </p:spPr>
        <p:txBody>
          <a:bodyPr anchor="ctr">
            <a:noAutofit/>
          </a:bodyPr>
          <a:lstStyle>
            <a:lvl1pPr marL="90487" indent="0" algn="ctr">
              <a:spcBef>
                <a:spcPts val="300"/>
              </a:spcBef>
              <a:buNone/>
              <a:defRPr sz="1600" b="0"/>
            </a:lvl1pPr>
          </a:lstStyle>
          <a:p>
            <a:pPr lvl="0"/>
            <a:r>
              <a:rPr kumimoji="1" lang="ja-JP" altLang="en-US" dirty="0"/>
              <a:t>部署名・担当者名・連絡先を入力</a:t>
            </a:r>
            <a:endParaRPr kumimoji="1" lang="en-US" altLang="ja-JP" dirty="0"/>
          </a:p>
        </p:txBody>
      </p:sp>
      <p:pic>
        <p:nvPicPr>
          <p:cNvPr id="10" name="Picture 2" descr="Confidential&#10;本資料は、貴社社内関係者のみによって使用されるものとし、本資料において株式会社ミツエーリンクスの事前の書面による承認を得ずに、回覧、引用、複製、あるいは貴社外部に配布しないようお願いいたします。"/>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670525" y="2039944"/>
            <a:ext cx="6564950" cy="752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3365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8359241"/>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728" r:id="rId3"/>
    <p:sldLayoutId id="2147483802" r:id="rId4"/>
    <p:sldLayoutId id="2147483730" r:id="rId5"/>
    <p:sldLayoutId id="2147483790" r:id="rId6"/>
  </p:sldLayoutIdLst>
  <p:hf hdr="0" ftr="0" dt="0"/>
  <p:txStyles>
    <p:titleStyle>
      <a:lvl1pPr marL="469900" indent="-469900" algn="l" defTabSz="957263" rtl="0" eaLnBrk="0" fontAlgn="base" hangingPunct="0">
        <a:spcBef>
          <a:spcPct val="0"/>
        </a:spcBef>
        <a:spcAft>
          <a:spcPct val="0"/>
        </a:spcAft>
        <a:tabLst>
          <a:tab pos="469900" algn="l"/>
        </a:tabLst>
        <a:defRPr kumimoji="1" sz="1000">
          <a:solidFill>
            <a:schemeClr val="tx1"/>
          </a:solidFill>
          <a:latin typeface="+mj-lt"/>
          <a:ea typeface="+mj-ea"/>
          <a:cs typeface="+mj-cs"/>
        </a:defRPr>
      </a:lvl1pPr>
      <a:lvl2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2pPr>
      <a:lvl3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3pPr>
      <a:lvl4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4pPr>
      <a:lvl5pPr marL="469900" indent="-469900" algn="l" defTabSz="957263" rtl="0" eaLnBrk="0" fontAlgn="base" hangingPunct="0">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5pPr>
      <a:lvl6pPr marL="9271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6pPr>
      <a:lvl7pPr marL="13843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7pPr>
      <a:lvl8pPr marL="18415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8pPr>
      <a:lvl9pPr marL="2298700" indent="-469900" algn="l" defTabSz="957263" rtl="0" eaLnBrk="1" fontAlgn="base" hangingPunct="1">
        <a:spcBef>
          <a:spcPct val="0"/>
        </a:spcBef>
        <a:spcAft>
          <a:spcPct val="0"/>
        </a:spcAft>
        <a:tabLst>
          <a:tab pos="469900" algn="l"/>
        </a:tabLst>
        <a:defRPr kumimoji="1" sz="1000">
          <a:solidFill>
            <a:schemeClr val="tx1"/>
          </a:solidFill>
          <a:latin typeface="HGS創英角ｺﾞｼｯｸUB" pitchFamily="50" charset="-128"/>
          <a:ea typeface="HGS創英角ｺﾞｼｯｸUB" pitchFamily="50" charset="-128"/>
        </a:defRPr>
      </a:lvl9pPr>
    </p:titleStyle>
    <p:bodyStyle>
      <a:lvl1pPr marL="184150" indent="-93663" algn="l" defTabSz="957263" rtl="0" eaLnBrk="0" fontAlgn="base" hangingPunct="0">
        <a:spcBef>
          <a:spcPct val="20000"/>
        </a:spcBef>
        <a:spcAft>
          <a:spcPct val="0"/>
        </a:spcAft>
        <a:buChar char="•"/>
        <a:defRPr kumimoji="1" sz="2000" b="1">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プレースホルダー 7"/>
          <p:cNvSpPr>
            <a:spLocks noGrp="1"/>
          </p:cNvSpPr>
          <p:nvPr>
            <p:ph type="body" sz="quarter" idx="18"/>
          </p:nvPr>
        </p:nvSpPr>
        <p:spPr/>
        <p:txBody>
          <a:bodyPr/>
          <a:lstStyle/>
          <a:p>
            <a:r>
              <a:rPr kumimoji="1" lang="ja-JP" altLang="en-US" dirty="0"/>
              <a:t>社外秘</a:t>
            </a:r>
          </a:p>
        </p:txBody>
      </p:sp>
      <p:sp>
        <p:nvSpPr>
          <p:cNvPr id="9" name="テキスト プレースホルダー 8"/>
          <p:cNvSpPr>
            <a:spLocks noGrp="1"/>
          </p:cNvSpPr>
          <p:nvPr>
            <p:ph type="body" sz="quarter" idx="19"/>
          </p:nvPr>
        </p:nvSpPr>
        <p:spPr/>
        <p:txBody>
          <a:bodyPr/>
          <a:lstStyle/>
          <a:p>
            <a:r>
              <a:rPr kumimoji="1" lang="en-US" altLang="ja-JP" dirty="0"/>
              <a:t>UX</a:t>
            </a:r>
            <a:r>
              <a:rPr kumimoji="1" lang="ja-JP" altLang="en-US" dirty="0"/>
              <a:t>本部　</a:t>
            </a:r>
            <a:r>
              <a:rPr kumimoji="1" lang="en-US" altLang="ja-JP" dirty="0"/>
              <a:t>UX</a:t>
            </a:r>
            <a:r>
              <a:rPr kumimoji="1" lang="ja-JP" altLang="en-US" dirty="0"/>
              <a:t>リサーチャー採用面接課題</a:t>
            </a:r>
          </a:p>
        </p:txBody>
      </p:sp>
      <p:sp>
        <p:nvSpPr>
          <p:cNvPr id="7" name="タイトル 6"/>
          <p:cNvSpPr>
            <a:spLocks noGrp="1"/>
          </p:cNvSpPr>
          <p:nvPr>
            <p:ph type="ctrTitle"/>
          </p:nvPr>
        </p:nvSpPr>
        <p:spPr/>
        <p:txBody>
          <a:bodyPr/>
          <a:lstStyle/>
          <a:p>
            <a:r>
              <a:rPr lang="ja-JP" altLang="en-US" b="0" i="0" dirty="0">
                <a:solidFill>
                  <a:srgbClr val="333333"/>
                </a:solidFill>
                <a:effectLst/>
                <a:latin typeface="Arial" panose="020B0604020202020204" pitchFamily="34" charset="0"/>
              </a:rPr>
              <a:t>Ｊリーグ公式チケット販売サイト</a:t>
            </a:r>
            <a:br>
              <a:rPr lang="en-US" altLang="ja-JP" b="0" i="0" dirty="0">
                <a:solidFill>
                  <a:srgbClr val="333333"/>
                </a:solidFill>
                <a:effectLst/>
                <a:latin typeface="Arial" panose="020B0604020202020204" pitchFamily="34" charset="0"/>
              </a:rPr>
            </a:br>
            <a:r>
              <a:rPr lang="ja-JP" altLang="en-US" b="0" i="0" dirty="0">
                <a:solidFill>
                  <a:srgbClr val="333333"/>
                </a:solidFill>
                <a:effectLst/>
                <a:latin typeface="Arial" panose="020B0604020202020204" pitchFamily="34" charset="0"/>
              </a:rPr>
              <a:t>ユーザビリティ調査報告書</a:t>
            </a:r>
            <a:endParaRPr kumimoji="1" lang="ja-JP" altLang="en-US" dirty="0"/>
          </a:p>
        </p:txBody>
      </p:sp>
      <p:sp>
        <p:nvSpPr>
          <p:cNvPr id="5" name="テキスト プレースホルダー 2"/>
          <p:cNvSpPr txBox="1">
            <a:spLocks/>
          </p:cNvSpPr>
          <p:nvPr/>
        </p:nvSpPr>
        <p:spPr>
          <a:xfrm>
            <a:off x="7031038" y="5321601"/>
            <a:ext cx="1499620" cy="296862"/>
          </a:xfrm>
          <a:prstGeom prst="rect">
            <a:avLst/>
          </a:prstGeom>
        </p:spPr>
        <p:txBody>
          <a:bodyPr/>
          <a:lstStyle>
            <a:lvl1pPr marL="90487" indent="0" algn="r" defTabSz="957263" rtl="0" eaLnBrk="0" fontAlgn="base" hangingPunct="0">
              <a:spcBef>
                <a:spcPct val="20000"/>
              </a:spcBef>
              <a:spcAft>
                <a:spcPct val="0"/>
              </a:spcAft>
              <a:buNone/>
              <a:defRPr kumimoji="1" sz="1100" b="0">
                <a:solidFill>
                  <a:schemeClr val="tx1"/>
                </a:solidFill>
                <a:latin typeface="+mn-ea"/>
                <a:ea typeface="+mn-ea"/>
                <a:cs typeface="+mn-cs"/>
              </a:defRPr>
            </a:lvl1pPr>
            <a:lvl2pPr marL="466725" indent="-93663" algn="r"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r"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r"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r"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marL="0" algn="l"/>
            <a:r>
              <a:rPr lang="en-US" altLang="ja-JP" dirty="0"/>
              <a:t>2025</a:t>
            </a:r>
            <a:r>
              <a:rPr lang="ja-JP" altLang="en-US" dirty="0"/>
              <a:t>年</a:t>
            </a:r>
            <a:r>
              <a:rPr lang="en-US" altLang="ja-JP" dirty="0"/>
              <a:t>03</a:t>
            </a:r>
            <a:r>
              <a:rPr lang="ja-JP" altLang="en-US" dirty="0"/>
              <a:t>月</a:t>
            </a:r>
            <a:r>
              <a:rPr lang="en-US" altLang="ja-JP" dirty="0"/>
              <a:t>14</a:t>
            </a:r>
            <a:r>
              <a:rPr lang="ja-JP" altLang="en-US" dirty="0"/>
              <a:t>日</a:t>
            </a:r>
          </a:p>
        </p:txBody>
      </p:sp>
      <p:sp>
        <p:nvSpPr>
          <p:cNvPr id="6" name="テキスト プレースホルダー 2"/>
          <p:cNvSpPr txBox="1">
            <a:spLocks/>
          </p:cNvSpPr>
          <p:nvPr/>
        </p:nvSpPr>
        <p:spPr>
          <a:xfrm>
            <a:off x="7031038" y="5965945"/>
            <a:ext cx="1495425" cy="296862"/>
          </a:xfrm>
          <a:prstGeom prst="rect">
            <a:avLst/>
          </a:prstGeom>
        </p:spPr>
        <p:txBody>
          <a:bodyPr/>
          <a:lstStyle>
            <a:lvl1pPr marL="90487" indent="0" algn="r" defTabSz="957263" rtl="0" eaLnBrk="0" fontAlgn="base" hangingPunct="0">
              <a:spcBef>
                <a:spcPct val="20000"/>
              </a:spcBef>
              <a:spcAft>
                <a:spcPct val="0"/>
              </a:spcAft>
              <a:buNone/>
              <a:defRPr kumimoji="1" sz="1400" b="0">
                <a:solidFill>
                  <a:schemeClr val="tx1"/>
                </a:solidFill>
                <a:latin typeface="+mn-ea"/>
                <a:ea typeface="+mn-ea"/>
                <a:cs typeface="+mn-cs"/>
              </a:defRPr>
            </a:lvl1pPr>
            <a:lvl2pPr marL="466725" indent="-93663" algn="r"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r"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r"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r"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marL="0" algn="l"/>
            <a:r>
              <a:rPr lang="en-US" altLang="ja-JP" dirty="0"/>
              <a:t>CC</a:t>
            </a:r>
            <a:r>
              <a:rPr lang="ja-JP" altLang="en-US" dirty="0"/>
              <a:t> 崎野雄大</a:t>
            </a:r>
          </a:p>
        </p:txBody>
      </p:sp>
    </p:spTree>
    <p:extLst>
      <p:ext uri="{BB962C8B-B14F-4D97-AF65-F5344CB8AC3E}">
        <p14:creationId xmlns:p14="http://schemas.microsoft.com/office/powerpoint/2010/main" val="78053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09BF7-941A-C084-03FD-B73D4C7EB523}"/>
            </a:ext>
          </a:extLst>
        </p:cNvPr>
        <p:cNvGrpSpPr/>
        <p:nvPr/>
      </p:nvGrpSpPr>
      <p:grpSpPr>
        <a:xfrm>
          <a:off x="0" y="0"/>
          <a:ext cx="0" cy="0"/>
          <a:chOff x="0" y="0"/>
          <a:chExt cx="0" cy="0"/>
        </a:xfrm>
      </p:grpSpPr>
      <p:pic>
        <p:nvPicPr>
          <p:cNvPr id="21" name="図 20" descr="グラフィカル ユーザー インターフェイス&#10;&#10;AI によって生成されたコンテンツは間違っている可能性があります。">
            <a:extLst>
              <a:ext uri="{FF2B5EF4-FFF2-40B4-BE49-F238E27FC236}">
                <a16:creationId xmlns:a16="http://schemas.microsoft.com/office/drawing/2014/main" id="{AAAEC939-35C8-8048-25D7-ECDF435163AB}"/>
              </a:ext>
            </a:extLst>
          </p:cNvPr>
          <p:cNvPicPr>
            <a:picLocks noChangeAspect="1"/>
          </p:cNvPicPr>
          <p:nvPr/>
        </p:nvPicPr>
        <p:blipFill>
          <a:blip r:embed="rId2">
            <a:extLst>
              <a:ext uri="{28A0092B-C50C-407E-A947-70E740481C1C}">
                <a14:useLocalDpi xmlns:a14="http://schemas.microsoft.com/office/drawing/2010/main" val="0"/>
              </a:ext>
            </a:extLst>
          </a:blip>
          <a:srcRect b="11184"/>
          <a:stretch/>
        </p:blipFill>
        <p:spPr>
          <a:xfrm>
            <a:off x="6531655" y="2082362"/>
            <a:ext cx="883409" cy="1883481"/>
          </a:xfrm>
          <a:prstGeom prst="rect">
            <a:avLst/>
          </a:prstGeom>
        </p:spPr>
      </p:pic>
      <p:sp>
        <p:nvSpPr>
          <p:cNvPr id="73" name="正方形/長方形 72">
            <a:extLst>
              <a:ext uri="{FF2B5EF4-FFF2-40B4-BE49-F238E27FC236}">
                <a16:creationId xmlns:a16="http://schemas.microsoft.com/office/drawing/2014/main" id="{FD6864DB-BCFD-BD05-440D-4965A5F281CC}"/>
              </a:ext>
            </a:extLst>
          </p:cNvPr>
          <p:cNvSpPr/>
          <p:nvPr/>
        </p:nvSpPr>
        <p:spPr bwMode="auto">
          <a:xfrm>
            <a:off x="4357396" y="1881093"/>
            <a:ext cx="5208878" cy="2192260"/>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pic>
        <p:nvPicPr>
          <p:cNvPr id="56" name="図 55" descr="グラフィカル ユーザー インターフェイス, テキスト, アプリケーション, チャットまたはテキスト メッセージ&#10;&#10;AI によって生成されたコンテンツは間違っている可能性があります。">
            <a:extLst>
              <a:ext uri="{FF2B5EF4-FFF2-40B4-BE49-F238E27FC236}">
                <a16:creationId xmlns:a16="http://schemas.microsoft.com/office/drawing/2014/main" id="{0DF338F6-87D3-C773-082B-3C5B73EF1C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7916" y="4586376"/>
            <a:ext cx="1048494" cy="1126953"/>
          </a:xfrm>
          <a:prstGeom prst="rect">
            <a:avLst/>
          </a:prstGeom>
        </p:spPr>
      </p:pic>
      <p:sp>
        <p:nvSpPr>
          <p:cNvPr id="57" name="正方形/長方形 56">
            <a:extLst>
              <a:ext uri="{FF2B5EF4-FFF2-40B4-BE49-F238E27FC236}">
                <a16:creationId xmlns:a16="http://schemas.microsoft.com/office/drawing/2014/main" id="{FECD4016-68AA-FE21-C965-85AAFBED2BBC}"/>
              </a:ext>
            </a:extLst>
          </p:cNvPr>
          <p:cNvSpPr/>
          <p:nvPr/>
        </p:nvSpPr>
        <p:spPr bwMode="auto">
          <a:xfrm>
            <a:off x="6587378" y="5501184"/>
            <a:ext cx="1048494" cy="3852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 name="正方形/長方形 1">
            <a:extLst>
              <a:ext uri="{FF2B5EF4-FFF2-40B4-BE49-F238E27FC236}">
                <a16:creationId xmlns:a16="http://schemas.microsoft.com/office/drawing/2014/main" id="{F01AA44E-956E-85D2-26D5-3B420E599AF6}"/>
              </a:ext>
            </a:extLst>
          </p:cNvPr>
          <p:cNvSpPr/>
          <p:nvPr/>
        </p:nvSpPr>
        <p:spPr bwMode="auto">
          <a:xfrm>
            <a:off x="339725" y="4354648"/>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794392BD-5320-4C1B-BA95-914C68D23059}"/>
              </a:ext>
            </a:extLst>
          </p:cNvPr>
          <p:cNvSpPr>
            <a:spLocks noGrp="1"/>
          </p:cNvSpPr>
          <p:nvPr>
            <p:ph type="body" sz="quarter" idx="14"/>
          </p:nvPr>
        </p:nvSpPr>
        <p:spPr>
          <a:xfrm>
            <a:off x="0" y="466725"/>
            <a:ext cx="9905999" cy="453183"/>
          </a:xfrm>
        </p:spPr>
        <p:txBody>
          <a:bodyPr/>
          <a:lstStyle/>
          <a:p>
            <a:r>
              <a:rPr lang="en-US" altLang="ja-JP" b="1" dirty="0">
                <a:latin typeface="+mn-ea"/>
              </a:rPr>
              <a:t>03</a:t>
            </a:r>
            <a:r>
              <a:rPr lang="ja-JP" altLang="en-US" b="1" dirty="0">
                <a:latin typeface="+mn-ea"/>
              </a:rPr>
              <a:t>　ユーザーの期待と異なる遷移</a:t>
            </a:r>
            <a:endParaRPr kumimoji="1" lang="ja-JP" altLang="en-US" b="1" dirty="0"/>
          </a:p>
        </p:txBody>
      </p:sp>
      <p:sp>
        <p:nvSpPr>
          <p:cNvPr id="10" name="テキスト プレースホルダー 10">
            <a:extLst>
              <a:ext uri="{FF2B5EF4-FFF2-40B4-BE49-F238E27FC236}">
                <a16:creationId xmlns:a16="http://schemas.microsoft.com/office/drawing/2014/main" id="{A36A7189-196E-C6F9-1C98-069924F4CB48}"/>
              </a:ext>
            </a:extLst>
          </p:cNvPr>
          <p:cNvSpPr>
            <a:spLocks noGrp="1"/>
          </p:cNvSpPr>
          <p:nvPr>
            <p:ph type="body" sz="quarter" idx="12"/>
          </p:nvPr>
        </p:nvSpPr>
        <p:spPr>
          <a:xfrm>
            <a:off x="339726" y="1232706"/>
            <a:ext cx="6450596" cy="484372"/>
          </a:xfrm>
        </p:spPr>
        <p:txBody>
          <a:bodyPr/>
          <a:lstStyle/>
          <a:p>
            <a:r>
              <a:rPr lang="ja-JP" altLang="en-US" sz="1400" b="1" dirty="0">
                <a:latin typeface="+mn-ea"/>
              </a:rPr>
              <a:t>遷移先がユーザーの期待と異なるため、遷移後にユーザーへストレスを与えてしまう。入ってきた入り口に戻れない問題が発生。</a:t>
            </a:r>
            <a:endParaRPr lang="en-US" altLang="ja-JP" sz="1400" b="1" dirty="0">
              <a:latin typeface="+mn-ea"/>
            </a:endParaRPr>
          </a:p>
        </p:txBody>
      </p:sp>
      <p:sp>
        <p:nvSpPr>
          <p:cNvPr id="30" name="テキスト ボックス 29">
            <a:extLst>
              <a:ext uri="{FF2B5EF4-FFF2-40B4-BE49-F238E27FC236}">
                <a16:creationId xmlns:a16="http://schemas.microsoft.com/office/drawing/2014/main" id="{E5837B38-3361-B7DD-81A2-0F53B99FD33C}"/>
              </a:ext>
            </a:extLst>
          </p:cNvPr>
          <p:cNvSpPr txBox="1"/>
          <p:nvPr/>
        </p:nvSpPr>
        <p:spPr>
          <a:xfrm>
            <a:off x="339724" y="4958729"/>
            <a:ext cx="4807703" cy="830997"/>
          </a:xfrm>
          <a:prstGeom prst="rect">
            <a:avLst/>
          </a:prstGeom>
          <a:noFill/>
        </p:spPr>
        <p:txBody>
          <a:bodyPr wrap="square">
            <a:spAutoFit/>
          </a:bodyPr>
          <a:lstStyle/>
          <a:p>
            <a:r>
              <a:rPr kumimoji="1" lang="ja-JP" altLang="en-US" sz="1200" dirty="0">
                <a:latin typeface="+mn-ea"/>
                <a:ea typeface="+mn-ea"/>
              </a:rPr>
              <a:t>カートにチケットが入っている状態で、「取消」ボタンをクリックすると、サイト</a:t>
            </a:r>
            <a:r>
              <a:rPr kumimoji="1" lang="en-US" altLang="ja-JP" sz="1200" dirty="0">
                <a:latin typeface="+mn-ea"/>
                <a:ea typeface="+mn-ea"/>
              </a:rPr>
              <a:t>TOP</a:t>
            </a:r>
            <a:r>
              <a:rPr kumimoji="1" lang="ja-JP" altLang="en-US" sz="1200" dirty="0">
                <a:latin typeface="+mn-ea"/>
                <a:ea typeface="+mn-ea"/>
              </a:rPr>
              <a:t>へ遷移してしまう。ユーザーは単に、カート内のアイテムを削除したい可能性を考えると、サイトトップへ遷移してしまうことはストレスを与えてしまう。</a:t>
            </a:r>
            <a:endParaRPr kumimoji="1" lang="en-US" altLang="ja-JP" sz="1200" dirty="0">
              <a:latin typeface="+mn-ea"/>
              <a:ea typeface="+mn-ea"/>
            </a:endParaRPr>
          </a:p>
        </p:txBody>
      </p:sp>
      <p:sp>
        <p:nvSpPr>
          <p:cNvPr id="35" name="テキスト プレースホルダー 2">
            <a:extLst>
              <a:ext uri="{FF2B5EF4-FFF2-40B4-BE49-F238E27FC236}">
                <a16:creationId xmlns:a16="http://schemas.microsoft.com/office/drawing/2014/main" id="{9654B393-F8CA-9C17-AF12-5FA032C9A1B1}"/>
              </a:ext>
            </a:extLst>
          </p:cNvPr>
          <p:cNvSpPr txBox="1">
            <a:spLocks/>
          </p:cNvSpPr>
          <p:nvPr/>
        </p:nvSpPr>
        <p:spPr>
          <a:xfrm>
            <a:off x="339724" y="4433331"/>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② サイト</a:t>
            </a:r>
            <a:r>
              <a:rPr lang="en-US" altLang="ja-JP" b="1" kern="0" dirty="0">
                <a:solidFill>
                  <a:srgbClr val="2669AC"/>
                </a:solidFill>
                <a:latin typeface="+mj-ea"/>
                <a:ea typeface="+mj-ea"/>
              </a:rPr>
              <a:t>TOP</a:t>
            </a:r>
            <a:r>
              <a:rPr lang="ja-JP" altLang="en-US" b="1" kern="0" dirty="0">
                <a:solidFill>
                  <a:srgbClr val="2669AC"/>
                </a:solidFill>
                <a:latin typeface="+mj-ea"/>
                <a:ea typeface="+mj-ea"/>
              </a:rPr>
              <a:t>へ強制遷移 </a:t>
            </a:r>
          </a:p>
        </p:txBody>
      </p:sp>
      <p:sp>
        <p:nvSpPr>
          <p:cNvPr id="48" name="テキスト プレースホルダー 10">
            <a:extLst>
              <a:ext uri="{FF2B5EF4-FFF2-40B4-BE49-F238E27FC236}">
                <a16:creationId xmlns:a16="http://schemas.microsoft.com/office/drawing/2014/main" id="{482B4CD9-054E-3B6B-09BB-2BFDF4F35F10}"/>
              </a:ext>
            </a:extLst>
          </p:cNvPr>
          <p:cNvSpPr txBox="1">
            <a:spLocks/>
          </p:cNvSpPr>
          <p:nvPr/>
        </p:nvSpPr>
        <p:spPr>
          <a:xfrm>
            <a:off x="3115679" y="1179734"/>
            <a:ext cx="6450596"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A</a:t>
            </a:r>
          </a:p>
        </p:txBody>
      </p:sp>
      <p:sp>
        <p:nvSpPr>
          <p:cNvPr id="11" name="正方形/長方形 10">
            <a:extLst>
              <a:ext uri="{FF2B5EF4-FFF2-40B4-BE49-F238E27FC236}">
                <a16:creationId xmlns:a16="http://schemas.microsoft.com/office/drawing/2014/main" id="{D16D8D07-BD36-94EA-9872-55B39CD0F4C4}"/>
              </a:ext>
            </a:extLst>
          </p:cNvPr>
          <p:cNvSpPr/>
          <p:nvPr/>
        </p:nvSpPr>
        <p:spPr bwMode="auto">
          <a:xfrm>
            <a:off x="339726" y="1894371"/>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4" name="テキスト プレースホルダー 2">
            <a:extLst>
              <a:ext uri="{FF2B5EF4-FFF2-40B4-BE49-F238E27FC236}">
                <a16:creationId xmlns:a16="http://schemas.microsoft.com/office/drawing/2014/main" id="{98FE2648-F878-BE15-113C-919F2F2B557F}"/>
              </a:ext>
            </a:extLst>
          </p:cNvPr>
          <p:cNvSpPr txBox="1">
            <a:spLocks/>
          </p:cNvSpPr>
          <p:nvPr/>
        </p:nvSpPr>
        <p:spPr>
          <a:xfrm>
            <a:off x="339725" y="1973054"/>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別チームの</a:t>
            </a:r>
            <a:r>
              <a:rPr lang="en-US" altLang="ja-JP" b="1" kern="0" dirty="0">
                <a:solidFill>
                  <a:srgbClr val="2669AC"/>
                </a:solidFill>
                <a:latin typeface="+mj-ea"/>
                <a:ea typeface="+mj-ea"/>
              </a:rPr>
              <a:t>TOP</a:t>
            </a:r>
            <a:r>
              <a:rPr lang="ja-JP" altLang="en-US" b="1" kern="0" dirty="0">
                <a:solidFill>
                  <a:srgbClr val="2669AC"/>
                </a:solidFill>
                <a:latin typeface="+mj-ea"/>
                <a:ea typeface="+mj-ea"/>
              </a:rPr>
              <a:t>へ遷移</a:t>
            </a:r>
          </a:p>
        </p:txBody>
      </p:sp>
      <p:sp>
        <p:nvSpPr>
          <p:cNvPr id="7" name="正方形/長方形 6">
            <a:extLst>
              <a:ext uri="{FF2B5EF4-FFF2-40B4-BE49-F238E27FC236}">
                <a16:creationId xmlns:a16="http://schemas.microsoft.com/office/drawing/2014/main" id="{52C54F47-62DC-2132-4497-B0B533629893}"/>
              </a:ext>
            </a:extLst>
          </p:cNvPr>
          <p:cNvSpPr/>
          <p:nvPr/>
        </p:nvSpPr>
        <p:spPr bwMode="auto">
          <a:xfrm>
            <a:off x="6472945" y="3503321"/>
            <a:ext cx="1036320" cy="276186"/>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pic>
        <p:nvPicPr>
          <p:cNvPr id="26" name="図 2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2EAA4A84-E977-9BB1-42D1-D8846944C4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1193" y="2082362"/>
            <a:ext cx="974029" cy="1883481"/>
          </a:xfrm>
          <a:prstGeom prst="rect">
            <a:avLst/>
          </a:prstGeom>
        </p:spPr>
      </p:pic>
      <p:pic>
        <p:nvPicPr>
          <p:cNvPr id="36" name="図 35"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1B661A68-F65F-7A5D-B4BD-72F5FBF3ED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6168" y="4741327"/>
            <a:ext cx="926398" cy="1667041"/>
          </a:xfrm>
          <a:prstGeom prst="rect">
            <a:avLst/>
          </a:prstGeom>
        </p:spPr>
      </p:pic>
      <p:sp>
        <p:nvSpPr>
          <p:cNvPr id="44" name="正方形/長方形 43">
            <a:extLst>
              <a:ext uri="{FF2B5EF4-FFF2-40B4-BE49-F238E27FC236}">
                <a16:creationId xmlns:a16="http://schemas.microsoft.com/office/drawing/2014/main" id="{710463B1-DC13-E2FE-F7DB-8A4A70F7340E}"/>
              </a:ext>
            </a:extLst>
          </p:cNvPr>
          <p:cNvSpPr/>
          <p:nvPr/>
        </p:nvSpPr>
        <p:spPr bwMode="auto">
          <a:xfrm>
            <a:off x="6165078" y="5773244"/>
            <a:ext cx="281084" cy="276186"/>
          </a:xfrm>
          <a:prstGeom prst="rect">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52" name="正方形/長方形 51">
            <a:extLst>
              <a:ext uri="{FF2B5EF4-FFF2-40B4-BE49-F238E27FC236}">
                <a16:creationId xmlns:a16="http://schemas.microsoft.com/office/drawing/2014/main" id="{8BF775C4-48DA-3A14-3ABD-1638F3A7EB0C}"/>
              </a:ext>
            </a:extLst>
          </p:cNvPr>
          <p:cNvSpPr/>
          <p:nvPr/>
        </p:nvSpPr>
        <p:spPr bwMode="auto">
          <a:xfrm>
            <a:off x="6532762" y="4727069"/>
            <a:ext cx="1147664" cy="875782"/>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cxnSp>
        <p:nvCxnSpPr>
          <p:cNvPr id="54" name="直線コネクタ 53">
            <a:extLst>
              <a:ext uri="{FF2B5EF4-FFF2-40B4-BE49-F238E27FC236}">
                <a16:creationId xmlns:a16="http://schemas.microsoft.com/office/drawing/2014/main" id="{A7203F29-B538-3697-4A13-3985881F8DCC}"/>
              </a:ext>
            </a:extLst>
          </p:cNvPr>
          <p:cNvCxnSpPr>
            <a:cxnSpLocks/>
          </p:cNvCxnSpPr>
          <p:nvPr/>
        </p:nvCxnSpPr>
        <p:spPr bwMode="auto">
          <a:xfrm flipV="1">
            <a:off x="6189840" y="4852804"/>
            <a:ext cx="329814" cy="917397"/>
          </a:xfrm>
          <a:prstGeom prst="line">
            <a:avLst/>
          </a:prstGeom>
          <a:solidFill>
            <a:srgbClr val="66CCFF"/>
          </a:solidFill>
          <a:ln w="9525" cap="flat" cmpd="sng" algn="ctr">
            <a:solidFill>
              <a:srgbClr val="FF0000"/>
            </a:solidFill>
            <a:prstDash val="sysDash"/>
            <a:round/>
            <a:headEnd type="none" w="med" len="med"/>
            <a:tailEnd type="none" w="med" len="med"/>
          </a:ln>
          <a:effectLst/>
        </p:spPr>
      </p:cxnSp>
      <p:sp>
        <p:nvSpPr>
          <p:cNvPr id="45" name="楕円 44">
            <a:extLst>
              <a:ext uri="{FF2B5EF4-FFF2-40B4-BE49-F238E27FC236}">
                <a16:creationId xmlns:a16="http://schemas.microsoft.com/office/drawing/2014/main" id="{F7B47E93-D262-548D-390E-6FAF2B26A593}"/>
              </a:ext>
            </a:extLst>
          </p:cNvPr>
          <p:cNvSpPr/>
          <p:nvPr/>
        </p:nvSpPr>
        <p:spPr bwMode="auto">
          <a:xfrm>
            <a:off x="6385666" y="4601060"/>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46" name="テキスト ボックス 45">
            <a:extLst>
              <a:ext uri="{FF2B5EF4-FFF2-40B4-BE49-F238E27FC236}">
                <a16:creationId xmlns:a16="http://schemas.microsoft.com/office/drawing/2014/main" id="{67E709D4-761A-3953-1D0C-D9641B5FF9BD}"/>
              </a:ext>
            </a:extLst>
          </p:cNvPr>
          <p:cNvSpPr txBox="1"/>
          <p:nvPr/>
        </p:nvSpPr>
        <p:spPr>
          <a:xfrm>
            <a:off x="6382352" y="4610360"/>
            <a:ext cx="324128" cy="276999"/>
          </a:xfrm>
          <a:prstGeom prst="rect">
            <a:avLst/>
          </a:prstGeom>
          <a:noFill/>
        </p:spPr>
        <p:txBody>
          <a:bodyPr wrap="square" rtlCol="0">
            <a:spAutoFit/>
          </a:bodyPr>
          <a:lstStyle/>
          <a:p>
            <a:pPr fontAlgn="auto">
              <a:spcBef>
                <a:spcPts val="0"/>
              </a:spcBef>
              <a:spcAft>
                <a:spcPts val="0"/>
              </a:spcAft>
            </a:pPr>
            <a:r>
              <a:rPr lang="en-US" altLang="ja-JP" sz="1200" b="1" dirty="0">
                <a:latin typeface="+mn-ea"/>
                <a:ea typeface="+mn-ea"/>
              </a:rPr>
              <a:t>2</a:t>
            </a:r>
            <a:endParaRPr kumimoji="1" lang="ja-JP" altLang="en-US" sz="1200" b="1" dirty="0">
              <a:latin typeface="+mn-ea"/>
              <a:ea typeface="+mn-ea"/>
            </a:endParaRPr>
          </a:p>
        </p:txBody>
      </p:sp>
      <p:cxnSp>
        <p:nvCxnSpPr>
          <p:cNvPr id="60" name="直線コネクタ 59">
            <a:extLst>
              <a:ext uri="{FF2B5EF4-FFF2-40B4-BE49-F238E27FC236}">
                <a16:creationId xmlns:a16="http://schemas.microsoft.com/office/drawing/2014/main" id="{16C4E6ED-F7E4-A651-6F22-67BCCFDB9684}"/>
              </a:ext>
            </a:extLst>
          </p:cNvPr>
          <p:cNvCxnSpPr>
            <a:cxnSpLocks/>
          </p:cNvCxnSpPr>
          <p:nvPr/>
        </p:nvCxnSpPr>
        <p:spPr bwMode="auto">
          <a:xfrm flipV="1">
            <a:off x="6476961" y="5613215"/>
            <a:ext cx="1227922" cy="418443"/>
          </a:xfrm>
          <a:prstGeom prst="line">
            <a:avLst/>
          </a:prstGeom>
          <a:solidFill>
            <a:srgbClr val="66CCFF"/>
          </a:solidFill>
          <a:ln w="9525" cap="flat" cmpd="sng" algn="ctr">
            <a:solidFill>
              <a:srgbClr val="FF0000"/>
            </a:solidFill>
            <a:prstDash val="sysDash"/>
            <a:round/>
            <a:headEnd type="none" w="med" len="med"/>
            <a:tailEnd type="none" w="med" len="med"/>
          </a:ln>
          <a:effectLst/>
        </p:spPr>
      </p:cxnSp>
      <p:pic>
        <p:nvPicPr>
          <p:cNvPr id="64" name="図 6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AD68DB89-6AF5-11D2-DB45-648CD527BE6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69167" y="4666114"/>
            <a:ext cx="974030" cy="1752753"/>
          </a:xfrm>
          <a:prstGeom prst="rect">
            <a:avLst/>
          </a:prstGeom>
        </p:spPr>
      </p:pic>
      <p:sp>
        <p:nvSpPr>
          <p:cNvPr id="69" name="楕円 68">
            <a:extLst>
              <a:ext uri="{FF2B5EF4-FFF2-40B4-BE49-F238E27FC236}">
                <a16:creationId xmlns:a16="http://schemas.microsoft.com/office/drawing/2014/main" id="{F468E1A2-F1F0-4587-C9C2-0C5B0B6F205A}"/>
              </a:ext>
            </a:extLst>
          </p:cNvPr>
          <p:cNvSpPr/>
          <p:nvPr/>
        </p:nvSpPr>
        <p:spPr bwMode="auto">
          <a:xfrm>
            <a:off x="6306294" y="3317245"/>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71" name="テキスト ボックス 70">
            <a:extLst>
              <a:ext uri="{FF2B5EF4-FFF2-40B4-BE49-F238E27FC236}">
                <a16:creationId xmlns:a16="http://schemas.microsoft.com/office/drawing/2014/main" id="{E36A107E-34DE-7339-5498-7823AFE12C3B}"/>
              </a:ext>
            </a:extLst>
          </p:cNvPr>
          <p:cNvSpPr txBox="1"/>
          <p:nvPr/>
        </p:nvSpPr>
        <p:spPr>
          <a:xfrm>
            <a:off x="6305620" y="3342599"/>
            <a:ext cx="324128" cy="276999"/>
          </a:xfrm>
          <a:prstGeom prst="rect">
            <a:avLst/>
          </a:prstGeom>
          <a:noFill/>
        </p:spPr>
        <p:txBody>
          <a:bodyPr wrap="square" rtlCol="0">
            <a:spAutoFit/>
          </a:bodyPr>
          <a:lstStyle/>
          <a:p>
            <a:pPr fontAlgn="auto">
              <a:spcBef>
                <a:spcPts val="0"/>
              </a:spcBef>
              <a:spcAft>
                <a:spcPts val="0"/>
              </a:spcAft>
            </a:pPr>
            <a:r>
              <a:rPr kumimoji="1" lang="en-US" altLang="ja-JP" sz="1200" b="1" dirty="0">
                <a:latin typeface="+mn-ea"/>
                <a:ea typeface="+mn-ea"/>
              </a:rPr>
              <a:t>1</a:t>
            </a:r>
            <a:endParaRPr kumimoji="1" lang="ja-JP" altLang="en-US" sz="1200" b="1" dirty="0">
              <a:latin typeface="+mn-ea"/>
              <a:ea typeface="+mn-ea"/>
            </a:endParaRPr>
          </a:p>
        </p:txBody>
      </p:sp>
      <p:sp>
        <p:nvSpPr>
          <p:cNvPr id="72" name="テキスト ボックス 71">
            <a:extLst>
              <a:ext uri="{FF2B5EF4-FFF2-40B4-BE49-F238E27FC236}">
                <a16:creationId xmlns:a16="http://schemas.microsoft.com/office/drawing/2014/main" id="{F88EA33F-7823-A988-72D5-341C220C13F2}"/>
              </a:ext>
            </a:extLst>
          </p:cNvPr>
          <p:cNvSpPr txBox="1"/>
          <p:nvPr/>
        </p:nvSpPr>
        <p:spPr>
          <a:xfrm>
            <a:off x="339726" y="2477343"/>
            <a:ext cx="3916427" cy="1569660"/>
          </a:xfrm>
          <a:prstGeom prst="rect">
            <a:avLst/>
          </a:prstGeom>
          <a:noFill/>
        </p:spPr>
        <p:txBody>
          <a:bodyPr wrap="square">
            <a:spAutoFit/>
          </a:bodyPr>
          <a:lstStyle/>
          <a:p>
            <a:r>
              <a:rPr kumimoji="1" lang="ja-JP" altLang="en-US" sz="1200" dirty="0">
                <a:latin typeface="+mn-ea"/>
                <a:ea typeface="+mn-ea"/>
              </a:rPr>
              <a:t>ベガルタ仙台の試合一覧から、座席選択画面へ入ってきた場合、「クラブトップへ戻る」をクリックすると、</a:t>
            </a:r>
            <a:br>
              <a:rPr kumimoji="1" lang="en-US" altLang="ja-JP" sz="1200" dirty="0">
                <a:latin typeface="+mn-ea"/>
                <a:ea typeface="+mn-ea"/>
              </a:rPr>
            </a:br>
            <a:r>
              <a:rPr lang="en-US" altLang="ja-JP" sz="1200" dirty="0">
                <a:latin typeface="+mn-ea"/>
                <a:ea typeface="+mn-ea"/>
              </a:rPr>
              <a:t>HOME</a:t>
            </a:r>
            <a:r>
              <a:rPr lang="ja-JP" altLang="en-US" sz="1200" dirty="0">
                <a:latin typeface="+mn-ea"/>
                <a:ea typeface="+mn-ea"/>
              </a:rPr>
              <a:t>チーム（栃木</a:t>
            </a:r>
            <a:r>
              <a:rPr lang="en-US" altLang="ja-JP" sz="1200" dirty="0">
                <a:latin typeface="+mn-ea"/>
                <a:ea typeface="+mn-ea"/>
              </a:rPr>
              <a:t>SC</a:t>
            </a:r>
            <a:r>
              <a:rPr lang="ja-JP" altLang="en-US" sz="1200" dirty="0">
                <a:latin typeface="+mn-ea"/>
                <a:ea typeface="+mn-ea"/>
              </a:rPr>
              <a:t>）の試合一覧へ戻ってしまう。</a:t>
            </a:r>
            <a:br>
              <a:rPr lang="en-US" altLang="ja-JP" sz="1200" dirty="0">
                <a:latin typeface="+mn-ea"/>
                <a:ea typeface="+mn-ea"/>
              </a:rPr>
            </a:br>
            <a:r>
              <a:rPr lang="ja-JP" altLang="en-US" sz="1200" dirty="0">
                <a:latin typeface="+mn-ea"/>
                <a:ea typeface="+mn-ea"/>
              </a:rPr>
              <a:t>選択途中に、他の試合へ変更したい場合、ユーザーの想定（ベガルタ仙台試合一覧）とは異なる遷移をするため、ユーザーを困らせてしまう。</a:t>
            </a:r>
            <a:br>
              <a:rPr lang="en-US" altLang="ja-JP" sz="1200" dirty="0">
                <a:latin typeface="+mn-ea"/>
                <a:ea typeface="+mn-ea"/>
              </a:rPr>
            </a:br>
            <a:r>
              <a:rPr lang="ja-JP" altLang="en-US" sz="1200" dirty="0">
                <a:latin typeface="+mn-ea"/>
                <a:ea typeface="+mn-ea"/>
              </a:rPr>
              <a:t>最悪の場合、サイトトップから検索のやり直しとなってしまう。</a:t>
            </a:r>
            <a:endParaRPr kumimoji="1" lang="en-US" altLang="ja-JP" sz="1200" dirty="0">
              <a:latin typeface="+mn-ea"/>
              <a:ea typeface="+mn-ea"/>
            </a:endParaRPr>
          </a:p>
        </p:txBody>
      </p:sp>
      <p:sp>
        <p:nvSpPr>
          <p:cNvPr id="79" name="テキスト ボックス 78">
            <a:extLst>
              <a:ext uri="{FF2B5EF4-FFF2-40B4-BE49-F238E27FC236}">
                <a16:creationId xmlns:a16="http://schemas.microsoft.com/office/drawing/2014/main" id="{2081939B-1660-059B-A1CF-6EC220A58237}"/>
              </a:ext>
            </a:extLst>
          </p:cNvPr>
          <p:cNvSpPr txBox="1"/>
          <p:nvPr/>
        </p:nvSpPr>
        <p:spPr>
          <a:xfrm>
            <a:off x="6330832" y="1671949"/>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座席選択画面</a:t>
            </a:r>
          </a:p>
        </p:txBody>
      </p:sp>
      <p:sp>
        <p:nvSpPr>
          <p:cNvPr id="81" name="テキスト ボックス 80">
            <a:extLst>
              <a:ext uri="{FF2B5EF4-FFF2-40B4-BE49-F238E27FC236}">
                <a16:creationId xmlns:a16="http://schemas.microsoft.com/office/drawing/2014/main" id="{962DBCCF-CA92-290D-118D-D7016F34E6A6}"/>
              </a:ext>
            </a:extLst>
          </p:cNvPr>
          <p:cNvSpPr txBox="1"/>
          <p:nvPr/>
        </p:nvSpPr>
        <p:spPr>
          <a:xfrm>
            <a:off x="8187206" y="1663923"/>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kumimoji="1" lang="ja-JP" altLang="en-US" b="1" dirty="0">
                <a:solidFill>
                  <a:schemeClr val="tx2"/>
                </a:solidFill>
                <a:latin typeface="Impact" pitchFamily="34" charset="0"/>
                <a:ea typeface="+mn-ea"/>
              </a:rPr>
              <a:t>遷移後</a:t>
            </a:r>
          </a:p>
        </p:txBody>
      </p:sp>
      <p:sp>
        <p:nvSpPr>
          <p:cNvPr id="84" name="正方形/長方形 83">
            <a:extLst>
              <a:ext uri="{FF2B5EF4-FFF2-40B4-BE49-F238E27FC236}">
                <a16:creationId xmlns:a16="http://schemas.microsoft.com/office/drawing/2014/main" id="{198A7800-767D-CBC2-DB22-D6883DBDC08E}"/>
              </a:ext>
            </a:extLst>
          </p:cNvPr>
          <p:cNvSpPr/>
          <p:nvPr/>
        </p:nvSpPr>
        <p:spPr bwMode="auto">
          <a:xfrm>
            <a:off x="5323251" y="4389115"/>
            <a:ext cx="4236720" cy="2192260"/>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85" name="テキスト ボックス 84">
            <a:extLst>
              <a:ext uri="{FF2B5EF4-FFF2-40B4-BE49-F238E27FC236}">
                <a16:creationId xmlns:a16="http://schemas.microsoft.com/office/drawing/2014/main" id="{D32C5C2C-3DFA-B75C-AEDD-EDBF075606A1}"/>
              </a:ext>
            </a:extLst>
          </p:cNvPr>
          <p:cNvSpPr txBox="1"/>
          <p:nvPr/>
        </p:nvSpPr>
        <p:spPr>
          <a:xfrm>
            <a:off x="5708116" y="4161459"/>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座席選択画面</a:t>
            </a:r>
          </a:p>
        </p:txBody>
      </p:sp>
      <p:sp>
        <p:nvSpPr>
          <p:cNvPr id="86" name="テキスト ボックス 85">
            <a:extLst>
              <a:ext uri="{FF2B5EF4-FFF2-40B4-BE49-F238E27FC236}">
                <a16:creationId xmlns:a16="http://schemas.microsoft.com/office/drawing/2014/main" id="{AB0A1DB9-E544-5416-5D28-940F6E1126E3}"/>
              </a:ext>
            </a:extLst>
          </p:cNvPr>
          <p:cNvSpPr txBox="1"/>
          <p:nvPr/>
        </p:nvSpPr>
        <p:spPr>
          <a:xfrm>
            <a:off x="7914280" y="4161459"/>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kumimoji="1" lang="ja-JP" altLang="en-US" b="1" dirty="0">
                <a:solidFill>
                  <a:schemeClr val="tx2"/>
                </a:solidFill>
                <a:latin typeface="Impact" pitchFamily="34" charset="0"/>
                <a:ea typeface="+mn-ea"/>
              </a:rPr>
              <a:t>遷移後</a:t>
            </a:r>
          </a:p>
        </p:txBody>
      </p:sp>
      <p:sp>
        <p:nvSpPr>
          <p:cNvPr id="89" name="正方形/長方形 88">
            <a:extLst>
              <a:ext uri="{FF2B5EF4-FFF2-40B4-BE49-F238E27FC236}">
                <a16:creationId xmlns:a16="http://schemas.microsoft.com/office/drawing/2014/main" id="{CEF18A03-F4D0-B036-E816-8A537423F515}"/>
              </a:ext>
            </a:extLst>
          </p:cNvPr>
          <p:cNvSpPr/>
          <p:nvPr/>
        </p:nvSpPr>
        <p:spPr bwMode="auto">
          <a:xfrm>
            <a:off x="7163486" y="5011759"/>
            <a:ext cx="388041" cy="276186"/>
          </a:xfrm>
          <a:prstGeom prst="rect">
            <a:avLst/>
          </a:prstGeom>
          <a:noFill/>
          <a:ln w="1905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93" name="テキスト ボックス 92">
            <a:extLst>
              <a:ext uri="{FF2B5EF4-FFF2-40B4-BE49-F238E27FC236}">
                <a16:creationId xmlns:a16="http://schemas.microsoft.com/office/drawing/2014/main" id="{7DF4C841-11A8-E22E-E598-CA25461039B3}"/>
              </a:ext>
            </a:extLst>
          </p:cNvPr>
          <p:cNvSpPr txBox="1"/>
          <p:nvPr/>
        </p:nvSpPr>
        <p:spPr>
          <a:xfrm>
            <a:off x="4474458" y="1695365"/>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lang="ja-JP" altLang="en-US" b="1" dirty="0">
                <a:solidFill>
                  <a:schemeClr val="tx2"/>
                </a:solidFill>
                <a:latin typeface="Impact" pitchFamily="34" charset="0"/>
                <a:ea typeface="+mn-ea"/>
              </a:rPr>
              <a:t>仙台を選択</a:t>
            </a:r>
            <a:endParaRPr kumimoji="1" lang="ja-JP" altLang="en-US" b="1" dirty="0">
              <a:solidFill>
                <a:schemeClr val="tx2"/>
              </a:solidFill>
              <a:latin typeface="Impact" pitchFamily="34" charset="0"/>
              <a:ea typeface="+mn-ea"/>
            </a:endParaRPr>
          </a:p>
        </p:txBody>
      </p:sp>
      <p:pic>
        <p:nvPicPr>
          <p:cNvPr id="94" name="図 9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4E16F057-ECEF-088E-C3A4-79318E1BE6F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18445" y="2105624"/>
            <a:ext cx="974030" cy="1752753"/>
          </a:xfrm>
          <a:prstGeom prst="rect">
            <a:avLst/>
          </a:prstGeom>
        </p:spPr>
      </p:pic>
      <p:sp>
        <p:nvSpPr>
          <p:cNvPr id="95" name="楕円 94">
            <a:extLst>
              <a:ext uri="{FF2B5EF4-FFF2-40B4-BE49-F238E27FC236}">
                <a16:creationId xmlns:a16="http://schemas.microsoft.com/office/drawing/2014/main" id="{DD95D850-24AA-BFF0-0E64-BB8693E4A901}"/>
              </a:ext>
            </a:extLst>
          </p:cNvPr>
          <p:cNvSpPr/>
          <p:nvPr/>
        </p:nvSpPr>
        <p:spPr bwMode="auto">
          <a:xfrm>
            <a:off x="6035844" y="2820156"/>
            <a:ext cx="410318" cy="410318"/>
          </a:xfrm>
          <a:prstGeom prst="ellipse">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cxnSp>
        <p:nvCxnSpPr>
          <p:cNvPr id="96" name="直線矢印コネクタ 95">
            <a:extLst>
              <a:ext uri="{FF2B5EF4-FFF2-40B4-BE49-F238E27FC236}">
                <a16:creationId xmlns:a16="http://schemas.microsoft.com/office/drawing/2014/main" id="{8E097105-9D21-A81E-0863-CEB76DB54D7A}"/>
              </a:ext>
            </a:extLst>
          </p:cNvPr>
          <p:cNvCxnSpPr>
            <a:cxnSpLocks/>
          </p:cNvCxnSpPr>
          <p:nvPr/>
        </p:nvCxnSpPr>
        <p:spPr bwMode="auto">
          <a:xfrm>
            <a:off x="6121336" y="3025315"/>
            <a:ext cx="271293" cy="0"/>
          </a:xfrm>
          <a:prstGeom prst="straightConnector1">
            <a:avLst/>
          </a:prstGeom>
          <a:solidFill>
            <a:srgbClr val="66CCFF"/>
          </a:solidFill>
          <a:ln w="57150" cap="flat" cmpd="sng" algn="ctr">
            <a:solidFill>
              <a:schemeClr val="bg1"/>
            </a:solidFill>
            <a:prstDash val="solid"/>
            <a:round/>
            <a:headEnd type="none" w="med" len="med"/>
            <a:tailEnd type="triangle"/>
          </a:ln>
          <a:effectLst/>
        </p:spPr>
      </p:cxnSp>
      <p:sp>
        <p:nvSpPr>
          <p:cNvPr id="98" name="楕円 97">
            <a:extLst>
              <a:ext uri="{FF2B5EF4-FFF2-40B4-BE49-F238E27FC236}">
                <a16:creationId xmlns:a16="http://schemas.microsoft.com/office/drawing/2014/main" id="{F2755796-7136-7905-F8BF-CA6495832D9C}"/>
              </a:ext>
            </a:extLst>
          </p:cNvPr>
          <p:cNvSpPr/>
          <p:nvPr/>
        </p:nvSpPr>
        <p:spPr bwMode="auto">
          <a:xfrm>
            <a:off x="4783772" y="3238706"/>
            <a:ext cx="281084" cy="281084"/>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99" name="楕円 98">
            <a:extLst>
              <a:ext uri="{FF2B5EF4-FFF2-40B4-BE49-F238E27FC236}">
                <a16:creationId xmlns:a16="http://schemas.microsoft.com/office/drawing/2014/main" id="{CD3862F9-EEFC-84A0-34A7-45D2735F55C4}"/>
              </a:ext>
            </a:extLst>
          </p:cNvPr>
          <p:cNvSpPr/>
          <p:nvPr/>
        </p:nvSpPr>
        <p:spPr bwMode="auto">
          <a:xfrm>
            <a:off x="5848101" y="2971310"/>
            <a:ext cx="144313" cy="144313"/>
          </a:xfrm>
          <a:prstGeom prst="ellipse">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00" name="楕円 99">
            <a:extLst>
              <a:ext uri="{FF2B5EF4-FFF2-40B4-BE49-F238E27FC236}">
                <a16:creationId xmlns:a16="http://schemas.microsoft.com/office/drawing/2014/main" id="{14556709-B31E-6C6E-8842-4E96B410DD5F}"/>
              </a:ext>
            </a:extLst>
          </p:cNvPr>
          <p:cNvSpPr/>
          <p:nvPr/>
        </p:nvSpPr>
        <p:spPr bwMode="auto">
          <a:xfrm>
            <a:off x="5677967" y="2991956"/>
            <a:ext cx="94186" cy="94186"/>
          </a:xfrm>
          <a:prstGeom prst="ellipse">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01" name="楕円 100">
            <a:extLst>
              <a:ext uri="{FF2B5EF4-FFF2-40B4-BE49-F238E27FC236}">
                <a16:creationId xmlns:a16="http://schemas.microsoft.com/office/drawing/2014/main" id="{DA8716CE-F201-0F35-C1DF-F33A066E917A}"/>
              </a:ext>
            </a:extLst>
          </p:cNvPr>
          <p:cNvSpPr/>
          <p:nvPr/>
        </p:nvSpPr>
        <p:spPr bwMode="auto">
          <a:xfrm>
            <a:off x="5973752" y="1808936"/>
            <a:ext cx="144313" cy="144313"/>
          </a:xfrm>
          <a:prstGeom prst="ellipse">
            <a:avLst/>
          </a:prstGeom>
          <a:solidFill>
            <a:schemeClr val="tx2"/>
          </a:solidFill>
          <a:ln w="9525" cap="flat" cmpd="sng" algn="ctr">
            <a:solidFill>
              <a:schemeClr val="bg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02" name="テキスト ボックス 101">
            <a:extLst>
              <a:ext uri="{FF2B5EF4-FFF2-40B4-BE49-F238E27FC236}">
                <a16:creationId xmlns:a16="http://schemas.microsoft.com/office/drawing/2014/main" id="{81F112FD-1467-1896-FB70-5596467B63ED}"/>
              </a:ext>
            </a:extLst>
          </p:cNvPr>
          <p:cNvSpPr txBox="1"/>
          <p:nvPr/>
        </p:nvSpPr>
        <p:spPr>
          <a:xfrm>
            <a:off x="5713648" y="1960867"/>
            <a:ext cx="700755" cy="246221"/>
          </a:xfrm>
          <a:prstGeom prst="rect">
            <a:avLst/>
          </a:prstGeom>
          <a:noFill/>
        </p:spPr>
        <p:txBody>
          <a:bodyPr wrap="square">
            <a:spAutoFit/>
          </a:bodyPr>
          <a:lstStyle/>
          <a:p>
            <a:r>
              <a:rPr lang="ja-JP" altLang="en-US" dirty="0">
                <a:latin typeface="+mn-ea"/>
                <a:ea typeface="+mn-ea"/>
              </a:rPr>
              <a:t>試合選択</a:t>
            </a:r>
            <a:endParaRPr kumimoji="1" lang="en-US" altLang="ja-JP" dirty="0">
              <a:latin typeface="+mn-ea"/>
              <a:ea typeface="+mn-ea"/>
            </a:endParaRPr>
          </a:p>
        </p:txBody>
      </p:sp>
      <p:cxnSp>
        <p:nvCxnSpPr>
          <p:cNvPr id="103" name="コネクタ: カギ線 102">
            <a:extLst>
              <a:ext uri="{FF2B5EF4-FFF2-40B4-BE49-F238E27FC236}">
                <a16:creationId xmlns:a16="http://schemas.microsoft.com/office/drawing/2014/main" id="{DAFD71A8-16FE-8284-C013-3A2E40AF0257}"/>
              </a:ext>
            </a:extLst>
          </p:cNvPr>
          <p:cNvCxnSpPr>
            <a:cxnSpLocks/>
            <a:stCxn id="7" idx="3"/>
            <a:endCxn id="81" idx="1"/>
          </p:cNvCxnSpPr>
          <p:nvPr/>
        </p:nvCxnSpPr>
        <p:spPr bwMode="auto">
          <a:xfrm flipV="1">
            <a:off x="7509265" y="1837040"/>
            <a:ext cx="677941" cy="1804374"/>
          </a:xfrm>
          <a:prstGeom prst="bentConnector3">
            <a:avLst>
              <a:gd name="adj1" fmla="val 50000"/>
            </a:avLst>
          </a:prstGeom>
          <a:solidFill>
            <a:srgbClr val="66CCFF"/>
          </a:solidFill>
          <a:ln w="19050" cap="flat" cmpd="sng" algn="ctr">
            <a:solidFill>
              <a:srgbClr val="FF0000"/>
            </a:solidFill>
            <a:prstDash val="solid"/>
            <a:round/>
            <a:headEnd type="none" w="med" len="med"/>
            <a:tailEnd type="triangle"/>
          </a:ln>
          <a:effectLst/>
        </p:spPr>
      </p:cxnSp>
      <p:cxnSp>
        <p:nvCxnSpPr>
          <p:cNvPr id="109" name="コネクタ: カギ線 108">
            <a:extLst>
              <a:ext uri="{FF2B5EF4-FFF2-40B4-BE49-F238E27FC236}">
                <a16:creationId xmlns:a16="http://schemas.microsoft.com/office/drawing/2014/main" id="{F972CEE8-82BD-82F7-CFEF-AB874FD59D75}"/>
              </a:ext>
            </a:extLst>
          </p:cNvPr>
          <p:cNvCxnSpPr>
            <a:cxnSpLocks/>
            <a:stCxn id="89" idx="3"/>
            <a:endCxn id="86" idx="1"/>
          </p:cNvCxnSpPr>
          <p:nvPr/>
        </p:nvCxnSpPr>
        <p:spPr bwMode="auto">
          <a:xfrm flipV="1">
            <a:off x="7551527" y="4334576"/>
            <a:ext cx="362753" cy="815276"/>
          </a:xfrm>
          <a:prstGeom prst="bentConnector3">
            <a:avLst>
              <a:gd name="adj1" fmla="val 60289"/>
            </a:avLst>
          </a:prstGeom>
          <a:solidFill>
            <a:srgbClr val="66CCFF"/>
          </a:solidFill>
          <a:ln w="190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65132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8EA06-3E58-71D3-4161-7F3B7BFD14A1}"/>
            </a:ext>
          </a:extLst>
        </p:cNvPr>
        <p:cNvGrpSpPr/>
        <p:nvPr/>
      </p:nvGrpSpPr>
      <p:grpSpPr>
        <a:xfrm>
          <a:off x="0" y="0"/>
          <a:ext cx="0" cy="0"/>
          <a:chOff x="0" y="0"/>
          <a:chExt cx="0" cy="0"/>
        </a:xfrm>
      </p:grpSpPr>
      <p:sp>
        <p:nvSpPr>
          <p:cNvPr id="73" name="正方形/長方形 72">
            <a:extLst>
              <a:ext uri="{FF2B5EF4-FFF2-40B4-BE49-F238E27FC236}">
                <a16:creationId xmlns:a16="http://schemas.microsoft.com/office/drawing/2014/main" id="{EADE30C4-D317-360D-433B-88CE36CEFA8C}"/>
              </a:ext>
            </a:extLst>
          </p:cNvPr>
          <p:cNvSpPr/>
          <p:nvPr/>
        </p:nvSpPr>
        <p:spPr bwMode="auto">
          <a:xfrm>
            <a:off x="6101182" y="1896285"/>
            <a:ext cx="2937037" cy="2192260"/>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 name="正方形/長方形 1">
            <a:extLst>
              <a:ext uri="{FF2B5EF4-FFF2-40B4-BE49-F238E27FC236}">
                <a16:creationId xmlns:a16="http://schemas.microsoft.com/office/drawing/2014/main" id="{3A4F8623-6BC8-8DD4-AB6C-E5C7DFDF53AD}"/>
              </a:ext>
            </a:extLst>
          </p:cNvPr>
          <p:cNvSpPr/>
          <p:nvPr/>
        </p:nvSpPr>
        <p:spPr bwMode="auto">
          <a:xfrm>
            <a:off x="317944" y="4325737"/>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FE63AFEA-094B-9AFD-1788-AC5D207AE745}"/>
              </a:ext>
            </a:extLst>
          </p:cNvPr>
          <p:cNvSpPr>
            <a:spLocks noGrp="1"/>
          </p:cNvSpPr>
          <p:nvPr>
            <p:ph type="body" sz="quarter" idx="14"/>
          </p:nvPr>
        </p:nvSpPr>
        <p:spPr>
          <a:xfrm>
            <a:off x="0" y="466725"/>
            <a:ext cx="9905999" cy="453183"/>
          </a:xfrm>
        </p:spPr>
        <p:txBody>
          <a:bodyPr/>
          <a:lstStyle/>
          <a:p>
            <a:r>
              <a:rPr lang="en-US" altLang="ja-JP" b="1" dirty="0">
                <a:latin typeface="+mn-ea"/>
              </a:rPr>
              <a:t>04</a:t>
            </a:r>
            <a:r>
              <a:rPr lang="ja-JP" altLang="en-US" b="1" dirty="0">
                <a:latin typeface="+mn-ea"/>
              </a:rPr>
              <a:t>　</a:t>
            </a:r>
            <a:r>
              <a:rPr kumimoji="1" lang="ja-JP" altLang="en-US" b="1" dirty="0"/>
              <a:t>情報の可視性、アクセス性の低さ</a:t>
            </a:r>
          </a:p>
        </p:txBody>
      </p:sp>
      <p:sp>
        <p:nvSpPr>
          <p:cNvPr id="10" name="テキスト プレースホルダー 10">
            <a:extLst>
              <a:ext uri="{FF2B5EF4-FFF2-40B4-BE49-F238E27FC236}">
                <a16:creationId xmlns:a16="http://schemas.microsoft.com/office/drawing/2014/main" id="{57D2636B-9B34-E5B8-DF44-2311086E9F0E}"/>
              </a:ext>
            </a:extLst>
          </p:cNvPr>
          <p:cNvSpPr>
            <a:spLocks noGrp="1"/>
          </p:cNvSpPr>
          <p:nvPr>
            <p:ph type="body" sz="quarter" idx="12"/>
          </p:nvPr>
        </p:nvSpPr>
        <p:spPr>
          <a:xfrm>
            <a:off x="339726" y="1232706"/>
            <a:ext cx="6450596" cy="484372"/>
          </a:xfrm>
        </p:spPr>
        <p:txBody>
          <a:bodyPr/>
          <a:lstStyle/>
          <a:p>
            <a:r>
              <a:rPr lang="ja-JP" altLang="en-US" sz="1400" b="1" dirty="0">
                <a:latin typeface="+mn-ea"/>
              </a:rPr>
              <a:t>一部の試合情報が初期表示で隠れていたり、視認性が低いため、ユーザーが目的の情報へアクセスすることが難しい。</a:t>
            </a:r>
            <a:endParaRPr lang="en-US" altLang="ja-JP" sz="1400" b="1" dirty="0">
              <a:latin typeface="+mn-ea"/>
            </a:endParaRPr>
          </a:p>
        </p:txBody>
      </p:sp>
      <p:sp>
        <p:nvSpPr>
          <p:cNvPr id="35" name="テキスト プレースホルダー 2">
            <a:extLst>
              <a:ext uri="{FF2B5EF4-FFF2-40B4-BE49-F238E27FC236}">
                <a16:creationId xmlns:a16="http://schemas.microsoft.com/office/drawing/2014/main" id="{5BE22110-5A26-FAC5-ADC9-79C813CE86F2}"/>
              </a:ext>
            </a:extLst>
          </p:cNvPr>
          <p:cNvSpPr txBox="1">
            <a:spLocks/>
          </p:cNvSpPr>
          <p:nvPr/>
        </p:nvSpPr>
        <p:spPr>
          <a:xfrm>
            <a:off x="317943" y="4404420"/>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② </a:t>
            </a:r>
            <a:r>
              <a:rPr lang="en-US" altLang="ja-JP" b="1" kern="0" dirty="0">
                <a:solidFill>
                  <a:srgbClr val="2669AC"/>
                </a:solidFill>
                <a:latin typeface="+mj-ea"/>
                <a:ea typeface="+mj-ea"/>
              </a:rPr>
              <a:t>AWAY</a:t>
            </a:r>
            <a:r>
              <a:rPr lang="ja-JP" altLang="en-US" b="1" kern="0" dirty="0">
                <a:solidFill>
                  <a:srgbClr val="2669AC"/>
                </a:solidFill>
                <a:latin typeface="+mj-ea"/>
                <a:ea typeface="+mj-ea"/>
              </a:rPr>
              <a:t>ゲームへのアクセス性</a:t>
            </a:r>
          </a:p>
        </p:txBody>
      </p:sp>
      <p:sp>
        <p:nvSpPr>
          <p:cNvPr id="48" name="テキスト プレースホルダー 10">
            <a:extLst>
              <a:ext uri="{FF2B5EF4-FFF2-40B4-BE49-F238E27FC236}">
                <a16:creationId xmlns:a16="http://schemas.microsoft.com/office/drawing/2014/main" id="{DB3555E0-CFE6-8A1F-930A-BD3E30CA2350}"/>
              </a:ext>
            </a:extLst>
          </p:cNvPr>
          <p:cNvSpPr txBox="1">
            <a:spLocks/>
          </p:cNvSpPr>
          <p:nvPr/>
        </p:nvSpPr>
        <p:spPr>
          <a:xfrm>
            <a:off x="3115679" y="1179734"/>
            <a:ext cx="6450596"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A</a:t>
            </a:r>
          </a:p>
        </p:txBody>
      </p:sp>
      <p:sp>
        <p:nvSpPr>
          <p:cNvPr id="11" name="正方形/長方形 10">
            <a:extLst>
              <a:ext uri="{FF2B5EF4-FFF2-40B4-BE49-F238E27FC236}">
                <a16:creationId xmlns:a16="http://schemas.microsoft.com/office/drawing/2014/main" id="{1159D6C7-F49F-1D5C-8FA1-380A0EF90886}"/>
              </a:ext>
            </a:extLst>
          </p:cNvPr>
          <p:cNvSpPr/>
          <p:nvPr/>
        </p:nvSpPr>
        <p:spPr bwMode="auto">
          <a:xfrm>
            <a:off x="317944" y="2181628"/>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4" name="テキスト プレースホルダー 2">
            <a:extLst>
              <a:ext uri="{FF2B5EF4-FFF2-40B4-BE49-F238E27FC236}">
                <a16:creationId xmlns:a16="http://schemas.microsoft.com/office/drawing/2014/main" id="{CA489FB5-3060-3380-D395-86A540277BD1}"/>
              </a:ext>
            </a:extLst>
          </p:cNvPr>
          <p:cNvSpPr txBox="1">
            <a:spLocks/>
          </p:cNvSpPr>
          <p:nvPr/>
        </p:nvSpPr>
        <p:spPr>
          <a:xfrm>
            <a:off x="296161" y="2270346"/>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一部チームが非表示</a:t>
            </a:r>
          </a:p>
        </p:txBody>
      </p:sp>
      <p:sp>
        <p:nvSpPr>
          <p:cNvPr id="79" name="テキスト ボックス 78">
            <a:extLst>
              <a:ext uri="{FF2B5EF4-FFF2-40B4-BE49-F238E27FC236}">
                <a16:creationId xmlns:a16="http://schemas.microsoft.com/office/drawing/2014/main" id="{9FFD67B1-B615-0220-884F-7A1359B0C773}"/>
              </a:ext>
            </a:extLst>
          </p:cNvPr>
          <p:cNvSpPr txBox="1"/>
          <p:nvPr/>
        </p:nvSpPr>
        <p:spPr>
          <a:xfrm>
            <a:off x="6915546" y="1727119"/>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lang="ja-JP" altLang="en-US" b="1" dirty="0">
                <a:solidFill>
                  <a:schemeClr val="bg1"/>
                </a:solidFill>
                <a:latin typeface="Impact" pitchFamily="34" charset="0"/>
                <a:ea typeface="+mn-ea"/>
              </a:rPr>
              <a:t>チーム</a:t>
            </a:r>
            <a:r>
              <a:rPr kumimoji="1" lang="ja-JP" altLang="en-US" b="1" dirty="0">
                <a:solidFill>
                  <a:schemeClr val="bg1"/>
                </a:solidFill>
                <a:latin typeface="Impact" pitchFamily="34" charset="0"/>
                <a:ea typeface="+mn-ea"/>
              </a:rPr>
              <a:t>選択画面</a:t>
            </a:r>
          </a:p>
        </p:txBody>
      </p:sp>
      <p:cxnSp>
        <p:nvCxnSpPr>
          <p:cNvPr id="88" name="直線矢印コネクタ 87">
            <a:extLst>
              <a:ext uri="{FF2B5EF4-FFF2-40B4-BE49-F238E27FC236}">
                <a16:creationId xmlns:a16="http://schemas.microsoft.com/office/drawing/2014/main" id="{C61F3D06-3E21-65C5-F9DF-F14F973E6931}"/>
              </a:ext>
            </a:extLst>
          </p:cNvPr>
          <p:cNvCxnSpPr>
            <a:cxnSpLocks/>
          </p:cNvCxnSpPr>
          <p:nvPr/>
        </p:nvCxnSpPr>
        <p:spPr bwMode="auto">
          <a:xfrm>
            <a:off x="7298408" y="5985531"/>
            <a:ext cx="271293" cy="0"/>
          </a:xfrm>
          <a:prstGeom prst="straightConnector1">
            <a:avLst/>
          </a:prstGeom>
          <a:solidFill>
            <a:srgbClr val="66CCFF"/>
          </a:solidFill>
          <a:ln w="57150" cap="flat" cmpd="sng" algn="ctr">
            <a:solidFill>
              <a:schemeClr val="bg1"/>
            </a:solidFill>
            <a:prstDash val="solid"/>
            <a:round/>
            <a:headEnd type="none" w="med" len="med"/>
            <a:tailEnd type="triangle"/>
          </a:ln>
          <a:effectLst/>
        </p:spPr>
      </p:cxnSp>
      <p:pic>
        <p:nvPicPr>
          <p:cNvPr id="6" name="図 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ABC7440-A3DA-2D5A-733A-2442073506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766" y="2139535"/>
            <a:ext cx="1035236" cy="1862892"/>
          </a:xfrm>
          <a:prstGeom prst="rect">
            <a:avLst/>
          </a:prstGeom>
        </p:spPr>
      </p:pic>
      <p:pic>
        <p:nvPicPr>
          <p:cNvPr id="9" name="図 8"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C1678898-265B-D7AB-84AF-49984BECF2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1025" y="2161459"/>
            <a:ext cx="1035236" cy="1862894"/>
          </a:xfrm>
          <a:prstGeom prst="rect">
            <a:avLst/>
          </a:prstGeom>
        </p:spPr>
      </p:pic>
      <p:sp>
        <p:nvSpPr>
          <p:cNvPr id="15" name="正方形/長方形 14">
            <a:extLst>
              <a:ext uri="{FF2B5EF4-FFF2-40B4-BE49-F238E27FC236}">
                <a16:creationId xmlns:a16="http://schemas.microsoft.com/office/drawing/2014/main" id="{8DD6FC85-B578-A552-D028-7921DE76B624}"/>
              </a:ext>
            </a:extLst>
          </p:cNvPr>
          <p:cNvSpPr/>
          <p:nvPr/>
        </p:nvSpPr>
        <p:spPr bwMode="auto">
          <a:xfrm>
            <a:off x="7702943" y="2507778"/>
            <a:ext cx="1147664" cy="34623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7" name="楕円 16">
            <a:extLst>
              <a:ext uri="{FF2B5EF4-FFF2-40B4-BE49-F238E27FC236}">
                <a16:creationId xmlns:a16="http://schemas.microsoft.com/office/drawing/2014/main" id="{23BB487A-A27A-4CEC-A309-488CA4B99C71}"/>
              </a:ext>
            </a:extLst>
          </p:cNvPr>
          <p:cNvSpPr/>
          <p:nvPr/>
        </p:nvSpPr>
        <p:spPr bwMode="auto">
          <a:xfrm>
            <a:off x="7527210" y="2370844"/>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16" name="テキスト ボックス 15">
            <a:extLst>
              <a:ext uri="{FF2B5EF4-FFF2-40B4-BE49-F238E27FC236}">
                <a16:creationId xmlns:a16="http://schemas.microsoft.com/office/drawing/2014/main" id="{80E0CD9B-B570-0417-6FF0-4FC0EE88D897}"/>
              </a:ext>
            </a:extLst>
          </p:cNvPr>
          <p:cNvSpPr txBox="1"/>
          <p:nvPr/>
        </p:nvSpPr>
        <p:spPr>
          <a:xfrm>
            <a:off x="7531548" y="2386331"/>
            <a:ext cx="324128" cy="276999"/>
          </a:xfrm>
          <a:prstGeom prst="rect">
            <a:avLst/>
          </a:prstGeom>
          <a:noFill/>
        </p:spPr>
        <p:txBody>
          <a:bodyPr wrap="square" rtlCol="0">
            <a:spAutoFit/>
          </a:bodyPr>
          <a:lstStyle/>
          <a:p>
            <a:pPr fontAlgn="auto">
              <a:spcBef>
                <a:spcPts val="0"/>
              </a:spcBef>
              <a:spcAft>
                <a:spcPts val="0"/>
              </a:spcAft>
            </a:pPr>
            <a:r>
              <a:rPr kumimoji="1" lang="en-US" altLang="ja-JP" sz="1200" b="1" dirty="0">
                <a:latin typeface="+mn-ea"/>
                <a:ea typeface="+mn-ea"/>
              </a:rPr>
              <a:t>1</a:t>
            </a:r>
            <a:endParaRPr kumimoji="1" lang="ja-JP" altLang="en-US" sz="1200" b="1" dirty="0">
              <a:latin typeface="+mn-ea"/>
              <a:ea typeface="+mn-ea"/>
            </a:endParaRPr>
          </a:p>
        </p:txBody>
      </p:sp>
      <p:pic>
        <p:nvPicPr>
          <p:cNvPr id="24" name="図 23" descr="グラフィカル ユーザー インターフェイス, Web サイト&#10;&#10;AI によって生成されたコンテンツは間違っている可能性があります。">
            <a:extLst>
              <a:ext uri="{FF2B5EF4-FFF2-40B4-BE49-F238E27FC236}">
                <a16:creationId xmlns:a16="http://schemas.microsoft.com/office/drawing/2014/main" id="{F61A7AFB-DDF6-256E-F7BD-58E2AE76A9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49219" y="4591604"/>
            <a:ext cx="1051378" cy="1891940"/>
          </a:xfrm>
          <a:prstGeom prst="rect">
            <a:avLst/>
          </a:prstGeom>
        </p:spPr>
      </p:pic>
      <p:sp>
        <p:nvSpPr>
          <p:cNvPr id="25" name="正方形/長方形 24">
            <a:extLst>
              <a:ext uri="{FF2B5EF4-FFF2-40B4-BE49-F238E27FC236}">
                <a16:creationId xmlns:a16="http://schemas.microsoft.com/office/drawing/2014/main" id="{1A771F4A-3A22-9317-9BE0-27DE5A805841}"/>
              </a:ext>
            </a:extLst>
          </p:cNvPr>
          <p:cNvSpPr/>
          <p:nvPr/>
        </p:nvSpPr>
        <p:spPr bwMode="auto">
          <a:xfrm>
            <a:off x="7548287" y="5363341"/>
            <a:ext cx="573832" cy="238261"/>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8" name="楕円 27">
            <a:extLst>
              <a:ext uri="{FF2B5EF4-FFF2-40B4-BE49-F238E27FC236}">
                <a16:creationId xmlns:a16="http://schemas.microsoft.com/office/drawing/2014/main" id="{76EC6660-3F7C-F464-EC58-25BDF0EB3DA9}"/>
              </a:ext>
            </a:extLst>
          </p:cNvPr>
          <p:cNvSpPr/>
          <p:nvPr/>
        </p:nvSpPr>
        <p:spPr bwMode="auto">
          <a:xfrm>
            <a:off x="8013417" y="5148796"/>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27" name="テキスト ボックス 26">
            <a:extLst>
              <a:ext uri="{FF2B5EF4-FFF2-40B4-BE49-F238E27FC236}">
                <a16:creationId xmlns:a16="http://schemas.microsoft.com/office/drawing/2014/main" id="{11BA7B6E-A131-699A-82A9-1B8056D83010}"/>
              </a:ext>
            </a:extLst>
          </p:cNvPr>
          <p:cNvSpPr txBox="1"/>
          <p:nvPr/>
        </p:nvSpPr>
        <p:spPr>
          <a:xfrm>
            <a:off x="8013417" y="5173077"/>
            <a:ext cx="324128" cy="276999"/>
          </a:xfrm>
          <a:prstGeom prst="rect">
            <a:avLst/>
          </a:prstGeom>
          <a:noFill/>
        </p:spPr>
        <p:txBody>
          <a:bodyPr wrap="square" rtlCol="0">
            <a:spAutoFit/>
          </a:bodyPr>
          <a:lstStyle/>
          <a:p>
            <a:pPr fontAlgn="auto">
              <a:spcBef>
                <a:spcPts val="0"/>
              </a:spcBef>
              <a:spcAft>
                <a:spcPts val="0"/>
              </a:spcAft>
            </a:pPr>
            <a:r>
              <a:rPr lang="en-US" altLang="ja-JP" sz="1200" b="1" dirty="0">
                <a:latin typeface="+mn-ea"/>
                <a:ea typeface="+mn-ea"/>
              </a:rPr>
              <a:t>2</a:t>
            </a:r>
            <a:endParaRPr kumimoji="1" lang="ja-JP" altLang="en-US" sz="1200" b="1" dirty="0">
              <a:latin typeface="+mn-ea"/>
              <a:ea typeface="+mn-ea"/>
            </a:endParaRPr>
          </a:p>
        </p:txBody>
      </p:sp>
      <p:sp>
        <p:nvSpPr>
          <p:cNvPr id="31" name="テキスト ボックス 30">
            <a:extLst>
              <a:ext uri="{FF2B5EF4-FFF2-40B4-BE49-F238E27FC236}">
                <a16:creationId xmlns:a16="http://schemas.microsoft.com/office/drawing/2014/main" id="{FB657B34-22C8-5032-82F3-6865193B344E}"/>
              </a:ext>
            </a:extLst>
          </p:cNvPr>
          <p:cNvSpPr txBox="1"/>
          <p:nvPr/>
        </p:nvSpPr>
        <p:spPr>
          <a:xfrm>
            <a:off x="296161" y="2806265"/>
            <a:ext cx="4627611" cy="1200329"/>
          </a:xfrm>
          <a:prstGeom prst="rect">
            <a:avLst/>
          </a:prstGeom>
          <a:noFill/>
        </p:spPr>
        <p:txBody>
          <a:bodyPr wrap="square">
            <a:spAutoFit/>
          </a:bodyPr>
          <a:lstStyle/>
          <a:p>
            <a:r>
              <a:rPr kumimoji="1" lang="ja-JP" altLang="en-US" sz="1200" dirty="0">
                <a:latin typeface="+mn-ea"/>
                <a:ea typeface="+mn-ea"/>
              </a:rPr>
              <a:t>サイトの初期表示では、</a:t>
            </a:r>
            <a:r>
              <a:rPr kumimoji="1" lang="en-US" altLang="ja-JP" sz="1200" dirty="0">
                <a:latin typeface="+mn-ea"/>
                <a:ea typeface="+mn-ea"/>
              </a:rPr>
              <a:t>J1</a:t>
            </a:r>
            <a:r>
              <a:rPr kumimoji="1" lang="ja-JP" altLang="en-US" sz="1200" dirty="0">
                <a:latin typeface="+mn-ea"/>
                <a:ea typeface="+mn-ea"/>
              </a:rPr>
              <a:t>チームのみが画面に表示され、</a:t>
            </a:r>
            <a:r>
              <a:rPr kumimoji="1" lang="en-US" altLang="ja-JP" sz="1200" dirty="0">
                <a:latin typeface="+mn-ea"/>
                <a:ea typeface="+mn-ea"/>
              </a:rPr>
              <a:t>J2,J3</a:t>
            </a:r>
            <a:r>
              <a:rPr kumimoji="1" lang="ja-JP" altLang="en-US" sz="1200" dirty="0">
                <a:latin typeface="+mn-ea"/>
                <a:ea typeface="+mn-ea"/>
              </a:rPr>
              <a:t>のチームはトグル内に隠れている。そのため、</a:t>
            </a:r>
            <a:r>
              <a:rPr kumimoji="1" lang="en-US" altLang="ja-JP" sz="1200" dirty="0">
                <a:latin typeface="+mn-ea"/>
                <a:ea typeface="+mn-ea"/>
              </a:rPr>
              <a:t>J2</a:t>
            </a:r>
            <a:r>
              <a:rPr kumimoji="1" lang="ja-JP" altLang="en-US" sz="1200" dirty="0">
                <a:latin typeface="+mn-ea"/>
                <a:ea typeface="+mn-ea"/>
              </a:rPr>
              <a:t>や</a:t>
            </a:r>
            <a:r>
              <a:rPr kumimoji="1" lang="en-US" altLang="ja-JP" sz="1200" dirty="0">
                <a:latin typeface="+mn-ea"/>
                <a:ea typeface="+mn-ea"/>
              </a:rPr>
              <a:t>J3</a:t>
            </a:r>
            <a:r>
              <a:rPr kumimoji="1" lang="ja-JP" altLang="en-US" sz="1200" dirty="0">
                <a:latin typeface="+mn-ea"/>
                <a:ea typeface="+mn-ea"/>
              </a:rPr>
              <a:t>の試合を探しているユーザーは該当の項目をクリックしなければチーム情報にアクセスできない。</a:t>
            </a:r>
            <a:br>
              <a:rPr kumimoji="1" lang="en-US" altLang="ja-JP" sz="1200" dirty="0">
                <a:latin typeface="+mn-ea"/>
                <a:ea typeface="+mn-ea"/>
              </a:rPr>
            </a:br>
            <a:r>
              <a:rPr kumimoji="1" lang="ja-JP" altLang="en-US" sz="1200" dirty="0">
                <a:latin typeface="+mn-ea"/>
                <a:ea typeface="+mn-ea"/>
              </a:rPr>
              <a:t>特に、</a:t>
            </a:r>
            <a:r>
              <a:rPr lang="ja-JP" altLang="en-US" sz="1200" dirty="0">
                <a:latin typeface="+mn-ea"/>
                <a:ea typeface="+mn-ea"/>
              </a:rPr>
              <a:t>所属ディビジョンを知らない場合、</a:t>
            </a:r>
            <a:r>
              <a:rPr lang="en-US" altLang="ja-JP" sz="1200" dirty="0">
                <a:latin typeface="+mn-ea"/>
                <a:ea typeface="+mn-ea"/>
              </a:rPr>
              <a:t>J1</a:t>
            </a:r>
            <a:r>
              <a:rPr lang="ja-JP" altLang="en-US" sz="1200" dirty="0">
                <a:latin typeface="+mn-ea"/>
                <a:ea typeface="+mn-ea"/>
              </a:rPr>
              <a:t>の選択肢の中で迷ってしまう可能性が高い。</a:t>
            </a:r>
            <a:endParaRPr kumimoji="1" lang="en-US" altLang="ja-JP" sz="1200" dirty="0">
              <a:latin typeface="+mn-ea"/>
              <a:ea typeface="+mn-ea"/>
            </a:endParaRPr>
          </a:p>
        </p:txBody>
      </p:sp>
      <p:sp>
        <p:nvSpPr>
          <p:cNvPr id="32" name="テキスト ボックス 31">
            <a:extLst>
              <a:ext uri="{FF2B5EF4-FFF2-40B4-BE49-F238E27FC236}">
                <a16:creationId xmlns:a16="http://schemas.microsoft.com/office/drawing/2014/main" id="{AF0A7873-5AF9-B19A-0250-2D5164565C56}"/>
              </a:ext>
            </a:extLst>
          </p:cNvPr>
          <p:cNvSpPr txBox="1"/>
          <p:nvPr/>
        </p:nvSpPr>
        <p:spPr>
          <a:xfrm>
            <a:off x="341871" y="4906735"/>
            <a:ext cx="4627611" cy="1384995"/>
          </a:xfrm>
          <a:prstGeom prst="rect">
            <a:avLst/>
          </a:prstGeom>
          <a:noFill/>
        </p:spPr>
        <p:txBody>
          <a:bodyPr wrap="square">
            <a:spAutoFit/>
          </a:bodyPr>
          <a:lstStyle/>
          <a:p>
            <a:r>
              <a:rPr kumimoji="1" lang="en-US" altLang="ja-JP" sz="1200" dirty="0">
                <a:latin typeface="+mn-ea"/>
                <a:ea typeface="+mn-ea"/>
              </a:rPr>
              <a:t>HOME</a:t>
            </a:r>
            <a:r>
              <a:rPr kumimoji="1" lang="ja-JP" altLang="en-US" sz="1200" dirty="0">
                <a:latin typeface="+mn-ea"/>
                <a:ea typeface="+mn-ea"/>
              </a:rPr>
              <a:t>と</a:t>
            </a:r>
            <a:r>
              <a:rPr kumimoji="1" lang="en-US" altLang="ja-JP" sz="1200" dirty="0">
                <a:latin typeface="+mn-ea"/>
                <a:ea typeface="+mn-ea"/>
              </a:rPr>
              <a:t>AWAY</a:t>
            </a:r>
            <a:r>
              <a:rPr kumimoji="1" lang="ja-JP" altLang="en-US" sz="1200" dirty="0">
                <a:latin typeface="+mn-ea"/>
                <a:ea typeface="+mn-ea"/>
              </a:rPr>
              <a:t>の試合情報が別々に配置されており、特に</a:t>
            </a:r>
            <a:r>
              <a:rPr kumimoji="1" lang="en-US" altLang="ja-JP" sz="1200" dirty="0">
                <a:latin typeface="+mn-ea"/>
                <a:ea typeface="+mn-ea"/>
              </a:rPr>
              <a:t>AWAY</a:t>
            </a:r>
            <a:r>
              <a:rPr kumimoji="1" lang="ja-JP" altLang="en-US" sz="1200" dirty="0">
                <a:latin typeface="+mn-ea"/>
                <a:ea typeface="+mn-ea"/>
              </a:rPr>
              <a:t>の試合は「</a:t>
            </a:r>
            <a:r>
              <a:rPr kumimoji="1" lang="en-US" altLang="ja-JP" sz="1200" dirty="0">
                <a:latin typeface="+mn-ea"/>
                <a:ea typeface="+mn-ea"/>
              </a:rPr>
              <a:t>AWAY</a:t>
            </a:r>
            <a:r>
              <a:rPr kumimoji="1" lang="ja-JP" altLang="en-US" sz="1200" dirty="0">
                <a:latin typeface="+mn-ea"/>
                <a:ea typeface="+mn-ea"/>
              </a:rPr>
              <a:t>」タブをクリックしないと表示されない。また、視認性も低いため、ユーザーが気づかず、目的の試合にたどり着けない可能性が高い。試合情報が分散していることで、特に</a:t>
            </a:r>
            <a:r>
              <a:rPr kumimoji="1" lang="en-US" altLang="ja-JP" sz="1200" dirty="0">
                <a:latin typeface="+mn-ea"/>
                <a:ea typeface="+mn-ea"/>
              </a:rPr>
              <a:t>AWAY</a:t>
            </a:r>
            <a:r>
              <a:rPr kumimoji="1" lang="ja-JP" altLang="en-US" sz="1200" dirty="0">
                <a:latin typeface="+mn-ea"/>
                <a:ea typeface="+mn-ea"/>
              </a:rPr>
              <a:t>の試合を探しているユーザーにとっては大きな障壁となる。</a:t>
            </a:r>
            <a:br>
              <a:rPr kumimoji="1" lang="en-US" altLang="ja-JP" sz="1200" dirty="0">
                <a:latin typeface="+mn-ea"/>
                <a:ea typeface="+mn-ea"/>
              </a:rPr>
            </a:br>
            <a:r>
              <a:rPr kumimoji="1" lang="ja-JP" altLang="en-US" sz="1200" dirty="0">
                <a:latin typeface="+mn-ea"/>
                <a:ea typeface="+mn-ea"/>
              </a:rPr>
              <a:t>結果として、試合を見つけれれず、購入をあきらめてしまうリスクも考えられる。</a:t>
            </a:r>
            <a:endParaRPr kumimoji="1" lang="en-US" altLang="ja-JP" sz="1200" dirty="0">
              <a:latin typeface="+mn-ea"/>
              <a:ea typeface="+mn-ea"/>
            </a:endParaRPr>
          </a:p>
        </p:txBody>
      </p:sp>
      <p:sp>
        <p:nvSpPr>
          <p:cNvPr id="33" name="正方形/長方形 32">
            <a:extLst>
              <a:ext uri="{FF2B5EF4-FFF2-40B4-BE49-F238E27FC236}">
                <a16:creationId xmlns:a16="http://schemas.microsoft.com/office/drawing/2014/main" id="{F758332D-7F39-ABA8-20E1-8DC6050E33AB}"/>
              </a:ext>
            </a:extLst>
          </p:cNvPr>
          <p:cNvSpPr/>
          <p:nvPr/>
        </p:nvSpPr>
        <p:spPr bwMode="auto">
          <a:xfrm>
            <a:off x="6101182" y="4352897"/>
            <a:ext cx="2937037" cy="2192260"/>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85" name="テキスト ボックス 84">
            <a:extLst>
              <a:ext uri="{FF2B5EF4-FFF2-40B4-BE49-F238E27FC236}">
                <a16:creationId xmlns:a16="http://schemas.microsoft.com/office/drawing/2014/main" id="{7B2D803A-9E3D-957F-56CD-DF29BBB6C4A6}"/>
              </a:ext>
            </a:extLst>
          </p:cNvPr>
          <p:cNvSpPr txBox="1"/>
          <p:nvPr/>
        </p:nvSpPr>
        <p:spPr>
          <a:xfrm>
            <a:off x="6938698" y="4183758"/>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試合選択画面</a:t>
            </a:r>
          </a:p>
        </p:txBody>
      </p:sp>
    </p:spTree>
    <p:extLst>
      <p:ext uri="{BB962C8B-B14F-4D97-AF65-F5344CB8AC3E}">
        <p14:creationId xmlns:p14="http://schemas.microsoft.com/office/powerpoint/2010/main" val="332812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A8784E-4ACC-CBAD-47B5-52D02DCE676D}"/>
            </a:ext>
          </a:extLst>
        </p:cNvPr>
        <p:cNvGrpSpPr/>
        <p:nvPr/>
      </p:nvGrpSpPr>
      <p:grpSpPr>
        <a:xfrm>
          <a:off x="0" y="0"/>
          <a:ext cx="0" cy="0"/>
          <a:chOff x="0" y="0"/>
          <a:chExt cx="0" cy="0"/>
        </a:xfrm>
      </p:grpSpPr>
      <p:sp>
        <p:nvSpPr>
          <p:cNvPr id="73" name="正方形/長方形 72">
            <a:extLst>
              <a:ext uri="{FF2B5EF4-FFF2-40B4-BE49-F238E27FC236}">
                <a16:creationId xmlns:a16="http://schemas.microsoft.com/office/drawing/2014/main" id="{7580731A-D693-7247-0FD4-FF29D5AE8B2B}"/>
              </a:ext>
            </a:extLst>
          </p:cNvPr>
          <p:cNvSpPr/>
          <p:nvPr/>
        </p:nvSpPr>
        <p:spPr bwMode="auto">
          <a:xfrm>
            <a:off x="426014" y="1844354"/>
            <a:ext cx="9059364" cy="2192260"/>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577645A0-5F41-C52D-D7E7-1D44010AC052}"/>
              </a:ext>
            </a:extLst>
          </p:cNvPr>
          <p:cNvSpPr>
            <a:spLocks noGrp="1"/>
          </p:cNvSpPr>
          <p:nvPr>
            <p:ph type="body" sz="quarter" idx="14"/>
          </p:nvPr>
        </p:nvSpPr>
        <p:spPr>
          <a:xfrm>
            <a:off x="0" y="466725"/>
            <a:ext cx="9905999" cy="453183"/>
          </a:xfrm>
        </p:spPr>
        <p:txBody>
          <a:bodyPr/>
          <a:lstStyle/>
          <a:p>
            <a:r>
              <a:rPr lang="en-US" altLang="ja-JP" b="1" dirty="0">
                <a:latin typeface="+mn-ea"/>
              </a:rPr>
              <a:t>05</a:t>
            </a:r>
            <a:r>
              <a:rPr lang="ja-JP" altLang="en-US" b="1" dirty="0">
                <a:latin typeface="+mn-ea"/>
              </a:rPr>
              <a:t>　</a:t>
            </a:r>
            <a:r>
              <a:rPr kumimoji="1" lang="ja-JP" altLang="en-US" b="1" dirty="0"/>
              <a:t>座席選択のフローが分かりづらい</a:t>
            </a:r>
          </a:p>
        </p:txBody>
      </p:sp>
      <p:sp>
        <p:nvSpPr>
          <p:cNvPr id="10" name="テキスト プレースホルダー 10">
            <a:extLst>
              <a:ext uri="{FF2B5EF4-FFF2-40B4-BE49-F238E27FC236}">
                <a16:creationId xmlns:a16="http://schemas.microsoft.com/office/drawing/2014/main" id="{9360880F-C6C0-7339-6331-940DDA29FEDF}"/>
              </a:ext>
            </a:extLst>
          </p:cNvPr>
          <p:cNvSpPr>
            <a:spLocks noGrp="1"/>
          </p:cNvSpPr>
          <p:nvPr>
            <p:ph type="body" sz="quarter" idx="12"/>
          </p:nvPr>
        </p:nvSpPr>
        <p:spPr>
          <a:xfrm>
            <a:off x="339726" y="1232706"/>
            <a:ext cx="6450596" cy="484372"/>
          </a:xfrm>
        </p:spPr>
        <p:txBody>
          <a:bodyPr/>
          <a:lstStyle/>
          <a:p>
            <a:r>
              <a:rPr lang="ja-JP" altLang="en-US" sz="1400" b="1" dirty="0">
                <a:latin typeface="+mn-ea"/>
              </a:rPr>
              <a:t>一部の試合情報が初期表示で隠れていたり、視認性が低いため、ユーザーが目的の情報へアクセスすることが難しい。</a:t>
            </a:r>
            <a:endParaRPr lang="en-US" altLang="ja-JP" sz="1400" b="1" dirty="0">
              <a:latin typeface="+mn-ea"/>
            </a:endParaRPr>
          </a:p>
        </p:txBody>
      </p:sp>
      <p:sp>
        <p:nvSpPr>
          <p:cNvPr id="48" name="テキスト プレースホルダー 10">
            <a:extLst>
              <a:ext uri="{FF2B5EF4-FFF2-40B4-BE49-F238E27FC236}">
                <a16:creationId xmlns:a16="http://schemas.microsoft.com/office/drawing/2014/main" id="{90CEF89B-CF40-193C-12EC-4792CBFD3646}"/>
              </a:ext>
            </a:extLst>
          </p:cNvPr>
          <p:cNvSpPr txBox="1">
            <a:spLocks/>
          </p:cNvSpPr>
          <p:nvPr/>
        </p:nvSpPr>
        <p:spPr>
          <a:xfrm>
            <a:off x="3115679" y="1179734"/>
            <a:ext cx="6450596"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A</a:t>
            </a:r>
          </a:p>
        </p:txBody>
      </p:sp>
      <p:sp>
        <p:nvSpPr>
          <p:cNvPr id="79" name="テキスト ボックス 78">
            <a:extLst>
              <a:ext uri="{FF2B5EF4-FFF2-40B4-BE49-F238E27FC236}">
                <a16:creationId xmlns:a16="http://schemas.microsoft.com/office/drawing/2014/main" id="{2D695F73-A877-B982-E324-A948F8476DCD}"/>
              </a:ext>
            </a:extLst>
          </p:cNvPr>
          <p:cNvSpPr txBox="1"/>
          <p:nvPr/>
        </p:nvSpPr>
        <p:spPr>
          <a:xfrm>
            <a:off x="4326660" y="1614263"/>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座席選択フロー</a:t>
            </a:r>
          </a:p>
        </p:txBody>
      </p:sp>
      <p:cxnSp>
        <p:nvCxnSpPr>
          <p:cNvPr id="88" name="直線矢印コネクタ 87">
            <a:extLst>
              <a:ext uri="{FF2B5EF4-FFF2-40B4-BE49-F238E27FC236}">
                <a16:creationId xmlns:a16="http://schemas.microsoft.com/office/drawing/2014/main" id="{23F51C24-347D-589A-04D8-129DE40B496A}"/>
              </a:ext>
            </a:extLst>
          </p:cNvPr>
          <p:cNvCxnSpPr>
            <a:cxnSpLocks/>
          </p:cNvCxnSpPr>
          <p:nvPr/>
        </p:nvCxnSpPr>
        <p:spPr bwMode="auto">
          <a:xfrm>
            <a:off x="7298408" y="5985531"/>
            <a:ext cx="271293" cy="0"/>
          </a:xfrm>
          <a:prstGeom prst="straightConnector1">
            <a:avLst/>
          </a:prstGeom>
          <a:solidFill>
            <a:srgbClr val="66CCFF"/>
          </a:solidFill>
          <a:ln w="57150" cap="flat" cmpd="sng" algn="ctr">
            <a:solidFill>
              <a:schemeClr val="bg1"/>
            </a:solidFill>
            <a:prstDash val="solid"/>
            <a:round/>
            <a:headEnd type="none" w="med" len="med"/>
            <a:tailEnd type="triangle"/>
          </a:ln>
          <a:effectLst/>
        </p:spPr>
      </p:cxnSp>
      <p:pic>
        <p:nvPicPr>
          <p:cNvPr id="4" name="図 3" descr="パソコンのスクリーンショット&#10;&#10;AI によって生成されたコンテンツは間違っている可能性があります。">
            <a:extLst>
              <a:ext uri="{FF2B5EF4-FFF2-40B4-BE49-F238E27FC236}">
                <a16:creationId xmlns:a16="http://schemas.microsoft.com/office/drawing/2014/main" id="{770F3263-99AC-D272-5DE6-7E96D1BDD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686" y="2005896"/>
            <a:ext cx="1035237" cy="1884185"/>
          </a:xfrm>
          <a:prstGeom prst="rect">
            <a:avLst/>
          </a:prstGeom>
        </p:spPr>
      </p:pic>
      <p:pic>
        <p:nvPicPr>
          <p:cNvPr id="7" name="図 6" descr="携帯電話のスクリーンショット&#10;&#10;AI によって生成されたコンテンツは間違っている可能性があります。">
            <a:extLst>
              <a:ext uri="{FF2B5EF4-FFF2-40B4-BE49-F238E27FC236}">
                <a16:creationId xmlns:a16="http://schemas.microsoft.com/office/drawing/2014/main" id="{80EBBFC2-4A2B-E6B7-8C6A-2DEC88F75B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2596" y="2082577"/>
            <a:ext cx="1047068" cy="1884185"/>
          </a:xfrm>
          <a:prstGeom prst="rect">
            <a:avLst/>
          </a:prstGeom>
        </p:spPr>
      </p:pic>
      <p:pic>
        <p:nvPicPr>
          <p:cNvPr id="12" name="図 11" descr="グラフィカル ユーザー インターフェイス&#10;&#10;AI によって生成されたコンテンツは間違っている可能性があります。">
            <a:extLst>
              <a:ext uri="{FF2B5EF4-FFF2-40B4-BE49-F238E27FC236}">
                <a16:creationId xmlns:a16="http://schemas.microsoft.com/office/drawing/2014/main" id="{D1C1E08D-D129-2643-5417-A773F16F11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6247" y="2077070"/>
            <a:ext cx="934882" cy="1884185"/>
          </a:xfrm>
          <a:prstGeom prst="rect">
            <a:avLst/>
          </a:prstGeom>
        </p:spPr>
      </p:pic>
      <p:pic>
        <p:nvPicPr>
          <p:cNvPr id="19" name="図 18" descr="背景パターン が含まれている画像&#10;&#10;AI によって生成されたコンテンツは間違っている可能性があります。">
            <a:extLst>
              <a:ext uri="{FF2B5EF4-FFF2-40B4-BE49-F238E27FC236}">
                <a16:creationId xmlns:a16="http://schemas.microsoft.com/office/drawing/2014/main" id="{217B897E-2C0B-83F9-1E9B-3BDD581F17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7712" y="2126475"/>
            <a:ext cx="1030576" cy="1854506"/>
          </a:xfrm>
          <a:prstGeom prst="rect">
            <a:avLst/>
          </a:prstGeom>
        </p:spPr>
      </p:pic>
      <p:pic>
        <p:nvPicPr>
          <p:cNvPr id="21" name="図 20" descr="グラフィカル ユーザー インターフェイス が含まれている画像&#10;&#10;AI によって生成されたコンテンツは間違っている可能性があります。">
            <a:extLst>
              <a:ext uri="{FF2B5EF4-FFF2-40B4-BE49-F238E27FC236}">
                <a16:creationId xmlns:a16="http://schemas.microsoft.com/office/drawing/2014/main" id="{C434195C-4FA7-97A6-097A-0DB52ED904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92030" y="2077070"/>
            <a:ext cx="1030576" cy="1854507"/>
          </a:xfrm>
          <a:prstGeom prst="rect">
            <a:avLst/>
          </a:prstGeom>
        </p:spPr>
      </p:pic>
      <p:pic>
        <p:nvPicPr>
          <p:cNvPr id="23" name="図 22" descr="グラフィカル ユーザー インターフェイス&#10;&#10;AI によって生成されたコンテンツは間違っている可能性があります。">
            <a:extLst>
              <a:ext uri="{FF2B5EF4-FFF2-40B4-BE49-F238E27FC236}">
                <a16:creationId xmlns:a16="http://schemas.microsoft.com/office/drawing/2014/main" id="{6B5F2162-306F-4577-6DF6-BD3ACEBD2B6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14871" y="2091908"/>
            <a:ext cx="1030576" cy="1854507"/>
          </a:xfrm>
          <a:prstGeom prst="rect">
            <a:avLst/>
          </a:prstGeom>
        </p:spPr>
      </p:pic>
      <p:pic>
        <p:nvPicPr>
          <p:cNvPr id="29" name="図 28"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43C5F8FE-E71A-C64C-CADE-37ED0670710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69189" y="1966661"/>
            <a:ext cx="865824" cy="2014320"/>
          </a:xfrm>
          <a:prstGeom prst="rect">
            <a:avLst/>
          </a:prstGeom>
        </p:spPr>
      </p:pic>
      <p:sp>
        <p:nvSpPr>
          <p:cNvPr id="30" name="正方形/長方形 29">
            <a:extLst>
              <a:ext uri="{FF2B5EF4-FFF2-40B4-BE49-F238E27FC236}">
                <a16:creationId xmlns:a16="http://schemas.microsoft.com/office/drawing/2014/main" id="{41C18664-AA8D-9180-91A6-F665437EEE61}"/>
              </a:ext>
            </a:extLst>
          </p:cNvPr>
          <p:cNvSpPr/>
          <p:nvPr/>
        </p:nvSpPr>
        <p:spPr bwMode="auto">
          <a:xfrm>
            <a:off x="377778" y="4462647"/>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34" name="テキスト プレースホルダー 2">
            <a:extLst>
              <a:ext uri="{FF2B5EF4-FFF2-40B4-BE49-F238E27FC236}">
                <a16:creationId xmlns:a16="http://schemas.microsoft.com/office/drawing/2014/main" id="{D1044ADC-063B-9C7A-4026-579D49A4E498}"/>
              </a:ext>
            </a:extLst>
          </p:cNvPr>
          <p:cNvSpPr txBox="1">
            <a:spLocks/>
          </p:cNvSpPr>
          <p:nvPr/>
        </p:nvSpPr>
        <p:spPr>
          <a:xfrm>
            <a:off x="377778" y="4512943"/>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ブロックごとに入り口が違う</a:t>
            </a:r>
          </a:p>
        </p:txBody>
      </p:sp>
      <p:sp>
        <p:nvSpPr>
          <p:cNvPr id="39" name="テキスト ボックス 38">
            <a:extLst>
              <a:ext uri="{FF2B5EF4-FFF2-40B4-BE49-F238E27FC236}">
                <a16:creationId xmlns:a16="http://schemas.microsoft.com/office/drawing/2014/main" id="{62EC8DD1-50A8-C395-783A-A6919DAEF582}"/>
              </a:ext>
            </a:extLst>
          </p:cNvPr>
          <p:cNvSpPr txBox="1"/>
          <p:nvPr/>
        </p:nvSpPr>
        <p:spPr>
          <a:xfrm>
            <a:off x="341871" y="5025129"/>
            <a:ext cx="5751449" cy="1200329"/>
          </a:xfrm>
          <a:prstGeom prst="rect">
            <a:avLst/>
          </a:prstGeom>
          <a:noFill/>
        </p:spPr>
        <p:txBody>
          <a:bodyPr wrap="square">
            <a:spAutoFit/>
          </a:bodyPr>
          <a:lstStyle/>
          <a:p>
            <a:r>
              <a:rPr lang="ja-JP" altLang="en-US" sz="1200" dirty="0">
                <a:latin typeface="+mn-ea"/>
                <a:ea typeface="+mn-ea"/>
              </a:rPr>
              <a:t>座席選択時に、</a:t>
            </a:r>
            <a:r>
              <a:rPr lang="ja-JP" altLang="en-US" sz="1200" b="1" dirty="0">
                <a:latin typeface="+mn-ea"/>
                <a:ea typeface="+mn-ea"/>
              </a:rPr>
              <a:t>ブロックごとに表示が異なっている</a:t>
            </a:r>
            <a:r>
              <a:rPr lang="ja-JP" altLang="en-US" sz="1200" dirty="0">
                <a:latin typeface="+mn-ea"/>
                <a:ea typeface="+mn-ea"/>
              </a:rPr>
              <a:t>ことが直感的に判断しずらく、ユーザーを混乱させる可能性がある。</a:t>
            </a:r>
            <a:br>
              <a:rPr lang="en-US" altLang="ja-JP" sz="1200" dirty="0">
                <a:latin typeface="+mn-ea"/>
                <a:ea typeface="+mn-ea"/>
              </a:rPr>
            </a:br>
            <a:r>
              <a:rPr lang="ja-JP" altLang="en-US" sz="1200" dirty="0">
                <a:latin typeface="+mn-ea"/>
                <a:ea typeface="+mn-ea"/>
              </a:rPr>
              <a:t>問題点</a:t>
            </a:r>
            <a:r>
              <a:rPr lang="en-US" altLang="ja-JP" sz="1200" dirty="0">
                <a:latin typeface="+mn-ea"/>
                <a:ea typeface="+mn-ea"/>
              </a:rPr>
              <a:t>02</a:t>
            </a:r>
            <a:r>
              <a:rPr lang="ja-JP" altLang="en-US" sz="1200" dirty="0">
                <a:latin typeface="+mn-ea"/>
                <a:ea typeface="+mn-ea"/>
              </a:rPr>
              <a:t>でも指摘した通り、スタジアム全体図への導線へたどり着くことが難しいため、ユーザーは座席の種類だけを基準に選択を進めてしまい、ブロックの違いを意識しにくい。その結果、後工程で</a:t>
            </a:r>
            <a:r>
              <a:rPr lang="ja-JP" altLang="en-US" sz="1200" b="1" dirty="0">
                <a:latin typeface="+mn-ea"/>
                <a:ea typeface="+mn-ea"/>
              </a:rPr>
              <a:t>「希望のブロックが選択できない」</a:t>
            </a:r>
            <a:r>
              <a:rPr lang="ja-JP" altLang="en-US" sz="1200" dirty="0">
                <a:latin typeface="+mn-ea"/>
                <a:ea typeface="+mn-ea"/>
              </a:rPr>
              <a:t>と気づき、フローをやり直す可能性が高い。</a:t>
            </a:r>
            <a:endParaRPr lang="en-US" altLang="ja-JP" sz="1200" dirty="0">
              <a:latin typeface="+mn-ea"/>
              <a:ea typeface="+mn-ea"/>
            </a:endParaRPr>
          </a:p>
        </p:txBody>
      </p:sp>
      <p:sp>
        <p:nvSpPr>
          <p:cNvPr id="40" name="正方形/長方形 39">
            <a:extLst>
              <a:ext uri="{FF2B5EF4-FFF2-40B4-BE49-F238E27FC236}">
                <a16:creationId xmlns:a16="http://schemas.microsoft.com/office/drawing/2014/main" id="{EE36DD5A-B90B-DC55-553D-5EE3786493E4}"/>
              </a:ext>
            </a:extLst>
          </p:cNvPr>
          <p:cNvSpPr/>
          <p:nvPr/>
        </p:nvSpPr>
        <p:spPr bwMode="auto">
          <a:xfrm>
            <a:off x="6304303" y="4355099"/>
            <a:ext cx="3187246" cy="2192260"/>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41" name="テキスト ボックス 40">
            <a:extLst>
              <a:ext uri="{FF2B5EF4-FFF2-40B4-BE49-F238E27FC236}">
                <a16:creationId xmlns:a16="http://schemas.microsoft.com/office/drawing/2014/main" id="{ACA027DE-C421-0EF9-2376-74E7FC7F8927}"/>
              </a:ext>
            </a:extLst>
          </p:cNvPr>
          <p:cNvSpPr txBox="1"/>
          <p:nvPr/>
        </p:nvSpPr>
        <p:spPr>
          <a:xfrm>
            <a:off x="7244987" y="4147740"/>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lang="ja-JP" altLang="en-US" b="1" dirty="0">
                <a:solidFill>
                  <a:schemeClr val="bg1"/>
                </a:solidFill>
                <a:latin typeface="Impact" pitchFamily="34" charset="0"/>
                <a:ea typeface="+mn-ea"/>
              </a:rPr>
              <a:t>ブロック選択</a:t>
            </a:r>
            <a:endParaRPr kumimoji="1" lang="ja-JP" altLang="en-US" b="1" dirty="0">
              <a:solidFill>
                <a:schemeClr val="bg1"/>
              </a:solidFill>
              <a:latin typeface="Impact" pitchFamily="34" charset="0"/>
              <a:ea typeface="+mn-ea"/>
            </a:endParaRPr>
          </a:p>
        </p:txBody>
      </p:sp>
      <p:pic>
        <p:nvPicPr>
          <p:cNvPr id="42" name="図 41" descr="パソコンのスクリーンショット&#10;&#10;AI によって生成されたコンテンツは間違っている可能性があります。">
            <a:extLst>
              <a:ext uri="{FF2B5EF4-FFF2-40B4-BE49-F238E27FC236}">
                <a16:creationId xmlns:a16="http://schemas.microsoft.com/office/drawing/2014/main" id="{E580B3FD-20E2-0E11-D455-883ADB71E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447" y="4595294"/>
            <a:ext cx="1035237" cy="1884185"/>
          </a:xfrm>
          <a:prstGeom prst="rect">
            <a:avLst/>
          </a:prstGeom>
        </p:spPr>
      </p:pic>
      <p:pic>
        <p:nvPicPr>
          <p:cNvPr id="43" name="図 42" descr="グラフィカル ユーザー インターフェイス&#10;&#10;AI によって生成されたコンテンツは間違っている可能性があります。">
            <a:extLst>
              <a:ext uri="{FF2B5EF4-FFF2-40B4-BE49-F238E27FC236}">
                <a16:creationId xmlns:a16="http://schemas.microsoft.com/office/drawing/2014/main" id="{B72C7B74-DC40-9A3F-5E7D-B648E2547D6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4605" y="4618032"/>
            <a:ext cx="934882" cy="1884185"/>
          </a:xfrm>
          <a:prstGeom prst="rect">
            <a:avLst/>
          </a:prstGeom>
        </p:spPr>
      </p:pic>
      <p:sp>
        <p:nvSpPr>
          <p:cNvPr id="44" name="正方形/長方形 43">
            <a:extLst>
              <a:ext uri="{FF2B5EF4-FFF2-40B4-BE49-F238E27FC236}">
                <a16:creationId xmlns:a16="http://schemas.microsoft.com/office/drawing/2014/main" id="{7961C9F0-F9DC-5CC9-139E-92232CD07B0F}"/>
              </a:ext>
            </a:extLst>
          </p:cNvPr>
          <p:cNvSpPr/>
          <p:nvPr/>
        </p:nvSpPr>
        <p:spPr bwMode="auto">
          <a:xfrm>
            <a:off x="6744364" y="4890143"/>
            <a:ext cx="1036320" cy="1114048"/>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45" name="正方形/長方形 44">
            <a:extLst>
              <a:ext uri="{FF2B5EF4-FFF2-40B4-BE49-F238E27FC236}">
                <a16:creationId xmlns:a16="http://schemas.microsoft.com/office/drawing/2014/main" id="{C6964F0B-E69A-A735-615E-042B63D9C82C}"/>
              </a:ext>
            </a:extLst>
          </p:cNvPr>
          <p:cNvSpPr/>
          <p:nvPr/>
        </p:nvSpPr>
        <p:spPr bwMode="auto">
          <a:xfrm>
            <a:off x="6744364" y="6067883"/>
            <a:ext cx="1036320" cy="43433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Arial" charset="0"/>
              <a:ea typeface="ＭＳ Ｐゴシック" charset="-128"/>
            </a:endParaRPr>
          </a:p>
        </p:txBody>
      </p:sp>
      <p:sp>
        <p:nvSpPr>
          <p:cNvPr id="46" name="正方形/長方形 45">
            <a:extLst>
              <a:ext uri="{FF2B5EF4-FFF2-40B4-BE49-F238E27FC236}">
                <a16:creationId xmlns:a16="http://schemas.microsoft.com/office/drawing/2014/main" id="{F0C0296E-1598-2854-2115-C062A618E8CC}"/>
              </a:ext>
            </a:extLst>
          </p:cNvPr>
          <p:cNvSpPr/>
          <p:nvPr/>
        </p:nvSpPr>
        <p:spPr bwMode="auto">
          <a:xfrm>
            <a:off x="8098693" y="5611886"/>
            <a:ext cx="1036320" cy="43433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672362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29DB2-4738-8A55-766C-BD51985DBBEA}"/>
            </a:ext>
          </a:extLst>
        </p:cNvPr>
        <p:cNvGrpSpPr/>
        <p:nvPr/>
      </p:nvGrpSpPr>
      <p:grpSpPr>
        <a:xfrm>
          <a:off x="0" y="0"/>
          <a:ext cx="0" cy="0"/>
          <a:chOff x="0" y="0"/>
          <a:chExt cx="0" cy="0"/>
        </a:xfrm>
      </p:grpSpPr>
      <p:sp>
        <p:nvSpPr>
          <p:cNvPr id="13" name="テキスト プレースホルダー 12">
            <a:extLst>
              <a:ext uri="{FF2B5EF4-FFF2-40B4-BE49-F238E27FC236}">
                <a16:creationId xmlns:a16="http://schemas.microsoft.com/office/drawing/2014/main" id="{E8173463-E553-C889-1656-292A96307BAA}"/>
              </a:ext>
            </a:extLst>
          </p:cNvPr>
          <p:cNvSpPr>
            <a:spLocks noGrp="1"/>
          </p:cNvSpPr>
          <p:nvPr>
            <p:ph type="body" sz="quarter" idx="14"/>
          </p:nvPr>
        </p:nvSpPr>
        <p:spPr>
          <a:xfrm>
            <a:off x="0" y="466725"/>
            <a:ext cx="9905999" cy="453183"/>
          </a:xfrm>
        </p:spPr>
        <p:txBody>
          <a:bodyPr/>
          <a:lstStyle/>
          <a:p>
            <a:r>
              <a:rPr lang="en-US" altLang="ja-JP" b="1" dirty="0">
                <a:latin typeface="+mn-ea"/>
              </a:rPr>
              <a:t>05</a:t>
            </a:r>
            <a:r>
              <a:rPr lang="ja-JP" altLang="en-US" b="1" dirty="0">
                <a:latin typeface="+mn-ea"/>
              </a:rPr>
              <a:t>　</a:t>
            </a:r>
            <a:r>
              <a:rPr kumimoji="1" lang="ja-JP" altLang="en-US" b="1" dirty="0"/>
              <a:t>座席選択のフローが分かりづらい</a:t>
            </a:r>
          </a:p>
        </p:txBody>
      </p:sp>
      <p:cxnSp>
        <p:nvCxnSpPr>
          <p:cNvPr id="88" name="直線矢印コネクタ 87">
            <a:extLst>
              <a:ext uri="{FF2B5EF4-FFF2-40B4-BE49-F238E27FC236}">
                <a16:creationId xmlns:a16="http://schemas.microsoft.com/office/drawing/2014/main" id="{66DDBF1D-3977-BF26-CC32-DD7BA553213F}"/>
              </a:ext>
            </a:extLst>
          </p:cNvPr>
          <p:cNvCxnSpPr>
            <a:cxnSpLocks/>
          </p:cNvCxnSpPr>
          <p:nvPr/>
        </p:nvCxnSpPr>
        <p:spPr bwMode="auto">
          <a:xfrm>
            <a:off x="7298408" y="5985531"/>
            <a:ext cx="271293" cy="0"/>
          </a:xfrm>
          <a:prstGeom prst="straightConnector1">
            <a:avLst/>
          </a:prstGeom>
          <a:solidFill>
            <a:srgbClr val="66CCFF"/>
          </a:solidFill>
          <a:ln w="57150" cap="flat" cmpd="sng" algn="ctr">
            <a:solidFill>
              <a:schemeClr val="bg1"/>
            </a:solidFill>
            <a:prstDash val="solid"/>
            <a:round/>
            <a:headEnd type="none" w="med" len="med"/>
            <a:tailEnd type="triangle"/>
          </a:ln>
          <a:effectLst/>
        </p:spPr>
      </p:cxnSp>
      <p:sp>
        <p:nvSpPr>
          <p:cNvPr id="30" name="正方形/長方形 29">
            <a:extLst>
              <a:ext uri="{FF2B5EF4-FFF2-40B4-BE49-F238E27FC236}">
                <a16:creationId xmlns:a16="http://schemas.microsoft.com/office/drawing/2014/main" id="{67D16A00-6F16-3054-A19B-8C000D147C88}"/>
              </a:ext>
            </a:extLst>
          </p:cNvPr>
          <p:cNvSpPr/>
          <p:nvPr/>
        </p:nvSpPr>
        <p:spPr bwMode="auto">
          <a:xfrm>
            <a:off x="394434" y="4383280"/>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34" name="テキスト プレースホルダー 2">
            <a:extLst>
              <a:ext uri="{FF2B5EF4-FFF2-40B4-BE49-F238E27FC236}">
                <a16:creationId xmlns:a16="http://schemas.microsoft.com/office/drawing/2014/main" id="{7916B6AC-9B07-D9EC-5441-6F9C73B1FE64}"/>
              </a:ext>
            </a:extLst>
          </p:cNvPr>
          <p:cNvSpPr txBox="1">
            <a:spLocks/>
          </p:cNvSpPr>
          <p:nvPr/>
        </p:nvSpPr>
        <p:spPr>
          <a:xfrm>
            <a:off x="394434" y="4461963"/>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複数選択が難しい</a:t>
            </a:r>
          </a:p>
        </p:txBody>
      </p:sp>
      <p:sp>
        <p:nvSpPr>
          <p:cNvPr id="39" name="テキスト ボックス 38">
            <a:extLst>
              <a:ext uri="{FF2B5EF4-FFF2-40B4-BE49-F238E27FC236}">
                <a16:creationId xmlns:a16="http://schemas.microsoft.com/office/drawing/2014/main" id="{5054CA6E-87B6-4BA4-3DD2-66314CC3E743}"/>
              </a:ext>
            </a:extLst>
          </p:cNvPr>
          <p:cNvSpPr txBox="1"/>
          <p:nvPr/>
        </p:nvSpPr>
        <p:spPr>
          <a:xfrm>
            <a:off x="341871" y="5106958"/>
            <a:ext cx="5751449" cy="1015663"/>
          </a:xfrm>
          <a:prstGeom prst="rect">
            <a:avLst/>
          </a:prstGeom>
          <a:noFill/>
        </p:spPr>
        <p:txBody>
          <a:bodyPr wrap="square">
            <a:spAutoFit/>
          </a:bodyPr>
          <a:lstStyle/>
          <a:p>
            <a:r>
              <a:rPr lang="ja-JP" altLang="en-US" sz="1200" b="1" dirty="0">
                <a:latin typeface="+mn-ea"/>
                <a:ea typeface="+mn-ea"/>
              </a:rPr>
              <a:t>座席の位置を選択するたびに確認画面が表示されるため、複数の座席をスム</a:t>
            </a:r>
            <a:r>
              <a:rPr lang="en-US" altLang="ja-JP" sz="1200" b="1" dirty="0">
                <a:latin typeface="+mn-ea"/>
                <a:ea typeface="+mn-ea"/>
              </a:rPr>
              <a:t>―</a:t>
            </a:r>
            <a:r>
              <a:rPr lang="ja-JP" altLang="en-US" sz="1200" b="1" dirty="0">
                <a:latin typeface="+mn-ea"/>
                <a:ea typeface="+mn-ea"/>
              </a:rPr>
              <a:t>ズに選択することが難しい。</a:t>
            </a:r>
            <a:r>
              <a:rPr lang="ja-JP" altLang="en-US" sz="1200" dirty="0">
                <a:latin typeface="+mn-ea"/>
                <a:ea typeface="+mn-ea"/>
              </a:rPr>
              <a:t>デザイン上は一度に複数選択が可能に見えるが、実際には、都度確認が必要なため、ユーザーの期待を裏切る可能性がある。</a:t>
            </a:r>
            <a:br>
              <a:rPr lang="en-US" altLang="ja-JP" sz="1200" dirty="0">
                <a:latin typeface="+mn-ea"/>
                <a:ea typeface="+mn-ea"/>
              </a:rPr>
            </a:br>
            <a:r>
              <a:rPr lang="ja-JP" altLang="en-US" sz="1200" dirty="0">
                <a:latin typeface="+mn-ea"/>
                <a:ea typeface="+mn-ea"/>
              </a:rPr>
              <a:t>その結果、操作にストレスを感じやすく、特に複数人数分座席を選ぶ際に負担が大きくなる。</a:t>
            </a:r>
            <a:endParaRPr lang="en-US" altLang="ja-JP" sz="1200" dirty="0">
              <a:latin typeface="+mn-ea"/>
              <a:ea typeface="+mn-ea"/>
            </a:endParaRPr>
          </a:p>
        </p:txBody>
      </p:sp>
      <p:sp>
        <p:nvSpPr>
          <p:cNvPr id="40" name="正方形/長方形 39">
            <a:extLst>
              <a:ext uri="{FF2B5EF4-FFF2-40B4-BE49-F238E27FC236}">
                <a16:creationId xmlns:a16="http://schemas.microsoft.com/office/drawing/2014/main" id="{88E4B615-8E5A-9F0A-D129-6CB5A168C90B}"/>
              </a:ext>
            </a:extLst>
          </p:cNvPr>
          <p:cNvSpPr/>
          <p:nvPr/>
        </p:nvSpPr>
        <p:spPr bwMode="auto">
          <a:xfrm>
            <a:off x="6406738" y="4399545"/>
            <a:ext cx="3187246" cy="2192260"/>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5" name="正方形/長方形 4">
            <a:extLst>
              <a:ext uri="{FF2B5EF4-FFF2-40B4-BE49-F238E27FC236}">
                <a16:creationId xmlns:a16="http://schemas.microsoft.com/office/drawing/2014/main" id="{EAF10165-B662-1CE9-EE10-A517B91DA180}"/>
              </a:ext>
            </a:extLst>
          </p:cNvPr>
          <p:cNvSpPr/>
          <p:nvPr/>
        </p:nvSpPr>
        <p:spPr bwMode="auto">
          <a:xfrm>
            <a:off x="394434" y="1511461"/>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6" name="テキスト プレースホルダー 2">
            <a:extLst>
              <a:ext uri="{FF2B5EF4-FFF2-40B4-BE49-F238E27FC236}">
                <a16:creationId xmlns:a16="http://schemas.microsoft.com/office/drawing/2014/main" id="{4E91BC4E-BB1A-BFF4-BD14-042C249BFA2F}"/>
              </a:ext>
            </a:extLst>
          </p:cNvPr>
          <p:cNvSpPr txBox="1">
            <a:spLocks/>
          </p:cNvSpPr>
          <p:nvPr/>
        </p:nvSpPr>
        <p:spPr>
          <a:xfrm>
            <a:off x="394434" y="1590145"/>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不要なステップ</a:t>
            </a:r>
          </a:p>
        </p:txBody>
      </p:sp>
      <p:sp>
        <p:nvSpPr>
          <p:cNvPr id="8" name="テキスト ボックス 7">
            <a:extLst>
              <a:ext uri="{FF2B5EF4-FFF2-40B4-BE49-F238E27FC236}">
                <a16:creationId xmlns:a16="http://schemas.microsoft.com/office/drawing/2014/main" id="{0DC85CB7-2797-59D3-B1EC-F65FAE4BCB28}"/>
              </a:ext>
            </a:extLst>
          </p:cNvPr>
          <p:cNvSpPr txBox="1"/>
          <p:nvPr/>
        </p:nvSpPr>
        <p:spPr>
          <a:xfrm>
            <a:off x="341871" y="2152627"/>
            <a:ext cx="5751449" cy="1754326"/>
          </a:xfrm>
          <a:prstGeom prst="rect">
            <a:avLst/>
          </a:prstGeom>
          <a:noFill/>
        </p:spPr>
        <p:txBody>
          <a:bodyPr wrap="square">
            <a:spAutoFit/>
          </a:bodyPr>
          <a:lstStyle/>
          <a:p>
            <a:r>
              <a:rPr lang="ja-JP" altLang="en-US" sz="1200" dirty="0">
                <a:latin typeface="+mn-ea"/>
                <a:ea typeface="+mn-ea"/>
              </a:rPr>
              <a:t>座席を選択するか、選択せずに枚数選択へ進むかの分岐が設けられているが、基本的に</a:t>
            </a:r>
            <a:r>
              <a:rPr lang="ja-JP" altLang="en-US" sz="1200" b="1" dirty="0">
                <a:latin typeface="+mn-ea"/>
                <a:ea typeface="+mn-ea"/>
              </a:rPr>
              <a:t>座席を選択することが前提のため、このステップは不要</a:t>
            </a:r>
            <a:r>
              <a:rPr lang="ja-JP" altLang="en-US" sz="1200" dirty="0">
                <a:latin typeface="+mn-ea"/>
                <a:ea typeface="+mn-ea"/>
              </a:rPr>
              <a:t>に感じられれる。</a:t>
            </a:r>
            <a:br>
              <a:rPr lang="en-US" altLang="ja-JP" sz="1200" dirty="0">
                <a:latin typeface="+mn-ea"/>
                <a:ea typeface="+mn-ea"/>
              </a:rPr>
            </a:br>
            <a:r>
              <a:rPr lang="ja-JP" altLang="en-US" sz="1200" dirty="0">
                <a:latin typeface="+mn-ea"/>
                <a:ea typeface="+mn-ea"/>
              </a:rPr>
              <a:t>是席を選択するつもりのユーザーにとっては意図しない画面となり、余計な手順を増やしてしまう。</a:t>
            </a:r>
            <a:br>
              <a:rPr lang="en-US" altLang="ja-JP" sz="1200" dirty="0">
                <a:latin typeface="+mn-ea"/>
                <a:ea typeface="+mn-ea"/>
              </a:rPr>
            </a:br>
            <a:br>
              <a:rPr lang="en-US" altLang="ja-JP" sz="1200" dirty="0">
                <a:latin typeface="+mn-ea"/>
                <a:ea typeface="+mn-ea"/>
              </a:rPr>
            </a:br>
            <a:r>
              <a:rPr lang="ja-JP" altLang="en-US" sz="1200" dirty="0">
                <a:latin typeface="+mn-ea"/>
                <a:ea typeface="+mn-ea"/>
              </a:rPr>
              <a:t>座席の位置を選択した後、ポップアップで確認画面が表示されるが、ユーザはその時点で選択が完了したと認識している可能性が高い。そのため</a:t>
            </a:r>
            <a:r>
              <a:rPr lang="ja-JP" altLang="en-US" sz="1200" b="1" dirty="0">
                <a:latin typeface="+mn-ea"/>
                <a:ea typeface="+mn-ea"/>
              </a:rPr>
              <a:t>、改めて選択ボタンを押すことを手間に感じる可能性がある。</a:t>
            </a:r>
            <a:r>
              <a:rPr lang="ja-JP" altLang="en-US" sz="1200" dirty="0">
                <a:latin typeface="+mn-ea"/>
                <a:ea typeface="+mn-ea"/>
              </a:rPr>
              <a:t>よって、このステップも不要に感じられる。</a:t>
            </a:r>
            <a:endParaRPr lang="en-US" altLang="ja-JP" sz="1200" dirty="0">
              <a:latin typeface="+mn-ea"/>
              <a:ea typeface="+mn-ea"/>
            </a:endParaRPr>
          </a:p>
        </p:txBody>
      </p:sp>
      <p:sp>
        <p:nvSpPr>
          <p:cNvPr id="9" name="正方形/長方形 8">
            <a:extLst>
              <a:ext uri="{FF2B5EF4-FFF2-40B4-BE49-F238E27FC236}">
                <a16:creationId xmlns:a16="http://schemas.microsoft.com/office/drawing/2014/main" id="{0A97C24A-4529-AE9D-8C6D-678F0A7A2F08}"/>
              </a:ext>
            </a:extLst>
          </p:cNvPr>
          <p:cNvSpPr/>
          <p:nvPr/>
        </p:nvSpPr>
        <p:spPr bwMode="auto">
          <a:xfrm>
            <a:off x="6420018" y="1826426"/>
            <a:ext cx="1579553" cy="2315051"/>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1" name="テキスト ボックス 10">
            <a:extLst>
              <a:ext uri="{FF2B5EF4-FFF2-40B4-BE49-F238E27FC236}">
                <a16:creationId xmlns:a16="http://schemas.microsoft.com/office/drawing/2014/main" id="{C8AE8E6F-5581-03B1-10CB-9D6215248E3B}"/>
              </a:ext>
            </a:extLst>
          </p:cNvPr>
          <p:cNvSpPr txBox="1"/>
          <p:nvPr/>
        </p:nvSpPr>
        <p:spPr>
          <a:xfrm>
            <a:off x="6573658" y="1572489"/>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座席指定確認</a:t>
            </a:r>
          </a:p>
        </p:txBody>
      </p:sp>
      <p:sp>
        <p:nvSpPr>
          <p:cNvPr id="48" name="テキスト プレースホルダー 10">
            <a:extLst>
              <a:ext uri="{FF2B5EF4-FFF2-40B4-BE49-F238E27FC236}">
                <a16:creationId xmlns:a16="http://schemas.microsoft.com/office/drawing/2014/main" id="{2320DDE0-3565-3DE5-8C81-E2A7F33524A6}"/>
              </a:ext>
            </a:extLst>
          </p:cNvPr>
          <p:cNvSpPr txBox="1">
            <a:spLocks/>
          </p:cNvSpPr>
          <p:nvPr/>
        </p:nvSpPr>
        <p:spPr>
          <a:xfrm>
            <a:off x="8116641" y="1010707"/>
            <a:ext cx="1477343"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A</a:t>
            </a:r>
          </a:p>
        </p:txBody>
      </p:sp>
      <p:pic>
        <p:nvPicPr>
          <p:cNvPr id="26" name="図 25" descr="携帯電話のスクリーンショット&#10;&#10;AI によって生成されたコンテンツは間違っている可能性があります。">
            <a:extLst>
              <a:ext uri="{FF2B5EF4-FFF2-40B4-BE49-F238E27FC236}">
                <a16:creationId xmlns:a16="http://schemas.microsoft.com/office/drawing/2014/main" id="{E7BB0E38-3C7F-1968-6576-DAF9650C7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2252" y="2062493"/>
            <a:ext cx="1047068" cy="1884185"/>
          </a:xfrm>
          <a:prstGeom prst="rect">
            <a:avLst/>
          </a:prstGeom>
        </p:spPr>
      </p:pic>
      <p:pic>
        <p:nvPicPr>
          <p:cNvPr id="27" name="図 26" descr="グラフィカル ユーザー インターフェイス&#10;&#10;AI によって生成されたコンテンツは間違っている可能性があります。">
            <a:extLst>
              <a:ext uri="{FF2B5EF4-FFF2-40B4-BE49-F238E27FC236}">
                <a16:creationId xmlns:a16="http://schemas.microsoft.com/office/drawing/2014/main" id="{D9C665B8-64E7-778E-4A5A-A88E730AE1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969" y="2090843"/>
            <a:ext cx="1030576" cy="1854507"/>
          </a:xfrm>
          <a:prstGeom prst="rect">
            <a:avLst/>
          </a:prstGeom>
        </p:spPr>
      </p:pic>
      <p:sp>
        <p:nvSpPr>
          <p:cNvPr id="28" name="正方形/長方形 27">
            <a:extLst>
              <a:ext uri="{FF2B5EF4-FFF2-40B4-BE49-F238E27FC236}">
                <a16:creationId xmlns:a16="http://schemas.microsoft.com/office/drawing/2014/main" id="{C365AF36-62D3-DE0C-D9AA-3A042E2547A9}"/>
              </a:ext>
            </a:extLst>
          </p:cNvPr>
          <p:cNvSpPr/>
          <p:nvPr/>
        </p:nvSpPr>
        <p:spPr bwMode="auto">
          <a:xfrm>
            <a:off x="6609165" y="2009422"/>
            <a:ext cx="1190992" cy="1994202"/>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1" name="正方形/長方形 30">
            <a:extLst>
              <a:ext uri="{FF2B5EF4-FFF2-40B4-BE49-F238E27FC236}">
                <a16:creationId xmlns:a16="http://schemas.microsoft.com/office/drawing/2014/main" id="{06C4012D-3E15-6365-2A77-CE3D7F0CB70D}"/>
              </a:ext>
            </a:extLst>
          </p:cNvPr>
          <p:cNvSpPr/>
          <p:nvPr/>
        </p:nvSpPr>
        <p:spPr bwMode="auto">
          <a:xfrm>
            <a:off x="8229092" y="2014883"/>
            <a:ext cx="1190992" cy="1994202"/>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2" name="正方形/長方形 31">
            <a:extLst>
              <a:ext uri="{FF2B5EF4-FFF2-40B4-BE49-F238E27FC236}">
                <a16:creationId xmlns:a16="http://schemas.microsoft.com/office/drawing/2014/main" id="{D49B2E91-3EC6-825D-3E8D-4DC4E3A04E5E}"/>
              </a:ext>
            </a:extLst>
          </p:cNvPr>
          <p:cNvSpPr/>
          <p:nvPr/>
        </p:nvSpPr>
        <p:spPr bwMode="auto">
          <a:xfrm>
            <a:off x="8035078" y="1823249"/>
            <a:ext cx="1579553" cy="2315051"/>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3" name="テキスト ボックス 32">
            <a:extLst>
              <a:ext uri="{FF2B5EF4-FFF2-40B4-BE49-F238E27FC236}">
                <a16:creationId xmlns:a16="http://schemas.microsoft.com/office/drawing/2014/main" id="{16D4E613-38CC-EF24-AFFE-C7694556F02E}"/>
              </a:ext>
            </a:extLst>
          </p:cNvPr>
          <p:cNvSpPr txBox="1"/>
          <p:nvPr/>
        </p:nvSpPr>
        <p:spPr>
          <a:xfrm>
            <a:off x="8188718" y="1575408"/>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lang="ja-JP" altLang="en-US" b="1" dirty="0">
                <a:solidFill>
                  <a:schemeClr val="bg1"/>
                </a:solidFill>
                <a:latin typeface="Impact" pitchFamily="34" charset="0"/>
                <a:ea typeface="+mn-ea"/>
              </a:rPr>
              <a:t>選択</a:t>
            </a:r>
            <a:r>
              <a:rPr kumimoji="1" lang="ja-JP" altLang="en-US" b="1" dirty="0">
                <a:solidFill>
                  <a:schemeClr val="bg1"/>
                </a:solidFill>
                <a:latin typeface="Impact" pitchFamily="34" charset="0"/>
                <a:ea typeface="+mn-ea"/>
              </a:rPr>
              <a:t>座席確認</a:t>
            </a:r>
          </a:p>
        </p:txBody>
      </p:sp>
      <p:sp>
        <p:nvSpPr>
          <p:cNvPr id="35" name="テキスト ボックス 34">
            <a:extLst>
              <a:ext uri="{FF2B5EF4-FFF2-40B4-BE49-F238E27FC236}">
                <a16:creationId xmlns:a16="http://schemas.microsoft.com/office/drawing/2014/main" id="{2CA07DFE-1289-2627-3073-D644A9927334}"/>
              </a:ext>
            </a:extLst>
          </p:cNvPr>
          <p:cNvSpPr txBox="1"/>
          <p:nvPr/>
        </p:nvSpPr>
        <p:spPr>
          <a:xfrm>
            <a:off x="7369358" y="4223251"/>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lang="ja-JP" altLang="en-US" b="1" dirty="0">
                <a:solidFill>
                  <a:schemeClr val="bg1"/>
                </a:solidFill>
                <a:latin typeface="Impact" pitchFamily="34" charset="0"/>
                <a:ea typeface="+mn-ea"/>
              </a:rPr>
              <a:t>選択</a:t>
            </a:r>
            <a:r>
              <a:rPr kumimoji="1" lang="ja-JP" altLang="en-US" b="1" dirty="0">
                <a:solidFill>
                  <a:schemeClr val="bg1"/>
                </a:solidFill>
                <a:latin typeface="Impact" pitchFamily="34" charset="0"/>
                <a:ea typeface="+mn-ea"/>
              </a:rPr>
              <a:t>座席確認</a:t>
            </a:r>
          </a:p>
        </p:txBody>
      </p:sp>
      <p:pic>
        <p:nvPicPr>
          <p:cNvPr id="36" name="図 35" descr="グラフィカル ユーザー インターフェイス&#10;&#10;AI によって生成されたコンテンツは間違っている可能性があります。">
            <a:extLst>
              <a:ext uri="{FF2B5EF4-FFF2-40B4-BE49-F238E27FC236}">
                <a16:creationId xmlns:a16="http://schemas.microsoft.com/office/drawing/2014/main" id="{9521C700-ECD6-5C60-A636-F2F495A57A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1952" y="4664018"/>
            <a:ext cx="1030576" cy="1854507"/>
          </a:xfrm>
          <a:prstGeom prst="rect">
            <a:avLst/>
          </a:prstGeom>
        </p:spPr>
      </p:pic>
      <p:pic>
        <p:nvPicPr>
          <p:cNvPr id="37" name="図 36" descr="背景パターン が含まれている画像&#10;&#10;AI によって生成されたコンテンツは間違っている可能性があります。">
            <a:extLst>
              <a:ext uri="{FF2B5EF4-FFF2-40B4-BE49-F238E27FC236}">
                <a16:creationId xmlns:a16="http://schemas.microsoft.com/office/drawing/2014/main" id="{9C62C5DE-86E0-7F8C-B9F8-4A3EB99B5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683" y="4664019"/>
            <a:ext cx="1030576" cy="1854506"/>
          </a:xfrm>
          <a:prstGeom prst="rect">
            <a:avLst/>
          </a:prstGeom>
        </p:spPr>
      </p:pic>
      <p:sp>
        <p:nvSpPr>
          <p:cNvPr id="38" name="正方形/長方形 37">
            <a:extLst>
              <a:ext uri="{FF2B5EF4-FFF2-40B4-BE49-F238E27FC236}">
                <a16:creationId xmlns:a16="http://schemas.microsoft.com/office/drawing/2014/main" id="{2552DA71-33AA-AE69-8B17-F134D91BF785}"/>
              </a:ext>
            </a:extLst>
          </p:cNvPr>
          <p:cNvSpPr/>
          <p:nvPr/>
        </p:nvSpPr>
        <p:spPr bwMode="auto">
          <a:xfrm>
            <a:off x="8270670" y="4862076"/>
            <a:ext cx="1190992" cy="755690"/>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3939021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44870-4EE5-6165-F41B-40E2A952DD50}"/>
            </a:ext>
          </a:extLst>
        </p:cNvPr>
        <p:cNvGrpSpPr/>
        <p:nvPr/>
      </p:nvGrpSpPr>
      <p:grpSpPr>
        <a:xfrm>
          <a:off x="0" y="0"/>
          <a:ext cx="0" cy="0"/>
          <a:chOff x="0" y="0"/>
          <a:chExt cx="0" cy="0"/>
        </a:xfrm>
      </p:grpSpPr>
      <p:sp>
        <p:nvSpPr>
          <p:cNvPr id="13" name="テキスト プレースホルダー 12">
            <a:extLst>
              <a:ext uri="{FF2B5EF4-FFF2-40B4-BE49-F238E27FC236}">
                <a16:creationId xmlns:a16="http://schemas.microsoft.com/office/drawing/2014/main" id="{4AE0507F-ADF9-8181-D9B1-78CAED441956}"/>
              </a:ext>
            </a:extLst>
          </p:cNvPr>
          <p:cNvSpPr>
            <a:spLocks noGrp="1"/>
          </p:cNvSpPr>
          <p:nvPr>
            <p:ph type="body" sz="quarter" idx="14"/>
          </p:nvPr>
        </p:nvSpPr>
        <p:spPr>
          <a:xfrm>
            <a:off x="0" y="466725"/>
            <a:ext cx="9905999" cy="453183"/>
          </a:xfrm>
        </p:spPr>
        <p:txBody>
          <a:bodyPr/>
          <a:lstStyle/>
          <a:p>
            <a:r>
              <a:rPr kumimoji="1" lang="ja-JP" altLang="en-US" b="1" dirty="0">
                <a:latin typeface="+mn-ea"/>
              </a:rPr>
              <a:t>改善案</a:t>
            </a:r>
            <a:endParaRPr kumimoji="1" lang="ja-JP" altLang="en-US" b="1" dirty="0"/>
          </a:p>
        </p:txBody>
      </p:sp>
      <p:cxnSp>
        <p:nvCxnSpPr>
          <p:cNvPr id="88" name="直線矢印コネクタ 87">
            <a:extLst>
              <a:ext uri="{FF2B5EF4-FFF2-40B4-BE49-F238E27FC236}">
                <a16:creationId xmlns:a16="http://schemas.microsoft.com/office/drawing/2014/main" id="{CCA0EA34-CD0C-84EF-0A51-8A19BA043E67}"/>
              </a:ext>
            </a:extLst>
          </p:cNvPr>
          <p:cNvCxnSpPr>
            <a:cxnSpLocks/>
          </p:cNvCxnSpPr>
          <p:nvPr/>
        </p:nvCxnSpPr>
        <p:spPr bwMode="auto">
          <a:xfrm>
            <a:off x="7298408" y="5985531"/>
            <a:ext cx="271293" cy="0"/>
          </a:xfrm>
          <a:prstGeom prst="straightConnector1">
            <a:avLst/>
          </a:prstGeom>
          <a:solidFill>
            <a:srgbClr val="66CCFF"/>
          </a:solidFill>
          <a:ln w="57150" cap="flat" cmpd="sng" algn="ctr">
            <a:solidFill>
              <a:schemeClr val="bg1"/>
            </a:solidFill>
            <a:prstDash val="solid"/>
            <a:round/>
            <a:headEnd type="none" w="med" len="med"/>
            <a:tailEnd type="triangle"/>
          </a:ln>
          <a:effectLst/>
        </p:spPr>
      </p:cxnSp>
      <p:sp>
        <p:nvSpPr>
          <p:cNvPr id="30" name="正方形/長方形 29">
            <a:extLst>
              <a:ext uri="{FF2B5EF4-FFF2-40B4-BE49-F238E27FC236}">
                <a16:creationId xmlns:a16="http://schemas.microsoft.com/office/drawing/2014/main" id="{BB18B2FE-7881-7B0A-B0DC-D1DB682FABE1}"/>
              </a:ext>
            </a:extLst>
          </p:cNvPr>
          <p:cNvSpPr/>
          <p:nvPr/>
        </p:nvSpPr>
        <p:spPr bwMode="auto">
          <a:xfrm>
            <a:off x="394434" y="4383280"/>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34" name="テキスト プレースホルダー 2">
            <a:extLst>
              <a:ext uri="{FF2B5EF4-FFF2-40B4-BE49-F238E27FC236}">
                <a16:creationId xmlns:a16="http://schemas.microsoft.com/office/drawing/2014/main" id="{A513A409-5580-455C-0885-843A3CABF556}"/>
              </a:ext>
            </a:extLst>
          </p:cNvPr>
          <p:cNvSpPr txBox="1">
            <a:spLocks/>
          </p:cNvSpPr>
          <p:nvPr/>
        </p:nvSpPr>
        <p:spPr>
          <a:xfrm>
            <a:off x="394434" y="4461963"/>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複数選択が難しい</a:t>
            </a:r>
          </a:p>
        </p:txBody>
      </p:sp>
      <p:sp>
        <p:nvSpPr>
          <p:cNvPr id="39" name="テキスト ボックス 38">
            <a:extLst>
              <a:ext uri="{FF2B5EF4-FFF2-40B4-BE49-F238E27FC236}">
                <a16:creationId xmlns:a16="http://schemas.microsoft.com/office/drawing/2014/main" id="{442040D9-ED13-54A3-8FCA-1A5F9ED4483F}"/>
              </a:ext>
            </a:extLst>
          </p:cNvPr>
          <p:cNvSpPr txBox="1"/>
          <p:nvPr/>
        </p:nvSpPr>
        <p:spPr>
          <a:xfrm>
            <a:off x="341871" y="5106958"/>
            <a:ext cx="5751449" cy="1015663"/>
          </a:xfrm>
          <a:prstGeom prst="rect">
            <a:avLst/>
          </a:prstGeom>
          <a:noFill/>
        </p:spPr>
        <p:txBody>
          <a:bodyPr wrap="square">
            <a:spAutoFit/>
          </a:bodyPr>
          <a:lstStyle/>
          <a:p>
            <a:r>
              <a:rPr lang="ja-JP" altLang="en-US" sz="1200" b="1" dirty="0">
                <a:latin typeface="+mn-ea"/>
                <a:ea typeface="+mn-ea"/>
              </a:rPr>
              <a:t>座席の位置を選択するたびに確認画面が表示されるため、複数の座席をスム</a:t>
            </a:r>
            <a:r>
              <a:rPr lang="en-US" altLang="ja-JP" sz="1200" b="1" dirty="0">
                <a:latin typeface="+mn-ea"/>
                <a:ea typeface="+mn-ea"/>
              </a:rPr>
              <a:t>―</a:t>
            </a:r>
            <a:r>
              <a:rPr lang="ja-JP" altLang="en-US" sz="1200" b="1" dirty="0">
                <a:latin typeface="+mn-ea"/>
                <a:ea typeface="+mn-ea"/>
              </a:rPr>
              <a:t>ズに選択することが難しい。</a:t>
            </a:r>
            <a:r>
              <a:rPr lang="ja-JP" altLang="en-US" sz="1200" dirty="0">
                <a:latin typeface="+mn-ea"/>
                <a:ea typeface="+mn-ea"/>
              </a:rPr>
              <a:t>デザイン上は一度に複数選択が可能に見えるが、実際には、都度確認が必要なため、ユーザーの期待を裏切る可能性がある。</a:t>
            </a:r>
            <a:br>
              <a:rPr lang="en-US" altLang="ja-JP" sz="1200" dirty="0">
                <a:latin typeface="+mn-ea"/>
                <a:ea typeface="+mn-ea"/>
              </a:rPr>
            </a:br>
            <a:r>
              <a:rPr lang="ja-JP" altLang="en-US" sz="1200" dirty="0">
                <a:latin typeface="+mn-ea"/>
                <a:ea typeface="+mn-ea"/>
              </a:rPr>
              <a:t>その結果、操作にストレスを感じやすく、特に複数人数分座席を選ぶ際に負担が大きくなる。</a:t>
            </a:r>
            <a:endParaRPr lang="en-US" altLang="ja-JP" sz="1200" dirty="0">
              <a:latin typeface="+mn-ea"/>
              <a:ea typeface="+mn-ea"/>
            </a:endParaRPr>
          </a:p>
        </p:txBody>
      </p:sp>
      <p:sp>
        <p:nvSpPr>
          <p:cNvPr id="40" name="正方形/長方形 39">
            <a:extLst>
              <a:ext uri="{FF2B5EF4-FFF2-40B4-BE49-F238E27FC236}">
                <a16:creationId xmlns:a16="http://schemas.microsoft.com/office/drawing/2014/main" id="{A0B7E359-3683-5F50-C070-B6DE3D0C1AD5}"/>
              </a:ext>
            </a:extLst>
          </p:cNvPr>
          <p:cNvSpPr/>
          <p:nvPr/>
        </p:nvSpPr>
        <p:spPr bwMode="auto">
          <a:xfrm>
            <a:off x="6406738" y="4399545"/>
            <a:ext cx="3187246" cy="2192260"/>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5" name="正方形/長方形 4">
            <a:extLst>
              <a:ext uri="{FF2B5EF4-FFF2-40B4-BE49-F238E27FC236}">
                <a16:creationId xmlns:a16="http://schemas.microsoft.com/office/drawing/2014/main" id="{B8E5FD81-CB1E-3980-1AE4-10C3C8B4777B}"/>
              </a:ext>
            </a:extLst>
          </p:cNvPr>
          <p:cNvSpPr/>
          <p:nvPr/>
        </p:nvSpPr>
        <p:spPr bwMode="auto">
          <a:xfrm>
            <a:off x="394434" y="1511461"/>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6" name="テキスト プレースホルダー 2">
            <a:extLst>
              <a:ext uri="{FF2B5EF4-FFF2-40B4-BE49-F238E27FC236}">
                <a16:creationId xmlns:a16="http://schemas.microsoft.com/office/drawing/2014/main" id="{91AA630D-C943-1EFF-55EC-E7168CA8C914}"/>
              </a:ext>
            </a:extLst>
          </p:cNvPr>
          <p:cNvSpPr txBox="1">
            <a:spLocks/>
          </p:cNvSpPr>
          <p:nvPr/>
        </p:nvSpPr>
        <p:spPr>
          <a:xfrm>
            <a:off x="394434" y="1590145"/>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不要なステップ</a:t>
            </a:r>
          </a:p>
        </p:txBody>
      </p:sp>
      <p:sp>
        <p:nvSpPr>
          <p:cNvPr id="8" name="テキスト ボックス 7">
            <a:extLst>
              <a:ext uri="{FF2B5EF4-FFF2-40B4-BE49-F238E27FC236}">
                <a16:creationId xmlns:a16="http://schemas.microsoft.com/office/drawing/2014/main" id="{767C1C76-AC45-DFF1-8335-230C87AF4F9C}"/>
              </a:ext>
            </a:extLst>
          </p:cNvPr>
          <p:cNvSpPr txBox="1"/>
          <p:nvPr/>
        </p:nvSpPr>
        <p:spPr>
          <a:xfrm>
            <a:off x="341871" y="2152627"/>
            <a:ext cx="5751449" cy="1754326"/>
          </a:xfrm>
          <a:prstGeom prst="rect">
            <a:avLst/>
          </a:prstGeom>
          <a:noFill/>
        </p:spPr>
        <p:txBody>
          <a:bodyPr wrap="square">
            <a:spAutoFit/>
          </a:bodyPr>
          <a:lstStyle/>
          <a:p>
            <a:r>
              <a:rPr lang="ja-JP" altLang="en-US" sz="1200" dirty="0">
                <a:latin typeface="+mn-ea"/>
                <a:ea typeface="+mn-ea"/>
              </a:rPr>
              <a:t>座席を選択するか、選択せずに枚数選択へ進むかの分岐が設けられているが、基本的に</a:t>
            </a:r>
            <a:r>
              <a:rPr lang="ja-JP" altLang="en-US" sz="1200" b="1" dirty="0">
                <a:latin typeface="+mn-ea"/>
                <a:ea typeface="+mn-ea"/>
              </a:rPr>
              <a:t>座席を選択することが前提のため、このステップは不要</a:t>
            </a:r>
            <a:r>
              <a:rPr lang="ja-JP" altLang="en-US" sz="1200" dirty="0">
                <a:latin typeface="+mn-ea"/>
                <a:ea typeface="+mn-ea"/>
              </a:rPr>
              <a:t>に感じられれる。</a:t>
            </a:r>
            <a:br>
              <a:rPr lang="en-US" altLang="ja-JP" sz="1200" dirty="0">
                <a:latin typeface="+mn-ea"/>
                <a:ea typeface="+mn-ea"/>
              </a:rPr>
            </a:br>
            <a:r>
              <a:rPr lang="ja-JP" altLang="en-US" sz="1200" dirty="0">
                <a:latin typeface="+mn-ea"/>
                <a:ea typeface="+mn-ea"/>
              </a:rPr>
              <a:t>是席を選択するつもりのユーザーにとっては意図しない画面となり、余計な手順を増やしてしまう。</a:t>
            </a:r>
            <a:br>
              <a:rPr lang="en-US" altLang="ja-JP" sz="1200" dirty="0">
                <a:latin typeface="+mn-ea"/>
                <a:ea typeface="+mn-ea"/>
              </a:rPr>
            </a:br>
            <a:br>
              <a:rPr lang="en-US" altLang="ja-JP" sz="1200" dirty="0">
                <a:latin typeface="+mn-ea"/>
                <a:ea typeface="+mn-ea"/>
              </a:rPr>
            </a:br>
            <a:r>
              <a:rPr lang="ja-JP" altLang="en-US" sz="1200" dirty="0">
                <a:latin typeface="+mn-ea"/>
                <a:ea typeface="+mn-ea"/>
              </a:rPr>
              <a:t>座席の位置を選択した後、ポップアップで確認画面が表示されるが、ユーザはその時点で選択が完了したと認識している可能性が高い。そのため</a:t>
            </a:r>
            <a:r>
              <a:rPr lang="ja-JP" altLang="en-US" sz="1200" b="1" dirty="0">
                <a:latin typeface="+mn-ea"/>
                <a:ea typeface="+mn-ea"/>
              </a:rPr>
              <a:t>、改めて選択ボタンを押すことを手間に感じる可能性がある。</a:t>
            </a:r>
            <a:r>
              <a:rPr lang="ja-JP" altLang="en-US" sz="1200" dirty="0">
                <a:latin typeface="+mn-ea"/>
                <a:ea typeface="+mn-ea"/>
              </a:rPr>
              <a:t>よって、このステップも不要に感じられる。</a:t>
            </a:r>
            <a:endParaRPr lang="en-US" altLang="ja-JP" sz="1200" dirty="0">
              <a:latin typeface="+mn-ea"/>
              <a:ea typeface="+mn-ea"/>
            </a:endParaRPr>
          </a:p>
        </p:txBody>
      </p:sp>
      <p:sp>
        <p:nvSpPr>
          <p:cNvPr id="9" name="正方形/長方形 8">
            <a:extLst>
              <a:ext uri="{FF2B5EF4-FFF2-40B4-BE49-F238E27FC236}">
                <a16:creationId xmlns:a16="http://schemas.microsoft.com/office/drawing/2014/main" id="{AEFC7497-5271-499E-C920-AE9E4C0B678A}"/>
              </a:ext>
            </a:extLst>
          </p:cNvPr>
          <p:cNvSpPr/>
          <p:nvPr/>
        </p:nvSpPr>
        <p:spPr bwMode="auto">
          <a:xfrm>
            <a:off x="6420018" y="1826426"/>
            <a:ext cx="1579553" cy="2315051"/>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1" name="テキスト ボックス 10">
            <a:extLst>
              <a:ext uri="{FF2B5EF4-FFF2-40B4-BE49-F238E27FC236}">
                <a16:creationId xmlns:a16="http://schemas.microsoft.com/office/drawing/2014/main" id="{89BADC5F-8413-B79B-2EE8-3866BCE6241A}"/>
              </a:ext>
            </a:extLst>
          </p:cNvPr>
          <p:cNvSpPr txBox="1"/>
          <p:nvPr/>
        </p:nvSpPr>
        <p:spPr>
          <a:xfrm>
            <a:off x="6573658" y="1572489"/>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座席指定確認</a:t>
            </a:r>
          </a:p>
        </p:txBody>
      </p:sp>
      <p:sp>
        <p:nvSpPr>
          <p:cNvPr id="48" name="テキスト プレースホルダー 10">
            <a:extLst>
              <a:ext uri="{FF2B5EF4-FFF2-40B4-BE49-F238E27FC236}">
                <a16:creationId xmlns:a16="http://schemas.microsoft.com/office/drawing/2014/main" id="{1956AFC3-DAA4-EB64-D781-DF55855DC33B}"/>
              </a:ext>
            </a:extLst>
          </p:cNvPr>
          <p:cNvSpPr txBox="1">
            <a:spLocks/>
          </p:cNvSpPr>
          <p:nvPr/>
        </p:nvSpPr>
        <p:spPr>
          <a:xfrm>
            <a:off x="8116641" y="1010707"/>
            <a:ext cx="1477343"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A</a:t>
            </a:r>
          </a:p>
        </p:txBody>
      </p:sp>
      <p:pic>
        <p:nvPicPr>
          <p:cNvPr id="26" name="図 25" descr="携帯電話のスクリーンショット&#10;&#10;AI によって生成されたコンテンツは間違っている可能性があります。">
            <a:extLst>
              <a:ext uri="{FF2B5EF4-FFF2-40B4-BE49-F238E27FC236}">
                <a16:creationId xmlns:a16="http://schemas.microsoft.com/office/drawing/2014/main" id="{B47DDA4A-B5C7-C246-F7C6-71B08DF82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2252" y="2062493"/>
            <a:ext cx="1047068" cy="1884185"/>
          </a:xfrm>
          <a:prstGeom prst="rect">
            <a:avLst/>
          </a:prstGeom>
        </p:spPr>
      </p:pic>
      <p:pic>
        <p:nvPicPr>
          <p:cNvPr id="27" name="図 26" descr="グラフィカル ユーザー インターフェイス&#10;&#10;AI によって生成されたコンテンツは間違っている可能性があります。">
            <a:extLst>
              <a:ext uri="{FF2B5EF4-FFF2-40B4-BE49-F238E27FC236}">
                <a16:creationId xmlns:a16="http://schemas.microsoft.com/office/drawing/2014/main" id="{31537523-D103-3A10-EEA1-4372EA7128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9969" y="2090843"/>
            <a:ext cx="1030576" cy="1854507"/>
          </a:xfrm>
          <a:prstGeom prst="rect">
            <a:avLst/>
          </a:prstGeom>
        </p:spPr>
      </p:pic>
      <p:sp>
        <p:nvSpPr>
          <p:cNvPr id="28" name="正方形/長方形 27">
            <a:extLst>
              <a:ext uri="{FF2B5EF4-FFF2-40B4-BE49-F238E27FC236}">
                <a16:creationId xmlns:a16="http://schemas.microsoft.com/office/drawing/2014/main" id="{A8382BCE-FD50-41A9-1EB0-BE13BFD5DF80}"/>
              </a:ext>
            </a:extLst>
          </p:cNvPr>
          <p:cNvSpPr/>
          <p:nvPr/>
        </p:nvSpPr>
        <p:spPr bwMode="auto">
          <a:xfrm>
            <a:off x="6609165" y="2009422"/>
            <a:ext cx="1190992" cy="1994202"/>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1" name="正方形/長方形 30">
            <a:extLst>
              <a:ext uri="{FF2B5EF4-FFF2-40B4-BE49-F238E27FC236}">
                <a16:creationId xmlns:a16="http://schemas.microsoft.com/office/drawing/2014/main" id="{8D1FA1E6-8878-C079-3AA5-BB1451877B67}"/>
              </a:ext>
            </a:extLst>
          </p:cNvPr>
          <p:cNvSpPr/>
          <p:nvPr/>
        </p:nvSpPr>
        <p:spPr bwMode="auto">
          <a:xfrm>
            <a:off x="8229092" y="2014883"/>
            <a:ext cx="1190992" cy="1994202"/>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2" name="正方形/長方形 31">
            <a:extLst>
              <a:ext uri="{FF2B5EF4-FFF2-40B4-BE49-F238E27FC236}">
                <a16:creationId xmlns:a16="http://schemas.microsoft.com/office/drawing/2014/main" id="{33D20E41-896F-3B52-CFB5-0127FC189456}"/>
              </a:ext>
            </a:extLst>
          </p:cNvPr>
          <p:cNvSpPr/>
          <p:nvPr/>
        </p:nvSpPr>
        <p:spPr bwMode="auto">
          <a:xfrm>
            <a:off x="8035078" y="1823249"/>
            <a:ext cx="1579553" cy="2315051"/>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3" name="テキスト ボックス 32">
            <a:extLst>
              <a:ext uri="{FF2B5EF4-FFF2-40B4-BE49-F238E27FC236}">
                <a16:creationId xmlns:a16="http://schemas.microsoft.com/office/drawing/2014/main" id="{F98D4D14-FF69-4474-7692-65A19D428795}"/>
              </a:ext>
            </a:extLst>
          </p:cNvPr>
          <p:cNvSpPr txBox="1"/>
          <p:nvPr/>
        </p:nvSpPr>
        <p:spPr>
          <a:xfrm>
            <a:off x="8188718" y="1575408"/>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lang="ja-JP" altLang="en-US" b="1" dirty="0">
                <a:solidFill>
                  <a:schemeClr val="bg1"/>
                </a:solidFill>
                <a:latin typeface="Impact" pitchFamily="34" charset="0"/>
                <a:ea typeface="+mn-ea"/>
              </a:rPr>
              <a:t>選択</a:t>
            </a:r>
            <a:r>
              <a:rPr kumimoji="1" lang="ja-JP" altLang="en-US" b="1" dirty="0">
                <a:solidFill>
                  <a:schemeClr val="bg1"/>
                </a:solidFill>
                <a:latin typeface="Impact" pitchFamily="34" charset="0"/>
                <a:ea typeface="+mn-ea"/>
              </a:rPr>
              <a:t>座席確認</a:t>
            </a:r>
          </a:p>
        </p:txBody>
      </p:sp>
      <p:sp>
        <p:nvSpPr>
          <p:cNvPr id="35" name="テキスト ボックス 34">
            <a:extLst>
              <a:ext uri="{FF2B5EF4-FFF2-40B4-BE49-F238E27FC236}">
                <a16:creationId xmlns:a16="http://schemas.microsoft.com/office/drawing/2014/main" id="{BB275171-87BC-8CA2-20DF-8BD7BBFC8ED1}"/>
              </a:ext>
            </a:extLst>
          </p:cNvPr>
          <p:cNvSpPr txBox="1"/>
          <p:nvPr/>
        </p:nvSpPr>
        <p:spPr>
          <a:xfrm>
            <a:off x="7369358" y="4223251"/>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lang="ja-JP" altLang="en-US" b="1" dirty="0">
                <a:solidFill>
                  <a:schemeClr val="bg1"/>
                </a:solidFill>
                <a:latin typeface="Impact" pitchFamily="34" charset="0"/>
                <a:ea typeface="+mn-ea"/>
              </a:rPr>
              <a:t>選択</a:t>
            </a:r>
            <a:r>
              <a:rPr kumimoji="1" lang="ja-JP" altLang="en-US" b="1" dirty="0">
                <a:solidFill>
                  <a:schemeClr val="bg1"/>
                </a:solidFill>
                <a:latin typeface="Impact" pitchFamily="34" charset="0"/>
                <a:ea typeface="+mn-ea"/>
              </a:rPr>
              <a:t>座席確認</a:t>
            </a:r>
          </a:p>
        </p:txBody>
      </p:sp>
      <p:pic>
        <p:nvPicPr>
          <p:cNvPr id="36" name="図 35" descr="グラフィカル ユーザー インターフェイス&#10;&#10;AI によって生成されたコンテンツは間違っている可能性があります。">
            <a:extLst>
              <a:ext uri="{FF2B5EF4-FFF2-40B4-BE49-F238E27FC236}">
                <a16:creationId xmlns:a16="http://schemas.microsoft.com/office/drawing/2014/main" id="{6EAF7341-E02C-36C9-2B12-51F487CEC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1952" y="4664018"/>
            <a:ext cx="1030576" cy="1854507"/>
          </a:xfrm>
          <a:prstGeom prst="rect">
            <a:avLst/>
          </a:prstGeom>
        </p:spPr>
      </p:pic>
      <p:pic>
        <p:nvPicPr>
          <p:cNvPr id="37" name="図 36" descr="背景パターン が含まれている画像&#10;&#10;AI によって生成されたコンテンツは間違っている可能性があります。">
            <a:extLst>
              <a:ext uri="{FF2B5EF4-FFF2-40B4-BE49-F238E27FC236}">
                <a16:creationId xmlns:a16="http://schemas.microsoft.com/office/drawing/2014/main" id="{199865E7-0940-698D-D7A8-E25C3C8EF2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9683" y="4664019"/>
            <a:ext cx="1030576" cy="1854506"/>
          </a:xfrm>
          <a:prstGeom prst="rect">
            <a:avLst/>
          </a:prstGeom>
        </p:spPr>
      </p:pic>
      <p:sp>
        <p:nvSpPr>
          <p:cNvPr id="38" name="正方形/長方形 37">
            <a:extLst>
              <a:ext uri="{FF2B5EF4-FFF2-40B4-BE49-F238E27FC236}">
                <a16:creationId xmlns:a16="http://schemas.microsoft.com/office/drawing/2014/main" id="{CA18BA44-F021-3F50-3695-37A7EED5CD88}"/>
              </a:ext>
            </a:extLst>
          </p:cNvPr>
          <p:cNvSpPr/>
          <p:nvPr/>
        </p:nvSpPr>
        <p:spPr bwMode="auto">
          <a:xfrm>
            <a:off x="8270670" y="4862076"/>
            <a:ext cx="1190992" cy="755690"/>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1013286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テキスト プレースホルダー 11"/>
          <p:cNvSpPr>
            <a:spLocks noGrp="1"/>
          </p:cNvSpPr>
          <p:nvPr>
            <p:ph type="body" sz="quarter" idx="13"/>
          </p:nvPr>
        </p:nvSpPr>
        <p:spPr/>
        <p:txBody>
          <a:bodyPr/>
          <a:lstStyle/>
          <a:p>
            <a:endParaRPr kumimoji="1" lang="ja-JP" altLang="en-US" dirty="0"/>
          </a:p>
        </p:txBody>
      </p:sp>
      <p:sp>
        <p:nvSpPr>
          <p:cNvPr id="13" name="テキスト プレースホルダー 12"/>
          <p:cNvSpPr>
            <a:spLocks noGrp="1"/>
          </p:cNvSpPr>
          <p:nvPr>
            <p:ph type="body" sz="quarter" idx="14"/>
          </p:nvPr>
        </p:nvSpPr>
        <p:spPr>
          <a:xfrm>
            <a:off x="0" y="466725"/>
            <a:ext cx="9905999" cy="453183"/>
          </a:xfrm>
        </p:spPr>
        <p:txBody>
          <a:bodyPr/>
          <a:lstStyle/>
          <a:p>
            <a:r>
              <a:rPr lang="ja-JP" altLang="en-US" dirty="0">
                <a:latin typeface="+mn-ea"/>
              </a:rPr>
              <a:t>コンテンツの状況総括</a:t>
            </a:r>
          </a:p>
        </p:txBody>
      </p:sp>
      <p:sp>
        <p:nvSpPr>
          <p:cNvPr id="11" name="テキスト プレースホルダー 10"/>
          <p:cNvSpPr>
            <a:spLocks noGrp="1"/>
          </p:cNvSpPr>
          <p:nvPr>
            <p:ph type="body" sz="quarter" idx="12"/>
          </p:nvPr>
        </p:nvSpPr>
        <p:spPr/>
        <p:txBody>
          <a:bodyPr/>
          <a:lstStyle/>
          <a:p>
            <a:r>
              <a:rPr kumimoji="1" lang="ja-JP" altLang="en-US" sz="1400" dirty="0"/>
              <a:t>他社採用サイトの</a:t>
            </a:r>
            <a:r>
              <a:rPr lang="ja-JP" altLang="en-US" sz="1400" dirty="0">
                <a:latin typeface="+mn-ea"/>
              </a:rPr>
              <a:t>ベンチマーク調査からや、</a:t>
            </a:r>
            <a:r>
              <a:rPr lang="ja-JP" altLang="en-US" sz="1400" dirty="0"/>
              <a:t>昨年の貴社採用サイト</a:t>
            </a:r>
            <a:r>
              <a:rPr lang="ja-JP" altLang="en-US" sz="1400" dirty="0">
                <a:latin typeface="+mn-ea"/>
              </a:rPr>
              <a:t>からの改善出来そうな部から、「</a:t>
            </a:r>
            <a:r>
              <a:rPr lang="ja-JP" altLang="en-US" sz="1400" dirty="0"/>
              <a:t>機能・コンテンツ」に関する</a:t>
            </a:r>
            <a:r>
              <a:rPr lang="ja-JP" altLang="en-US" sz="1400" dirty="0">
                <a:latin typeface="+mn-ea"/>
              </a:rPr>
              <a:t>発見事項を以下にまとめます。</a:t>
            </a:r>
            <a:endParaRPr kumimoji="1" lang="ja-JP" altLang="en-US" sz="1400" dirty="0"/>
          </a:p>
        </p:txBody>
      </p:sp>
      <p:sp>
        <p:nvSpPr>
          <p:cNvPr id="9" name="正方形/長方形 8">
            <a:extLst>
              <a:ext uri="{FF2B5EF4-FFF2-40B4-BE49-F238E27FC236}">
                <a16:creationId xmlns:a16="http://schemas.microsoft.com/office/drawing/2014/main" id="{2BF1D34C-4D3A-4369-B776-2ED43360838C}"/>
              </a:ext>
            </a:extLst>
          </p:cNvPr>
          <p:cNvSpPr/>
          <p:nvPr/>
        </p:nvSpPr>
        <p:spPr bwMode="auto">
          <a:xfrm>
            <a:off x="1114926" y="1841278"/>
            <a:ext cx="8285748" cy="95410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57263"/>
            <a:r>
              <a:rPr lang="ja-JP" altLang="en-US" sz="1800" b="1" dirty="0">
                <a:latin typeface="+mn-ea"/>
                <a:ea typeface="+mn-ea"/>
              </a:rPr>
              <a:t>就活生むけに再編集されたわかりやすい事業内容</a:t>
            </a:r>
            <a:endParaRPr lang="en-US" altLang="ja-JP" sz="1800" b="1" dirty="0">
              <a:latin typeface="+mn-ea"/>
              <a:ea typeface="+mn-ea"/>
            </a:endParaRPr>
          </a:p>
          <a:p>
            <a:pPr defTabSz="957263"/>
            <a:endParaRPr lang="en-US" altLang="ja-JP" dirty="0">
              <a:latin typeface="+mn-ea"/>
              <a:ea typeface="+mn-ea"/>
            </a:endParaRPr>
          </a:p>
          <a:p>
            <a:pPr defTabSz="957263"/>
            <a:r>
              <a:rPr lang="ja-JP" altLang="en-US" sz="1400" dirty="0">
                <a:latin typeface="+mn-ea"/>
                <a:ea typeface="+mn-ea"/>
              </a:rPr>
              <a:t>他社はインフォグラフィックを用いたり、言葉使いを考慮したりして、就活生に合わせわかりやすく伝える為の工夫がなされている。</a:t>
            </a:r>
          </a:p>
        </p:txBody>
      </p:sp>
      <p:sp>
        <p:nvSpPr>
          <p:cNvPr id="3" name="楕円 2">
            <a:extLst>
              <a:ext uri="{FF2B5EF4-FFF2-40B4-BE49-F238E27FC236}">
                <a16:creationId xmlns:a16="http://schemas.microsoft.com/office/drawing/2014/main" id="{FA1FAFF3-B135-425F-8F8B-00C11966203E}"/>
              </a:ext>
            </a:extLst>
          </p:cNvPr>
          <p:cNvSpPr/>
          <p:nvPr/>
        </p:nvSpPr>
        <p:spPr bwMode="auto">
          <a:xfrm>
            <a:off x="489284" y="1841278"/>
            <a:ext cx="457200" cy="457200"/>
          </a:xfrm>
          <a:prstGeom prst="ellipse">
            <a:avLst/>
          </a:prstGeom>
          <a:solidFill>
            <a:srgbClr val="2669AC"/>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en-US" altLang="ja-JP" sz="1800" b="0" i="0" u="none" strike="noStrike" cap="none" normalizeH="0" baseline="0" dirty="0">
                <a:ln>
                  <a:noFill/>
                </a:ln>
                <a:solidFill>
                  <a:schemeClr val="bg1"/>
                </a:solidFill>
                <a:effectLst/>
                <a:latin typeface="+mn-ea"/>
                <a:ea typeface="+mn-ea"/>
              </a:rPr>
              <a:t>1</a:t>
            </a:r>
            <a:endParaRPr kumimoji="1" lang="ja-JP" altLang="en-US" sz="1900" b="0" i="0" u="none" strike="noStrike" cap="none" normalizeH="0" baseline="0" dirty="0">
              <a:ln>
                <a:noFill/>
              </a:ln>
              <a:solidFill>
                <a:schemeClr val="bg1"/>
              </a:solidFill>
              <a:effectLst/>
              <a:latin typeface="+mn-ea"/>
              <a:ea typeface="+mn-ea"/>
            </a:endParaRPr>
          </a:p>
        </p:txBody>
      </p:sp>
      <p:sp>
        <p:nvSpPr>
          <p:cNvPr id="14" name="正方形/長方形 13">
            <a:extLst>
              <a:ext uri="{FF2B5EF4-FFF2-40B4-BE49-F238E27FC236}">
                <a16:creationId xmlns:a16="http://schemas.microsoft.com/office/drawing/2014/main" id="{535E991A-8BCF-4961-958D-1DFDF65C73BA}"/>
              </a:ext>
            </a:extLst>
          </p:cNvPr>
          <p:cNvSpPr/>
          <p:nvPr/>
        </p:nvSpPr>
        <p:spPr bwMode="auto">
          <a:xfrm>
            <a:off x="1114926" y="3056824"/>
            <a:ext cx="8285748" cy="954107"/>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57263"/>
            <a:r>
              <a:rPr lang="ja-JP" altLang="en-US" sz="1800" b="1" dirty="0">
                <a:latin typeface="+mn-ea"/>
                <a:ea typeface="+mn-ea"/>
              </a:rPr>
              <a:t>将来的なキャリア形成を期待させる情報が充実</a:t>
            </a:r>
          </a:p>
          <a:p>
            <a:pPr defTabSz="957263"/>
            <a:endParaRPr lang="en-US" altLang="ja-JP" dirty="0">
              <a:latin typeface="+mn-ea"/>
              <a:ea typeface="+mn-ea"/>
            </a:endParaRPr>
          </a:p>
          <a:p>
            <a:pPr defTabSz="957263"/>
            <a:r>
              <a:rPr lang="ja-JP" altLang="en-US" sz="1400" dirty="0">
                <a:latin typeface="+mn-ea"/>
                <a:ea typeface="+mn-ea"/>
              </a:rPr>
              <a:t>社員のサクセスストーリーといったコンテンツを用意。また、「女性のキャリア」にフォーカスしたコンテンツやなどを豊富に用意。</a:t>
            </a:r>
          </a:p>
        </p:txBody>
      </p:sp>
      <p:sp>
        <p:nvSpPr>
          <p:cNvPr id="15" name="楕円 14">
            <a:extLst>
              <a:ext uri="{FF2B5EF4-FFF2-40B4-BE49-F238E27FC236}">
                <a16:creationId xmlns:a16="http://schemas.microsoft.com/office/drawing/2014/main" id="{1F55CA58-4A82-43BF-9175-F24869F5F966}"/>
              </a:ext>
            </a:extLst>
          </p:cNvPr>
          <p:cNvSpPr/>
          <p:nvPr/>
        </p:nvSpPr>
        <p:spPr bwMode="auto">
          <a:xfrm>
            <a:off x="489284" y="3056824"/>
            <a:ext cx="457200" cy="457200"/>
          </a:xfrm>
          <a:prstGeom prst="ellipse">
            <a:avLst/>
          </a:prstGeom>
          <a:solidFill>
            <a:srgbClr val="2669AC"/>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en-US" altLang="ja-JP" sz="1900" b="0" i="0" u="none" strike="noStrike" cap="none" normalizeH="0" baseline="0" dirty="0">
                <a:ln>
                  <a:noFill/>
                </a:ln>
                <a:solidFill>
                  <a:schemeClr val="bg1"/>
                </a:solidFill>
                <a:effectLst/>
                <a:latin typeface="+mn-ea"/>
                <a:ea typeface="+mn-ea"/>
              </a:rPr>
              <a:t>2</a:t>
            </a:r>
            <a:endParaRPr kumimoji="1" lang="ja-JP" altLang="en-US" sz="1900" b="0" i="0" u="none" strike="noStrike" cap="none" normalizeH="0" baseline="0" dirty="0">
              <a:ln>
                <a:noFill/>
              </a:ln>
              <a:solidFill>
                <a:schemeClr val="bg1"/>
              </a:solidFill>
              <a:effectLst/>
              <a:latin typeface="+mn-ea"/>
              <a:ea typeface="+mn-ea"/>
            </a:endParaRPr>
          </a:p>
        </p:txBody>
      </p:sp>
      <p:sp>
        <p:nvSpPr>
          <p:cNvPr id="16" name="正方形/長方形 15">
            <a:extLst>
              <a:ext uri="{FF2B5EF4-FFF2-40B4-BE49-F238E27FC236}">
                <a16:creationId xmlns:a16="http://schemas.microsoft.com/office/drawing/2014/main" id="{1E94F03B-9493-407C-9431-EED3EF1883CD}"/>
              </a:ext>
            </a:extLst>
          </p:cNvPr>
          <p:cNvSpPr/>
          <p:nvPr/>
        </p:nvSpPr>
        <p:spPr bwMode="auto">
          <a:xfrm>
            <a:off x="1114926" y="4268408"/>
            <a:ext cx="8285748" cy="738664"/>
          </a:xfrm>
          <a:prstGeom prst="rect">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defTabSz="957263"/>
            <a:r>
              <a:rPr lang="ja-JP" altLang="en-US" sz="1800" b="1" dirty="0">
                <a:latin typeface="+mn-ea"/>
                <a:ea typeface="+mn-ea"/>
              </a:rPr>
              <a:t>あああああああああああああああああああああああああ</a:t>
            </a:r>
          </a:p>
          <a:p>
            <a:pPr defTabSz="957263"/>
            <a:endParaRPr lang="en-US" altLang="ja-JP" dirty="0">
              <a:latin typeface="+mn-ea"/>
              <a:ea typeface="+mn-ea"/>
            </a:endParaRPr>
          </a:p>
          <a:p>
            <a:pPr defTabSz="957263"/>
            <a:r>
              <a:rPr lang="ja-JP" altLang="en-US" sz="1400" dirty="0">
                <a:latin typeface="+mn-ea"/>
                <a:ea typeface="+mn-ea"/>
              </a:rPr>
              <a:t>あああああああああああああああああああああああああ。</a:t>
            </a:r>
          </a:p>
        </p:txBody>
      </p:sp>
      <p:sp>
        <p:nvSpPr>
          <p:cNvPr id="17" name="楕円 16">
            <a:extLst>
              <a:ext uri="{FF2B5EF4-FFF2-40B4-BE49-F238E27FC236}">
                <a16:creationId xmlns:a16="http://schemas.microsoft.com/office/drawing/2014/main" id="{98957D38-9C32-48BC-9E49-717C1EB3D1B3}"/>
              </a:ext>
            </a:extLst>
          </p:cNvPr>
          <p:cNvSpPr/>
          <p:nvPr/>
        </p:nvSpPr>
        <p:spPr bwMode="auto">
          <a:xfrm>
            <a:off x="489284" y="4268408"/>
            <a:ext cx="457200" cy="457200"/>
          </a:xfrm>
          <a:prstGeom prst="ellipse">
            <a:avLst/>
          </a:prstGeom>
          <a:solidFill>
            <a:srgbClr val="2669AC"/>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57263" rtl="0" eaLnBrk="1" fontAlgn="base" latinLnBrk="0" hangingPunct="1">
              <a:lnSpc>
                <a:spcPct val="100000"/>
              </a:lnSpc>
              <a:spcBef>
                <a:spcPct val="0"/>
              </a:spcBef>
              <a:spcAft>
                <a:spcPct val="0"/>
              </a:spcAft>
              <a:buClrTx/>
              <a:buSzTx/>
              <a:buFontTx/>
              <a:buNone/>
              <a:tabLst/>
            </a:pPr>
            <a:r>
              <a:rPr kumimoji="1" lang="en-US" altLang="ja-JP" sz="1900" b="0" i="0" u="none" strike="noStrike" cap="none" normalizeH="0" baseline="0" dirty="0">
                <a:ln>
                  <a:noFill/>
                </a:ln>
                <a:solidFill>
                  <a:schemeClr val="bg1"/>
                </a:solidFill>
                <a:effectLst/>
                <a:latin typeface="+mn-ea"/>
                <a:ea typeface="+mn-ea"/>
              </a:rPr>
              <a:t>3</a:t>
            </a:r>
            <a:endParaRPr kumimoji="1" lang="ja-JP" altLang="en-US" sz="1900" b="0" i="0" u="none" strike="noStrike" cap="none" normalizeH="0" baseline="0" dirty="0">
              <a:ln>
                <a:noFill/>
              </a:ln>
              <a:solidFill>
                <a:schemeClr val="bg1"/>
              </a:solidFill>
              <a:effectLst/>
              <a:latin typeface="+mn-ea"/>
              <a:ea typeface="+mn-ea"/>
            </a:endParaRPr>
          </a:p>
        </p:txBody>
      </p:sp>
      <p:sp>
        <p:nvSpPr>
          <p:cNvPr id="18" name="テキスト ボックス 17">
            <a:extLst>
              <a:ext uri="{FF2B5EF4-FFF2-40B4-BE49-F238E27FC236}">
                <a16:creationId xmlns:a16="http://schemas.microsoft.com/office/drawing/2014/main" id="{E07C5792-2FBF-4C1F-B83D-E6BEF168F505}"/>
              </a:ext>
            </a:extLst>
          </p:cNvPr>
          <p:cNvSpPr txBox="1"/>
          <p:nvPr/>
        </p:nvSpPr>
        <p:spPr>
          <a:xfrm>
            <a:off x="3882568" y="5520851"/>
            <a:ext cx="1415772" cy="338554"/>
          </a:xfrm>
          <a:prstGeom prst="rect">
            <a:avLst/>
          </a:prstGeom>
          <a:solidFill>
            <a:srgbClr val="C00000"/>
          </a:solidFill>
        </p:spPr>
        <p:txBody>
          <a:bodyPr wrap="none" rtlCol="0">
            <a:spAutoFit/>
          </a:bodyPr>
          <a:lstStyle/>
          <a:p>
            <a:pPr fontAlgn="auto">
              <a:spcBef>
                <a:spcPts val="0"/>
              </a:spcBef>
              <a:spcAft>
                <a:spcPts val="0"/>
              </a:spcAft>
            </a:pPr>
            <a:r>
              <a:rPr kumimoji="1" lang="ja-JP" altLang="en-US" sz="1600" dirty="0">
                <a:solidFill>
                  <a:schemeClr val="bg1"/>
                </a:solidFill>
                <a:latin typeface="Impact" pitchFamily="34" charset="0"/>
                <a:ea typeface="+mn-ea"/>
              </a:rPr>
              <a:t>調査して書く</a:t>
            </a:r>
          </a:p>
        </p:txBody>
      </p:sp>
    </p:spTree>
    <p:extLst>
      <p:ext uri="{BB962C8B-B14F-4D97-AF65-F5344CB8AC3E}">
        <p14:creationId xmlns:p14="http://schemas.microsoft.com/office/powerpoint/2010/main" val="1489979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プレースホルダー 4"/>
          <p:cNvSpPr>
            <a:spLocks noGrp="1"/>
          </p:cNvSpPr>
          <p:nvPr>
            <p:ph type="body" sz="quarter" idx="10"/>
          </p:nvPr>
        </p:nvSpPr>
        <p:spPr/>
        <p:txBody>
          <a:bodyPr/>
          <a:lstStyle/>
          <a:p>
            <a:r>
              <a:rPr lang="ja-JP" altLang="en-US"/>
              <a:t>株式会社ミツエーリンクス</a:t>
            </a:r>
          </a:p>
          <a:p>
            <a:r>
              <a:rPr lang="ja-JP" altLang="en-US"/>
              <a:t>第一本部　営業グループ</a:t>
            </a:r>
          </a:p>
          <a:p>
            <a:r>
              <a:rPr lang="ja-JP" altLang="en-US"/>
              <a:t>○○</a:t>
            </a:r>
            <a:endParaRPr lang="en-US" altLang="ja-JP"/>
          </a:p>
          <a:p>
            <a:r>
              <a:rPr lang="en-US" altLang="ja-JP"/>
              <a:t>TEL</a:t>
            </a:r>
            <a:r>
              <a:rPr lang="ja-JP" altLang="en-US"/>
              <a:t>：</a:t>
            </a:r>
            <a:r>
              <a:rPr lang="en-US" altLang="ja-JP"/>
              <a:t>03-5937-2893</a:t>
            </a:r>
            <a:endParaRPr lang="en-US" altLang="ja-JP" dirty="0"/>
          </a:p>
        </p:txBody>
      </p:sp>
    </p:spTree>
    <p:extLst>
      <p:ext uri="{BB962C8B-B14F-4D97-AF65-F5344CB8AC3E}">
        <p14:creationId xmlns:p14="http://schemas.microsoft.com/office/powerpoint/2010/main" val="2749020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2"/>
          </p:nvPr>
        </p:nvSpPr>
        <p:spPr>
          <a:xfrm>
            <a:off x="1070118" y="3077496"/>
            <a:ext cx="8482956" cy="523220"/>
          </a:xfrm>
        </p:spPr>
        <p:txBody>
          <a:bodyPr/>
          <a:lstStyle/>
          <a:p>
            <a:r>
              <a:rPr lang="ja-JP" altLang="en-US" dirty="0"/>
              <a:t>調査概要</a:t>
            </a:r>
          </a:p>
        </p:txBody>
      </p:sp>
      <p:sp>
        <p:nvSpPr>
          <p:cNvPr id="5" name="テキスト プレースホルダー 4"/>
          <p:cNvSpPr>
            <a:spLocks noGrp="1"/>
          </p:cNvSpPr>
          <p:nvPr>
            <p:ph type="body" sz="quarter" idx="13"/>
          </p:nvPr>
        </p:nvSpPr>
        <p:spPr/>
        <p:txBody>
          <a:bodyPr/>
          <a:lstStyle/>
          <a:p>
            <a:endParaRPr kumimoji="1" lang="ja-JP" altLang="en-US" dirty="0"/>
          </a:p>
        </p:txBody>
      </p:sp>
    </p:spTree>
    <p:extLst>
      <p:ext uri="{BB962C8B-B14F-4D97-AF65-F5344CB8AC3E}">
        <p14:creationId xmlns:p14="http://schemas.microsoft.com/office/powerpoint/2010/main" val="4275033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4AB58A46-301D-9078-3DD8-92450C8C8992}"/>
              </a:ext>
            </a:extLst>
          </p:cNvPr>
          <p:cNvSpPr/>
          <p:nvPr/>
        </p:nvSpPr>
        <p:spPr bwMode="auto">
          <a:xfrm>
            <a:off x="339725" y="3600379"/>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4" name="正方形/長方形 3">
            <a:extLst>
              <a:ext uri="{FF2B5EF4-FFF2-40B4-BE49-F238E27FC236}">
                <a16:creationId xmlns:a16="http://schemas.microsoft.com/office/drawing/2014/main" id="{CB70AEDF-1B23-49E2-9F9C-4BDCC1150A3A}"/>
              </a:ext>
            </a:extLst>
          </p:cNvPr>
          <p:cNvSpPr/>
          <p:nvPr/>
        </p:nvSpPr>
        <p:spPr bwMode="auto">
          <a:xfrm>
            <a:off x="339725" y="2434223"/>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9" name="正方形/長方形 8">
            <a:extLst>
              <a:ext uri="{FF2B5EF4-FFF2-40B4-BE49-F238E27FC236}">
                <a16:creationId xmlns:a16="http://schemas.microsoft.com/office/drawing/2014/main" id="{6FE1EE26-145F-17F9-C666-2B1AD516E7FA}"/>
              </a:ext>
            </a:extLst>
          </p:cNvPr>
          <p:cNvSpPr/>
          <p:nvPr/>
        </p:nvSpPr>
        <p:spPr bwMode="auto">
          <a:xfrm>
            <a:off x="339725" y="1379333"/>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p:cNvSpPr>
            <a:spLocks noGrp="1"/>
          </p:cNvSpPr>
          <p:nvPr>
            <p:ph type="body" sz="quarter" idx="14"/>
          </p:nvPr>
        </p:nvSpPr>
        <p:spPr>
          <a:xfrm>
            <a:off x="0" y="466725"/>
            <a:ext cx="9905999" cy="453183"/>
          </a:xfrm>
        </p:spPr>
        <p:txBody>
          <a:bodyPr/>
          <a:lstStyle/>
          <a:p>
            <a:r>
              <a:rPr lang="ja-JP" altLang="en-US" b="1" dirty="0">
                <a:latin typeface="游ゴシック" panose="020B0400000000000000" pitchFamily="50" charset="-128"/>
                <a:ea typeface="游ゴシック" panose="020B0400000000000000" pitchFamily="50" charset="-128"/>
              </a:rPr>
              <a:t>調査概要</a:t>
            </a:r>
          </a:p>
        </p:txBody>
      </p:sp>
      <p:sp>
        <p:nvSpPr>
          <p:cNvPr id="3" name="テキスト プレースホルダー 2">
            <a:extLst>
              <a:ext uri="{FF2B5EF4-FFF2-40B4-BE49-F238E27FC236}">
                <a16:creationId xmlns:a16="http://schemas.microsoft.com/office/drawing/2014/main" id="{2EA22165-4962-6AAA-A57E-49DEDA5C5A7B}"/>
              </a:ext>
            </a:extLst>
          </p:cNvPr>
          <p:cNvSpPr>
            <a:spLocks noGrp="1"/>
          </p:cNvSpPr>
          <p:nvPr>
            <p:ph type="body" sz="quarter" idx="12"/>
          </p:nvPr>
        </p:nvSpPr>
        <p:spPr>
          <a:xfrm>
            <a:off x="339725" y="1457611"/>
            <a:ext cx="9221788" cy="276999"/>
          </a:xfrm>
        </p:spPr>
        <p:txBody>
          <a:bodyPr/>
          <a:lstStyle/>
          <a:p>
            <a:r>
              <a:rPr lang="ja-JP" altLang="en-US" b="1" dirty="0">
                <a:solidFill>
                  <a:srgbClr val="2669AC"/>
                </a:solidFill>
                <a:latin typeface="游ゴシック" panose="020B0400000000000000" pitchFamily="50" charset="-128"/>
                <a:ea typeface="游ゴシック" panose="020B0400000000000000" pitchFamily="50" charset="-128"/>
              </a:rPr>
              <a:t>手法</a:t>
            </a:r>
          </a:p>
        </p:txBody>
      </p:sp>
      <p:sp>
        <p:nvSpPr>
          <p:cNvPr id="7" name="テキスト プレースホルダー 2">
            <a:extLst>
              <a:ext uri="{FF2B5EF4-FFF2-40B4-BE49-F238E27FC236}">
                <a16:creationId xmlns:a16="http://schemas.microsoft.com/office/drawing/2014/main" id="{8F074A9E-2DC5-4BB9-66F9-617098F54479}"/>
              </a:ext>
            </a:extLst>
          </p:cNvPr>
          <p:cNvSpPr txBox="1">
            <a:spLocks/>
          </p:cNvSpPr>
          <p:nvPr/>
        </p:nvSpPr>
        <p:spPr>
          <a:xfrm>
            <a:off x="339725" y="2512501"/>
            <a:ext cx="9221788" cy="276999"/>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游ゴシック" panose="020B0400000000000000" pitchFamily="50" charset="-128"/>
                <a:ea typeface="游ゴシック" panose="020B0400000000000000" pitchFamily="50" charset="-128"/>
              </a:rPr>
              <a:t>対象サイト</a:t>
            </a:r>
          </a:p>
        </p:txBody>
      </p:sp>
      <p:sp>
        <p:nvSpPr>
          <p:cNvPr id="20" name="テキスト プレースホルダー 2">
            <a:extLst>
              <a:ext uri="{FF2B5EF4-FFF2-40B4-BE49-F238E27FC236}">
                <a16:creationId xmlns:a16="http://schemas.microsoft.com/office/drawing/2014/main" id="{CF466223-9B37-6436-F377-DAED2A23115C}"/>
              </a:ext>
            </a:extLst>
          </p:cNvPr>
          <p:cNvSpPr txBox="1">
            <a:spLocks/>
          </p:cNvSpPr>
          <p:nvPr/>
        </p:nvSpPr>
        <p:spPr>
          <a:xfrm>
            <a:off x="339725" y="3678655"/>
            <a:ext cx="9221788" cy="276999"/>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游ゴシック" panose="020B0400000000000000" pitchFamily="50" charset="-128"/>
                <a:ea typeface="游ゴシック" panose="020B0400000000000000" pitchFamily="50" charset="-128"/>
              </a:rPr>
              <a:t>想定ユーザー・サイトで行うこと</a:t>
            </a:r>
          </a:p>
        </p:txBody>
      </p:sp>
      <p:sp>
        <p:nvSpPr>
          <p:cNvPr id="2" name="テキスト ボックス 1">
            <a:extLst>
              <a:ext uri="{FF2B5EF4-FFF2-40B4-BE49-F238E27FC236}">
                <a16:creationId xmlns:a16="http://schemas.microsoft.com/office/drawing/2014/main" id="{FDE0275B-8D14-E48C-D608-6671B47E0E20}"/>
              </a:ext>
            </a:extLst>
          </p:cNvPr>
          <p:cNvSpPr txBox="1"/>
          <p:nvPr/>
        </p:nvSpPr>
        <p:spPr>
          <a:xfrm>
            <a:off x="339725" y="4220782"/>
            <a:ext cx="9069388" cy="1726215"/>
          </a:xfrm>
          <a:prstGeom prst="rect">
            <a:avLst/>
          </a:prstGeom>
          <a:solidFill>
            <a:schemeClr val="bg1"/>
          </a:solid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en-US" altLang="ja-JP" sz="1400" dirty="0">
                <a:latin typeface="+mn-ea"/>
                <a:ea typeface="+mn-ea"/>
              </a:rPr>
              <a:t>40</a:t>
            </a:r>
            <a:r>
              <a:rPr lang="ja-JP" altLang="en-US" sz="1400" dirty="0">
                <a:latin typeface="+mn-ea"/>
                <a:ea typeface="+mn-ea"/>
              </a:rPr>
              <a:t>代男性、年収</a:t>
            </a:r>
            <a:r>
              <a:rPr lang="en-US" altLang="ja-JP" sz="1400" dirty="0">
                <a:latin typeface="+mn-ea"/>
                <a:ea typeface="+mn-ea"/>
              </a:rPr>
              <a:t>2000</a:t>
            </a:r>
            <a:r>
              <a:rPr lang="ja-JP" altLang="en-US" sz="1400" dirty="0">
                <a:latin typeface="+mn-ea"/>
                <a:ea typeface="+mn-ea"/>
              </a:rPr>
              <a:t>万円程度の会社員、使用しているパソコンは最新の</a:t>
            </a:r>
            <a:r>
              <a:rPr lang="en-US" altLang="ja-JP" sz="1400" dirty="0" err="1">
                <a:latin typeface="+mn-ea"/>
                <a:ea typeface="+mn-ea"/>
              </a:rPr>
              <a:t>Macbook</a:t>
            </a:r>
            <a:r>
              <a:rPr lang="en-US" altLang="ja-JP" sz="1400" dirty="0">
                <a:latin typeface="+mn-ea"/>
                <a:ea typeface="+mn-ea"/>
              </a:rPr>
              <a:t> Air</a:t>
            </a:r>
            <a:r>
              <a:rPr lang="ja-JP" altLang="en-US" sz="1400" dirty="0">
                <a:latin typeface="+mn-ea"/>
                <a:ea typeface="+mn-ea"/>
              </a:rPr>
              <a:t>、スマートフォンは</a:t>
            </a:r>
            <a:r>
              <a:rPr lang="en-US" altLang="ja-JP" sz="1400" dirty="0">
                <a:latin typeface="+mn-ea"/>
                <a:ea typeface="+mn-ea"/>
              </a:rPr>
              <a:t>iPhone 14 Pro Max</a:t>
            </a:r>
          </a:p>
          <a:p>
            <a:pPr marL="285750" indent="-285750" fontAlgn="auto">
              <a:spcBef>
                <a:spcPts val="0"/>
              </a:spcBef>
              <a:spcAft>
                <a:spcPts val="0"/>
              </a:spcAft>
              <a:buFont typeface="Arial" panose="020B0604020202020204" pitchFamily="34" charset="0"/>
              <a:buChar char="•"/>
            </a:pPr>
            <a:r>
              <a:rPr lang="ja-JP" altLang="en-US" sz="1400" dirty="0">
                <a:latin typeface="+mn-ea"/>
                <a:ea typeface="+mn-ea"/>
              </a:rPr>
              <a:t>サッカーは、ワールドカップ日本代表の試合はテレビでよく観戦しているが、スタジアムで観戦したことは一度もない</a:t>
            </a:r>
            <a:endParaRPr lang="en-US" altLang="ja-JP" sz="1400" dirty="0">
              <a:latin typeface="+mn-ea"/>
              <a:ea typeface="+mn-ea"/>
            </a:endParaRPr>
          </a:p>
          <a:p>
            <a:pPr marL="285750" indent="-285750" fontAlgn="auto">
              <a:spcBef>
                <a:spcPts val="0"/>
              </a:spcBef>
              <a:spcAft>
                <a:spcPts val="0"/>
              </a:spcAft>
              <a:buFont typeface="Arial" panose="020B0604020202020204" pitchFamily="34" charset="0"/>
              <a:buChar char="•"/>
            </a:pPr>
            <a:r>
              <a:rPr lang="ja-JP" altLang="en-US" sz="1400" dirty="0">
                <a:latin typeface="+mn-ea"/>
                <a:ea typeface="+mn-ea"/>
              </a:rPr>
              <a:t>現在は東京に住んでいるが、出身が仙台なので、ベガルタ仙台の試合を一度スタジアムで観戦してみたいと思っており、東京郊外（関東地方）のスタジアムであれば自動車か電車で行けるので、</a:t>
            </a:r>
            <a:r>
              <a:rPr lang="en-US" altLang="ja-JP" sz="1400" dirty="0">
                <a:latin typeface="+mn-ea"/>
                <a:ea typeface="+mn-ea"/>
              </a:rPr>
              <a:t>3</a:t>
            </a:r>
            <a:r>
              <a:rPr lang="ja-JP" altLang="en-US" sz="1400" dirty="0">
                <a:latin typeface="+mn-ea"/>
                <a:ea typeface="+mn-ea"/>
              </a:rPr>
              <a:t>月あたりで行けそうな試合をこのサイトで探してみることにした</a:t>
            </a:r>
          </a:p>
        </p:txBody>
      </p:sp>
      <p:sp>
        <p:nvSpPr>
          <p:cNvPr id="11" name="テキスト ボックス 10">
            <a:extLst>
              <a:ext uri="{FF2B5EF4-FFF2-40B4-BE49-F238E27FC236}">
                <a16:creationId xmlns:a16="http://schemas.microsoft.com/office/drawing/2014/main" id="{C6ECDC40-BEC2-BF56-3980-21C3AD050241}"/>
              </a:ext>
            </a:extLst>
          </p:cNvPr>
          <p:cNvSpPr txBox="1"/>
          <p:nvPr/>
        </p:nvSpPr>
        <p:spPr>
          <a:xfrm>
            <a:off x="339725" y="1891164"/>
            <a:ext cx="9221788" cy="433553"/>
          </a:xfrm>
          <a:prstGeom prst="rect">
            <a:avLst/>
          </a:prstGeom>
          <a:no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ja-JP" altLang="en-US" sz="1400" dirty="0">
                <a:latin typeface="+mn-ea"/>
                <a:ea typeface="+mn-ea"/>
              </a:rPr>
              <a:t>インスペクション法</a:t>
            </a:r>
            <a:endParaRPr lang="en-US" altLang="ja-JP" sz="1400" dirty="0">
              <a:latin typeface="+mn-ea"/>
              <a:ea typeface="+mn-ea"/>
            </a:endParaRPr>
          </a:p>
        </p:txBody>
      </p:sp>
      <p:sp>
        <p:nvSpPr>
          <p:cNvPr id="12" name="テキスト ボックス 11">
            <a:extLst>
              <a:ext uri="{FF2B5EF4-FFF2-40B4-BE49-F238E27FC236}">
                <a16:creationId xmlns:a16="http://schemas.microsoft.com/office/drawing/2014/main" id="{65282773-74C9-FEB3-34C5-F98DC3EDC4D1}"/>
              </a:ext>
            </a:extLst>
          </p:cNvPr>
          <p:cNvSpPr txBox="1"/>
          <p:nvPr/>
        </p:nvSpPr>
        <p:spPr>
          <a:xfrm>
            <a:off x="339725" y="2979974"/>
            <a:ext cx="9221788" cy="433553"/>
          </a:xfrm>
          <a:prstGeom prst="rect">
            <a:avLst/>
          </a:prstGeom>
          <a:no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en-US" altLang="ja-JP" sz="1400" dirty="0">
                <a:latin typeface="+mn-ea"/>
                <a:ea typeface="+mn-ea"/>
              </a:rPr>
              <a:t>J</a:t>
            </a:r>
            <a:r>
              <a:rPr lang="ja-JP" altLang="en-US" sz="1400" dirty="0">
                <a:latin typeface="+mn-ea"/>
                <a:ea typeface="+mn-ea"/>
              </a:rPr>
              <a:t>リーグチケット　 https://www.jleague-ticket.jp/</a:t>
            </a:r>
            <a:endParaRPr lang="en-US" altLang="ja-JP" sz="1400" dirty="0">
              <a:latin typeface="+mn-ea"/>
              <a:ea typeface="+mn-ea"/>
            </a:endParaRPr>
          </a:p>
        </p:txBody>
      </p:sp>
      <p:sp>
        <p:nvSpPr>
          <p:cNvPr id="8" name="正方形/長方形 7">
            <a:extLst>
              <a:ext uri="{FF2B5EF4-FFF2-40B4-BE49-F238E27FC236}">
                <a16:creationId xmlns:a16="http://schemas.microsoft.com/office/drawing/2014/main" id="{D75C9EB3-D7DF-16E7-6955-EBA1A343A749}"/>
              </a:ext>
            </a:extLst>
          </p:cNvPr>
          <p:cNvSpPr/>
          <p:nvPr/>
        </p:nvSpPr>
        <p:spPr bwMode="auto">
          <a:xfrm>
            <a:off x="339725" y="919909"/>
            <a:ext cx="1530221" cy="459426"/>
          </a:xfrm>
          <a:prstGeom prst="rect">
            <a:avLst/>
          </a:prstGeom>
          <a:solidFill>
            <a:srgbClr val="66CCFF"/>
          </a:solidFill>
          <a:ln w="9525" cap="flat" cmpd="sng" algn="ctr">
            <a:solidFill>
              <a:srgbClr val="96969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247557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440DA-44DA-D1C8-2BC6-1E05CAEEEA39}"/>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0C802C1F-249F-544C-E429-F2D000CE977F}"/>
              </a:ext>
            </a:extLst>
          </p:cNvPr>
          <p:cNvSpPr/>
          <p:nvPr/>
        </p:nvSpPr>
        <p:spPr bwMode="auto">
          <a:xfrm>
            <a:off x="339725" y="1379333"/>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05D1E4EA-4292-3D3E-EE7C-4870A36DA3B8}"/>
              </a:ext>
            </a:extLst>
          </p:cNvPr>
          <p:cNvSpPr>
            <a:spLocks noGrp="1"/>
          </p:cNvSpPr>
          <p:nvPr>
            <p:ph type="body" sz="quarter" idx="14"/>
          </p:nvPr>
        </p:nvSpPr>
        <p:spPr>
          <a:xfrm>
            <a:off x="0" y="466725"/>
            <a:ext cx="9905999" cy="453183"/>
          </a:xfrm>
        </p:spPr>
        <p:txBody>
          <a:bodyPr/>
          <a:lstStyle/>
          <a:p>
            <a:r>
              <a:rPr lang="ja-JP" altLang="en-US" b="1" dirty="0">
                <a:latin typeface="游ゴシック" panose="020B0400000000000000" pitchFamily="50" charset="-128"/>
                <a:ea typeface="游ゴシック" panose="020B0400000000000000" pitchFamily="50" charset="-128"/>
              </a:rPr>
              <a:t>調査概要</a:t>
            </a:r>
          </a:p>
        </p:txBody>
      </p:sp>
      <p:sp>
        <p:nvSpPr>
          <p:cNvPr id="3" name="テキスト プレースホルダー 2">
            <a:extLst>
              <a:ext uri="{FF2B5EF4-FFF2-40B4-BE49-F238E27FC236}">
                <a16:creationId xmlns:a16="http://schemas.microsoft.com/office/drawing/2014/main" id="{CCDCE3D4-29E3-91D3-BB75-F07E944A6BAE}"/>
              </a:ext>
            </a:extLst>
          </p:cNvPr>
          <p:cNvSpPr>
            <a:spLocks noGrp="1"/>
          </p:cNvSpPr>
          <p:nvPr>
            <p:ph type="body" sz="quarter" idx="12"/>
          </p:nvPr>
        </p:nvSpPr>
        <p:spPr>
          <a:xfrm>
            <a:off x="339725" y="1457611"/>
            <a:ext cx="9221788" cy="276999"/>
          </a:xfrm>
        </p:spPr>
        <p:txBody>
          <a:bodyPr/>
          <a:lstStyle/>
          <a:p>
            <a:r>
              <a:rPr lang="ja-JP" altLang="en-US" b="1" dirty="0">
                <a:solidFill>
                  <a:srgbClr val="2669AC"/>
                </a:solidFill>
                <a:latin typeface="游ゴシック" panose="020B0400000000000000" pitchFamily="50" charset="-128"/>
                <a:ea typeface="游ゴシック" panose="020B0400000000000000" pitchFamily="50" charset="-128"/>
              </a:rPr>
              <a:t>調査対象ページ一覧</a:t>
            </a:r>
          </a:p>
        </p:txBody>
      </p:sp>
      <p:sp>
        <p:nvSpPr>
          <p:cNvPr id="11" name="テキスト ボックス 10">
            <a:extLst>
              <a:ext uri="{FF2B5EF4-FFF2-40B4-BE49-F238E27FC236}">
                <a16:creationId xmlns:a16="http://schemas.microsoft.com/office/drawing/2014/main" id="{D78494C8-84F9-12DA-F0F2-3253AA11A854}"/>
              </a:ext>
            </a:extLst>
          </p:cNvPr>
          <p:cNvSpPr txBox="1"/>
          <p:nvPr/>
        </p:nvSpPr>
        <p:spPr>
          <a:xfrm>
            <a:off x="417480" y="1850644"/>
            <a:ext cx="9221788" cy="433553"/>
          </a:xfrm>
          <a:prstGeom prst="rect">
            <a:avLst/>
          </a:prstGeom>
          <a:noFill/>
          <a:ln w="12700">
            <a:noFill/>
          </a:ln>
        </p:spPr>
        <p:txBody>
          <a:bodyPr wrap="square" tIns="108000" bIns="108000" rtlCol="0" anchor="t" anchorCtr="0">
            <a:spAutoFit/>
          </a:bodyPr>
          <a:lstStyle/>
          <a:p>
            <a:pPr marL="285750" indent="-285750" fontAlgn="auto">
              <a:spcBef>
                <a:spcPts val="0"/>
              </a:spcBef>
              <a:spcAft>
                <a:spcPts val="0"/>
              </a:spcAft>
              <a:buFont typeface="Arial" panose="020B0604020202020204" pitchFamily="34" charset="0"/>
              <a:buChar char="•"/>
            </a:pPr>
            <a:r>
              <a:rPr lang="ja-JP" altLang="en-US" sz="1400" dirty="0">
                <a:latin typeface="+mn-ea"/>
                <a:ea typeface="+mn-ea"/>
              </a:rPr>
              <a:t>ここにチェックしたすべてのページの写真を載せる</a:t>
            </a:r>
            <a:endParaRPr lang="en-US" altLang="ja-JP" sz="1400" dirty="0">
              <a:latin typeface="+mn-ea"/>
              <a:ea typeface="+mn-ea"/>
            </a:endParaRPr>
          </a:p>
        </p:txBody>
      </p:sp>
    </p:spTree>
    <p:extLst>
      <p:ext uri="{BB962C8B-B14F-4D97-AF65-F5344CB8AC3E}">
        <p14:creationId xmlns:p14="http://schemas.microsoft.com/office/powerpoint/2010/main" val="200787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B07CE-7361-4F00-F1B5-1B8DEDCD582A}"/>
            </a:ext>
          </a:extLst>
        </p:cNvPr>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4F1496E6-855E-5E2F-A2F2-214846C82030}"/>
              </a:ext>
            </a:extLst>
          </p:cNvPr>
          <p:cNvSpPr>
            <a:spLocks noGrp="1"/>
          </p:cNvSpPr>
          <p:nvPr>
            <p:ph type="body" sz="quarter" idx="12"/>
          </p:nvPr>
        </p:nvSpPr>
        <p:spPr>
          <a:xfrm>
            <a:off x="1070118" y="3077496"/>
            <a:ext cx="8482956" cy="523220"/>
          </a:xfrm>
        </p:spPr>
        <p:txBody>
          <a:bodyPr/>
          <a:lstStyle/>
          <a:p>
            <a:r>
              <a:rPr lang="ja-JP" altLang="en-US" dirty="0"/>
              <a:t>問題点</a:t>
            </a:r>
          </a:p>
        </p:txBody>
      </p:sp>
      <p:sp>
        <p:nvSpPr>
          <p:cNvPr id="5" name="テキスト プレースホルダー 4">
            <a:extLst>
              <a:ext uri="{FF2B5EF4-FFF2-40B4-BE49-F238E27FC236}">
                <a16:creationId xmlns:a16="http://schemas.microsoft.com/office/drawing/2014/main" id="{5446828C-24CB-F595-7227-419E802C814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201259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3EA92-DA37-2B8E-AF52-3D36D175CBF6}"/>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693EDDF3-5DF5-3C16-148E-0C8546360BC4}"/>
              </a:ext>
            </a:extLst>
          </p:cNvPr>
          <p:cNvSpPr/>
          <p:nvPr/>
        </p:nvSpPr>
        <p:spPr bwMode="auto">
          <a:xfrm>
            <a:off x="339725" y="1379333"/>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4CD19A9E-0C84-9693-2261-A4971BE44B41}"/>
              </a:ext>
            </a:extLst>
          </p:cNvPr>
          <p:cNvSpPr>
            <a:spLocks noGrp="1"/>
          </p:cNvSpPr>
          <p:nvPr>
            <p:ph type="body" sz="quarter" idx="14"/>
          </p:nvPr>
        </p:nvSpPr>
        <p:spPr>
          <a:xfrm>
            <a:off x="0" y="466725"/>
            <a:ext cx="9905999" cy="453183"/>
          </a:xfrm>
        </p:spPr>
        <p:txBody>
          <a:bodyPr/>
          <a:lstStyle/>
          <a:p>
            <a:r>
              <a:rPr lang="ja-JP" altLang="en-US" b="1" dirty="0">
                <a:latin typeface="游ゴシック" panose="020B0400000000000000" pitchFamily="50" charset="-128"/>
                <a:ea typeface="游ゴシック" panose="020B0400000000000000" pitchFamily="50" charset="-128"/>
              </a:rPr>
              <a:t>発見された問題点一覧</a:t>
            </a:r>
          </a:p>
        </p:txBody>
      </p:sp>
      <p:sp>
        <p:nvSpPr>
          <p:cNvPr id="3" name="テキスト プレースホルダー 2">
            <a:extLst>
              <a:ext uri="{FF2B5EF4-FFF2-40B4-BE49-F238E27FC236}">
                <a16:creationId xmlns:a16="http://schemas.microsoft.com/office/drawing/2014/main" id="{C6DBE8F2-114F-1C1D-8E7C-A5F75035DF26}"/>
              </a:ext>
            </a:extLst>
          </p:cNvPr>
          <p:cNvSpPr>
            <a:spLocks noGrp="1"/>
          </p:cNvSpPr>
          <p:nvPr>
            <p:ph type="body" sz="quarter" idx="12"/>
          </p:nvPr>
        </p:nvSpPr>
        <p:spPr>
          <a:xfrm>
            <a:off x="339725" y="1457609"/>
            <a:ext cx="9221788" cy="276999"/>
          </a:xfrm>
        </p:spPr>
        <p:txBody>
          <a:bodyPr/>
          <a:lstStyle/>
          <a:p>
            <a:r>
              <a:rPr lang="ja-JP" altLang="en-US" b="1" dirty="0">
                <a:solidFill>
                  <a:srgbClr val="2669AC"/>
                </a:solidFill>
                <a:latin typeface="游ゴシック" panose="020B0400000000000000" pitchFamily="50" charset="-128"/>
                <a:ea typeface="游ゴシック" panose="020B0400000000000000" pitchFamily="50" charset="-128"/>
              </a:rPr>
              <a:t>一覧</a:t>
            </a:r>
          </a:p>
        </p:txBody>
      </p:sp>
      <p:graphicFrame>
        <p:nvGraphicFramePr>
          <p:cNvPr id="2" name="表 1">
            <a:extLst>
              <a:ext uri="{FF2B5EF4-FFF2-40B4-BE49-F238E27FC236}">
                <a16:creationId xmlns:a16="http://schemas.microsoft.com/office/drawing/2014/main" id="{F7A482D1-15EF-9195-712C-90166E9FE5D6}"/>
              </a:ext>
            </a:extLst>
          </p:cNvPr>
          <p:cNvGraphicFramePr>
            <a:graphicFrameLocks noGrp="1"/>
          </p:cNvGraphicFramePr>
          <p:nvPr>
            <p:extLst>
              <p:ext uri="{D42A27DB-BD31-4B8C-83A1-F6EECF244321}">
                <p14:modId xmlns:p14="http://schemas.microsoft.com/office/powerpoint/2010/main" val="942251640"/>
              </p:ext>
            </p:extLst>
          </p:nvPr>
        </p:nvGraphicFramePr>
        <p:xfrm>
          <a:off x="339725" y="3157173"/>
          <a:ext cx="9221788" cy="2857320"/>
        </p:xfrm>
        <a:graphic>
          <a:graphicData uri="http://schemas.openxmlformats.org/drawingml/2006/table">
            <a:tbl>
              <a:tblPr firstRow="1" bandRow="1">
                <a:tableStyleId>{5C22544A-7EE6-4342-B048-85BDC9FD1C3A}</a:tableStyleId>
              </a:tblPr>
              <a:tblGrid>
                <a:gridCol w="626926">
                  <a:extLst>
                    <a:ext uri="{9D8B030D-6E8A-4147-A177-3AD203B41FA5}">
                      <a16:colId xmlns:a16="http://schemas.microsoft.com/office/drawing/2014/main" val="211544280"/>
                    </a:ext>
                  </a:extLst>
                </a:gridCol>
                <a:gridCol w="3008190">
                  <a:extLst>
                    <a:ext uri="{9D8B030D-6E8A-4147-A177-3AD203B41FA5}">
                      <a16:colId xmlns:a16="http://schemas.microsoft.com/office/drawing/2014/main" val="508776398"/>
                    </a:ext>
                  </a:extLst>
                </a:gridCol>
                <a:gridCol w="4211216">
                  <a:extLst>
                    <a:ext uri="{9D8B030D-6E8A-4147-A177-3AD203B41FA5}">
                      <a16:colId xmlns:a16="http://schemas.microsoft.com/office/drawing/2014/main" val="471575304"/>
                    </a:ext>
                  </a:extLst>
                </a:gridCol>
                <a:gridCol w="1375456">
                  <a:extLst>
                    <a:ext uri="{9D8B030D-6E8A-4147-A177-3AD203B41FA5}">
                      <a16:colId xmlns:a16="http://schemas.microsoft.com/office/drawing/2014/main" val="3985130695"/>
                    </a:ext>
                  </a:extLst>
                </a:gridCol>
              </a:tblGrid>
              <a:tr h="384852">
                <a:tc>
                  <a:txBody>
                    <a:bodyPr/>
                    <a:lstStyle/>
                    <a:p>
                      <a:pPr algn="ctr"/>
                      <a:r>
                        <a:rPr kumimoji="1" lang="en-US" altLang="ja-JP" dirty="0"/>
                        <a:t>ID</a:t>
                      </a:r>
                      <a:endParaRPr kumimoji="1" lang="ja-JP" altLang="en-US" dirty="0"/>
                    </a:p>
                  </a:txBody>
                  <a:tcPr anchor="ctr"/>
                </a:tc>
                <a:tc>
                  <a:txBody>
                    <a:bodyPr/>
                    <a:lstStyle/>
                    <a:p>
                      <a:pPr algn="ctr"/>
                      <a:r>
                        <a:rPr kumimoji="1" lang="ja-JP" altLang="en-US" dirty="0"/>
                        <a:t>ページ</a:t>
                      </a:r>
                    </a:p>
                  </a:txBody>
                  <a:tcPr anchor="ctr"/>
                </a:tc>
                <a:tc>
                  <a:txBody>
                    <a:bodyPr/>
                    <a:lstStyle/>
                    <a:p>
                      <a:pPr algn="ctr"/>
                      <a:r>
                        <a:rPr kumimoji="1" lang="ja-JP" altLang="en-US" dirty="0"/>
                        <a:t>問題</a:t>
                      </a:r>
                    </a:p>
                  </a:txBody>
                  <a:tcPr anchor="ctr"/>
                </a:tc>
                <a:tc>
                  <a:txBody>
                    <a:bodyPr/>
                    <a:lstStyle/>
                    <a:p>
                      <a:pPr algn="ctr"/>
                      <a:r>
                        <a:rPr kumimoji="1" lang="ja-JP" altLang="en-US" dirty="0"/>
                        <a:t>致命度</a:t>
                      </a:r>
                    </a:p>
                  </a:txBody>
                  <a:tcPr anchor="ctr"/>
                </a:tc>
                <a:extLst>
                  <a:ext uri="{0D108BD9-81ED-4DB2-BD59-A6C34878D82A}">
                    <a16:rowId xmlns:a16="http://schemas.microsoft.com/office/drawing/2014/main" val="3892563020"/>
                  </a:ext>
                </a:extLst>
              </a:tr>
              <a:tr h="400595">
                <a:tc>
                  <a:txBody>
                    <a:bodyPr/>
                    <a:lstStyle/>
                    <a:p>
                      <a:pPr algn="ctr"/>
                      <a:r>
                        <a:rPr kumimoji="1" lang="en-US" altLang="ja-JP" dirty="0"/>
                        <a:t>01</a:t>
                      </a:r>
                      <a:endParaRPr kumimoji="1" lang="ja-JP" altLang="en-US" dirty="0"/>
                    </a:p>
                  </a:txBody>
                  <a:tcPr anchor="ctr"/>
                </a:tc>
                <a:tc>
                  <a:txBody>
                    <a:bodyPr/>
                    <a:lstStyle/>
                    <a:p>
                      <a:pPr algn="ctr"/>
                      <a:r>
                        <a:rPr kumimoji="1" lang="ja-JP" altLang="en-US" dirty="0"/>
                        <a:t>ページ全体</a:t>
                      </a:r>
                    </a:p>
                  </a:txBody>
                  <a:tcPr anchor="ctr"/>
                </a:tc>
                <a:tc>
                  <a:txBody>
                    <a:bodyPr/>
                    <a:lstStyle/>
                    <a:p>
                      <a:pPr algn="ctr"/>
                      <a:r>
                        <a:rPr lang="ja-JP" altLang="en-US" dirty="0"/>
                        <a:t>ボタンの視認性、インタラクションの誤認識の問題</a:t>
                      </a:r>
                      <a:endParaRPr kumimoji="1" lang="ja-JP" altLang="en-US" dirty="0"/>
                    </a:p>
                  </a:txBody>
                  <a:tcPr anchor="ctr"/>
                </a:tc>
                <a:tc>
                  <a:txBody>
                    <a:bodyPr/>
                    <a:lstStyle/>
                    <a:p>
                      <a:pPr algn="ctr"/>
                      <a:r>
                        <a:rPr kumimoji="1" lang="en-US" altLang="ja-JP" dirty="0">
                          <a:solidFill>
                            <a:schemeClr val="tx1"/>
                          </a:solidFill>
                        </a:rPr>
                        <a:t>B</a:t>
                      </a:r>
                      <a:endParaRPr kumimoji="1" lang="ja-JP" altLang="en-US" dirty="0">
                        <a:solidFill>
                          <a:schemeClr val="tx1"/>
                        </a:solidFill>
                      </a:endParaRPr>
                    </a:p>
                  </a:txBody>
                  <a:tcPr anchor="ctr">
                    <a:solidFill>
                      <a:srgbClr val="99CCFF"/>
                    </a:solidFill>
                  </a:tcPr>
                </a:tc>
                <a:extLst>
                  <a:ext uri="{0D108BD9-81ED-4DB2-BD59-A6C34878D82A}">
                    <a16:rowId xmlns:a16="http://schemas.microsoft.com/office/drawing/2014/main" val="1426147220"/>
                  </a:ext>
                </a:extLst>
              </a:tr>
              <a:tr h="383944">
                <a:tc>
                  <a:txBody>
                    <a:bodyPr/>
                    <a:lstStyle/>
                    <a:p>
                      <a:pPr algn="ctr"/>
                      <a:r>
                        <a:rPr kumimoji="1" lang="en-US" altLang="ja-JP" dirty="0"/>
                        <a:t>02</a:t>
                      </a:r>
                      <a:endParaRPr kumimoji="1" lang="ja-JP" altLang="en-US" dirty="0"/>
                    </a:p>
                  </a:txBody>
                  <a:tcPr anchor="ctr"/>
                </a:tc>
                <a:tc>
                  <a:txBody>
                    <a:bodyPr/>
                    <a:lstStyle/>
                    <a:p>
                      <a:pPr algn="ctr"/>
                      <a:r>
                        <a:rPr kumimoji="1" lang="ja-JP" altLang="en-US" dirty="0"/>
                        <a:t>チケット選択画面、座席指定画面</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t>座席情報を直感的に把握できない</a:t>
                      </a:r>
                      <a:endParaRPr kumimoji="1" lang="ja-JP" altLang="en-US" dirty="0"/>
                    </a:p>
                  </a:txBody>
                  <a:tcPr anchor="ctr"/>
                </a:tc>
                <a:tc>
                  <a:txBody>
                    <a:bodyPr/>
                    <a:lstStyle/>
                    <a:p>
                      <a:pPr algn="ctr"/>
                      <a:r>
                        <a:rPr kumimoji="1" lang="en-US" altLang="ja-JP" dirty="0"/>
                        <a:t>B</a:t>
                      </a:r>
                      <a:endParaRPr kumimoji="1" lang="ja-JP" altLang="en-US" dirty="0"/>
                    </a:p>
                  </a:txBody>
                  <a:tcPr anchor="ctr">
                    <a:solidFill>
                      <a:srgbClr val="99CCFF"/>
                    </a:solidFill>
                  </a:tcPr>
                </a:tc>
                <a:extLst>
                  <a:ext uri="{0D108BD9-81ED-4DB2-BD59-A6C34878D82A}">
                    <a16:rowId xmlns:a16="http://schemas.microsoft.com/office/drawing/2014/main" val="645782311"/>
                  </a:ext>
                </a:extLst>
              </a:tr>
              <a:tr h="357403">
                <a:tc>
                  <a:txBody>
                    <a:bodyPr/>
                    <a:lstStyle/>
                    <a:p>
                      <a:pPr algn="ctr"/>
                      <a:r>
                        <a:rPr kumimoji="1" lang="en-US" altLang="ja-JP" dirty="0"/>
                        <a:t>03</a:t>
                      </a:r>
                      <a:endParaRPr kumimoji="1" lang="ja-JP" altLang="en-US" dirty="0"/>
                    </a:p>
                  </a:txBody>
                  <a:tcPr anchor="ctr"/>
                </a:tc>
                <a:tc>
                  <a:txBody>
                    <a:bodyPr/>
                    <a:lstStyle/>
                    <a:p>
                      <a:pPr algn="ctr"/>
                      <a:r>
                        <a:rPr kumimoji="1" lang="ja-JP" altLang="en-US" dirty="0"/>
                        <a:t>チケット選択画面、カート</a:t>
                      </a:r>
                    </a:p>
                  </a:txBody>
                  <a:tcPr anchor="ctr"/>
                </a:tc>
                <a:tc>
                  <a:txBody>
                    <a:bodyPr/>
                    <a:lstStyle/>
                    <a:p>
                      <a:pPr algn="ctr"/>
                      <a:r>
                        <a:rPr lang="ja-JP" altLang="en-US" dirty="0"/>
                        <a:t>ユーザーの期待と異なる遷移</a:t>
                      </a:r>
                      <a:endParaRPr kumimoji="1" lang="ja-JP" altLang="en-US" dirty="0"/>
                    </a:p>
                  </a:txBody>
                  <a:tcPr anchor="ctr"/>
                </a:tc>
                <a:tc>
                  <a:txBody>
                    <a:bodyPr/>
                    <a:lstStyle/>
                    <a:p>
                      <a:pPr algn="ctr"/>
                      <a:r>
                        <a:rPr kumimoji="1" lang="en-US" altLang="ja-JP" dirty="0">
                          <a:solidFill>
                            <a:schemeClr val="bg1"/>
                          </a:solidFill>
                        </a:rPr>
                        <a:t>A</a:t>
                      </a:r>
                      <a:endParaRPr kumimoji="1" lang="ja-JP" altLang="en-US" dirty="0">
                        <a:solidFill>
                          <a:schemeClr val="bg1"/>
                        </a:solidFill>
                      </a:endParaRPr>
                    </a:p>
                  </a:txBody>
                  <a:tcPr anchor="ctr">
                    <a:solidFill>
                      <a:schemeClr val="accent5"/>
                    </a:solidFill>
                  </a:tcPr>
                </a:tc>
                <a:extLst>
                  <a:ext uri="{0D108BD9-81ED-4DB2-BD59-A6C34878D82A}">
                    <a16:rowId xmlns:a16="http://schemas.microsoft.com/office/drawing/2014/main" val="720010880"/>
                  </a:ext>
                </a:extLst>
              </a:tr>
              <a:tr h="357052">
                <a:tc>
                  <a:txBody>
                    <a:bodyPr/>
                    <a:lstStyle/>
                    <a:p>
                      <a:pPr algn="ctr"/>
                      <a:r>
                        <a:rPr kumimoji="1" lang="en-US" altLang="ja-JP" dirty="0"/>
                        <a:t>04</a:t>
                      </a:r>
                      <a:endParaRPr kumimoji="1" lang="ja-JP" altLang="en-US" dirty="0"/>
                    </a:p>
                  </a:txBody>
                  <a:tcPr anchor="ctr"/>
                </a:tc>
                <a:tc>
                  <a:txBody>
                    <a:bodyPr/>
                    <a:lstStyle/>
                    <a:p>
                      <a:pPr algn="ctr"/>
                      <a:r>
                        <a:rPr kumimoji="1" lang="en-US" altLang="ja-JP" dirty="0"/>
                        <a:t>TOP</a:t>
                      </a:r>
                      <a:r>
                        <a:rPr kumimoji="1" lang="ja-JP" altLang="en-US" dirty="0"/>
                        <a:t>、試合選択画面</a:t>
                      </a:r>
                    </a:p>
                  </a:txBody>
                  <a:tcPr anchor="ctr"/>
                </a:tc>
                <a:tc>
                  <a:txBody>
                    <a:bodyPr/>
                    <a:lstStyle/>
                    <a:p>
                      <a:pPr algn="ctr"/>
                      <a:r>
                        <a:rPr kumimoji="1" lang="ja-JP" altLang="en-US" dirty="0"/>
                        <a:t>情報の可視性、アクセス性の低さ</a:t>
                      </a:r>
                    </a:p>
                  </a:txBody>
                  <a:tcPr anchor="ctr"/>
                </a:tc>
                <a:tc>
                  <a:txBody>
                    <a:bodyPr/>
                    <a:lstStyle/>
                    <a:p>
                      <a:pPr algn="ctr"/>
                      <a:r>
                        <a:rPr kumimoji="1" lang="en-US" altLang="ja-JP" dirty="0">
                          <a:solidFill>
                            <a:schemeClr val="bg1"/>
                          </a:solidFill>
                        </a:rPr>
                        <a:t>A</a:t>
                      </a:r>
                      <a:endParaRPr kumimoji="1" lang="ja-JP" altLang="en-US" dirty="0">
                        <a:solidFill>
                          <a:schemeClr val="bg1"/>
                        </a:solidFill>
                      </a:endParaRPr>
                    </a:p>
                  </a:txBody>
                  <a:tcPr anchor="ctr">
                    <a:solidFill>
                      <a:schemeClr val="accent5"/>
                    </a:solidFill>
                  </a:tcPr>
                </a:tc>
                <a:extLst>
                  <a:ext uri="{0D108BD9-81ED-4DB2-BD59-A6C34878D82A}">
                    <a16:rowId xmlns:a16="http://schemas.microsoft.com/office/drawing/2014/main" val="571486101"/>
                  </a:ext>
                </a:extLst>
              </a:tr>
              <a:tr h="460788">
                <a:tc>
                  <a:txBody>
                    <a:bodyPr/>
                    <a:lstStyle/>
                    <a:p>
                      <a:pPr algn="ctr"/>
                      <a:r>
                        <a:rPr kumimoji="1" lang="en-US" altLang="ja-JP" dirty="0"/>
                        <a:t>05</a:t>
                      </a:r>
                      <a:endParaRPr kumimoji="1" lang="ja-JP"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座席指定画面</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座席選択のフローが分かりづらい</a:t>
                      </a:r>
                    </a:p>
                  </a:txBody>
                  <a:tcPr anchor="ctr"/>
                </a:tc>
                <a:tc>
                  <a:txBody>
                    <a:bodyPr/>
                    <a:lstStyle/>
                    <a:p>
                      <a:pPr algn="ctr"/>
                      <a:r>
                        <a:rPr kumimoji="1" lang="en-US" altLang="ja-JP" dirty="0">
                          <a:solidFill>
                            <a:schemeClr val="bg1"/>
                          </a:solidFill>
                        </a:rPr>
                        <a:t>A</a:t>
                      </a:r>
                      <a:endParaRPr kumimoji="1" lang="ja-JP" altLang="en-US" dirty="0">
                        <a:solidFill>
                          <a:schemeClr val="bg1"/>
                        </a:solidFill>
                      </a:endParaRPr>
                    </a:p>
                  </a:txBody>
                  <a:tcPr anchor="ctr">
                    <a:solidFill>
                      <a:schemeClr val="accent5"/>
                    </a:solidFill>
                  </a:tcPr>
                </a:tc>
                <a:extLst>
                  <a:ext uri="{0D108BD9-81ED-4DB2-BD59-A6C34878D82A}">
                    <a16:rowId xmlns:a16="http://schemas.microsoft.com/office/drawing/2014/main" val="3223162775"/>
                  </a:ext>
                </a:extLst>
              </a:tr>
            </a:tbl>
          </a:graphicData>
        </a:graphic>
      </p:graphicFrame>
      <p:sp>
        <p:nvSpPr>
          <p:cNvPr id="6" name="テキスト ボックス 5">
            <a:extLst>
              <a:ext uri="{FF2B5EF4-FFF2-40B4-BE49-F238E27FC236}">
                <a16:creationId xmlns:a16="http://schemas.microsoft.com/office/drawing/2014/main" id="{9ED63C0D-5486-292D-4FEE-AB7EC0470F91}"/>
              </a:ext>
            </a:extLst>
          </p:cNvPr>
          <p:cNvSpPr txBox="1"/>
          <p:nvPr/>
        </p:nvSpPr>
        <p:spPr>
          <a:xfrm>
            <a:off x="339725" y="1842449"/>
            <a:ext cx="9221788" cy="954107"/>
          </a:xfrm>
          <a:prstGeom prst="rect">
            <a:avLst/>
          </a:prstGeom>
          <a:noFill/>
        </p:spPr>
        <p:txBody>
          <a:bodyPr wrap="square">
            <a:spAutoFit/>
          </a:bodyPr>
          <a:lstStyle/>
          <a:p>
            <a:r>
              <a:rPr kumimoji="1" lang="ja-JP" altLang="en-US" sz="1400" dirty="0">
                <a:latin typeface="+mn-ea"/>
                <a:ea typeface="+mn-ea"/>
              </a:rPr>
              <a:t>各問題を以下に一覧化しました</a:t>
            </a:r>
            <a:endParaRPr kumimoji="1" lang="en-US" altLang="ja-JP" sz="1400" dirty="0">
              <a:latin typeface="+mn-ea"/>
              <a:ea typeface="+mn-ea"/>
            </a:endParaRPr>
          </a:p>
          <a:p>
            <a:r>
              <a:rPr lang="ja-JP" altLang="en-US" sz="1400" dirty="0">
                <a:latin typeface="+mn-ea"/>
                <a:ea typeface="+mn-ea"/>
              </a:rPr>
              <a:t>致命度</a:t>
            </a:r>
            <a:r>
              <a:rPr kumimoji="1" lang="ja-JP" altLang="en-US" sz="1400" dirty="0">
                <a:latin typeface="+mn-ea"/>
                <a:ea typeface="+mn-ea"/>
              </a:rPr>
              <a:t>の度合いについては</a:t>
            </a:r>
            <a:r>
              <a:rPr lang="ja-JP" altLang="en-US" sz="1400" dirty="0">
                <a:latin typeface="+mn-ea"/>
                <a:ea typeface="+mn-ea"/>
              </a:rPr>
              <a:t>以下とします</a:t>
            </a:r>
            <a:r>
              <a:rPr kumimoji="1" lang="ja-JP" altLang="en-US" sz="1400" dirty="0">
                <a:latin typeface="+mn-ea"/>
                <a:ea typeface="+mn-ea"/>
              </a:rPr>
              <a:t>。</a:t>
            </a:r>
            <a:br>
              <a:rPr kumimoji="1" lang="en-US" altLang="ja-JP" sz="1400" dirty="0">
                <a:latin typeface="+mn-ea"/>
                <a:ea typeface="+mn-ea"/>
              </a:rPr>
            </a:br>
            <a:br>
              <a:rPr kumimoji="1" lang="en-US" altLang="ja-JP" sz="1400" dirty="0">
                <a:latin typeface="+mn-ea"/>
                <a:ea typeface="+mn-ea"/>
              </a:rPr>
            </a:br>
            <a:r>
              <a:rPr kumimoji="1" lang="en-US" altLang="ja-JP" sz="1400" dirty="0">
                <a:latin typeface="+mn-ea"/>
                <a:ea typeface="+mn-ea"/>
              </a:rPr>
              <a:t>A </a:t>
            </a:r>
            <a:r>
              <a:rPr lang="ja-JP" altLang="en-US" sz="1400" dirty="0">
                <a:latin typeface="+mn-ea"/>
                <a:ea typeface="+mn-ea"/>
              </a:rPr>
              <a:t>→ </a:t>
            </a:r>
            <a:r>
              <a:rPr kumimoji="1" lang="ja-JP" altLang="en-US" sz="1400" dirty="0">
                <a:latin typeface="+mn-ea"/>
                <a:ea typeface="+mn-ea"/>
              </a:rPr>
              <a:t>最重要　</a:t>
            </a:r>
            <a:r>
              <a:rPr kumimoji="1" lang="en-US" altLang="ja-JP" sz="1400" dirty="0">
                <a:latin typeface="+mn-ea"/>
                <a:ea typeface="+mn-ea"/>
              </a:rPr>
              <a:t>B </a:t>
            </a:r>
            <a:r>
              <a:rPr lang="ja-JP" altLang="en-US" sz="1400" dirty="0">
                <a:latin typeface="+mn-ea"/>
                <a:ea typeface="+mn-ea"/>
              </a:rPr>
              <a:t>→ 重要</a:t>
            </a:r>
            <a:endParaRPr kumimoji="1" lang="ja-JP" altLang="en-US" sz="1400" dirty="0">
              <a:latin typeface="+mn-ea"/>
              <a:ea typeface="+mn-ea"/>
            </a:endParaRPr>
          </a:p>
        </p:txBody>
      </p:sp>
    </p:spTree>
    <p:extLst>
      <p:ext uri="{BB962C8B-B14F-4D97-AF65-F5344CB8AC3E}">
        <p14:creationId xmlns:p14="http://schemas.microsoft.com/office/powerpoint/2010/main" val="1067106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0CC6E0E2-F290-4158-5583-5A847AE89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2336" y="2168227"/>
            <a:ext cx="1700053" cy="1602761"/>
          </a:xfrm>
          <a:prstGeom prst="rect">
            <a:avLst/>
          </a:prstGeom>
        </p:spPr>
      </p:pic>
      <p:sp>
        <p:nvSpPr>
          <p:cNvPr id="2" name="正方形/長方形 1">
            <a:extLst>
              <a:ext uri="{FF2B5EF4-FFF2-40B4-BE49-F238E27FC236}">
                <a16:creationId xmlns:a16="http://schemas.microsoft.com/office/drawing/2014/main" id="{C8660662-A6F8-4F06-9743-F5093C6129B4}"/>
              </a:ext>
            </a:extLst>
          </p:cNvPr>
          <p:cNvSpPr/>
          <p:nvPr/>
        </p:nvSpPr>
        <p:spPr bwMode="auto">
          <a:xfrm>
            <a:off x="339725" y="2133398"/>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p:cNvSpPr>
            <a:spLocks noGrp="1"/>
          </p:cNvSpPr>
          <p:nvPr>
            <p:ph type="body" sz="quarter" idx="14"/>
          </p:nvPr>
        </p:nvSpPr>
        <p:spPr>
          <a:xfrm>
            <a:off x="0" y="466725"/>
            <a:ext cx="9905999" cy="453183"/>
          </a:xfrm>
        </p:spPr>
        <p:txBody>
          <a:bodyPr/>
          <a:lstStyle/>
          <a:p>
            <a:r>
              <a:rPr lang="en-US" altLang="ja-JP" b="1" dirty="0">
                <a:latin typeface="+mn-ea"/>
              </a:rPr>
              <a:t>01</a:t>
            </a:r>
            <a:r>
              <a:rPr lang="ja-JP" altLang="en-US" b="1" dirty="0">
                <a:latin typeface="+mn-ea"/>
              </a:rPr>
              <a:t>　</a:t>
            </a:r>
            <a:r>
              <a:rPr lang="ja-JP" altLang="en-US" b="1" dirty="0"/>
              <a:t>ボタンの視認性、インタラクションの誤認識の問題</a:t>
            </a:r>
            <a:endParaRPr kumimoji="1" lang="ja-JP" altLang="en-US" b="1" dirty="0"/>
          </a:p>
        </p:txBody>
      </p:sp>
      <p:sp>
        <p:nvSpPr>
          <p:cNvPr id="10" name="テキスト プレースホルダー 10">
            <a:extLst>
              <a:ext uri="{FF2B5EF4-FFF2-40B4-BE49-F238E27FC236}">
                <a16:creationId xmlns:a16="http://schemas.microsoft.com/office/drawing/2014/main" id="{A31492A6-7B19-3005-4D59-063C092E9659}"/>
              </a:ext>
            </a:extLst>
          </p:cNvPr>
          <p:cNvSpPr>
            <a:spLocks noGrp="1"/>
          </p:cNvSpPr>
          <p:nvPr>
            <p:ph type="body" sz="quarter" idx="12"/>
          </p:nvPr>
        </p:nvSpPr>
        <p:spPr>
          <a:xfrm>
            <a:off x="339725" y="1296441"/>
            <a:ext cx="6450596" cy="484372"/>
          </a:xfrm>
        </p:spPr>
        <p:txBody>
          <a:bodyPr/>
          <a:lstStyle/>
          <a:p>
            <a:r>
              <a:rPr lang="ja-JP" altLang="en-US" sz="1400" b="1" dirty="0">
                <a:latin typeface="+mn-ea"/>
              </a:rPr>
              <a:t>ボタンの視認性が低いことや、一部要素の見た目が、直感的に認識しづらいため、ユーザーがインタラクションの誤認識をする可能性が高い</a:t>
            </a:r>
            <a:endParaRPr lang="en-US" altLang="ja-JP" sz="1400" b="1" dirty="0">
              <a:latin typeface="+mn-ea"/>
            </a:endParaRPr>
          </a:p>
        </p:txBody>
      </p:sp>
      <p:sp>
        <p:nvSpPr>
          <p:cNvPr id="23" name="正方形/長方形 22">
            <a:extLst>
              <a:ext uri="{FF2B5EF4-FFF2-40B4-BE49-F238E27FC236}">
                <a16:creationId xmlns:a16="http://schemas.microsoft.com/office/drawing/2014/main" id="{7CC22E68-29EE-D9C1-6FCF-C6A4438157D7}"/>
              </a:ext>
            </a:extLst>
          </p:cNvPr>
          <p:cNvSpPr/>
          <p:nvPr/>
        </p:nvSpPr>
        <p:spPr bwMode="auto">
          <a:xfrm>
            <a:off x="6765748" y="3190519"/>
            <a:ext cx="1865034" cy="600180"/>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0" name="テキスト ボックス 29">
            <a:extLst>
              <a:ext uri="{FF2B5EF4-FFF2-40B4-BE49-F238E27FC236}">
                <a16:creationId xmlns:a16="http://schemas.microsoft.com/office/drawing/2014/main" id="{A44FE897-10BF-5403-3B1D-51623B7A0AC5}"/>
              </a:ext>
            </a:extLst>
          </p:cNvPr>
          <p:cNvSpPr txBox="1"/>
          <p:nvPr/>
        </p:nvSpPr>
        <p:spPr>
          <a:xfrm>
            <a:off x="339725" y="2658795"/>
            <a:ext cx="5305295" cy="830997"/>
          </a:xfrm>
          <a:prstGeom prst="rect">
            <a:avLst/>
          </a:prstGeom>
          <a:noFill/>
        </p:spPr>
        <p:txBody>
          <a:bodyPr wrap="square">
            <a:spAutoFit/>
          </a:bodyPr>
          <a:lstStyle/>
          <a:p>
            <a:r>
              <a:rPr kumimoji="1" lang="ja-JP" altLang="en-US" sz="1200" b="1" dirty="0">
                <a:latin typeface="+mn-ea"/>
                <a:ea typeface="+mn-ea"/>
              </a:rPr>
              <a:t>プライマリーボタン、非活性ボタンのカラーがどちらもグレーで似ているため、視覚的な区別が難しい。</a:t>
            </a:r>
            <a:r>
              <a:rPr kumimoji="1" lang="ja-JP" altLang="en-US" sz="1200" dirty="0">
                <a:latin typeface="+mn-ea"/>
                <a:ea typeface="+mn-ea"/>
              </a:rPr>
              <a:t>ユーザーはグレーボタンはクリックできないと誤認し、操作に戸惑う可能性があります。結果的に操作を進めることにストレスを感じるリスクが高まります。</a:t>
            </a:r>
            <a:endParaRPr kumimoji="1" lang="en-US" altLang="ja-JP" sz="1200" dirty="0">
              <a:latin typeface="+mn-ea"/>
              <a:ea typeface="+mn-ea"/>
            </a:endParaRPr>
          </a:p>
        </p:txBody>
      </p:sp>
      <p:sp>
        <p:nvSpPr>
          <p:cNvPr id="35" name="テキスト プレースホルダー 2">
            <a:extLst>
              <a:ext uri="{FF2B5EF4-FFF2-40B4-BE49-F238E27FC236}">
                <a16:creationId xmlns:a16="http://schemas.microsoft.com/office/drawing/2014/main" id="{292AF698-CD5B-43BB-258C-8E22A69FDD17}"/>
              </a:ext>
            </a:extLst>
          </p:cNvPr>
          <p:cNvSpPr txBox="1">
            <a:spLocks/>
          </p:cNvSpPr>
          <p:nvPr/>
        </p:nvSpPr>
        <p:spPr>
          <a:xfrm>
            <a:off x="339724" y="2212081"/>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プライマリーボタンの色 </a:t>
            </a:r>
          </a:p>
        </p:txBody>
      </p:sp>
      <p:sp>
        <p:nvSpPr>
          <p:cNvPr id="48" name="テキスト プレースホルダー 10">
            <a:extLst>
              <a:ext uri="{FF2B5EF4-FFF2-40B4-BE49-F238E27FC236}">
                <a16:creationId xmlns:a16="http://schemas.microsoft.com/office/drawing/2014/main" id="{6090A37F-331F-6B75-B287-E389AA44C0C7}"/>
              </a:ext>
            </a:extLst>
          </p:cNvPr>
          <p:cNvSpPr txBox="1">
            <a:spLocks/>
          </p:cNvSpPr>
          <p:nvPr/>
        </p:nvSpPr>
        <p:spPr>
          <a:xfrm>
            <a:off x="3115679" y="1252987"/>
            <a:ext cx="6450596"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B</a:t>
            </a:r>
          </a:p>
        </p:txBody>
      </p:sp>
      <p:sp>
        <p:nvSpPr>
          <p:cNvPr id="11" name="正方形/長方形 10">
            <a:extLst>
              <a:ext uri="{FF2B5EF4-FFF2-40B4-BE49-F238E27FC236}">
                <a16:creationId xmlns:a16="http://schemas.microsoft.com/office/drawing/2014/main" id="{428A4CAD-1AF7-23EB-AA28-93BFE651C25C}"/>
              </a:ext>
            </a:extLst>
          </p:cNvPr>
          <p:cNvSpPr/>
          <p:nvPr/>
        </p:nvSpPr>
        <p:spPr bwMode="auto">
          <a:xfrm>
            <a:off x="339725" y="3951626"/>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2" name="テキスト ボックス 11">
            <a:extLst>
              <a:ext uri="{FF2B5EF4-FFF2-40B4-BE49-F238E27FC236}">
                <a16:creationId xmlns:a16="http://schemas.microsoft.com/office/drawing/2014/main" id="{169FFEC2-26DB-B5B2-2AD6-0827220BC2A4}"/>
              </a:ext>
            </a:extLst>
          </p:cNvPr>
          <p:cNvSpPr txBox="1"/>
          <p:nvPr/>
        </p:nvSpPr>
        <p:spPr>
          <a:xfrm>
            <a:off x="339725" y="4477023"/>
            <a:ext cx="5305295" cy="1200329"/>
          </a:xfrm>
          <a:prstGeom prst="rect">
            <a:avLst/>
          </a:prstGeom>
          <a:noFill/>
        </p:spPr>
        <p:txBody>
          <a:bodyPr wrap="square">
            <a:spAutoFit/>
          </a:bodyPr>
          <a:lstStyle/>
          <a:p>
            <a:r>
              <a:rPr lang="ja-JP" altLang="en-US" sz="1200" dirty="0">
                <a:latin typeface="+mn-ea"/>
                <a:ea typeface="+mn-ea"/>
              </a:rPr>
              <a:t>クリックできない要素にもピンクが使用されており、ユーザーに</a:t>
            </a:r>
            <a:r>
              <a:rPr lang="ja-JP" altLang="en-US" sz="1200" b="1" dirty="0">
                <a:latin typeface="+mn-ea"/>
                <a:ea typeface="+mn-ea"/>
              </a:rPr>
              <a:t>「クリック可能だ」と錯覚</a:t>
            </a:r>
            <a:r>
              <a:rPr lang="ja-JP" altLang="en-US" sz="1200" dirty="0">
                <a:latin typeface="+mn-ea"/>
                <a:ea typeface="+mn-ea"/>
              </a:rPr>
              <a:t>させてしまう。</a:t>
            </a:r>
            <a:br>
              <a:rPr lang="en-US" altLang="ja-JP" sz="1200" dirty="0">
                <a:latin typeface="+mn-ea"/>
                <a:ea typeface="+mn-ea"/>
              </a:rPr>
            </a:br>
            <a:r>
              <a:rPr lang="ja-JP" altLang="en-US" sz="1200" dirty="0">
                <a:latin typeface="+mn-ea"/>
                <a:ea typeface="+mn-ea"/>
              </a:rPr>
              <a:t>実際には、青枠で囲われている部分しか選択することはできないが、ユーザーが瞬時に判断することは難しそう。</a:t>
            </a:r>
            <a:br>
              <a:rPr lang="en-US" altLang="ja-JP" sz="1200" dirty="0">
                <a:latin typeface="+mn-ea"/>
                <a:ea typeface="+mn-ea"/>
              </a:rPr>
            </a:br>
            <a:r>
              <a:rPr lang="ja-JP" altLang="en-US" sz="1200" dirty="0">
                <a:latin typeface="+mn-ea"/>
                <a:ea typeface="+mn-ea"/>
              </a:rPr>
              <a:t>結果として、クリックできない部分を繰り返し選択し、ストレスを与えてしまう。</a:t>
            </a:r>
            <a:endParaRPr lang="en-US" altLang="ja-JP" sz="1200" dirty="0">
              <a:latin typeface="+mn-ea"/>
              <a:ea typeface="+mn-ea"/>
            </a:endParaRPr>
          </a:p>
        </p:txBody>
      </p:sp>
      <p:sp>
        <p:nvSpPr>
          <p:cNvPr id="14" name="テキスト プレースホルダー 2">
            <a:extLst>
              <a:ext uri="{FF2B5EF4-FFF2-40B4-BE49-F238E27FC236}">
                <a16:creationId xmlns:a16="http://schemas.microsoft.com/office/drawing/2014/main" id="{01DCDB91-FF3C-D1B7-77F5-B934E4A790E8}"/>
              </a:ext>
            </a:extLst>
          </p:cNvPr>
          <p:cNvSpPr txBox="1">
            <a:spLocks/>
          </p:cNvSpPr>
          <p:nvPr/>
        </p:nvSpPr>
        <p:spPr>
          <a:xfrm>
            <a:off x="339724" y="4030309"/>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② ブロックの色、選択範囲</a:t>
            </a:r>
          </a:p>
        </p:txBody>
      </p:sp>
      <p:pic>
        <p:nvPicPr>
          <p:cNvPr id="16" name="図 15" descr="グラフィカル ユーザー インターフェイス&#10;&#10;AI によって生成されたコンテンツは間違っている可能性があります。">
            <a:extLst>
              <a:ext uri="{FF2B5EF4-FFF2-40B4-BE49-F238E27FC236}">
                <a16:creationId xmlns:a16="http://schemas.microsoft.com/office/drawing/2014/main" id="{8AF999E8-E020-F3CA-199F-9DEC71F48C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1692" y="4235546"/>
            <a:ext cx="1674650" cy="2303800"/>
          </a:xfrm>
          <a:prstGeom prst="rect">
            <a:avLst/>
          </a:prstGeom>
        </p:spPr>
      </p:pic>
      <p:pic>
        <p:nvPicPr>
          <p:cNvPr id="18" name="図 17" descr="グラフィカル ユーザー インターフェイス, ダイアグラム&#10;&#10;AI によって生成されたコンテンツは間違っている可能性があります。">
            <a:extLst>
              <a:ext uri="{FF2B5EF4-FFF2-40B4-BE49-F238E27FC236}">
                <a16:creationId xmlns:a16="http://schemas.microsoft.com/office/drawing/2014/main" id="{4C00491E-601D-1411-2D63-2C872BDE8E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50519" y="4346088"/>
            <a:ext cx="1667982" cy="2193258"/>
          </a:xfrm>
          <a:prstGeom prst="rect">
            <a:avLst/>
          </a:prstGeom>
        </p:spPr>
      </p:pic>
      <p:sp>
        <p:nvSpPr>
          <p:cNvPr id="7" name="正方形/長方形 6">
            <a:extLst>
              <a:ext uri="{FF2B5EF4-FFF2-40B4-BE49-F238E27FC236}">
                <a16:creationId xmlns:a16="http://schemas.microsoft.com/office/drawing/2014/main" id="{8DA93AAC-979F-119A-B087-EAD1D9D9FBAE}"/>
              </a:ext>
            </a:extLst>
          </p:cNvPr>
          <p:cNvSpPr/>
          <p:nvPr/>
        </p:nvSpPr>
        <p:spPr bwMode="auto">
          <a:xfrm>
            <a:off x="6301739" y="1968046"/>
            <a:ext cx="2842261" cy="1891735"/>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5" name="テキスト ボックス 14">
            <a:extLst>
              <a:ext uri="{FF2B5EF4-FFF2-40B4-BE49-F238E27FC236}">
                <a16:creationId xmlns:a16="http://schemas.microsoft.com/office/drawing/2014/main" id="{5705F538-2DB3-61A7-6572-36E737C30D51}"/>
              </a:ext>
            </a:extLst>
          </p:cNvPr>
          <p:cNvSpPr txBox="1"/>
          <p:nvPr/>
        </p:nvSpPr>
        <p:spPr>
          <a:xfrm>
            <a:off x="7053740" y="1774227"/>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座席選択画面</a:t>
            </a:r>
          </a:p>
        </p:txBody>
      </p:sp>
      <p:sp>
        <p:nvSpPr>
          <p:cNvPr id="24" name="楕円 23">
            <a:extLst>
              <a:ext uri="{FF2B5EF4-FFF2-40B4-BE49-F238E27FC236}">
                <a16:creationId xmlns:a16="http://schemas.microsoft.com/office/drawing/2014/main" id="{9D738BB3-2225-6C52-7ACE-FF1C1A68EEB6}"/>
              </a:ext>
            </a:extLst>
          </p:cNvPr>
          <p:cNvSpPr/>
          <p:nvPr/>
        </p:nvSpPr>
        <p:spPr bwMode="auto">
          <a:xfrm>
            <a:off x="6591090" y="3084331"/>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27" name="テキスト ボックス 26">
            <a:extLst>
              <a:ext uri="{FF2B5EF4-FFF2-40B4-BE49-F238E27FC236}">
                <a16:creationId xmlns:a16="http://schemas.microsoft.com/office/drawing/2014/main" id="{8DA88679-1A53-8D95-F55F-99756105B756}"/>
              </a:ext>
            </a:extLst>
          </p:cNvPr>
          <p:cNvSpPr txBox="1"/>
          <p:nvPr/>
        </p:nvSpPr>
        <p:spPr>
          <a:xfrm>
            <a:off x="6591090" y="3104042"/>
            <a:ext cx="324128" cy="276999"/>
          </a:xfrm>
          <a:prstGeom prst="rect">
            <a:avLst/>
          </a:prstGeom>
          <a:noFill/>
        </p:spPr>
        <p:txBody>
          <a:bodyPr wrap="square" rtlCol="0">
            <a:spAutoFit/>
          </a:bodyPr>
          <a:lstStyle/>
          <a:p>
            <a:pPr fontAlgn="auto">
              <a:spcBef>
                <a:spcPts val="0"/>
              </a:spcBef>
              <a:spcAft>
                <a:spcPts val="0"/>
              </a:spcAft>
            </a:pPr>
            <a:r>
              <a:rPr kumimoji="1" lang="en-US" altLang="ja-JP" sz="1200" b="1" dirty="0">
                <a:latin typeface="+mn-ea"/>
                <a:ea typeface="+mn-ea"/>
              </a:rPr>
              <a:t>1</a:t>
            </a:r>
            <a:endParaRPr kumimoji="1" lang="ja-JP" altLang="en-US" sz="1200" b="1" dirty="0">
              <a:latin typeface="+mn-ea"/>
              <a:ea typeface="+mn-ea"/>
            </a:endParaRPr>
          </a:p>
        </p:txBody>
      </p:sp>
      <p:sp>
        <p:nvSpPr>
          <p:cNvPr id="28" name="正方形/長方形 27">
            <a:extLst>
              <a:ext uri="{FF2B5EF4-FFF2-40B4-BE49-F238E27FC236}">
                <a16:creationId xmlns:a16="http://schemas.microsoft.com/office/drawing/2014/main" id="{9F068F46-96FF-FA99-4DC0-926796271020}"/>
              </a:ext>
            </a:extLst>
          </p:cNvPr>
          <p:cNvSpPr/>
          <p:nvPr/>
        </p:nvSpPr>
        <p:spPr bwMode="auto">
          <a:xfrm>
            <a:off x="5753798" y="4882073"/>
            <a:ext cx="1865034" cy="62107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9" name="正方形/長方形 28">
            <a:extLst>
              <a:ext uri="{FF2B5EF4-FFF2-40B4-BE49-F238E27FC236}">
                <a16:creationId xmlns:a16="http://schemas.microsoft.com/office/drawing/2014/main" id="{3B642359-D4BD-B2BE-B5BF-0D1BD81546EE}"/>
              </a:ext>
            </a:extLst>
          </p:cNvPr>
          <p:cNvSpPr/>
          <p:nvPr/>
        </p:nvSpPr>
        <p:spPr bwMode="auto">
          <a:xfrm>
            <a:off x="7751993" y="4882073"/>
            <a:ext cx="1865034" cy="621074"/>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1" name="楕円 20">
            <a:extLst>
              <a:ext uri="{FF2B5EF4-FFF2-40B4-BE49-F238E27FC236}">
                <a16:creationId xmlns:a16="http://schemas.microsoft.com/office/drawing/2014/main" id="{E969DE0D-835E-12BA-E35C-ED1F6B4E7593}"/>
              </a:ext>
            </a:extLst>
          </p:cNvPr>
          <p:cNvSpPr/>
          <p:nvPr/>
        </p:nvSpPr>
        <p:spPr bwMode="auto">
          <a:xfrm>
            <a:off x="7547416" y="4712377"/>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25" name="テキスト ボックス 24">
            <a:extLst>
              <a:ext uri="{FF2B5EF4-FFF2-40B4-BE49-F238E27FC236}">
                <a16:creationId xmlns:a16="http://schemas.microsoft.com/office/drawing/2014/main" id="{DA62F51A-CBF4-51C3-1BD9-558C580ECF1E}"/>
              </a:ext>
            </a:extLst>
          </p:cNvPr>
          <p:cNvSpPr txBox="1"/>
          <p:nvPr/>
        </p:nvSpPr>
        <p:spPr>
          <a:xfrm>
            <a:off x="7542310" y="4741400"/>
            <a:ext cx="324128" cy="276999"/>
          </a:xfrm>
          <a:prstGeom prst="rect">
            <a:avLst/>
          </a:prstGeom>
          <a:noFill/>
        </p:spPr>
        <p:txBody>
          <a:bodyPr wrap="square" rtlCol="0">
            <a:spAutoFit/>
          </a:bodyPr>
          <a:lstStyle/>
          <a:p>
            <a:pPr fontAlgn="auto">
              <a:spcBef>
                <a:spcPts val="0"/>
              </a:spcBef>
              <a:spcAft>
                <a:spcPts val="0"/>
              </a:spcAft>
            </a:pPr>
            <a:r>
              <a:rPr lang="en-US" altLang="ja-JP" sz="1200" b="1" dirty="0">
                <a:latin typeface="+mn-ea"/>
                <a:ea typeface="+mn-ea"/>
              </a:rPr>
              <a:t>2</a:t>
            </a:r>
            <a:endParaRPr kumimoji="1" lang="ja-JP" altLang="en-US" sz="1200" b="1" dirty="0">
              <a:latin typeface="+mn-ea"/>
              <a:ea typeface="+mn-ea"/>
            </a:endParaRPr>
          </a:p>
        </p:txBody>
      </p:sp>
      <p:sp>
        <p:nvSpPr>
          <p:cNvPr id="31" name="正方形/長方形 30">
            <a:extLst>
              <a:ext uri="{FF2B5EF4-FFF2-40B4-BE49-F238E27FC236}">
                <a16:creationId xmlns:a16="http://schemas.microsoft.com/office/drawing/2014/main" id="{716F3436-0782-50E8-5427-6855CD3EAA8F}"/>
              </a:ext>
            </a:extLst>
          </p:cNvPr>
          <p:cNvSpPr/>
          <p:nvPr/>
        </p:nvSpPr>
        <p:spPr bwMode="auto">
          <a:xfrm>
            <a:off x="5704685" y="4103816"/>
            <a:ext cx="3944668" cy="2484620"/>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2" name="楕円 21">
            <a:extLst>
              <a:ext uri="{FF2B5EF4-FFF2-40B4-BE49-F238E27FC236}">
                <a16:creationId xmlns:a16="http://schemas.microsoft.com/office/drawing/2014/main" id="{406A77A8-F9B3-1BD3-4F71-39A68D14A3EC}"/>
              </a:ext>
            </a:extLst>
          </p:cNvPr>
          <p:cNvSpPr/>
          <p:nvPr/>
        </p:nvSpPr>
        <p:spPr bwMode="auto">
          <a:xfrm>
            <a:off x="5613256" y="4737315"/>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17" name="テキスト ボックス 16">
            <a:extLst>
              <a:ext uri="{FF2B5EF4-FFF2-40B4-BE49-F238E27FC236}">
                <a16:creationId xmlns:a16="http://schemas.microsoft.com/office/drawing/2014/main" id="{82555216-69B0-FC31-9409-91E028A76BF6}"/>
              </a:ext>
            </a:extLst>
          </p:cNvPr>
          <p:cNvSpPr txBox="1"/>
          <p:nvPr/>
        </p:nvSpPr>
        <p:spPr>
          <a:xfrm>
            <a:off x="5613256" y="4765945"/>
            <a:ext cx="324128" cy="276999"/>
          </a:xfrm>
          <a:prstGeom prst="rect">
            <a:avLst/>
          </a:prstGeom>
          <a:noFill/>
        </p:spPr>
        <p:txBody>
          <a:bodyPr wrap="square" rtlCol="0">
            <a:spAutoFit/>
          </a:bodyPr>
          <a:lstStyle/>
          <a:p>
            <a:pPr fontAlgn="auto">
              <a:spcBef>
                <a:spcPts val="0"/>
              </a:spcBef>
              <a:spcAft>
                <a:spcPts val="0"/>
              </a:spcAft>
            </a:pPr>
            <a:r>
              <a:rPr lang="en-US" altLang="ja-JP" sz="1200" b="1" dirty="0">
                <a:latin typeface="+mn-ea"/>
                <a:ea typeface="+mn-ea"/>
              </a:rPr>
              <a:t>2</a:t>
            </a:r>
            <a:endParaRPr kumimoji="1" lang="ja-JP" altLang="en-US" sz="1200" b="1" dirty="0">
              <a:latin typeface="+mn-ea"/>
              <a:ea typeface="+mn-ea"/>
            </a:endParaRPr>
          </a:p>
        </p:txBody>
      </p:sp>
      <p:sp>
        <p:nvSpPr>
          <p:cNvPr id="32" name="テキスト ボックス 31">
            <a:extLst>
              <a:ext uri="{FF2B5EF4-FFF2-40B4-BE49-F238E27FC236}">
                <a16:creationId xmlns:a16="http://schemas.microsoft.com/office/drawing/2014/main" id="{944BE32E-2D18-59B9-4D4B-4B513AFE6EA7}"/>
              </a:ext>
            </a:extLst>
          </p:cNvPr>
          <p:cNvSpPr txBox="1"/>
          <p:nvPr/>
        </p:nvSpPr>
        <p:spPr>
          <a:xfrm>
            <a:off x="7073371" y="3920440"/>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シート選択画面</a:t>
            </a:r>
          </a:p>
        </p:txBody>
      </p:sp>
    </p:spTree>
    <p:extLst>
      <p:ext uri="{BB962C8B-B14F-4D97-AF65-F5344CB8AC3E}">
        <p14:creationId xmlns:p14="http://schemas.microsoft.com/office/powerpoint/2010/main" val="2427497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a:extLst>
            <a:ext uri="{FF2B5EF4-FFF2-40B4-BE49-F238E27FC236}">
              <a16:creationId xmlns:a16="http://schemas.microsoft.com/office/drawing/2014/main" id="{E2F64EF6-1B7E-CEC4-046D-1AB11581B459}"/>
            </a:ext>
          </a:extLst>
        </p:cNvPr>
        <p:cNvGrpSpPr/>
        <p:nvPr/>
      </p:nvGrpSpPr>
      <p:grpSpPr>
        <a:xfrm>
          <a:off x="0" y="0"/>
          <a:ext cx="0" cy="0"/>
          <a:chOff x="0" y="0"/>
          <a:chExt cx="0" cy="0"/>
        </a:xfrm>
      </p:grpSpPr>
      <p:pic>
        <p:nvPicPr>
          <p:cNvPr id="18" name="図 17" descr="グラフィカル ユーザー インターフェイス, ダイアグラム&#10;&#10;AI によって生成されたコンテンツは間違っている可能性があります。">
            <a:extLst>
              <a:ext uri="{FF2B5EF4-FFF2-40B4-BE49-F238E27FC236}">
                <a16:creationId xmlns:a16="http://schemas.microsoft.com/office/drawing/2014/main" id="{238D4634-57C4-AC7E-0B2D-2DCEB79945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0519" y="4346088"/>
            <a:ext cx="1667982" cy="2193258"/>
          </a:xfrm>
          <a:prstGeom prst="rect">
            <a:avLst/>
          </a:prstGeom>
        </p:spPr>
      </p:pic>
      <p:pic>
        <p:nvPicPr>
          <p:cNvPr id="16" name="図 15" descr="グラフィカル ユーザー インターフェイス&#10;&#10;AI によって生成されたコンテンツは間違っている可能性があります。">
            <a:extLst>
              <a:ext uri="{FF2B5EF4-FFF2-40B4-BE49-F238E27FC236}">
                <a16:creationId xmlns:a16="http://schemas.microsoft.com/office/drawing/2014/main" id="{4883C62E-E670-02DC-7B6F-472772BAF3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1692" y="4235546"/>
            <a:ext cx="1674650" cy="2303800"/>
          </a:xfrm>
          <a:prstGeom prst="rect">
            <a:avLst/>
          </a:prstGeom>
          <a:solidFill>
            <a:srgbClr val="0AD000"/>
          </a:solidFill>
        </p:spPr>
      </p:pic>
      <p:pic>
        <p:nvPicPr>
          <p:cNvPr id="26" name="図 25" descr="グラフィカル ユーザー インターフェイス&#10;&#10;AI によって生成されたコンテンツは間違っている可能性があります。">
            <a:extLst>
              <a:ext uri="{FF2B5EF4-FFF2-40B4-BE49-F238E27FC236}">
                <a16:creationId xmlns:a16="http://schemas.microsoft.com/office/drawing/2014/main" id="{2834274F-B4EC-E2A6-2463-7564F465E2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6693" y="2335624"/>
            <a:ext cx="1852333" cy="1432056"/>
          </a:xfrm>
          <a:prstGeom prst="rect">
            <a:avLst/>
          </a:prstGeom>
        </p:spPr>
      </p:pic>
      <p:pic>
        <p:nvPicPr>
          <p:cNvPr id="19" name="図 18" descr="グラフィカル ユーザー インターフェイス, Web サイト&#10;&#10;AI によって生成されたコンテンツは間違っている可能性があります。">
            <a:extLst>
              <a:ext uri="{FF2B5EF4-FFF2-40B4-BE49-F238E27FC236}">
                <a16:creationId xmlns:a16="http://schemas.microsoft.com/office/drawing/2014/main" id="{CC0A72AB-9478-565A-2DB5-9E7AEB217A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9703" y="2081653"/>
            <a:ext cx="1788798" cy="1683574"/>
          </a:xfrm>
          <a:prstGeom prst="rect">
            <a:avLst/>
          </a:prstGeom>
        </p:spPr>
      </p:pic>
      <p:sp>
        <p:nvSpPr>
          <p:cNvPr id="2" name="正方形/長方形 1">
            <a:extLst>
              <a:ext uri="{FF2B5EF4-FFF2-40B4-BE49-F238E27FC236}">
                <a16:creationId xmlns:a16="http://schemas.microsoft.com/office/drawing/2014/main" id="{13AEEEBF-95B4-9B12-7029-AEC0E8548365}"/>
              </a:ext>
            </a:extLst>
          </p:cNvPr>
          <p:cNvSpPr/>
          <p:nvPr/>
        </p:nvSpPr>
        <p:spPr bwMode="auto">
          <a:xfrm>
            <a:off x="339725" y="2133398"/>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6E198F13-18AB-72CB-749A-AA099EDC3EE5}"/>
              </a:ext>
            </a:extLst>
          </p:cNvPr>
          <p:cNvSpPr>
            <a:spLocks noGrp="1"/>
          </p:cNvSpPr>
          <p:nvPr>
            <p:ph type="body" sz="quarter" idx="14"/>
          </p:nvPr>
        </p:nvSpPr>
        <p:spPr>
          <a:xfrm>
            <a:off x="0" y="466725"/>
            <a:ext cx="9905999" cy="453183"/>
          </a:xfrm>
        </p:spPr>
        <p:txBody>
          <a:bodyPr/>
          <a:lstStyle/>
          <a:p>
            <a:r>
              <a:rPr lang="en-US" altLang="ja-JP" b="1" dirty="0">
                <a:latin typeface="+mn-ea"/>
              </a:rPr>
              <a:t>01</a:t>
            </a:r>
            <a:r>
              <a:rPr lang="ja-JP" altLang="en-US" b="1" dirty="0">
                <a:latin typeface="+mn-ea"/>
              </a:rPr>
              <a:t>　</a:t>
            </a:r>
            <a:r>
              <a:rPr lang="ja-JP" altLang="en-US" b="1" dirty="0"/>
              <a:t>ボタンの視認性、インタラクションの誤認識の問題</a:t>
            </a:r>
            <a:endParaRPr kumimoji="1" lang="ja-JP" altLang="en-US" b="1" dirty="0"/>
          </a:p>
        </p:txBody>
      </p:sp>
      <p:sp>
        <p:nvSpPr>
          <p:cNvPr id="10" name="テキスト プレースホルダー 10">
            <a:extLst>
              <a:ext uri="{FF2B5EF4-FFF2-40B4-BE49-F238E27FC236}">
                <a16:creationId xmlns:a16="http://schemas.microsoft.com/office/drawing/2014/main" id="{94B5FC03-A87C-EBE0-F07B-74B58B779DBD}"/>
              </a:ext>
            </a:extLst>
          </p:cNvPr>
          <p:cNvSpPr>
            <a:spLocks noGrp="1"/>
          </p:cNvSpPr>
          <p:nvPr>
            <p:ph type="body" sz="quarter" idx="12"/>
          </p:nvPr>
        </p:nvSpPr>
        <p:spPr>
          <a:xfrm>
            <a:off x="339725" y="1324249"/>
            <a:ext cx="6450596" cy="484372"/>
          </a:xfrm>
        </p:spPr>
        <p:txBody>
          <a:bodyPr/>
          <a:lstStyle/>
          <a:p>
            <a:r>
              <a:rPr lang="ja-JP" altLang="en-US" sz="1400" b="1" dirty="0">
                <a:latin typeface="+mn-ea"/>
              </a:rPr>
              <a:t>改善案</a:t>
            </a:r>
            <a:endParaRPr lang="en-US" altLang="ja-JP" sz="1400" b="1" dirty="0">
              <a:latin typeface="+mn-ea"/>
            </a:endParaRPr>
          </a:p>
        </p:txBody>
      </p:sp>
      <p:sp>
        <p:nvSpPr>
          <p:cNvPr id="23" name="正方形/長方形 22">
            <a:extLst>
              <a:ext uri="{FF2B5EF4-FFF2-40B4-BE49-F238E27FC236}">
                <a16:creationId xmlns:a16="http://schemas.microsoft.com/office/drawing/2014/main" id="{5897C911-9FDD-E5D7-EEC7-E900C1ABD545}"/>
              </a:ext>
            </a:extLst>
          </p:cNvPr>
          <p:cNvSpPr/>
          <p:nvPr/>
        </p:nvSpPr>
        <p:spPr bwMode="auto">
          <a:xfrm>
            <a:off x="5801859" y="4888022"/>
            <a:ext cx="3783078" cy="645729"/>
          </a:xfrm>
          <a:prstGeom prst="rect">
            <a:avLst/>
          </a:prstGeom>
          <a:solidFill>
            <a:srgbClr val="0AD000">
              <a:alpha val="10000"/>
            </a:srgbClr>
          </a:solid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0" name="テキスト ボックス 29">
            <a:extLst>
              <a:ext uri="{FF2B5EF4-FFF2-40B4-BE49-F238E27FC236}">
                <a16:creationId xmlns:a16="http://schemas.microsoft.com/office/drawing/2014/main" id="{F348F715-F7A6-3CF3-F60B-BC1077DF5513}"/>
              </a:ext>
            </a:extLst>
          </p:cNvPr>
          <p:cNvSpPr txBox="1"/>
          <p:nvPr/>
        </p:nvSpPr>
        <p:spPr>
          <a:xfrm>
            <a:off x="339725" y="2658795"/>
            <a:ext cx="5128311" cy="1015663"/>
          </a:xfrm>
          <a:prstGeom prst="rect">
            <a:avLst/>
          </a:prstGeom>
          <a:noFill/>
        </p:spPr>
        <p:txBody>
          <a:bodyPr wrap="square">
            <a:spAutoFit/>
          </a:bodyPr>
          <a:lstStyle/>
          <a:p>
            <a:r>
              <a:rPr kumimoji="1" lang="ja-JP" altLang="en-US" sz="1200" dirty="0">
                <a:latin typeface="+mn-ea"/>
                <a:ea typeface="+mn-ea"/>
              </a:rPr>
              <a:t>プライマリ</a:t>
            </a:r>
            <a:r>
              <a:rPr kumimoji="1" lang="en-US" altLang="ja-JP" sz="1200" dirty="0">
                <a:latin typeface="+mn-ea"/>
                <a:ea typeface="+mn-ea"/>
              </a:rPr>
              <a:t>―</a:t>
            </a:r>
            <a:r>
              <a:rPr kumimoji="1" lang="ja-JP" altLang="en-US" sz="1200" dirty="0">
                <a:latin typeface="+mn-ea"/>
                <a:ea typeface="+mn-ea"/>
              </a:rPr>
              <a:t>ボタンの配色を、メインカラーの反転色や、コントラストの高い配色にすることで、非活性ボタンとの視認性を明確に区別し、誤認識を防ぎます。さらに、「戻る」ボタンに矢印を追加することで、機能をより直感的に理解しやすく、スムーズな操作を促します。これにより、ユーザーの戸惑いやストレスを軽減します。</a:t>
            </a:r>
            <a:endParaRPr kumimoji="1" lang="en-US" altLang="ja-JP" sz="1200" dirty="0">
              <a:latin typeface="+mn-ea"/>
              <a:ea typeface="+mn-ea"/>
            </a:endParaRPr>
          </a:p>
        </p:txBody>
      </p:sp>
      <p:sp>
        <p:nvSpPr>
          <p:cNvPr id="35" name="テキスト プレースホルダー 2">
            <a:extLst>
              <a:ext uri="{FF2B5EF4-FFF2-40B4-BE49-F238E27FC236}">
                <a16:creationId xmlns:a16="http://schemas.microsoft.com/office/drawing/2014/main" id="{9F381503-222D-4E68-EA88-FC3CFBA3DF3F}"/>
              </a:ext>
            </a:extLst>
          </p:cNvPr>
          <p:cNvSpPr txBox="1">
            <a:spLocks/>
          </p:cNvSpPr>
          <p:nvPr/>
        </p:nvSpPr>
        <p:spPr>
          <a:xfrm>
            <a:off x="339724" y="2212081"/>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プライマリーボタンの色 </a:t>
            </a:r>
          </a:p>
        </p:txBody>
      </p:sp>
      <p:sp>
        <p:nvSpPr>
          <p:cNvPr id="48" name="テキスト プレースホルダー 10">
            <a:extLst>
              <a:ext uri="{FF2B5EF4-FFF2-40B4-BE49-F238E27FC236}">
                <a16:creationId xmlns:a16="http://schemas.microsoft.com/office/drawing/2014/main" id="{F1191343-9B72-1386-E18B-B0EAAF2F4B77}"/>
              </a:ext>
            </a:extLst>
          </p:cNvPr>
          <p:cNvSpPr txBox="1">
            <a:spLocks/>
          </p:cNvSpPr>
          <p:nvPr/>
        </p:nvSpPr>
        <p:spPr>
          <a:xfrm>
            <a:off x="1334277" y="1263610"/>
            <a:ext cx="1419753"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B</a:t>
            </a:r>
          </a:p>
        </p:txBody>
      </p:sp>
      <p:sp>
        <p:nvSpPr>
          <p:cNvPr id="11" name="正方形/長方形 10">
            <a:extLst>
              <a:ext uri="{FF2B5EF4-FFF2-40B4-BE49-F238E27FC236}">
                <a16:creationId xmlns:a16="http://schemas.microsoft.com/office/drawing/2014/main" id="{C950B2F7-E03A-2FEE-1D14-DE01FA3468A8}"/>
              </a:ext>
            </a:extLst>
          </p:cNvPr>
          <p:cNvSpPr/>
          <p:nvPr/>
        </p:nvSpPr>
        <p:spPr bwMode="auto">
          <a:xfrm>
            <a:off x="339725" y="3951626"/>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4" name="テキスト プレースホルダー 2">
            <a:extLst>
              <a:ext uri="{FF2B5EF4-FFF2-40B4-BE49-F238E27FC236}">
                <a16:creationId xmlns:a16="http://schemas.microsoft.com/office/drawing/2014/main" id="{49F46C1A-9190-BEC5-3507-742165938E2F}"/>
              </a:ext>
            </a:extLst>
          </p:cNvPr>
          <p:cNvSpPr txBox="1">
            <a:spLocks/>
          </p:cNvSpPr>
          <p:nvPr/>
        </p:nvSpPr>
        <p:spPr>
          <a:xfrm>
            <a:off x="339724" y="4030309"/>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② ブロックの色、選択範囲</a:t>
            </a:r>
          </a:p>
        </p:txBody>
      </p:sp>
      <p:sp>
        <p:nvSpPr>
          <p:cNvPr id="7" name="正方形/長方形 6">
            <a:extLst>
              <a:ext uri="{FF2B5EF4-FFF2-40B4-BE49-F238E27FC236}">
                <a16:creationId xmlns:a16="http://schemas.microsoft.com/office/drawing/2014/main" id="{2EEBBCF6-5B6D-C717-617F-3C1A3FF25116}"/>
              </a:ext>
            </a:extLst>
          </p:cNvPr>
          <p:cNvSpPr/>
          <p:nvPr/>
        </p:nvSpPr>
        <p:spPr bwMode="auto">
          <a:xfrm>
            <a:off x="5635690" y="2014193"/>
            <a:ext cx="4041292" cy="1891735"/>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15" name="テキスト ボックス 14">
            <a:extLst>
              <a:ext uri="{FF2B5EF4-FFF2-40B4-BE49-F238E27FC236}">
                <a16:creationId xmlns:a16="http://schemas.microsoft.com/office/drawing/2014/main" id="{D8275487-C2C0-7192-420F-64A5078F0C85}"/>
              </a:ext>
            </a:extLst>
          </p:cNvPr>
          <p:cNvSpPr txBox="1"/>
          <p:nvPr/>
        </p:nvSpPr>
        <p:spPr>
          <a:xfrm>
            <a:off x="7053740" y="1774227"/>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座席選択画面</a:t>
            </a:r>
          </a:p>
        </p:txBody>
      </p:sp>
      <p:sp>
        <p:nvSpPr>
          <p:cNvPr id="31" name="正方形/長方形 30">
            <a:extLst>
              <a:ext uri="{FF2B5EF4-FFF2-40B4-BE49-F238E27FC236}">
                <a16:creationId xmlns:a16="http://schemas.microsoft.com/office/drawing/2014/main" id="{0677009C-D39D-1B52-BD93-8CE3E31A72A3}"/>
              </a:ext>
            </a:extLst>
          </p:cNvPr>
          <p:cNvSpPr/>
          <p:nvPr/>
        </p:nvSpPr>
        <p:spPr bwMode="auto">
          <a:xfrm>
            <a:off x="5640269" y="4093557"/>
            <a:ext cx="4009084" cy="2484620"/>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2" name="テキスト ボックス 31">
            <a:extLst>
              <a:ext uri="{FF2B5EF4-FFF2-40B4-BE49-F238E27FC236}">
                <a16:creationId xmlns:a16="http://schemas.microsoft.com/office/drawing/2014/main" id="{FEB32EB5-A933-7079-45A6-CFEA8D05CFB7}"/>
              </a:ext>
            </a:extLst>
          </p:cNvPr>
          <p:cNvSpPr txBox="1"/>
          <p:nvPr/>
        </p:nvSpPr>
        <p:spPr>
          <a:xfrm>
            <a:off x="7073371" y="3920440"/>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シート選択画面</a:t>
            </a:r>
          </a:p>
        </p:txBody>
      </p:sp>
      <p:sp>
        <p:nvSpPr>
          <p:cNvPr id="34" name="テキスト ボックス 33">
            <a:extLst>
              <a:ext uri="{FF2B5EF4-FFF2-40B4-BE49-F238E27FC236}">
                <a16:creationId xmlns:a16="http://schemas.microsoft.com/office/drawing/2014/main" id="{58A47105-A5BE-D461-FD73-E7235395F1E5}"/>
              </a:ext>
            </a:extLst>
          </p:cNvPr>
          <p:cNvSpPr txBox="1"/>
          <p:nvPr/>
        </p:nvSpPr>
        <p:spPr>
          <a:xfrm>
            <a:off x="339725" y="4578727"/>
            <a:ext cx="5128311" cy="1200329"/>
          </a:xfrm>
          <a:prstGeom prst="rect">
            <a:avLst/>
          </a:prstGeom>
          <a:noFill/>
        </p:spPr>
        <p:txBody>
          <a:bodyPr wrap="square">
            <a:spAutoFit/>
          </a:bodyPr>
          <a:lstStyle/>
          <a:p>
            <a:r>
              <a:rPr kumimoji="1" lang="ja-JP" altLang="en-US" sz="1200" dirty="0">
                <a:latin typeface="+mn-ea"/>
                <a:ea typeface="+mn-ea"/>
              </a:rPr>
              <a:t>表示しているすべてのブロックを選択可能にすることにより、ユーザーが「クリックできる」と認識しやすくなります。その結果、他のブロックをクリックした際に実際に選択ができるため、ユーザーへストレスを与えず、操作を促します。</a:t>
            </a:r>
            <a:br>
              <a:rPr kumimoji="1" lang="en-US" altLang="ja-JP" sz="1200" dirty="0">
                <a:latin typeface="+mn-ea"/>
                <a:ea typeface="+mn-ea"/>
              </a:rPr>
            </a:br>
            <a:r>
              <a:rPr kumimoji="1" lang="ja-JP" altLang="en-US" sz="1200" dirty="0">
                <a:latin typeface="+mn-ea"/>
                <a:ea typeface="+mn-ea"/>
              </a:rPr>
              <a:t>この改善に伴い、座席選択画面では初期段階でブロックを選択しない仕様に変更します（問題</a:t>
            </a:r>
            <a:r>
              <a:rPr kumimoji="1" lang="en-US" altLang="ja-JP" sz="1200" dirty="0">
                <a:latin typeface="+mn-ea"/>
                <a:ea typeface="+mn-ea"/>
              </a:rPr>
              <a:t>05</a:t>
            </a:r>
            <a:r>
              <a:rPr kumimoji="1" lang="ja-JP" altLang="en-US" sz="1200" dirty="0">
                <a:latin typeface="+mn-ea"/>
                <a:ea typeface="+mn-ea"/>
              </a:rPr>
              <a:t>の解決策として記載）</a:t>
            </a:r>
            <a:endParaRPr kumimoji="1" lang="en-US" altLang="ja-JP" sz="1200" dirty="0">
              <a:latin typeface="+mn-ea"/>
              <a:ea typeface="+mn-ea"/>
            </a:endParaRPr>
          </a:p>
        </p:txBody>
      </p:sp>
      <p:sp>
        <p:nvSpPr>
          <p:cNvPr id="36" name="正方形/長方形 35">
            <a:extLst>
              <a:ext uri="{FF2B5EF4-FFF2-40B4-BE49-F238E27FC236}">
                <a16:creationId xmlns:a16="http://schemas.microsoft.com/office/drawing/2014/main" id="{603FF27E-DC42-A6AF-8C61-E6EB66FC7FC9}"/>
              </a:ext>
            </a:extLst>
          </p:cNvPr>
          <p:cNvSpPr/>
          <p:nvPr/>
        </p:nvSpPr>
        <p:spPr bwMode="auto">
          <a:xfrm>
            <a:off x="5769364" y="3161296"/>
            <a:ext cx="3814454" cy="645729"/>
          </a:xfrm>
          <a:prstGeom prst="rect">
            <a:avLst/>
          </a:prstGeom>
          <a:solidFill>
            <a:srgbClr val="0AD000">
              <a:alpha val="10000"/>
            </a:srgbClr>
          </a:solidFill>
          <a:ln w="38100" cap="flat" cmpd="sng" algn="ctr">
            <a:solidFill>
              <a:srgbClr val="0AD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Tree>
    <p:extLst>
      <p:ext uri="{BB962C8B-B14F-4D97-AF65-F5344CB8AC3E}">
        <p14:creationId xmlns:p14="http://schemas.microsoft.com/office/powerpoint/2010/main" val="164016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FDEE5-04DD-EECA-586A-531F44D7CBAF}"/>
            </a:ext>
          </a:extLst>
        </p:cNvPr>
        <p:cNvGrpSpPr/>
        <p:nvPr/>
      </p:nvGrpSpPr>
      <p:grpSpPr>
        <a:xfrm>
          <a:off x="0" y="0"/>
          <a:ext cx="0" cy="0"/>
          <a:chOff x="0" y="0"/>
          <a:chExt cx="0" cy="0"/>
        </a:xfrm>
      </p:grpSpPr>
      <p:pic>
        <p:nvPicPr>
          <p:cNvPr id="5" name="図 4" descr="パソコンのスクリーンショット&#10;&#10;AI によって生成されたコンテンツは間違っている可能性があります。">
            <a:extLst>
              <a:ext uri="{FF2B5EF4-FFF2-40B4-BE49-F238E27FC236}">
                <a16:creationId xmlns:a16="http://schemas.microsoft.com/office/drawing/2014/main" id="{AB8BFFDE-5149-13EF-08B5-C26885B742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7668" y="2068018"/>
            <a:ext cx="1875202" cy="4061211"/>
          </a:xfrm>
          <a:prstGeom prst="rect">
            <a:avLst/>
          </a:prstGeom>
        </p:spPr>
      </p:pic>
      <p:sp>
        <p:nvSpPr>
          <p:cNvPr id="2" name="正方形/長方形 1">
            <a:extLst>
              <a:ext uri="{FF2B5EF4-FFF2-40B4-BE49-F238E27FC236}">
                <a16:creationId xmlns:a16="http://schemas.microsoft.com/office/drawing/2014/main" id="{2B0E36E1-241A-B382-6D00-447621204A34}"/>
              </a:ext>
            </a:extLst>
          </p:cNvPr>
          <p:cNvSpPr/>
          <p:nvPr/>
        </p:nvSpPr>
        <p:spPr bwMode="auto">
          <a:xfrm>
            <a:off x="339725" y="4354648"/>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3" name="テキスト プレースホルダー 12">
            <a:extLst>
              <a:ext uri="{FF2B5EF4-FFF2-40B4-BE49-F238E27FC236}">
                <a16:creationId xmlns:a16="http://schemas.microsoft.com/office/drawing/2014/main" id="{516A6F34-5061-9CE9-BCF3-1BB0335F741E}"/>
              </a:ext>
            </a:extLst>
          </p:cNvPr>
          <p:cNvSpPr>
            <a:spLocks noGrp="1"/>
          </p:cNvSpPr>
          <p:nvPr>
            <p:ph type="body" sz="quarter" idx="14"/>
          </p:nvPr>
        </p:nvSpPr>
        <p:spPr>
          <a:xfrm>
            <a:off x="0" y="466725"/>
            <a:ext cx="9905999" cy="453183"/>
          </a:xfrm>
        </p:spPr>
        <p:txBody>
          <a:bodyPr/>
          <a:lstStyle/>
          <a:p>
            <a:r>
              <a:rPr lang="en-US" altLang="ja-JP" b="1" dirty="0">
                <a:latin typeface="+mn-ea"/>
              </a:rPr>
              <a:t>02</a:t>
            </a:r>
            <a:r>
              <a:rPr lang="ja-JP" altLang="en-US" b="1" dirty="0">
                <a:latin typeface="+mn-ea"/>
              </a:rPr>
              <a:t>　</a:t>
            </a:r>
            <a:r>
              <a:rPr lang="ja-JP" altLang="en-US" b="1" dirty="0"/>
              <a:t>座席情報を直感的に把握できない</a:t>
            </a:r>
            <a:endParaRPr kumimoji="1" lang="ja-JP" altLang="en-US" b="1" dirty="0"/>
          </a:p>
        </p:txBody>
      </p:sp>
      <p:sp>
        <p:nvSpPr>
          <p:cNvPr id="10" name="テキスト プレースホルダー 10">
            <a:extLst>
              <a:ext uri="{FF2B5EF4-FFF2-40B4-BE49-F238E27FC236}">
                <a16:creationId xmlns:a16="http://schemas.microsoft.com/office/drawing/2014/main" id="{FEFAA276-A8ED-6E64-0C23-D35B0E67CFEA}"/>
              </a:ext>
            </a:extLst>
          </p:cNvPr>
          <p:cNvSpPr>
            <a:spLocks noGrp="1"/>
          </p:cNvSpPr>
          <p:nvPr>
            <p:ph type="body" sz="quarter" idx="12"/>
          </p:nvPr>
        </p:nvSpPr>
        <p:spPr>
          <a:xfrm>
            <a:off x="339725" y="1296441"/>
            <a:ext cx="6450596" cy="484372"/>
          </a:xfrm>
        </p:spPr>
        <p:txBody>
          <a:bodyPr/>
          <a:lstStyle/>
          <a:p>
            <a:r>
              <a:rPr lang="ja-JP" altLang="en-US" sz="1400" b="1" dirty="0">
                <a:latin typeface="+mn-ea"/>
              </a:rPr>
              <a:t>ボタンの視認性が低いことや、一部要素の見た目が、直感的に認識しづらいため、ユーザーがインタラクションの誤認識をする可能性が高い</a:t>
            </a:r>
            <a:endParaRPr lang="en-US" altLang="ja-JP" sz="1400" b="1" dirty="0">
              <a:latin typeface="+mn-ea"/>
            </a:endParaRPr>
          </a:p>
        </p:txBody>
      </p:sp>
      <p:sp>
        <p:nvSpPr>
          <p:cNvPr id="23" name="正方形/長方形 22">
            <a:extLst>
              <a:ext uri="{FF2B5EF4-FFF2-40B4-BE49-F238E27FC236}">
                <a16:creationId xmlns:a16="http://schemas.microsoft.com/office/drawing/2014/main" id="{E01480B9-5092-127C-4E0C-DAF53A3E4023}"/>
              </a:ext>
            </a:extLst>
          </p:cNvPr>
          <p:cNvSpPr/>
          <p:nvPr/>
        </p:nvSpPr>
        <p:spPr bwMode="auto">
          <a:xfrm>
            <a:off x="5933927" y="5757740"/>
            <a:ext cx="1962683" cy="434290"/>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30" name="テキスト ボックス 29">
            <a:extLst>
              <a:ext uri="{FF2B5EF4-FFF2-40B4-BE49-F238E27FC236}">
                <a16:creationId xmlns:a16="http://schemas.microsoft.com/office/drawing/2014/main" id="{5855AAA6-2174-F65E-0813-37ED96636C9C}"/>
              </a:ext>
            </a:extLst>
          </p:cNvPr>
          <p:cNvSpPr txBox="1"/>
          <p:nvPr/>
        </p:nvSpPr>
        <p:spPr>
          <a:xfrm>
            <a:off x="339724" y="4958729"/>
            <a:ext cx="5305295" cy="1200329"/>
          </a:xfrm>
          <a:prstGeom prst="rect">
            <a:avLst/>
          </a:prstGeom>
          <a:noFill/>
        </p:spPr>
        <p:txBody>
          <a:bodyPr wrap="square">
            <a:spAutoFit/>
          </a:bodyPr>
          <a:lstStyle/>
          <a:p>
            <a:r>
              <a:rPr lang="en-US" altLang="ja-JP" sz="1200" dirty="0">
                <a:latin typeface="+mn-ea"/>
                <a:ea typeface="+mn-ea"/>
              </a:rPr>
              <a:t>SP</a:t>
            </a:r>
            <a:r>
              <a:rPr lang="ja-JP" altLang="en-US" sz="1200" dirty="0">
                <a:latin typeface="+mn-ea"/>
                <a:ea typeface="+mn-ea"/>
              </a:rPr>
              <a:t>時には、スタジアム全体図の画像にたどり着くことが難しい。</a:t>
            </a:r>
            <a:br>
              <a:rPr lang="en-US" altLang="ja-JP" sz="1200" dirty="0">
                <a:latin typeface="+mn-ea"/>
                <a:ea typeface="+mn-ea"/>
              </a:rPr>
            </a:br>
            <a:r>
              <a:rPr lang="en-US" altLang="ja-JP" sz="1200" dirty="0">
                <a:latin typeface="+mn-ea"/>
                <a:ea typeface="+mn-ea"/>
              </a:rPr>
              <a:t>PC</a:t>
            </a:r>
            <a:r>
              <a:rPr lang="ja-JP" altLang="en-US" sz="1200" dirty="0">
                <a:latin typeface="+mn-ea"/>
                <a:ea typeface="+mn-ea"/>
              </a:rPr>
              <a:t>時とは異なり、画像がページ下部に設置してあることで、初期表示で確認することができない。対策として、ページ下部に画像への導線を追従で表示しているが、視認性が低いため、表示されない可能性が高い。結果的み、一部ユーザは全体図を確認しないまま、次のステップへ進んでしまう可能性がある。</a:t>
            </a:r>
            <a:endParaRPr kumimoji="1" lang="en-US" altLang="ja-JP" sz="1200" dirty="0">
              <a:latin typeface="+mn-ea"/>
              <a:ea typeface="+mn-ea"/>
            </a:endParaRPr>
          </a:p>
        </p:txBody>
      </p:sp>
      <p:sp>
        <p:nvSpPr>
          <p:cNvPr id="35" name="テキスト プレースホルダー 2">
            <a:extLst>
              <a:ext uri="{FF2B5EF4-FFF2-40B4-BE49-F238E27FC236}">
                <a16:creationId xmlns:a16="http://schemas.microsoft.com/office/drawing/2014/main" id="{4615BCF1-DAAB-7312-AA82-C7D600D4E12E}"/>
              </a:ext>
            </a:extLst>
          </p:cNvPr>
          <p:cNvSpPr txBox="1">
            <a:spLocks/>
          </p:cNvSpPr>
          <p:nvPr/>
        </p:nvSpPr>
        <p:spPr>
          <a:xfrm>
            <a:off x="339724" y="4433331"/>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② スタジアム全体図</a:t>
            </a:r>
          </a:p>
        </p:txBody>
      </p:sp>
      <p:sp>
        <p:nvSpPr>
          <p:cNvPr id="48" name="テキスト プレースホルダー 10">
            <a:extLst>
              <a:ext uri="{FF2B5EF4-FFF2-40B4-BE49-F238E27FC236}">
                <a16:creationId xmlns:a16="http://schemas.microsoft.com/office/drawing/2014/main" id="{C8D1B6BB-4AFA-87C4-6300-0A0B26BCBD6B}"/>
              </a:ext>
            </a:extLst>
          </p:cNvPr>
          <p:cNvSpPr txBox="1">
            <a:spLocks/>
          </p:cNvSpPr>
          <p:nvPr/>
        </p:nvSpPr>
        <p:spPr>
          <a:xfrm>
            <a:off x="3257312" y="1234023"/>
            <a:ext cx="6450596" cy="382963"/>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pPr algn="r"/>
            <a:r>
              <a:rPr lang="ja-JP" altLang="en-US" sz="2400" b="1" kern="0" dirty="0">
                <a:latin typeface="+mj-ea"/>
                <a:ea typeface="+mj-ea"/>
              </a:rPr>
              <a:t>致命度 </a:t>
            </a:r>
            <a:r>
              <a:rPr lang="en-US" altLang="ja-JP" sz="2400" b="1" kern="0" dirty="0">
                <a:solidFill>
                  <a:srgbClr val="FF0000"/>
                </a:solidFill>
                <a:latin typeface="+mj-ea"/>
                <a:ea typeface="+mj-ea"/>
              </a:rPr>
              <a:t>B</a:t>
            </a:r>
          </a:p>
        </p:txBody>
      </p:sp>
      <p:sp>
        <p:nvSpPr>
          <p:cNvPr id="11" name="正方形/長方形 10">
            <a:extLst>
              <a:ext uri="{FF2B5EF4-FFF2-40B4-BE49-F238E27FC236}">
                <a16:creationId xmlns:a16="http://schemas.microsoft.com/office/drawing/2014/main" id="{EAEEF4E1-2751-7FB8-85C7-47E10A71BAD6}"/>
              </a:ext>
            </a:extLst>
          </p:cNvPr>
          <p:cNvSpPr/>
          <p:nvPr/>
        </p:nvSpPr>
        <p:spPr bwMode="auto">
          <a:xfrm>
            <a:off x="339723" y="2324637"/>
            <a:ext cx="3187246" cy="433553"/>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dirty="0">
              <a:ln>
                <a:noFill/>
              </a:ln>
              <a:solidFill>
                <a:schemeClr val="tx1"/>
              </a:solidFill>
              <a:effectLst/>
              <a:latin typeface="Arial" charset="0"/>
              <a:ea typeface="ＭＳ Ｐゴシック" charset="-128"/>
            </a:endParaRPr>
          </a:p>
        </p:txBody>
      </p:sp>
      <p:sp>
        <p:nvSpPr>
          <p:cNvPr id="12" name="テキスト ボックス 11">
            <a:extLst>
              <a:ext uri="{FF2B5EF4-FFF2-40B4-BE49-F238E27FC236}">
                <a16:creationId xmlns:a16="http://schemas.microsoft.com/office/drawing/2014/main" id="{EFFAE714-5FD3-4EE0-89F7-0D01B092D99B}"/>
              </a:ext>
            </a:extLst>
          </p:cNvPr>
          <p:cNvSpPr txBox="1"/>
          <p:nvPr/>
        </p:nvSpPr>
        <p:spPr>
          <a:xfrm>
            <a:off x="339723" y="2850034"/>
            <a:ext cx="5305295" cy="1015663"/>
          </a:xfrm>
          <a:prstGeom prst="rect">
            <a:avLst/>
          </a:prstGeom>
          <a:noFill/>
        </p:spPr>
        <p:txBody>
          <a:bodyPr wrap="square">
            <a:spAutoFit/>
          </a:bodyPr>
          <a:lstStyle/>
          <a:p>
            <a:r>
              <a:rPr lang="ja-JP" altLang="en-US" sz="1200" dirty="0">
                <a:latin typeface="+mn-ea"/>
                <a:ea typeface="+mn-ea"/>
              </a:rPr>
              <a:t>座席から</a:t>
            </a:r>
            <a:r>
              <a:rPr lang="ja-JP" altLang="en-US" sz="1200" b="1" dirty="0">
                <a:latin typeface="+mn-ea"/>
                <a:ea typeface="+mn-ea"/>
              </a:rPr>
              <a:t>実際に見える景色を想像することが難しく</a:t>
            </a:r>
            <a:r>
              <a:rPr lang="ja-JP" altLang="en-US" sz="1200" dirty="0">
                <a:latin typeface="+mn-ea"/>
                <a:ea typeface="+mn-ea"/>
              </a:rPr>
              <a:t>、席によってどのような違いがあるのか判断することが難しい。一見、情報は、文字しかないように見えてしまう。ユーザーは十分な情報を把握できないまま、次のステップへ進む可能性があるため、前の画面へ戻りたいという「後戻り」が発生する可能性が高くなる。</a:t>
            </a:r>
            <a:endParaRPr lang="en-US" altLang="ja-JP" sz="1200" dirty="0">
              <a:latin typeface="+mn-ea"/>
              <a:ea typeface="+mn-ea"/>
            </a:endParaRPr>
          </a:p>
        </p:txBody>
      </p:sp>
      <p:sp>
        <p:nvSpPr>
          <p:cNvPr id="14" name="テキスト プレースホルダー 2">
            <a:extLst>
              <a:ext uri="{FF2B5EF4-FFF2-40B4-BE49-F238E27FC236}">
                <a16:creationId xmlns:a16="http://schemas.microsoft.com/office/drawing/2014/main" id="{7896EE19-6DA6-FDC5-221B-F588F2708AEA}"/>
              </a:ext>
            </a:extLst>
          </p:cNvPr>
          <p:cNvSpPr txBox="1">
            <a:spLocks/>
          </p:cNvSpPr>
          <p:nvPr/>
        </p:nvSpPr>
        <p:spPr>
          <a:xfrm>
            <a:off x="339722" y="2403320"/>
            <a:ext cx="6450597" cy="276186"/>
          </a:xfrm>
          <a:prstGeom prst="rect">
            <a:avLst/>
          </a:prstGeom>
        </p:spPr>
        <p:txBody>
          <a:bodyPr lIns="0" rIns="0"/>
          <a:lstStyle>
            <a:lvl1pPr marL="90487" indent="0" algn="l" defTabSz="957263" rtl="0" eaLnBrk="0" fontAlgn="base" hangingPunct="0">
              <a:spcBef>
                <a:spcPct val="20000"/>
              </a:spcBef>
              <a:spcAft>
                <a:spcPct val="0"/>
              </a:spcAft>
              <a:buNone/>
              <a:defRPr kumimoji="1" sz="1600" b="0">
                <a:solidFill>
                  <a:schemeClr val="tx1"/>
                </a:solidFill>
                <a:latin typeface="+mn-lt"/>
                <a:ea typeface="+mn-ea"/>
                <a:cs typeface="+mn-cs"/>
              </a:defRPr>
            </a:lvl1pPr>
            <a:lvl2pPr marL="466725" indent="-93663" algn="l" defTabSz="957263" rtl="0" eaLnBrk="0" fontAlgn="base" hangingPunct="0">
              <a:spcBef>
                <a:spcPct val="20000"/>
              </a:spcBef>
              <a:spcAft>
                <a:spcPct val="0"/>
              </a:spcAft>
              <a:buFont typeface="Wingdings" pitchFamily="2" charset="2"/>
              <a:buChar char="–"/>
              <a:defRPr kumimoji="1" sz="2000">
                <a:solidFill>
                  <a:schemeClr val="tx1"/>
                </a:solidFill>
                <a:latin typeface="+mn-lt"/>
                <a:ea typeface="+mn-ea"/>
              </a:defRPr>
            </a:lvl2pPr>
            <a:lvl3pPr marL="938213" indent="-282575" algn="l" defTabSz="957263" rtl="0" eaLnBrk="0" fontAlgn="base" hangingPunct="0">
              <a:spcBef>
                <a:spcPct val="20000"/>
              </a:spcBef>
              <a:spcAft>
                <a:spcPct val="0"/>
              </a:spcAft>
              <a:buFont typeface="Wingdings" pitchFamily="2" charset="2"/>
              <a:buChar char="l"/>
              <a:defRPr kumimoji="1" sz="2000">
                <a:solidFill>
                  <a:schemeClr val="tx1"/>
                </a:solidFill>
                <a:latin typeface="+mn-lt"/>
                <a:ea typeface="+mn-ea"/>
              </a:defRPr>
            </a:lvl3pPr>
            <a:lvl4pPr marL="1222375" indent="-96838" algn="l" defTabSz="957263" rtl="0" eaLnBrk="0" fontAlgn="base" hangingPunct="0">
              <a:spcBef>
                <a:spcPct val="20000"/>
              </a:spcBef>
              <a:spcAft>
                <a:spcPct val="0"/>
              </a:spcAft>
              <a:buChar char="–"/>
              <a:defRPr kumimoji="1" sz="2000">
                <a:solidFill>
                  <a:schemeClr val="tx1"/>
                </a:solidFill>
                <a:latin typeface="+mn-lt"/>
                <a:ea typeface="+mn-ea"/>
              </a:defRPr>
            </a:lvl4pPr>
            <a:lvl5pPr marL="1504950" indent="-95250" algn="l" defTabSz="957263" rtl="0" eaLnBrk="0" fontAlgn="base" hangingPunct="0">
              <a:spcBef>
                <a:spcPct val="20000"/>
              </a:spcBef>
              <a:spcAft>
                <a:spcPct val="0"/>
              </a:spcAft>
              <a:buChar char="»"/>
              <a:defRPr kumimoji="1" sz="2000">
                <a:solidFill>
                  <a:schemeClr val="tx1"/>
                </a:solidFill>
                <a:latin typeface="+mn-lt"/>
                <a:ea typeface="+mn-ea"/>
              </a:defRPr>
            </a:lvl5pPr>
            <a:lvl6pPr marL="1962150" indent="-95250" algn="l" defTabSz="957263" rtl="0" eaLnBrk="1" fontAlgn="base" hangingPunct="1">
              <a:spcBef>
                <a:spcPct val="20000"/>
              </a:spcBef>
              <a:spcAft>
                <a:spcPct val="0"/>
              </a:spcAft>
              <a:defRPr kumimoji="1" sz="2000">
                <a:solidFill>
                  <a:schemeClr val="tx1"/>
                </a:solidFill>
                <a:latin typeface="+mn-lt"/>
                <a:ea typeface="+mn-ea"/>
              </a:defRPr>
            </a:lvl6pPr>
            <a:lvl7pPr marL="2419350" indent="-95250" algn="l" defTabSz="957263" rtl="0" eaLnBrk="1" fontAlgn="base" hangingPunct="1">
              <a:spcBef>
                <a:spcPct val="20000"/>
              </a:spcBef>
              <a:spcAft>
                <a:spcPct val="0"/>
              </a:spcAft>
              <a:defRPr kumimoji="1" sz="2000">
                <a:solidFill>
                  <a:schemeClr val="tx1"/>
                </a:solidFill>
                <a:latin typeface="+mn-lt"/>
                <a:ea typeface="+mn-ea"/>
              </a:defRPr>
            </a:lvl7pPr>
            <a:lvl8pPr marL="2876550" indent="-95250" algn="l" defTabSz="957263" rtl="0" eaLnBrk="1" fontAlgn="base" hangingPunct="1">
              <a:spcBef>
                <a:spcPct val="20000"/>
              </a:spcBef>
              <a:spcAft>
                <a:spcPct val="0"/>
              </a:spcAft>
              <a:defRPr kumimoji="1" sz="2000">
                <a:solidFill>
                  <a:schemeClr val="tx1"/>
                </a:solidFill>
                <a:latin typeface="+mn-lt"/>
                <a:ea typeface="+mn-ea"/>
              </a:defRPr>
            </a:lvl8pPr>
            <a:lvl9pPr marL="3333750" indent="-95250" algn="l" defTabSz="957263" rtl="0" eaLnBrk="1" fontAlgn="base" hangingPunct="1">
              <a:spcBef>
                <a:spcPct val="20000"/>
              </a:spcBef>
              <a:spcAft>
                <a:spcPct val="0"/>
              </a:spcAft>
              <a:defRPr kumimoji="1" sz="2000">
                <a:solidFill>
                  <a:schemeClr val="tx1"/>
                </a:solidFill>
                <a:latin typeface="+mn-lt"/>
                <a:ea typeface="+mn-ea"/>
              </a:defRPr>
            </a:lvl9pPr>
          </a:lstStyle>
          <a:p>
            <a:r>
              <a:rPr lang="ja-JP" altLang="en-US" b="1" kern="0" dirty="0">
                <a:solidFill>
                  <a:srgbClr val="2669AC"/>
                </a:solidFill>
                <a:latin typeface="+mj-ea"/>
                <a:ea typeface="+mj-ea"/>
              </a:rPr>
              <a:t>① 座席からの見た目</a:t>
            </a:r>
          </a:p>
        </p:txBody>
      </p:sp>
      <p:pic>
        <p:nvPicPr>
          <p:cNvPr id="6" name="図 5" descr="グラフィカル ユーザー インターフェイス&#10;&#10;AI によって生成されたコンテンツは間違っている可能性があります。">
            <a:extLst>
              <a:ext uri="{FF2B5EF4-FFF2-40B4-BE49-F238E27FC236}">
                <a16:creationId xmlns:a16="http://schemas.microsoft.com/office/drawing/2014/main" id="{DBE46AB3-2591-09BB-945A-2EA228A86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903" y="4095315"/>
            <a:ext cx="1262005" cy="2286948"/>
          </a:xfrm>
          <a:prstGeom prst="rect">
            <a:avLst/>
          </a:prstGeom>
        </p:spPr>
      </p:pic>
      <p:sp>
        <p:nvSpPr>
          <p:cNvPr id="7" name="正方形/長方形 6">
            <a:extLst>
              <a:ext uri="{FF2B5EF4-FFF2-40B4-BE49-F238E27FC236}">
                <a16:creationId xmlns:a16="http://schemas.microsoft.com/office/drawing/2014/main" id="{58B1F9DD-DB61-C091-B976-FC6F36884653}"/>
              </a:ext>
            </a:extLst>
          </p:cNvPr>
          <p:cNvSpPr/>
          <p:nvPr/>
        </p:nvSpPr>
        <p:spPr bwMode="auto">
          <a:xfrm>
            <a:off x="5933927" y="2477742"/>
            <a:ext cx="1962683" cy="2809703"/>
          </a:xfrm>
          <a:prstGeom prst="rect">
            <a:avLst/>
          </a:prstGeom>
          <a:noFill/>
          <a:ln w="38100"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1" name="正方形/長方形 20">
            <a:extLst>
              <a:ext uri="{FF2B5EF4-FFF2-40B4-BE49-F238E27FC236}">
                <a16:creationId xmlns:a16="http://schemas.microsoft.com/office/drawing/2014/main" id="{7133B478-5EB0-36B7-38E5-26E9549CE45E}"/>
              </a:ext>
            </a:extLst>
          </p:cNvPr>
          <p:cNvSpPr/>
          <p:nvPr/>
        </p:nvSpPr>
        <p:spPr bwMode="auto">
          <a:xfrm>
            <a:off x="5722234" y="1888898"/>
            <a:ext cx="2385446" cy="4610962"/>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4" name="楕円 23">
            <a:extLst>
              <a:ext uri="{FF2B5EF4-FFF2-40B4-BE49-F238E27FC236}">
                <a16:creationId xmlns:a16="http://schemas.microsoft.com/office/drawing/2014/main" id="{A435F24C-CD14-68B0-6017-C4FEFACBAE95}"/>
              </a:ext>
            </a:extLst>
          </p:cNvPr>
          <p:cNvSpPr/>
          <p:nvPr/>
        </p:nvSpPr>
        <p:spPr bwMode="auto">
          <a:xfrm>
            <a:off x="5788489" y="2325741"/>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25" name="テキスト ボックス 24">
            <a:extLst>
              <a:ext uri="{FF2B5EF4-FFF2-40B4-BE49-F238E27FC236}">
                <a16:creationId xmlns:a16="http://schemas.microsoft.com/office/drawing/2014/main" id="{D57007E1-EA56-D7DB-E0EE-73ACD0BD61CA}"/>
              </a:ext>
            </a:extLst>
          </p:cNvPr>
          <p:cNvSpPr txBox="1"/>
          <p:nvPr/>
        </p:nvSpPr>
        <p:spPr>
          <a:xfrm>
            <a:off x="5790834" y="2344927"/>
            <a:ext cx="324128" cy="276999"/>
          </a:xfrm>
          <a:prstGeom prst="rect">
            <a:avLst/>
          </a:prstGeom>
          <a:noFill/>
        </p:spPr>
        <p:txBody>
          <a:bodyPr wrap="square" rtlCol="0">
            <a:spAutoFit/>
          </a:bodyPr>
          <a:lstStyle/>
          <a:p>
            <a:pPr fontAlgn="auto">
              <a:spcBef>
                <a:spcPts val="0"/>
              </a:spcBef>
              <a:spcAft>
                <a:spcPts val="0"/>
              </a:spcAft>
            </a:pPr>
            <a:r>
              <a:rPr kumimoji="1" lang="en-US" altLang="ja-JP" sz="1200" b="1" dirty="0">
                <a:latin typeface="+mn-ea"/>
                <a:ea typeface="+mn-ea"/>
              </a:rPr>
              <a:t>1</a:t>
            </a:r>
            <a:endParaRPr kumimoji="1" lang="ja-JP" altLang="en-US" sz="1200" b="1" dirty="0">
              <a:latin typeface="+mn-ea"/>
              <a:ea typeface="+mn-ea"/>
            </a:endParaRPr>
          </a:p>
        </p:txBody>
      </p:sp>
      <p:sp>
        <p:nvSpPr>
          <p:cNvPr id="26" name="楕円 25">
            <a:extLst>
              <a:ext uri="{FF2B5EF4-FFF2-40B4-BE49-F238E27FC236}">
                <a16:creationId xmlns:a16="http://schemas.microsoft.com/office/drawing/2014/main" id="{ED90ADA2-44FC-ADBF-7D33-CAD4FFBCE567}"/>
              </a:ext>
            </a:extLst>
          </p:cNvPr>
          <p:cNvSpPr/>
          <p:nvPr/>
        </p:nvSpPr>
        <p:spPr bwMode="auto">
          <a:xfrm>
            <a:off x="5788489" y="5595205"/>
            <a:ext cx="281084" cy="281084"/>
          </a:xfrm>
          <a:prstGeom prst="ellipse">
            <a:avLst/>
          </a:prstGeom>
          <a:solidFill>
            <a:schemeClr val="bg1"/>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1" i="0" u="none" strike="noStrike" cap="none" normalizeH="0" baseline="0" dirty="0">
              <a:ln>
                <a:noFill/>
              </a:ln>
              <a:solidFill>
                <a:srgbClr val="FF0000"/>
              </a:solidFill>
              <a:effectLst/>
              <a:latin typeface="+mn-ea"/>
              <a:ea typeface="+mn-ea"/>
            </a:endParaRPr>
          </a:p>
        </p:txBody>
      </p:sp>
      <p:sp>
        <p:nvSpPr>
          <p:cNvPr id="50" name="テキスト ボックス 49">
            <a:extLst>
              <a:ext uri="{FF2B5EF4-FFF2-40B4-BE49-F238E27FC236}">
                <a16:creationId xmlns:a16="http://schemas.microsoft.com/office/drawing/2014/main" id="{7794607A-E480-C597-8F1C-D3ECEAE7591C}"/>
              </a:ext>
            </a:extLst>
          </p:cNvPr>
          <p:cNvSpPr txBox="1"/>
          <p:nvPr/>
        </p:nvSpPr>
        <p:spPr>
          <a:xfrm>
            <a:off x="5787629" y="5623070"/>
            <a:ext cx="324128" cy="276999"/>
          </a:xfrm>
          <a:prstGeom prst="rect">
            <a:avLst/>
          </a:prstGeom>
          <a:noFill/>
        </p:spPr>
        <p:txBody>
          <a:bodyPr wrap="square" rtlCol="0">
            <a:spAutoFit/>
          </a:bodyPr>
          <a:lstStyle/>
          <a:p>
            <a:pPr fontAlgn="auto">
              <a:spcBef>
                <a:spcPts val="0"/>
              </a:spcBef>
              <a:spcAft>
                <a:spcPts val="0"/>
              </a:spcAft>
            </a:pPr>
            <a:r>
              <a:rPr lang="en-US" altLang="ja-JP" sz="1200" b="1" dirty="0">
                <a:latin typeface="+mn-ea"/>
                <a:ea typeface="+mn-ea"/>
              </a:rPr>
              <a:t>2</a:t>
            </a:r>
            <a:endParaRPr kumimoji="1" lang="ja-JP" altLang="en-US" sz="1200" b="1" dirty="0">
              <a:latin typeface="+mn-ea"/>
              <a:ea typeface="+mn-ea"/>
            </a:endParaRPr>
          </a:p>
        </p:txBody>
      </p:sp>
      <p:sp>
        <p:nvSpPr>
          <p:cNvPr id="27" name="正方形/長方形 26">
            <a:extLst>
              <a:ext uri="{FF2B5EF4-FFF2-40B4-BE49-F238E27FC236}">
                <a16:creationId xmlns:a16="http://schemas.microsoft.com/office/drawing/2014/main" id="{398143E4-5508-165F-A490-7A063211D03F}"/>
              </a:ext>
            </a:extLst>
          </p:cNvPr>
          <p:cNvSpPr/>
          <p:nvPr/>
        </p:nvSpPr>
        <p:spPr bwMode="auto">
          <a:xfrm>
            <a:off x="8322905" y="3896912"/>
            <a:ext cx="1487222" cy="2602948"/>
          </a:xfrm>
          <a:prstGeom prst="rect">
            <a:avLst/>
          </a:prstGeom>
          <a:noFill/>
          <a:ln w="12700"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1900" b="0" i="0" u="none" strike="noStrike" cap="none" normalizeH="0" baseline="0">
              <a:ln>
                <a:noFill/>
              </a:ln>
              <a:solidFill>
                <a:schemeClr val="tx1"/>
              </a:solidFill>
              <a:effectLst/>
              <a:latin typeface="Arial" charset="0"/>
              <a:ea typeface="ＭＳ Ｐゴシック" charset="-128"/>
            </a:endParaRPr>
          </a:p>
        </p:txBody>
      </p:sp>
      <p:sp>
        <p:nvSpPr>
          <p:cNvPr id="20" name="テキスト ボックス 19">
            <a:extLst>
              <a:ext uri="{FF2B5EF4-FFF2-40B4-BE49-F238E27FC236}">
                <a16:creationId xmlns:a16="http://schemas.microsoft.com/office/drawing/2014/main" id="{35947E26-E3EA-4730-4F32-2CA42BBB0B49}"/>
              </a:ext>
            </a:extLst>
          </p:cNvPr>
          <p:cNvSpPr txBox="1"/>
          <p:nvPr/>
        </p:nvSpPr>
        <p:spPr>
          <a:xfrm>
            <a:off x="8445903" y="3687103"/>
            <a:ext cx="1262005" cy="346234"/>
          </a:xfrm>
          <a:prstGeom prst="flowChartTerminator">
            <a:avLst/>
          </a:prstGeom>
          <a:solidFill>
            <a:schemeClr val="bg1"/>
          </a:solidFill>
          <a:ln w="19050">
            <a:solidFill>
              <a:schemeClr val="tx2"/>
            </a:solidFill>
          </a:ln>
        </p:spPr>
        <p:txBody>
          <a:bodyPr wrap="square" rtlCol="0" anchor="ctr">
            <a:spAutoFit/>
          </a:bodyPr>
          <a:lstStyle/>
          <a:p>
            <a:pPr algn="ctr" fontAlgn="auto">
              <a:spcBef>
                <a:spcPts val="0"/>
              </a:spcBef>
              <a:spcAft>
                <a:spcPts val="0"/>
              </a:spcAft>
            </a:pPr>
            <a:r>
              <a:rPr lang="ja-JP" altLang="en-US" b="1" dirty="0">
                <a:solidFill>
                  <a:schemeClr val="tx2"/>
                </a:solidFill>
                <a:latin typeface="Impact" pitchFamily="34" charset="0"/>
                <a:ea typeface="+mn-ea"/>
              </a:rPr>
              <a:t>展開後</a:t>
            </a:r>
            <a:endParaRPr kumimoji="1" lang="ja-JP" altLang="en-US" b="1" dirty="0">
              <a:solidFill>
                <a:schemeClr val="tx2"/>
              </a:solidFill>
              <a:latin typeface="Impact" pitchFamily="34" charset="0"/>
              <a:ea typeface="+mn-ea"/>
            </a:endParaRPr>
          </a:p>
        </p:txBody>
      </p:sp>
      <p:sp>
        <p:nvSpPr>
          <p:cNvPr id="19" name="テキスト ボックス 18">
            <a:extLst>
              <a:ext uri="{FF2B5EF4-FFF2-40B4-BE49-F238E27FC236}">
                <a16:creationId xmlns:a16="http://schemas.microsoft.com/office/drawing/2014/main" id="{FCB36344-6747-9D36-45F5-DA07C1C31D98}"/>
              </a:ext>
            </a:extLst>
          </p:cNvPr>
          <p:cNvSpPr txBox="1"/>
          <p:nvPr/>
        </p:nvSpPr>
        <p:spPr>
          <a:xfrm>
            <a:off x="6286724" y="1713285"/>
            <a:ext cx="1262005" cy="346234"/>
          </a:xfrm>
          <a:prstGeom prst="flowChartTerminator">
            <a:avLst/>
          </a:prstGeom>
          <a:solidFill>
            <a:schemeClr val="tx2"/>
          </a:solidFill>
          <a:ln w="19050">
            <a:solidFill>
              <a:srgbClr val="C3D8EF"/>
            </a:solidFill>
          </a:ln>
        </p:spPr>
        <p:txBody>
          <a:bodyPr wrap="square" rtlCol="0" anchor="ctr">
            <a:spAutoFit/>
          </a:bodyPr>
          <a:lstStyle/>
          <a:p>
            <a:pPr algn="ctr" fontAlgn="auto">
              <a:spcBef>
                <a:spcPts val="0"/>
              </a:spcBef>
              <a:spcAft>
                <a:spcPts val="0"/>
              </a:spcAft>
            </a:pPr>
            <a:r>
              <a:rPr kumimoji="1" lang="ja-JP" altLang="en-US" b="1" dirty="0">
                <a:solidFill>
                  <a:schemeClr val="bg1"/>
                </a:solidFill>
                <a:latin typeface="Impact" pitchFamily="34" charset="0"/>
                <a:ea typeface="+mn-ea"/>
              </a:rPr>
              <a:t>座席選択画面</a:t>
            </a:r>
          </a:p>
        </p:txBody>
      </p:sp>
      <p:cxnSp>
        <p:nvCxnSpPr>
          <p:cNvPr id="4" name="コネクタ: カギ線 3">
            <a:extLst>
              <a:ext uri="{FF2B5EF4-FFF2-40B4-BE49-F238E27FC236}">
                <a16:creationId xmlns:a16="http://schemas.microsoft.com/office/drawing/2014/main" id="{61D9A493-80B5-D77A-9E1F-36C5A258811E}"/>
              </a:ext>
            </a:extLst>
          </p:cNvPr>
          <p:cNvCxnSpPr>
            <a:cxnSpLocks/>
          </p:cNvCxnSpPr>
          <p:nvPr/>
        </p:nvCxnSpPr>
        <p:spPr bwMode="auto">
          <a:xfrm flipV="1">
            <a:off x="7876774" y="3879845"/>
            <a:ext cx="549293" cy="2114665"/>
          </a:xfrm>
          <a:prstGeom prst="bentConnector3">
            <a:avLst>
              <a:gd name="adj1" fmla="val 50000"/>
            </a:avLst>
          </a:prstGeom>
          <a:solidFill>
            <a:srgbClr val="66CCFF"/>
          </a:solidFill>
          <a:ln w="190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806517227"/>
      </p:ext>
    </p:extLst>
  </p:cSld>
  <p:clrMapOvr>
    <a:masterClrMapping/>
  </p:clrMapOvr>
</p:sld>
</file>

<file path=ppt/theme/theme1.xml><?xml version="1.0" encoding="utf-8"?>
<a:theme xmlns:a="http://schemas.openxmlformats.org/drawingml/2006/main" name="MLC_01（青：都会的、シャープ、真面目）">
  <a:themeElements>
    <a:clrScheme name="MLC_01推奨（青：都会的、シャープ、真面目）">
      <a:dk1>
        <a:srgbClr val="000000"/>
      </a:dk1>
      <a:lt1>
        <a:srgbClr val="FFFFFF"/>
      </a:lt1>
      <a:dk2>
        <a:srgbClr val="2669AC"/>
      </a:dk2>
      <a:lt2>
        <a:srgbClr val="E6F0FA"/>
      </a:lt2>
      <a:accent1>
        <a:srgbClr val="689DD8"/>
      </a:accent1>
      <a:accent2>
        <a:srgbClr val="6883D8"/>
      </a:accent2>
      <a:accent3>
        <a:srgbClr val="6868D8"/>
      </a:accent3>
      <a:accent4>
        <a:srgbClr val="68D890"/>
      </a:accent4>
      <a:accent5>
        <a:srgbClr val="E67232"/>
      </a:accent5>
      <a:accent6>
        <a:srgbClr val="E6DD32"/>
      </a:accent6>
      <a:hlink>
        <a:srgbClr val="0070C0"/>
      </a:hlink>
      <a:folHlink>
        <a:srgbClr val="595959"/>
      </a:folHlink>
    </a:clrScheme>
    <a:fontScheme name="ユーザー定義 6">
      <a:majorFont>
        <a:latin typeface="Arial Black"/>
        <a:ea typeface="メイリオ"/>
        <a:cs typeface=""/>
      </a:majorFont>
      <a:minorFont>
        <a:latin typeface="Arial"/>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CCFF"/>
        </a:solid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1" lang="ja-JP" altLang="en-US" sz="1900" b="0" i="0" u="none" strike="noStrike" cap="none" normalizeH="0" baseline="0" smtClean="0">
            <a:ln>
              <a:noFill/>
            </a:ln>
            <a:solidFill>
              <a:schemeClr val="tx1"/>
            </a:solidFill>
            <a:effectLst/>
            <a:latin typeface="Arial" charset="0"/>
            <a:ea typeface="ＭＳ Ｐゴシック" charset="-128"/>
          </a:defRPr>
        </a:defPPr>
      </a:lstStyle>
    </a:spDef>
    <a:lnDef>
      <a:spPr bwMode="auto">
        <a:xfrm>
          <a:off x="0" y="0"/>
          <a:ext cx="1" cy="1"/>
        </a:xfrm>
        <a:custGeom>
          <a:avLst/>
          <a:gdLst/>
          <a:ahLst/>
          <a:cxnLst/>
          <a:rect l="0" t="0" r="0" b="0"/>
          <a:pathLst/>
        </a:custGeom>
        <a:solidFill>
          <a:srgbClr val="66CCFF"/>
        </a:solidFill>
        <a:ln w="9525" cap="flat" cmpd="sng" algn="ctr">
          <a:solidFill>
            <a:srgbClr val="969696"/>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57263" rtl="0" eaLnBrk="1" fontAlgn="base" latinLnBrk="0" hangingPunct="1">
          <a:lnSpc>
            <a:spcPct val="100000"/>
          </a:lnSpc>
          <a:spcBef>
            <a:spcPct val="0"/>
          </a:spcBef>
          <a:spcAft>
            <a:spcPct val="0"/>
          </a:spcAft>
          <a:buClrTx/>
          <a:buSzTx/>
          <a:buFontTx/>
          <a:buNone/>
          <a:tabLst/>
          <a:defRPr kumimoji="1" lang="ja-JP" altLang="en-US" sz="1900" b="0" i="0" u="none" strike="noStrike" cap="none" normalizeH="0" baseline="0" smtClean="0">
            <a:ln>
              <a:noFill/>
            </a:ln>
            <a:solidFill>
              <a:schemeClr val="tx1"/>
            </a:solidFill>
            <a:effectLst/>
            <a:latin typeface="Arial" charset="0"/>
            <a:ea typeface="ＭＳ Ｐゴシック" charset="-128"/>
          </a:defRPr>
        </a:defPPr>
      </a:lstStyle>
    </a:lnDef>
    <a:txDef>
      <a:spPr>
        <a:noFill/>
      </a:spPr>
      <a:bodyPr>
        <a:spAutoFit/>
      </a:bodyPr>
      <a:lstStyle>
        <a:defPPr fontAlgn="auto">
          <a:spcBef>
            <a:spcPts val="0"/>
          </a:spcBef>
          <a:spcAft>
            <a:spcPts val="0"/>
          </a:spcAft>
          <a:defRPr sz="1200">
            <a:latin typeface="Impact" pitchFamily="34" charset="0"/>
            <a:ea typeface="+mn-ea"/>
          </a:defRPr>
        </a:defPPr>
      </a:lstStyle>
    </a:txDef>
  </a:objectDefaults>
  <a:extraClrSchemeLst>
    <a:extraClrScheme>
      <a:clrScheme name="1_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標準デザイン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E6A41F36ACAFE8439FE60A7F3B18C636" ma:contentTypeVersion="14" ma:contentTypeDescription="新しいドキュメントを作成します。" ma:contentTypeScope="" ma:versionID="5120f5a1e4ff437213132ca14855e34a">
  <xsd:schema xmlns:xsd="http://www.w3.org/2001/XMLSchema" xmlns:xs="http://www.w3.org/2001/XMLSchema" xmlns:p="http://schemas.microsoft.com/office/2006/metadata/properties" xmlns:ns2="62f5e448-8b1a-4db8-a6d7-3cc724b0a689" xmlns:ns3="d8b42a27-6036-4b93-bc11-cab4175059c0" targetNamespace="http://schemas.microsoft.com/office/2006/metadata/properties" ma:root="true" ma:fieldsID="41681602b732cbb64fb802da58f80541" ns2:_="" ns3:_="">
    <xsd:import namespace="62f5e448-8b1a-4db8-a6d7-3cc724b0a689"/>
    <xsd:import namespace="d8b42a27-6036-4b93-bc11-cab4175059c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DateTake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f5e448-8b1a-4db8-a6d7-3cc724b0a6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f8b4c656-7a4f-4790-becf-5db588d24093"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ternalName="MediaServiceDateTaken"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8b42a27-6036-4b93-bc11-cab4175059c0"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57b899d-0857-4005-bc89-5e2f2119eae8}" ma:internalName="TaxCatchAll" ma:showField="CatchAllData" ma:web="d8b42a27-6036-4b93-bc11-cab4175059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documentManagement>
    <TaxCatchAll xmlns="d8b42a27-6036-4b93-bc11-cab4175059c0" xsi:nil="true"/>
    <lcf76f155ced4ddcb4097134ff3c332f xmlns="62f5e448-8b1a-4db8-a6d7-3cc724b0a68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F6F6E26-BAAE-4220-9796-6D7A13D1B084}">
  <ds:schemaRefs>
    <ds:schemaRef ds:uri="http://schemas.microsoft.com/sharepoint/v3/contenttype/forms"/>
  </ds:schemaRefs>
</ds:datastoreItem>
</file>

<file path=customXml/itemProps2.xml><?xml version="1.0" encoding="utf-8"?>
<ds:datastoreItem xmlns:ds="http://schemas.openxmlformats.org/officeDocument/2006/customXml" ds:itemID="{9FCF8F51-F22D-4255-BEFF-73384F3A62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f5e448-8b1a-4db8-a6d7-3cc724b0a689"/>
    <ds:schemaRef ds:uri="d8b42a27-6036-4b93-bc11-cab4175059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F95FB33-9528-44E7-96B1-05D4DF22021A}">
  <ds:schemaRefs>
    <ds:schemaRef ds:uri="http://purl.org/dc/elements/1.1/"/>
    <ds:schemaRef ds:uri="http://schemas.microsoft.com/office/2006/documentManagement/types"/>
    <ds:schemaRef ds:uri="http://www.w3.org/XML/1998/namespace"/>
    <ds:schemaRef ds:uri="0a1cc9b6-2ab5-4d05-86d8-615082f53ad3"/>
    <ds:schemaRef ds:uri="http://purl.org/dc/dcmitype/"/>
    <ds:schemaRef ds:uri="http://schemas.microsoft.com/office/2006/metadata/properties"/>
    <ds:schemaRef ds:uri="http://schemas.openxmlformats.org/package/2006/metadata/core-properties"/>
    <ds:schemaRef ds:uri="http://purl.org/dc/terms/"/>
    <ds:schemaRef ds:uri="d8b42a27-6036-4b93-bc11-cab4175059c0"/>
    <ds:schemaRef ds:uri="62f5e448-8b1a-4db8-a6d7-3cc724b0a689"/>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19770</TotalTime>
  <Words>2100</Words>
  <Application>Microsoft Office PowerPoint</Application>
  <PresentationFormat>A4 210 x 297 mm</PresentationFormat>
  <Paragraphs>150</Paragraphs>
  <Slides>16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HGS創英角ｺﾞｼｯｸUB</vt:lpstr>
      <vt:lpstr>ＭＳ Ｐゴシック</vt:lpstr>
      <vt:lpstr>游ゴシック</vt:lpstr>
      <vt:lpstr>Arial</vt:lpstr>
      <vt:lpstr>Calibri</vt:lpstr>
      <vt:lpstr>Impact</vt:lpstr>
      <vt:lpstr>Wingdings</vt:lpstr>
      <vt:lpstr>MLC_01（青：都会的、シャープ、真面目）</vt:lpstr>
      <vt:lpstr>Ｊリーグ公式チケット販売サイト ユーザビリティ調査報告書</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Mitsue-Links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MLC_template_Meiryo</dc:title>
  <dc:creator>Mitsue-Links</dc:creator>
  <cp:lastModifiedBy>MLC 崎野雄大</cp:lastModifiedBy>
  <cp:revision>1388</cp:revision>
  <cp:lastPrinted>2017-07-27T12:13:53Z</cp:lastPrinted>
  <dcterms:created xsi:type="dcterms:W3CDTF">2008-07-30T10:30:31Z</dcterms:created>
  <dcterms:modified xsi:type="dcterms:W3CDTF">2025-03-11T11:00:17Z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0x010100E6A41F36ACAFE8439FE60A7F3B18C636</vt:lpwstr>
  </property>
  <property fmtid="{D5CDD505-2E9C-101B-9397-08002B2CF9AE}" pid="3" name="表示">
    <vt:bool>true</vt:bool>
  </property>
  <property fmtid="{D5CDD505-2E9C-101B-9397-08002B2CF9AE}" pid="4" name="説明">
    <vt:lpwstr>アクセス制限があります</vt:lpwstr>
  </property>
  <property fmtid="{D5CDD505-2E9C-101B-9397-08002B2CF9AE}" pid="5" name="分類">
    <vt:lpwstr>10_プロジェクト</vt:lpwstr>
  </property>
</Properties>
</file>