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1" r:id="rId4"/>
  </p:sldMasterIdLst>
  <p:notesMasterIdLst>
    <p:notesMasterId r:id="rId14"/>
  </p:notesMasterIdLst>
  <p:handoutMasterIdLst>
    <p:handoutMasterId r:id="rId15"/>
  </p:handoutMasterIdLst>
  <p:sldIdLst>
    <p:sldId id="449" r:id="rId5"/>
    <p:sldId id="451" r:id="rId6"/>
    <p:sldId id="475" r:id="rId7"/>
    <p:sldId id="511" r:id="rId8"/>
    <p:sldId id="512" r:id="rId9"/>
    <p:sldId id="452" r:id="rId10"/>
    <p:sldId id="513" r:id="rId11"/>
    <p:sldId id="476" r:id="rId12"/>
    <p:sldId id="429" r:id="rId13"/>
  </p:sldIdLst>
  <p:sldSz cx="9906000" cy="6858000" type="A4"/>
  <p:notesSz cx="7099300" cy="10234613"/>
  <p:defaultTex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30">
          <p15:clr>
            <a:srgbClr val="A4A3A4"/>
          </p15:clr>
        </p15:guide>
        <p15:guide id="2" orient="horz" pos="76">
          <p15:clr>
            <a:srgbClr val="A4A3A4"/>
          </p15:clr>
        </p15:guide>
        <p15:guide id="3" orient="horz" pos="4114">
          <p15:clr>
            <a:srgbClr val="A4A3A4"/>
          </p15:clr>
        </p15:guide>
        <p15:guide id="4" pos="3120">
          <p15:clr>
            <a:srgbClr val="A4A3A4"/>
          </p15:clr>
        </p15:guide>
        <p15:guide id="5" pos="6023">
          <p15:clr>
            <a:srgbClr val="A4A3A4"/>
          </p15:clr>
        </p15:guide>
        <p15:guide id="6" pos="4429">
          <p15:clr>
            <a:srgbClr val="A4A3A4"/>
          </p15:clr>
        </p15:guide>
        <p15:guide id="7" pos="214">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69AC"/>
    <a:srgbClr val="E1EBF7"/>
    <a:srgbClr val="CCFFFF"/>
    <a:srgbClr val="FF0000"/>
    <a:srgbClr val="99CCFF"/>
    <a:srgbClr val="FBFCFF"/>
    <a:srgbClr val="F3F6FF"/>
    <a:srgbClr val="0AD000"/>
    <a:srgbClr val="12BE6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80A9D-6359-415F-95BF-15D5726451B4}" v="24" dt="2025-03-03T00:00:37.1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2" autoAdjust="0"/>
    <p:restoredTop sz="94754" autoAdjust="0"/>
  </p:normalViewPr>
  <p:slideViewPr>
    <p:cSldViewPr snapToGrid="0" snapToObjects="1">
      <p:cViewPr varScale="1">
        <p:scale>
          <a:sx n="110" d="100"/>
          <a:sy n="110" d="100"/>
        </p:scale>
        <p:origin x="1698" y="114"/>
      </p:cViewPr>
      <p:guideLst>
        <p:guide orient="horz" pos="2130"/>
        <p:guide orient="horz" pos="76"/>
        <p:guide orient="horz" pos="4114"/>
        <p:guide pos="3120"/>
        <p:guide pos="6023"/>
        <p:guide pos="4429"/>
        <p:guide pos="214"/>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3144" y="-7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C 崎野雄大" userId="2915817f-b032-4347-b2e6-3dace68aaf66" providerId="ADAL" clId="{6AF80A9D-6359-415F-95BF-15D5726451B4}"/>
    <pc:docChg chg="undo custSel addSld delSld modSld sldOrd">
      <pc:chgData name="MLC 崎野雄大" userId="2915817f-b032-4347-b2e6-3dace68aaf66" providerId="ADAL" clId="{6AF80A9D-6359-415F-95BF-15D5726451B4}" dt="2025-03-03T00:02:53.102" v="1270" actId="20577"/>
      <pc:docMkLst>
        <pc:docMk/>
      </pc:docMkLst>
      <pc:sldChg chg="addSp delSp modSp mod">
        <pc:chgData name="MLC 崎野雄大" userId="2915817f-b032-4347-b2e6-3dace68aaf66" providerId="ADAL" clId="{6AF80A9D-6359-415F-95BF-15D5726451B4}" dt="2025-03-02T23:27:30.877" v="235" actId="20577"/>
        <pc:sldMkLst>
          <pc:docMk/>
          <pc:sldMk cId="780537018" sldId="449"/>
        </pc:sldMkLst>
        <pc:spChg chg="mod">
          <ac:chgData name="MLC 崎野雄大" userId="2915817f-b032-4347-b2e6-3dace68aaf66" providerId="ADAL" clId="{6AF80A9D-6359-415F-95BF-15D5726451B4}" dt="2025-02-26T00:31:45.795" v="9" actId="20577"/>
          <ac:spMkLst>
            <pc:docMk/>
            <pc:sldMk cId="780537018" sldId="449"/>
            <ac:spMk id="5" creationId="{00000000-0000-0000-0000-000000000000}"/>
          </ac:spMkLst>
        </pc:spChg>
        <pc:spChg chg="mod">
          <ac:chgData name="MLC 崎野雄大" userId="2915817f-b032-4347-b2e6-3dace68aaf66" providerId="ADAL" clId="{6AF80A9D-6359-415F-95BF-15D5726451B4}" dt="2025-02-26T00:32:19.840" v="31" actId="20577"/>
          <ac:spMkLst>
            <pc:docMk/>
            <pc:sldMk cId="780537018" sldId="449"/>
            <ac:spMk id="6" creationId="{00000000-0000-0000-0000-000000000000}"/>
          </ac:spMkLst>
        </pc:spChg>
        <pc:spChg chg="mod">
          <ac:chgData name="MLC 崎野雄大" userId="2915817f-b032-4347-b2e6-3dace68aaf66" providerId="ADAL" clId="{6AF80A9D-6359-415F-95BF-15D5726451B4}" dt="2025-03-02T23:27:30.877" v="235" actId="20577"/>
          <ac:spMkLst>
            <pc:docMk/>
            <pc:sldMk cId="780537018" sldId="449"/>
            <ac:spMk id="7" creationId="{00000000-0000-0000-0000-000000000000}"/>
          </ac:spMkLst>
        </pc:spChg>
        <pc:spChg chg="add del mod">
          <ac:chgData name="MLC 崎野雄大" userId="2915817f-b032-4347-b2e6-3dace68aaf66" providerId="ADAL" clId="{6AF80A9D-6359-415F-95BF-15D5726451B4}" dt="2025-02-26T00:33:43.197" v="45" actId="20577"/>
          <ac:spMkLst>
            <pc:docMk/>
            <pc:sldMk cId="780537018" sldId="449"/>
            <ac:spMk id="8" creationId="{00000000-0000-0000-0000-000000000000}"/>
          </ac:spMkLst>
        </pc:spChg>
        <pc:spChg chg="add del mod">
          <ac:chgData name="MLC 崎野雄大" userId="2915817f-b032-4347-b2e6-3dace68aaf66" providerId="ADAL" clId="{6AF80A9D-6359-415F-95BF-15D5726451B4}" dt="2025-02-26T00:34:09.386" v="90" actId="20577"/>
          <ac:spMkLst>
            <pc:docMk/>
            <pc:sldMk cId="780537018" sldId="449"/>
            <ac:spMk id="9" creationId="{00000000-0000-0000-0000-000000000000}"/>
          </ac:spMkLst>
        </pc:spChg>
      </pc:sldChg>
      <pc:sldChg chg="modSp mod">
        <pc:chgData name="MLC 崎野雄大" userId="2915817f-b032-4347-b2e6-3dace68aaf66" providerId="ADAL" clId="{6AF80A9D-6359-415F-95BF-15D5726451B4}" dt="2025-03-02T23:28:32.225" v="313" actId="20577"/>
        <pc:sldMkLst>
          <pc:docMk/>
          <pc:sldMk cId="4275033258" sldId="451"/>
        </pc:sldMkLst>
        <pc:spChg chg="mod">
          <ac:chgData name="MLC 崎野雄大" userId="2915817f-b032-4347-b2e6-3dace68aaf66" providerId="ADAL" clId="{6AF80A9D-6359-415F-95BF-15D5726451B4}" dt="2025-03-02T23:28:32.225" v="313" actId="20577"/>
          <ac:spMkLst>
            <pc:docMk/>
            <pc:sldMk cId="4275033258" sldId="451"/>
            <ac:spMk id="4" creationId="{00000000-0000-0000-0000-000000000000}"/>
          </ac:spMkLst>
        </pc:spChg>
      </pc:sldChg>
      <pc:sldChg chg="addSp delSp modSp mod ord">
        <pc:chgData name="MLC 崎野雄大" userId="2915817f-b032-4347-b2e6-3dace68aaf66" providerId="ADAL" clId="{6AF80A9D-6359-415F-95BF-15D5726451B4}" dt="2025-03-02T23:45:08.952" v="466" actId="1076"/>
        <pc:sldMkLst>
          <pc:docMk/>
          <pc:sldMk cId="2475573050" sldId="475"/>
        </pc:sldMkLst>
        <pc:spChg chg="add mod">
          <ac:chgData name="MLC 崎野雄大" userId="2915817f-b032-4347-b2e6-3dace68aaf66" providerId="ADAL" clId="{6AF80A9D-6359-415F-95BF-15D5726451B4}" dt="2025-03-02T23:39:19.104" v="425" actId="2711"/>
          <ac:spMkLst>
            <pc:docMk/>
            <pc:sldMk cId="2475573050" sldId="475"/>
            <ac:spMk id="3" creationId="{2EA22165-4962-6AAA-A57E-49DEDA5C5A7B}"/>
          </ac:spMkLst>
        </pc:spChg>
        <pc:spChg chg="add mod">
          <ac:chgData name="MLC 崎野雄大" userId="2915817f-b032-4347-b2e6-3dace68aaf66" providerId="ADAL" clId="{6AF80A9D-6359-415F-95BF-15D5726451B4}" dt="2025-03-02T23:41:58.342" v="443" actId="2711"/>
          <ac:spMkLst>
            <pc:docMk/>
            <pc:sldMk cId="2475573050" sldId="475"/>
            <ac:spMk id="4" creationId="{206E9966-EFBD-15F5-2220-CAADBCEC58F6}"/>
          </ac:spMkLst>
        </pc:spChg>
        <pc:spChg chg="del mod">
          <ac:chgData name="MLC 崎野雄大" userId="2915817f-b032-4347-b2e6-3dace68aaf66" providerId="ADAL" clId="{6AF80A9D-6359-415F-95BF-15D5726451B4}" dt="2025-03-02T23:29:43.168" v="335" actId="478"/>
          <ac:spMkLst>
            <pc:docMk/>
            <pc:sldMk cId="2475573050" sldId="475"/>
            <ac:spMk id="6" creationId="{96BAC9F6-3289-4FA5-B1D8-7F3E662889BA}"/>
          </ac:spMkLst>
        </pc:spChg>
        <pc:spChg chg="add mod">
          <ac:chgData name="MLC 崎野雄大" userId="2915817f-b032-4347-b2e6-3dace68aaf66" providerId="ADAL" clId="{6AF80A9D-6359-415F-95BF-15D5726451B4}" dt="2025-03-02T23:40:24.520" v="437" actId="1076"/>
          <ac:spMkLst>
            <pc:docMk/>
            <pc:sldMk cId="2475573050" sldId="475"/>
            <ac:spMk id="7" creationId="{8F074A9E-2DC5-4BB9-66F9-617098F54479}"/>
          </ac:spMkLst>
        </pc:spChg>
        <pc:spChg chg="add mod">
          <ac:chgData name="MLC 崎野雄大" userId="2915817f-b032-4347-b2e6-3dace68aaf66" providerId="ADAL" clId="{6AF80A9D-6359-415F-95BF-15D5726451B4}" dt="2025-03-02T23:42:07.636" v="444" actId="255"/>
          <ac:spMkLst>
            <pc:docMk/>
            <pc:sldMk cId="2475573050" sldId="475"/>
            <ac:spMk id="8" creationId="{4E4E3CC0-F54B-C54E-5721-C59EC5211A54}"/>
          </ac:spMkLst>
        </pc:spChg>
        <pc:spChg chg="add mod ord">
          <ac:chgData name="MLC 崎野雄大" userId="2915817f-b032-4347-b2e6-3dace68aaf66" providerId="ADAL" clId="{6AF80A9D-6359-415F-95BF-15D5726451B4}" dt="2025-03-02T23:39:25.999" v="426" actId="1076"/>
          <ac:spMkLst>
            <pc:docMk/>
            <pc:sldMk cId="2475573050" sldId="475"/>
            <ac:spMk id="9" creationId="{6FE1EE26-145F-17F9-C666-2B1AD516E7FA}"/>
          </ac:spMkLst>
        </pc:spChg>
        <pc:spChg chg="del mod">
          <ac:chgData name="MLC 崎野雄大" userId="2915817f-b032-4347-b2e6-3dace68aaf66" providerId="ADAL" clId="{6AF80A9D-6359-415F-95BF-15D5726451B4}" dt="2025-03-02T23:29:50.772" v="337" actId="478"/>
          <ac:spMkLst>
            <pc:docMk/>
            <pc:sldMk cId="2475573050" sldId="475"/>
            <ac:spMk id="11" creationId="{00000000-0000-0000-0000-000000000000}"/>
          </ac:spMkLst>
        </pc:spChg>
        <pc:spChg chg="del">
          <ac:chgData name="MLC 崎野雄大" userId="2915817f-b032-4347-b2e6-3dace68aaf66" providerId="ADAL" clId="{6AF80A9D-6359-415F-95BF-15D5726451B4}" dt="2025-03-02T23:29:28.889" v="331" actId="478"/>
          <ac:spMkLst>
            <pc:docMk/>
            <pc:sldMk cId="2475573050" sldId="475"/>
            <ac:spMk id="12" creationId="{00000000-0000-0000-0000-000000000000}"/>
          </ac:spMkLst>
        </pc:spChg>
        <pc:spChg chg="mod">
          <ac:chgData name="MLC 崎野雄大" userId="2915817f-b032-4347-b2e6-3dace68aaf66" providerId="ADAL" clId="{6AF80A9D-6359-415F-95BF-15D5726451B4}" dt="2025-03-02T23:39:37.175" v="428" actId="113"/>
          <ac:spMkLst>
            <pc:docMk/>
            <pc:sldMk cId="2475573050" sldId="475"/>
            <ac:spMk id="13" creationId="{00000000-0000-0000-0000-000000000000}"/>
          </ac:spMkLst>
        </pc:spChg>
        <pc:spChg chg="add mod ord">
          <ac:chgData name="MLC 崎野雄大" userId="2915817f-b032-4347-b2e6-3dace68aaf66" providerId="ADAL" clId="{6AF80A9D-6359-415F-95BF-15D5726451B4}" dt="2025-03-02T23:39:59.930" v="433" actId="167"/>
          <ac:spMkLst>
            <pc:docMk/>
            <pc:sldMk cId="2475573050" sldId="475"/>
            <ac:spMk id="15" creationId="{EA20F1CD-B2A5-ADDB-4AE9-24420D043BF9}"/>
          </ac:spMkLst>
        </pc:spChg>
        <pc:spChg chg="add del mod">
          <ac:chgData name="MLC 崎野雄大" userId="2915817f-b032-4347-b2e6-3dace68aaf66" providerId="ADAL" clId="{6AF80A9D-6359-415F-95BF-15D5726451B4}" dt="2025-03-02T23:40:29.561" v="438" actId="478"/>
          <ac:spMkLst>
            <pc:docMk/>
            <pc:sldMk cId="2475573050" sldId="475"/>
            <ac:spMk id="16" creationId="{1519B5BD-C791-697F-2318-9D35865D0267}"/>
          </ac:spMkLst>
        </pc:spChg>
        <pc:spChg chg="add mod">
          <ac:chgData name="MLC 崎野雄大" userId="2915817f-b032-4347-b2e6-3dace68aaf66" providerId="ADAL" clId="{6AF80A9D-6359-415F-95BF-15D5726451B4}" dt="2025-03-02T23:42:41.905" v="445" actId="1076"/>
          <ac:spMkLst>
            <pc:docMk/>
            <pc:sldMk cId="2475573050" sldId="475"/>
            <ac:spMk id="18" creationId="{13830330-4A25-4E2A-F1B1-D380EAD457ED}"/>
          </ac:spMkLst>
        </pc:spChg>
        <pc:spChg chg="add mod">
          <ac:chgData name="MLC 崎野雄大" userId="2915817f-b032-4347-b2e6-3dace68aaf66" providerId="ADAL" clId="{6AF80A9D-6359-415F-95BF-15D5726451B4}" dt="2025-03-02T23:43:44.098" v="464" actId="1076"/>
          <ac:spMkLst>
            <pc:docMk/>
            <pc:sldMk cId="2475573050" sldId="475"/>
            <ac:spMk id="19" creationId="{F9077DC0-F4E2-7B54-846D-D0EAD125DE64}"/>
          </ac:spMkLst>
        </pc:spChg>
        <pc:spChg chg="add mod">
          <ac:chgData name="MLC 崎野雄大" userId="2915817f-b032-4347-b2e6-3dace68aaf66" providerId="ADAL" clId="{6AF80A9D-6359-415F-95BF-15D5726451B4}" dt="2025-03-02T23:43:44.098" v="464" actId="1076"/>
          <ac:spMkLst>
            <pc:docMk/>
            <pc:sldMk cId="2475573050" sldId="475"/>
            <ac:spMk id="20" creationId="{CF466223-9B37-6436-F377-DAED2A23115C}"/>
          </ac:spMkLst>
        </pc:spChg>
        <pc:spChg chg="add mod">
          <ac:chgData name="MLC 崎野雄大" userId="2915817f-b032-4347-b2e6-3dace68aaf66" providerId="ADAL" clId="{6AF80A9D-6359-415F-95BF-15D5726451B4}" dt="2025-03-02T23:45:08.952" v="466" actId="1076"/>
          <ac:spMkLst>
            <pc:docMk/>
            <pc:sldMk cId="2475573050" sldId="475"/>
            <ac:spMk id="22" creationId="{64D2EA03-E80D-0E46-130E-6D6C77929E33}"/>
          </ac:spMkLst>
        </pc:spChg>
        <pc:graphicFrameChg chg="del modGraphic">
          <ac:chgData name="MLC 崎野雄大" userId="2915817f-b032-4347-b2e6-3dace68aaf66" providerId="ADAL" clId="{6AF80A9D-6359-415F-95BF-15D5726451B4}" dt="2025-03-02T23:29:37.480" v="333" actId="478"/>
          <ac:graphicFrameMkLst>
            <pc:docMk/>
            <pc:sldMk cId="2475573050" sldId="475"/>
            <ac:graphicFrameMk id="5" creationId="{198BBB5A-C614-439D-8EE3-794EDA845732}"/>
          </ac:graphicFrameMkLst>
        </pc:graphicFrameChg>
        <pc:picChg chg="add del mod">
          <ac:chgData name="MLC 崎野雄大" userId="2915817f-b032-4347-b2e6-3dace68aaf66" providerId="ADAL" clId="{6AF80A9D-6359-415F-95BF-15D5726451B4}" dt="2025-03-02T23:40:46.350" v="440" actId="478"/>
          <ac:picMkLst>
            <pc:docMk/>
            <pc:sldMk cId="2475573050" sldId="475"/>
            <ac:picMk id="14" creationId="{95BB8920-D446-C18F-E8D2-E1038F7E48E9}"/>
          </ac:picMkLst>
        </pc:picChg>
      </pc:sldChg>
      <pc:sldChg chg="del">
        <pc:chgData name="MLC 崎野雄大" userId="2915817f-b032-4347-b2e6-3dace68aaf66" providerId="ADAL" clId="{6AF80A9D-6359-415F-95BF-15D5726451B4}" dt="2025-03-02T23:22:40.946" v="134" actId="47"/>
        <pc:sldMkLst>
          <pc:docMk/>
          <pc:sldMk cId="1202678604" sldId="500"/>
        </pc:sldMkLst>
      </pc:sldChg>
      <pc:sldChg chg="modSp add mod">
        <pc:chgData name="MLC 崎野雄大" userId="2915817f-b032-4347-b2e6-3dace68aaf66" providerId="ADAL" clId="{6AF80A9D-6359-415F-95BF-15D5726451B4}" dt="2025-03-02T23:47:20.561" v="513" actId="20577"/>
        <pc:sldMkLst>
          <pc:docMk/>
          <pc:sldMk cId="2201259750" sldId="511"/>
        </pc:sldMkLst>
        <pc:spChg chg="mod">
          <ac:chgData name="MLC 崎野雄大" userId="2915817f-b032-4347-b2e6-3dace68aaf66" providerId="ADAL" clId="{6AF80A9D-6359-415F-95BF-15D5726451B4}" dt="2025-03-02T23:47:20.561" v="513" actId="20577"/>
          <ac:spMkLst>
            <pc:docMk/>
            <pc:sldMk cId="2201259750" sldId="511"/>
            <ac:spMk id="4" creationId="{4F1496E6-855E-5E2F-A2F2-214846C82030}"/>
          </ac:spMkLst>
        </pc:spChg>
      </pc:sldChg>
      <pc:sldChg chg="addSp delSp modSp add mod ord">
        <pc:chgData name="MLC 崎野雄大" userId="2915817f-b032-4347-b2e6-3dace68aaf66" providerId="ADAL" clId="{6AF80A9D-6359-415F-95BF-15D5726451B4}" dt="2025-03-03T00:02:53.102" v="1270" actId="20577"/>
        <pc:sldMkLst>
          <pc:docMk/>
          <pc:sldMk cId="1067106273" sldId="512"/>
        </pc:sldMkLst>
        <pc:spChg chg="mod">
          <ac:chgData name="MLC 崎野雄大" userId="2915817f-b032-4347-b2e6-3dace68aaf66" providerId="ADAL" clId="{6AF80A9D-6359-415F-95BF-15D5726451B4}" dt="2025-03-02T23:58:45.806" v="904" actId="20577"/>
          <ac:spMkLst>
            <pc:docMk/>
            <pc:sldMk cId="1067106273" sldId="512"/>
            <ac:spMk id="3" creationId="{C6DBE8F2-114F-1C1D-8E7C-A5F75035DF26}"/>
          </ac:spMkLst>
        </pc:spChg>
        <pc:spChg chg="del">
          <ac:chgData name="MLC 崎野雄大" userId="2915817f-b032-4347-b2e6-3dace68aaf66" providerId="ADAL" clId="{6AF80A9D-6359-415F-95BF-15D5726451B4}" dt="2025-03-02T23:48:07.819" v="565" actId="478"/>
          <ac:spMkLst>
            <pc:docMk/>
            <pc:sldMk cId="1067106273" sldId="512"/>
            <ac:spMk id="4" creationId="{877241B2-AEE8-35E8-3D3D-41D2FB9B6C2F}"/>
          </ac:spMkLst>
        </pc:spChg>
        <pc:spChg chg="add mod">
          <ac:chgData name="MLC 崎野雄大" userId="2915817f-b032-4347-b2e6-3dace68aaf66" providerId="ADAL" clId="{6AF80A9D-6359-415F-95BF-15D5726451B4}" dt="2025-03-03T00:02:53.102" v="1270" actId="20577"/>
          <ac:spMkLst>
            <pc:docMk/>
            <pc:sldMk cId="1067106273" sldId="512"/>
            <ac:spMk id="6" creationId="{9ED63C0D-5486-292D-4FEE-AB7EC0470F91}"/>
          </ac:spMkLst>
        </pc:spChg>
        <pc:spChg chg="del">
          <ac:chgData name="MLC 崎野雄大" userId="2915817f-b032-4347-b2e6-3dace68aaf66" providerId="ADAL" clId="{6AF80A9D-6359-415F-95BF-15D5726451B4}" dt="2025-03-02T23:48:05.944" v="564" actId="478"/>
          <ac:spMkLst>
            <pc:docMk/>
            <pc:sldMk cId="1067106273" sldId="512"/>
            <ac:spMk id="7" creationId="{0F6E2669-391F-4E8C-B34C-C6CF8EF75427}"/>
          </ac:spMkLst>
        </pc:spChg>
        <pc:spChg chg="del">
          <ac:chgData name="MLC 崎野雄大" userId="2915817f-b032-4347-b2e6-3dace68aaf66" providerId="ADAL" clId="{6AF80A9D-6359-415F-95BF-15D5726451B4}" dt="2025-03-02T23:48:03.654" v="562" actId="478"/>
          <ac:spMkLst>
            <pc:docMk/>
            <pc:sldMk cId="1067106273" sldId="512"/>
            <ac:spMk id="8" creationId="{E01C285C-839A-02FC-7F4E-52EB5D409DC6}"/>
          </ac:spMkLst>
        </pc:spChg>
        <pc:spChg chg="mod">
          <ac:chgData name="MLC 崎野雄大" userId="2915817f-b032-4347-b2e6-3dace68aaf66" providerId="ADAL" clId="{6AF80A9D-6359-415F-95BF-15D5726451B4}" dt="2025-03-02T23:50:07.111" v="572" actId="1076"/>
          <ac:spMkLst>
            <pc:docMk/>
            <pc:sldMk cId="1067106273" sldId="512"/>
            <ac:spMk id="9" creationId="{3A1389AD-CA86-59F6-5309-1545D36E84D3}"/>
          </ac:spMkLst>
        </pc:spChg>
        <pc:spChg chg="add del mod">
          <ac:chgData name="MLC 崎野雄大" userId="2915817f-b032-4347-b2e6-3dace68aaf66" providerId="ADAL" clId="{6AF80A9D-6359-415F-95BF-15D5726451B4}" dt="2025-03-03T00:00:51.169" v="1074"/>
          <ac:spMkLst>
            <pc:docMk/>
            <pc:sldMk cId="1067106273" sldId="512"/>
            <ac:spMk id="10" creationId="{07F97E73-A51C-7074-CB18-694FCD05C08F}"/>
          </ac:spMkLst>
        </pc:spChg>
        <pc:spChg chg="mod">
          <ac:chgData name="MLC 崎野雄大" userId="2915817f-b032-4347-b2e6-3dace68aaf66" providerId="ADAL" clId="{6AF80A9D-6359-415F-95BF-15D5726451B4}" dt="2025-03-02T23:47:45.744" v="557" actId="20577"/>
          <ac:spMkLst>
            <pc:docMk/>
            <pc:sldMk cId="1067106273" sldId="512"/>
            <ac:spMk id="13" creationId="{4CD19A9E-0C84-9693-2261-A4971BE44B41}"/>
          </ac:spMkLst>
        </pc:spChg>
        <pc:spChg chg="del">
          <ac:chgData name="MLC 崎野雄大" userId="2915817f-b032-4347-b2e6-3dace68aaf66" providerId="ADAL" clId="{6AF80A9D-6359-415F-95BF-15D5726451B4}" dt="2025-03-02T23:48:04.886" v="563" actId="478"/>
          <ac:spMkLst>
            <pc:docMk/>
            <pc:sldMk cId="1067106273" sldId="512"/>
            <ac:spMk id="15" creationId="{C9E04D4B-857B-6402-971D-19ABC3CF4423}"/>
          </ac:spMkLst>
        </pc:spChg>
        <pc:spChg chg="del">
          <ac:chgData name="MLC 崎野雄大" userId="2915817f-b032-4347-b2e6-3dace68aaf66" providerId="ADAL" clId="{6AF80A9D-6359-415F-95BF-15D5726451B4}" dt="2025-03-02T23:48:02.509" v="561" actId="478"/>
          <ac:spMkLst>
            <pc:docMk/>
            <pc:sldMk cId="1067106273" sldId="512"/>
            <ac:spMk id="18" creationId="{6CFB6881-9704-165C-43CD-8195EE8CB10E}"/>
          </ac:spMkLst>
        </pc:spChg>
        <pc:spChg chg="del">
          <ac:chgData name="MLC 崎野雄大" userId="2915817f-b032-4347-b2e6-3dace68aaf66" providerId="ADAL" clId="{6AF80A9D-6359-415F-95BF-15D5726451B4}" dt="2025-03-02T23:47:56.791" v="558" actId="478"/>
          <ac:spMkLst>
            <pc:docMk/>
            <pc:sldMk cId="1067106273" sldId="512"/>
            <ac:spMk id="19" creationId="{979C9082-C73E-5A61-2824-1A61A4A5B6ED}"/>
          </ac:spMkLst>
        </pc:spChg>
        <pc:spChg chg="del">
          <ac:chgData name="MLC 崎野雄大" userId="2915817f-b032-4347-b2e6-3dace68aaf66" providerId="ADAL" clId="{6AF80A9D-6359-415F-95BF-15D5726451B4}" dt="2025-03-02T23:47:56.791" v="558" actId="478"/>
          <ac:spMkLst>
            <pc:docMk/>
            <pc:sldMk cId="1067106273" sldId="512"/>
            <ac:spMk id="20" creationId="{BDAF85F8-E1D7-CE5C-BF72-C7D7629F3ACC}"/>
          </ac:spMkLst>
        </pc:spChg>
        <pc:spChg chg="del mod">
          <ac:chgData name="MLC 崎野雄大" userId="2915817f-b032-4347-b2e6-3dace68aaf66" providerId="ADAL" clId="{6AF80A9D-6359-415F-95BF-15D5726451B4}" dt="2025-03-02T23:48:00.921" v="560" actId="478"/>
          <ac:spMkLst>
            <pc:docMk/>
            <pc:sldMk cId="1067106273" sldId="512"/>
            <ac:spMk id="22" creationId="{7F441222-F8F4-CDCB-4B1F-837BC4838283}"/>
          </ac:spMkLst>
        </pc:spChg>
        <pc:graphicFrameChg chg="add mod modGraphic">
          <ac:chgData name="MLC 崎野雄大" userId="2915817f-b032-4347-b2e6-3dace68aaf66" providerId="ADAL" clId="{6AF80A9D-6359-415F-95BF-15D5726451B4}" dt="2025-03-03T00:00:27.169" v="1069" actId="1076"/>
          <ac:graphicFrameMkLst>
            <pc:docMk/>
            <pc:sldMk cId="1067106273" sldId="512"/>
            <ac:graphicFrameMk id="2" creationId="{F7A482D1-15EF-9195-712C-90166E9FE5D6}"/>
          </ac:graphicFrameMkLst>
        </pc:graphicFrameChg>
      </pc:sldChg>
      <pc:sldChg chg="add del">
        <pc:chgData name="MLC 崎野雄大" userId="2915817f-b032-4347-b2e6-3dace68aaf66" providerId="ADAL" clId="{6AF80A9D-6359-415F-95BF-15D5726451B4}" dt="2025-03-02T23:31:12.099" v="357"/>
        <pc:sldMkLst>
          <pc:docMk/>
          <pc:sldMk cId="2912726090" sldId="5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860" cy="511649"/>
          </a:xfrm>
          <a:prstGeom prst="rect">
            <a:avLst/>
          </a:prstGeom>
        </p:spPr>
        <p:txBody>
          <a:bodyPr vert="horz" lIns="94623" tIns="47309" rIns="94623" bIns="47309"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0784" y="1"/>
            <a:ext cx="3076860" cy="511649"/>
          </a:xfrm>
          <a:prstGeom prst="rect">
            <a:avLst/>
          </a:prstGeom>
        </p:spPr>
        <p:txBody>
          <a:bodyPr vert="horz" lIns="94623" tIns="47309" rIns="94623" bIns="47309" rtlCol="0"/>
          <a:lstStyle>
            <a:lvl1pPr algn="r">
              <a:defRPr sz="1300"/>
            </a:lvl1pPr>
          </a:lstStyle>
          <a:p>
            <a:fld id="{1F9F5B7E-E3DD-4A68-A5E6-E7158F77278B}" type="datetimeFigureOut">
              <a:rPr kumimoji="1" lang="ja-JP" altLang="en-US" smtClean="0"/>
              <a:pPr/>
              <a:t>2025/3/3</a:t>
            </a:fld>
            <a:endParaRPr kumimoji="1" lang="ja-JP" altLang="en-US"/>
          </a:p>
        </p:txBody>
      </p:sp>
      <p:sp>
        <p:nvSpPr>
          <p:cNvPr id="4" name="フッター プレースホルダー 3"/>
          <p:cNvSpPr>
            <a:spLocks noGrp="1"/>
          </p:cNvSpPr>
          <p:nvPr>
            <p:ph type="ftr" sz="quarter" idx="2"/>
          </p:nvPr>
        </p:nvSpPr>
        <p:spPr>
          <a:xfrm>
            <a:off x="0" y="9721333"/>
            <a:ext cx="3076860" cy="511648"/>
          </a:xfrm>
          <a:prstGeom prst="rect">
            <a:avLst/>
          </a:prstGeom>
        </p:spPr>
        <p:txBody>
          <a:bodyPr vert="horz" lIns="94623" tIns="47309" rIns="94623" bIns="47309"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0784" y="9721333"/>
            <a:ext cx="3076860" cy="511648"/>
          </a:xfrm>
          <a:prstGeom prst="rect">
            <a:avLst/>
          </a:prstGeom>
        </p:spPr>
        <p:txBody>
          <a:bodyPr vert="horz" lIns="94623" tIns="47309" rIns="94623" bIns="47309" rtlCol="0" anchor="b"/>
          <a:lstStyle>
            <a:lvl1pPr algn="r">
              <a:defRPr sz="1300"/>
            </a:lvl1pPr>
          </a:lstStyle>
          <a:p>
            <a:fld id="{CFD71890-301C-4DF9-A05D-F63400ACC23A}" type="slidenum">
              <a:rPr kumimoji="1" lang="ja-JP" altLang="en-US" smtClean="0"/>
              <a:pPr/>
              <a:t>‹#›</a:t>
            </a:fld>
            <a:endParaRPr kumimoji="1" lang="ja-JP" altLang="en-US"/>
          </a:p>
        </p:txBody>
      </p:sp>
    </p:spTree>
    <p:extLst>
      <p:ext uri="{BB962C8B-B14F-4D97-AF65-F5344CB8AC3E}">
        <p14:creationId xmlns:p14="http://schemas.microsoft.com/office/powerpoint/2010/main" val="203169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0"/>
            <a:ext cx="3076364" cy="511731"/>
          </a:xfrm>
          <a:prstGeom prst="rect">
            <a:avLst/>
          </a:prstGeom>
        </p:spPr>
        <p:txBody>
          <a:bodyPr vert="horz" lIns="95434" tIns="47718" rIns="95434" bIns="47718" rtlCol="0"/>
          <a:lstStyle>
            <a:lvl1pPr algn="l">
              <a:defRPr sz="1300"/>
            </a:lvl1pPr>
          </a:lstStyle>
          <a:p>
            <a:pPr>
              <a:defRPr/>
            </a:pPr>
            <a:endParaRPr lang="ja-JP" altLang="en-US" dirty="0"/>
          </a:p>
        </p:txBody>
      </p:sp>
      <p:sp>
        <p:nvSpPr>
          <p:cNvPr id="3" name="日付プレースホルダ 2"/>
          <p:cNvSpPr>
            <a:spLocks noGrp="1"/>
          </p:cNvSpPr>
          <p:nvPr>
            <p:ph type="dt" idx="1"/>
          </p:nvPr>
        </p:nvSpPr>
        <p:spPr>
          <a:xfrm>
            <a:off x="4021298" y="0"/>
            <a:ext cx="3076364" cy="511731"/>
          </a:xfrm>
          <a:prstGeom prst="rect">
            <a:avLst/>
          </a:prstGeom>
        </p:spPr>
        <p:txBody>
          <a:bodyPr vert="horz" lIns="95434" tIns="47718" rIns="95434" bIns="47718" rtlCol="0"/>
          <a:lstStyle>
            <a:lvl1pPr algn="r">
              <a:defRPr sz="1300" smtClean="0"/>
            </a:lvl1pPr>
          </a:lstStyle>
          <a:p>
            <a:pPr>
              <a:defRPr/>
            </a:pPr>
            <a:fld id="{25507A24-A894-4590-81DF-2408E1C7CD59}" type="datetimeFigureOut">
              <a:rPr lang="ja-JP" altLang="en-US"/>
              <a:pPr>
                <a:defRPr/>
              </a:pPr>
              <a:t>2025/3/3</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34" tIns="47718" rIns="95434" bIns="47718" rtlCol="0" anchor="ctr"/>
          <a:lstStyle/>
          <a:p>
            <a:pPr lvl="0"/>
            <a:endParaRPr lang="ja-JP" altLang="en-US" noProof="0" dirty="0"/>
          </a:p>
        </p:txBody>
      </p:sp>
      <p:sp>
        <p:nvSpPr>
          <p:cNvPr id="5" name="ノート プレースホルダ 4"/>
          <p:cNvSpPr>
            <a:spLocks noGrp="1"/>
          </p:cNvSpPr>
          <p:nvPr>
            <p:ph type="body" sz="quarter" idx="3"/>
          </p:nvPr>
        </p:nvSpPr>
        <p:spPr>
          <a:xfrm>
            <a:off x="709931" y="4861446"/>
            <a:ext cx="5679440" cy="4605576"/>
          </a:xfrm>
          <a:prstGeom prst="rect">
            <a:avLst/>
          </a:prstGeom>
        </p:spPr>
        <p:txBody>
          <a:bodyPr vert="horz" lIns="95434" tIns="47718" rIns="95434" bIns="4771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9721106"/>
            <a:ext cx="3076364" cy="511731"/>
          </a:xfrm>
          <a:prstGeom prst="rect">
            <a:avLst/>
          </a:prstGeom>
        </p:spPr>
        <p:txBody>
          <a:bodyPr vert="horz" lIns="95434" tIns="47718" rIns="95434" bIns="47718" rtlCol="0" anchor="b"/>
          <a:lstStyle>
            <a:lvl1pPr algn="l">
              <a:defRPr sz="1300"/>
            </a:lvl1pPr>
          </a:lstStyle>
          <a:p>
            <a:pPr>
              <a:defRPr/>
            </a:pPr>
            <a:endParaRPr lang="ja-JP" altLang="en-US" dirty="0"/>
          </a:p>
        </p:txBody>
      </p:sp>
      <p:sp>
        <p:nvSpPr>
          <p:cNvPr id="7" name="スライド番号プレースホルダ 6"/>
          <p:cNvSpPr>
            <a:spLocks noGrp="1"/>
          </p:cNvSpPr>
          <p:nvPr>
            <p:ph type="sldNum" sz="quarter" idx="5"/>
          </p:nvPr>
        </p:nvSpPr>
        <p:spPr>
          <a:xfrm>
            <a:off x="4021298" y="9721106"/>
            <a:ext cx="3076364" cy="511731"/>
          </a:xfrm>
          <a:prstGeom prst="rect">
            <a:avLst/>
          </a:prstGeom>
        </p:spPr>
        <p:txBody>
          <a:bodyPr vert="horz" lIns="95434" tIns="47718" rIns="95434" bIns="47718" rtlCol="0" anchor="b"/>
          <a:lstStyle>
            <a:lvl1pPr algn="r">
              <a:defRPr sz="1300" smtClean="0"/>
            </a:lvl1pPr>
          </a:lstStyle>
          <a:p>
            <a:pPr>
              <a:defRPr/>
            </a:pPr>
            <a:fld id="{520FD2F0-4A83-4849-A921-0EA43C702F4F}" type="slidenum">
              <a:rPr lang="ja-JP" altLang="en-US"/>
              <a:pPr>
                <a:defRPr/>
              </a:pPr>
              <a:t>‹#›</a:t>
            </a:fld>
            <a:endParaRPr lang="ja-JP" altLang="en-US" dirty="0"/>
          </a:p>
        </p:txBody>
      </p:sp>
    </p:spTree>
    <p:extLst>
      <p:ext uri="{BB962C8B-B14F-4D97-AF65-F5344CB8AC3E}">
        <p14:creationId xmlns:p14="http://schemas.microsoft.com/office/powerpoint/2010/main" val="3660779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20FD2F0-4A83-4849-A921-0EA43C702F4F}" type="slidenum">
              <a:rPr lang="ja-JP" altLang="en-US" smtClean="0"/>
              <a:pPr>
                <a:defRPr/>
              </a:pPr>
              <a:t>8</a:t>
            </a:fld>
            <a:endParaRPr lang="ja-JP" altLang="en-US" dirty="0"/>
          </a:p>
        </p:txBody>
      </p:sp>
    </p:spTree>
    <p:extLst>
      <p:ext uri="{BB962C8B-B14F-4D97-AF65-F5344CB8AC3E}">
        <p14:creationId xmlns:p14="http://schemas.microsoft.com/office/powerpoint/2010/main" val="47610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テキスト ボックス 1"/>
          <p:cNvSpPr txBox="1"/>
          <p:nvPr userDrawn="1"/>
        </p:nvSpPr>
        <p:spPr>
          <a:xfrm>
            <a:off x="7030740" y="5627988"/>
            <a:ext cx="2339102" cy="307777"/>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tx1"/>
                </a:solidFill>
                <a:latin typeface="+mn-ea"/>
                <a:ea typeface="+mn-ea"/>
                <a:cs typeface="+mn-cs"/>
              </a:rPr>
              <a:t>株式会社ミツエーリンクス</a:t>
            </a:r>
            <a:endParaRPr kumimoji="1" lang="en-US" altLang="ja-JP" sz="1400" b="0" kern="1200" dirty="0">
              <a:solidFill>
                <a:schemeClr val="tx1"/>
              </a:solidFill>
              <a:latin typeface="+mn-ea"/>
              <a:ea typeface="+mn-ea"/>
              <a:cs typeface="+mn-cs"/>
            </a:endParaRPr>
          </a:p>
        </p:txBody>
      </p:sp>
      <p:pic>
        <p:nvPicPr>
          <p:cNvPr id="3"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0478" y="5542211"/>
            <a:ext cx="2134192" cy="374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691" r="6831"/>
          <a:stretch/>
        </p:blipFill>
        <p:spPr bwMode="auto">
          <a:xfrm>
            <a:off x="0" y="3295942"/>
            <a:ext cx="9906000" cy="154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userDrawn="1"/>
        </p:nvCxnSpPr>
        <p:spPr bwMode="auto">
          <a:xfrm>
            <a:off x="6826692" y="5317866"/>
            <a:ext cx="0" cy="89387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7" name="テキスト プレースホルダー 25"/>
          <p:cNvSpPr>
            <a:spLocks noGrp="1"/>
          </p:cNvSpPr>
          <p:nvPr>
            <p:ph type="body" sz="quarter" idx="18" hasCustomPrompt="1"/>
          </p:nvPr>
        </p:nvSpPr>
        <p:spPr>
          <a:xfrm>
            <a:off x="528014" y="911379"/>
            <a:ext cx="8643282" cy="431378"/>
          </a:xfrm>
          <a:prstGeom prst="rect">
            <a:avLst/>
          </a:prstGeom>
        </p:spPr>
        <p:txBody>
          <a:bodyPr lIns="0" rIns="0" anchor="b"/>
          <a:lstStyle>
            <a:lvl1pPr marL="90487" indent="0">
              <a:spcBef>
                <a:spcPts val="0"/>
              </a:spcBef>
              <a:buNone/>
              <a:defRPr sz="1600" b="0"/>
            </a:lvl1pPr>
          </a:lstStyle>
          <a:p>
            <a:pPr lvl="0"/>
            <a:r>
              <a:rPr lang="en-US" altLang="ja-JP" dirty="0"/>
              <a:t>XXXXX</a:t>
            </a:r>
            <a:r>
              <a:rPr lang="ja-JP" altLang="en-US" dirty="0"/>
              <a:t>社　御中</a:t>
            </a:r>
          </a:p>
        </p:txBody>
      </p:sp>
      <p:sp>
        <p:nvSpPr>
          <p:cNvPr id="8" name="テキスト プレースホルダー 2"/>
          <p:cNvSpPr>
            <a:spLocks noGrp="1"/>
          </p:cNvSpPr>
          <p:nvPr>
            <p:ph type="body" sz="quarter" idx="19"/>
          </p:nvPr>
        </p:nvSpPr>
        <p:spPr>
          <a:xfrm>
            <a:off x="528014" y="1689898"/>
            <a:ext cx="8640000" cy="501597"/>
          </a:xfrm>
          <a:prstGeom prst="rect">
            <a:avLst/>
          </a:prstGeom>
        </p:spPr>
        <p:txBody>
          <a:bodyPr lIns="0" tIns="46800" rIns="0" anchor="b"/>
          <a:lstStyle>
            <a:lvl1pPr marL="90487" indent="0">
              <a:spcBef>
                <a:spcPts val="0"/>
              </a:spcBef>
              <a:buNone/>
              <a:defRPr sz="2000" b="0">
                <a:solidFill>
                  <a:srgbClr val="0070C0"/>
                </a:solidFill>
                <a:latin typeface="+mn-ea"/>
                <a:ea typeface="+mn-ea"/>
              </a:defRPr>
            </a:lvl1pPr>
          </a:lstStyle>
          <a:p>
            <a:pPr lvl="0"/>
            <a:endParaRPr kumimoji="1" lang="ja-JP" altLang="en-US" dirty="0"/>
          </a:p>
        </p:txBody>
      </p:sp>
      <p:sp>
        <p:nvSpPr>
          <p:cNvPr id="9" name="タイトル 1"/>
          <p:cNvSpPr>
            <a:spLocks noGrp="1"/>
          </p:cNvSpPr>
          <p:nvPr>
            <p:ph type="ctrTitle"/>
          </p:nvPr>
        </p:nvSpPr>
        <p:spPr>
          <a:xfrm>
            <a:off x="528014" y="2334756"/>
            <a:ext cx="8640000" cy="1446550"/>
          </a:xfrm>
          <a:prstGeom prst="rect">
            <a:avLst/>
          </a:prstGeom>
        </p:spPr>
        <p:txBody>
          <a:bodyPr lIns="0" rIns="0" anchor="ctr">
            <a:noAutofit/>
          </a:bodyPr>
          <a:lstStyle>
            <a:lvl1pPr marL="90000" indent="0" algn="l">
              <a:lnSpc>
                <a:spcPct val="120000"/>
              </a:lnSpc>
              <a:tabLst>
                <a:tab pos="0" algn="l"/>
              </a:tabLst>
              <a:defRPr sz="3200" b="0">
                <a:latin typeface="+mn-ea"/>
                <a:ea typeface="+mn-ea"/>
              </a:defRPr>
            </a:lvl1pPr>
          </a:lstStyle>
          <a:p>
            <a:endParaRPr lang="ja-JP" altLang="en-US" dirty="0"/>
          </a:p>
        </p:txBody>
      </p:sp>
    </p:spTree>
    <p:extLst>
      <p:ext uri="{BB962C8B-B14F-4D97-AF65-F5344CB8AC3E}">
        <p14:creationId xmlns:p14="http://schemas.microsoft.com/office/powerpoint/2010/main" val="21903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p:cNvSpPr txBox="1"/>
          <p:nvPr userDrawn="1"/>
        </p:nvSpPr>
        <p:spPr>
          <a:xfrm>
            <a:off x="340295" y="380113"/>
            <a:ext cx="4857784" cy="523220"/>
          </a:xfrm>
          <a:prstGeom prst="rect">
            <a:avLst/>
          </a:prstGeom>
          <a:noFill/>
        </p:spPr>
        <p:txBody>
          <a:bodyPr wrap="square" lIns="0" rtlCol="0" anchor="b">
            <a:spAutoFit/>
          </a:bodyPr>
          <a:lstStyle/>
          <a:p>
            <a:pPr algn="l" fontAlgn="auto">
              <a:spcBef>
                <a:spcPts val="0"/>
              </a:spcBef>
              <a:spcAft>
                <a:spcPts val="0"/>
              </a:spcAft>
            </a:pPr>
            <a:r>
              <a:rPr kumimoji="1" lang="ja-JP" altLang="en-US" sz="2800" dirty="0">
                <a:solidFill>
                  <a:schemeClr val="tx1">
                    <a:lumMod val="75000"/>
                    <a:lumOff val="25000"/>
                  </a:schemeClr>
                </a:solidFill>
                <a:latin typeface="+mn-ea"/>
                <a:ea typeface="+mn-ea"/>
              </a:rPr>
              <a:t>目次</a:t>
            </a:r>
          </a:p>
        </p:txBody>
      </p:sp>
      <p:sp>
        <p:nvSpPr>
          <p:cNvPr id="17"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9" name="テキスト ボックス 18"/>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grpSp>
        <p:nvGrpSpPr>
          <p:cNvPr id="5" name="グループ化 4"/>
          <p:cNvGrpSpPr/>
          <p:nvPr userDrawn="1"/>
        </p:nvGrpSpPr>
        <p:grpSpPr>
          <a:xfrm rot="10800000">
            <a:off x="336547" y="1075078"/>
            <a:ext cx="9227788" cy="0"/>
            <a:chOff x="-32343" y="4019316"/>
            <a:chExt cx="9227788" cy="0"/>
          </a:xfrm>
        </p:grpSpPr>
        <p:cxnSp>
          <p:nvCxnSpPr>
            <p:cNvPr id="7" name="直線コネクタ 6"/>
            <p:cNvCxnSpPr/>
            <p:nvPr/>
          </p:nvCxnSpPr>
          <p:spPr bwMode="auto">
            <a:xfrm>
              <a:off x="-32343" y="4019316"/>
              <a:ext cx="9185557" cy="0"/>
            </a:xfrm>
            <a:prstGeom prst="line">
              <a:avLst/>
            </a:prstGeom>
            <a:solidFill>
              <a:srgbClr val="66CCFF"/>
            </a:solidFill>
            <a:ln w="19050" cap="flat" cmpd="sng" algn="ctr">
              <a:solidFill>
                <a:schemeClr val="bg1">
                  <a:lumMod val="85000"/>
                </a:schemeClr>
              </a:solidFill>
              <a:prstDash val="solid"/>
              <a:round/>
              <a:headEnd type="none" w="med" len="med"/>
              <a:tailEnd type="none" w="med" len="med"/>
            </a:ln>
            <a:effectLst/>
          </p:spPr>
        </p:cxnSp>
        <p:cxnSp>
          <p:nvCxnSpPr>
            <p:cNvPr id="8" name="直線コネクタ 7"/>
            <p:cNvCxnSpPr/>
            <p:nvPr/>
          </p:nvCxnSpPr>
          <p:spPr bwMode="auto">
            <a:xfrm>
              <a:off x="8355303" y="4019316"/>
              <a:ext cx="840142" cy="0"/>
            </a:xfrm>
            <a:prstGeom prst="line">
              <a:avLst/>
            </a:prstGeom>
            <a:solidFill>
              <a:srgbClr val="66CCFF"/>
            </a:solidFill>
            <a:ln w="19050" cap="flat" cmpd="sng" algn="ctr">
              <a:solidFill>
                <a:srgbClr val="2669AC"/>
              </a:solidFill>
              <a:prstDash val="solid"/>
              <a:round/>
              <a:headEnd type="none" w="med" len="med"/>
              <a:tailEnd type="none" w="med" len="med"/>
            </a:ln>
            <a:effectLst/>
          </p:spPr>
        </p:cxnSp>
        <p:cxnSp>
          <p:nvCxnSpPr>
            <p:cNvPr id="9" name="直線コネクタ 8"/>
            <p:cNvCxnSpPr/>
            <p:nvPr/>
          </p:nvCxnSpPr>
          <p:spPr bwMode="auto">
            <a:xfrm>
              <a:off x="7895438" y="4019316"/>
              <a:ext cx="469740" cy="0"/>
            </a:xfrm>
            <a:prstGeom prst="line">
              <a:avLst/>
            </a:prstGeom>
            <a:solidFill>
              <a:srgbClr val="66CCFF"/>
            </a:solidFill>
            <a:ln w="19050" cap="flat" cmpd="sng" algn="ctr">
              <a:solidFill>
                <a:srgbClr val="D73433"/>
              </a:solidFill>
              <a:prstDash val="solid"/>
              <a:round/>
              <a:headEnd type="none" w="med" len="med"/>
              <a:tailEnd type="none" w="med" len="med"/>
            </a:ln>
            <a:effectLst/>
          </p:spPr>
        </p:cxnSp>
        <p:cxnSp>
          <p:nvCxnSpPr>
            <p:cNvPr id="10" name="直線コネクタ 9"/>
            <p:cNvCxnSpPr/>
            <p:nvPr/>
          </p:nvCxnSpPr>
          <p:spPr bwMode="auto">
            <a:xfrm>
              <a:off x="7659020" y="4019316"/>
              <a:ext cx="234870" cy="0"/>
            </a:xfrm>
            <a:prstGeom prst="line">
              <a:avLst/>
            </a:prstGeom>
            <a:solidFill>
              <a:srgbClr val="66CCFF"/>
            </a:solidFill>
            <a:ln w="19050" cap="flat" cmpd="sng" algn="ctr">
              <a:solidFill>
                <a:srgbClr val="009D45"/>
              </a:solidFill>
              <a:prstDash val="solid"/>
              <a:round/>
              <a:headEnd type="none" w="med" len="med"/>
              <a:tailEnd type="none" w="med" len="med"/>
            </a:ln>
            <a:effectLst/>
          </p:spPr>
        </p:cxnSp>
      </p:grpSp>
      <p:pic>
        <p:nvPicPr>
          <p:cNvPr id="11"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1333" y="535452"/>
            <a:ext cx="1666225" cy="29201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プレースホルダー 10"/>
          <p:cNvSpPr>
            <a:spLocks noGrp="1"/>
          </p:cNvSpPr>
          <p:nvPr>
            <p:ph type="body" sz="quarter" idx="10" hasCustomPrompt="1"/>
          </p:nvPr>
        </p:nvSpPr>
        <p:spPr>
          <a:xfrm>
            <a:off x="336546" y="1163985"/>
            <a:ext cx="9201012" cy="5130453"/>
          </a:xfrm>
          <a:prstGeom prst="rect">
            <a:avLst/>
          </a:prstGeom>
        </p:spPr>
        <p:txBody>
          <a:bodyPr lIns="0" rIns="0"/>
          <a:lstStyle>
            <a:lvl1pPr marL="457200" indent="-457200" algn="l" fontAlgn="auto">
              <a:lnSpc>
                <a:spcPct val="150000"/>
              </a:lnSpc>
              <a:spcBef>
                <a:spcPts val="0"/>
              </a:spcBef>
              <a:spcAft>
                <a:spcPts val="600"/>
              </a:spcAft>
              <a:buFont typeface="+mj-lt"/>
              <a:buAutoNum type="arabicPeriod"/>
              <a:defRPr lang="en-US" altLang="ja-JP" sz="2000" b="0" smtClean="0">
                <a:latin typeface="+mn-ea"/>
                <a:ea typeface="+mn-ea"/>
              </a:defRPr>
            </a:lvl1pPr>
            <a:lvl2pPr marL="914400" indent="-457200" fontAlgn="auto">
              <a:spcBef>
                <a:spcPts val="0"/>
              </a:spcBef>
              <a:spcAft>
                <a:spcPts val="600"/>
              </a:spcAft>
              <a:buFont typeface="Wingdings" pitchFamily="2" charset="2"/>
              <a:buChar char="Ø"/>
              <a:defRPr lang="ja-JP" altLang="en-US" sz="1200" smtClean="0">
                <a:latin typeface="+mj-ea"/>
              </a:defRPr>
            </a:lvl2pPr>
          </a:lstStyle>
          <a:p>
            <a:pPr marL="457200" indent="-457200" algn="l" fontAlgn="auto">
              <a:spcBef>
                <a:spcPts val="0"/>
              </a:spcBef>
              <a:spcAft>
                <a:spcPts val="600"/>
              </a:spcAft>
              <a:buFont typeface="+mj-lt"/>
              <a:buAutoNum type="arabicPeriod"/>
            </a:pPr>
            <a:r>
              <a:rPr lang="ja-JP" altLang="en-US" sz="1800" dirty="0">
                <a:latin typeface="+mj-ea"/>
                <a:ea typeface="+mj-ea"/>
              </a:rPr>
              <a:t>目次を入力</a:t>
            </a:r>
            <a:endParaRPr lang="en-US" altLang="ja-JP" sz="1200" dirty="0">
              <a:solidFill>
                <a:srgbClr val="000000"/>
              </a:solidFill>
              <a:latin typeface="+mj-ea"/>
              <a:ea typeface="ヒラギノ角ゴ Std W7"/>
            </a:endParaRPr>
          </a:p>
        </p:txBody>
      </p:sp>
    </p:spTree>
    <p:extLst>
      <p:ext uri="{BB962C8B-B14F-4D97-AF65-F5344CB8AC3E}">
        <p14:creationId xmlns:p14="http://schemas.microsoft.com/office/powerpoint/2010/main" val="18288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青：中表紙">
    <p:spTree>
      <p:nvGrpSpPr>
        <p:cNvPr id="1" name=""/>
        <p:cNvGrpSpPr/>
        <p:nvPr/>
      </p:nvGrpSpPr>
      <p:grpSpPr>
        <a:xfrm>
          <a:off x="0" y="0"/>
          <a:ext cx="0" cy="0"/>
          <a:chOff x="0" y="0"/>
          <a:chExt cx="0" cy="0"/>
        </a:xfrm>
      </p:grpSpPr>
      <p:sp>
        <p:nvSpPr>
          <p:cNvPr id="13"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6" name="テキスト ボックス 15"/>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sp>
        <p:nvSpPr>
          <p:cNvPr id="3" name="テキスト プレースホルダー 2"/>
          <p:cNvSpPr>
            <a:spLocks noGrp="1"/>
          </p:cNvSpPr>
          <p:nvPr>
            <p:ph type="body" sz="quarter" idx="12"/>
          </p:nvPr>
        </p:nvSpPr>
        <p:spPr>
          <a:xfrm>
            <a:off x="1070118" y="3077496"/>
            <a:ext cx="7200000" cy="523220"/>
          </a:xfrm>
          <a:prstGeom prst="rect">
            <a:avLst/>
          </a:prstGeom>
        </p:spPr>
        <p:txBody>
          <a:bodyPr wrap="square" lIns="0" rIns="0" anchor="ctr">
            <a:noAutofit/>
          </a:bodyPr>
          <a:lstStyle>
            <a:lvl1pPr marL="90487" indent="0">
              <a:lnSpc>
                <a:spcPct val="90000"/>
              </a:lnSpc>
              <a:spcBef>
                <a:spcPts val="0"/>
              </a:spcBef>
              <a:buNone/>
              <a:defRPr sz="2400" b="0">
                <a:solidFill>
                  <a:schemeClr val="tx2"/>
                </a:solidFill>
                <a:latin typeface="+mn-ea"/>
                <a:ea typeface="+mn-ea"/>
              </a:defRPr>
            </a:lvl1pPr>
          </a:lstStyle>
          <a:p>
            <a:pPr lvl="0"/>
            <a:endParaRPr kumimoji="1" lang="ja-JP" altLang="en-US" dirty="0"/>
          </a:p>
        </p:txBody>
      </p:sp>
      <p:sp>
        <p:nvSpPr>
          <p:cNvPr id="11" name="テキスト プレースホルダー 2"/>
          <p:cNvSpPr>
            <a:spLocks noGrp="1"/>
          </p:cNvSpPr>
          <p:nvPr>
            <p:ph type="body" sz="quarter" idx="13" hasCustomPrompt="1"/>
          </p:nvPr>
        </p:nvSpPr>
        <p:spPr>
          <a:xfrm>
            <a:off x="346074" y="3077496"/>
            <a:ext cx="724043" cy="523220"/>
          </a:xfrm>
          <a:prstGeom prst="rect">
            <a:avLst/>
          </a:prstGeom>
        </p:spPr>
        <p:txBody>
          <a:bodyPr wrap="square" lIns="0" rIns="0" anchor="ctr">
            <a:noAutofit/>
          </a:bodyPr>
          <a:lstStyle>
            <a:lvl1pPr marL="90487" indent="0" algn="l">
              <a:lnSpc>
                <a:spcPct val="90000"/>
              </a:lnSpc>
              <a:spcBef>
                <a:spcPts val="0"/>
              </a:spcBef>
              <a:buNone/>
              <a:defRPr sz="2400" b="0">
                <a:solidFill>
                  <a:schemeClr val="tx2"/>
                </a:solidFill>
                <a:latin typeface="+mn-ea"/>
                <a:ea typeface="+mn-ea"/>
              </a:defRPr>
            </a:lvl1pPr>
          </a:lstStyle>
          <a:p>
            <a:pPr lvl="0"/>
            <a:r>
              <a:rPr kumimoji="1" lang="en-US" altLang="ja-JP" dirty="0"/>
              <a:t>1.</a:t>
            </a:r>
            <a:endParaRPr kumimoji="1" lang="ja-JP" altLang="en-US" dirty="0"/>
          </a:p>
        </p:txBody>
      </p:sp>
      <p:cxnSp>
        <p:nvCxnSpPr>
          <p:cNvPr id="4" name="直線コネクタ 3"/>
          <p:cNvCxnSpPr/>
          <p:nvPr userDrawn="1"/>
        </p:nvCxnSpPr>
        <p:spPr bwMode="auto">
          <a:xfrm>
            <a:off x="346075" y="3600716"/>
            <a:ext cx="9212263" cy="0"/>
          </a:xfrm>
          <a:prstGeom prst="line">
            <a:avLst/>
          </a:prstGeom>
          <a:solidFill>
            <a:srgbClr val="66CCFF"/>
          </a:solidFill>
          <a:ln w="9525" cap="flat" cmpd="sng" algn="ctr">
            <a:solidFill>
              <a:schemeClr val="bg1">
                <a:lumMod val="75000"/>
              </a:schemeClr>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_06">
    <p:spTree>
      <p:nvGrpSpPr>
        <p:cNvPr id="1" name=""/>
        <p:cNvGrpSpPr/>
        <p:nvPr/>
      </p:nvGrpSpPr>
      <p:grpSpPr>
        <a:xfrm>
          <a:off x="0" y="0"/>
          <a:ext cx="0" cy="0"/>
          <a:chOff x="0" y="0"/>
          <a:chExt cx="0" cy="0"/>
        </a:xfrm>
      </p:grpSpPr>
      <p:sp>
        <p:nvSpPr>
          <p:cNvPr id="29" name="テキスト プレースホルダー 8"/>
          <p:cNvSpPr>
            <a:spLocks noGrp="1"/>
          </p:cNvSpPr>
          <p:nvPr>
            <p:ph type="body" sz="quarter" idx="13"/>
          </p:nvPr>
        </p:nvSpPr>
        <p:spPr>
          <a:xfrm>
            <a:off x="336549" y="120651"/>
            <a:ext cx="8302626" cy="317500"/>
          </a:xfrm>
          <a:prstGeom prst="rect">
            <a:avLst/>
          </a:prstGeom>
        </p:spPr>
        <p:txBody>
          <a:bodyPr lIns="0" rIns="0"/>
          <a:lstStyle>
            <a:lvl1pPr marL="90487" indent="0">
              <a:buNone/>
              <a:defRPr sz="1400" b="0">
                <a:solidFill>
                  <a:schemeClr val="tx1"/>
                </a:solidFill>
                <a:latin typeface="+mn-ea"/>
                <a:ea typeface="+mn-ea"/>
              </a:defRPr>
            </a:lvl1pPr>
          </a:lstStyle>
          <a:p>
            <a:pPr lvl="0"/>
            <a:endParaRPr kumimoji="1" lang="ja-JP" altLang="en-US" dirty="0"/>
          </a:p>
        </p:txBody>
      </p:sp>
      <p:sp>
        <p:nvSpPr>
          <p:cNvPr id="4" name="テキスト プレースホルダー 3"/>
          <p:cNvSpPr>
            <a:spLocks noGrp="1"/>
          </p:cNvSpPr>
          <p:nvPr>
            <p:ph type="body" sz="quarter" idx="14"/>
          </p:nvPr>
        </p:nvSpPr>
        <p:spPr>
          <a:xfrm>
            <a:off x="0" y="466725"/>
            <a:ext cx="9905999" cy="453183"/>
          </a:xfrm>
          <a:prstGeom prst="rect">
            <a:avLst/>
          </a:prstGeom>
          <a:solidFill>
            <a:srgbClr val="2669AC"/>
          </a:solidFill>
        </p:spPr>
        <p:txBody>
          <a:bodyPr lIns="338400" tIns="72000" rIns="338400" bIns="72000" anchor="t">
            <a:spAutoFit/>
          </a:bodyPr>
          <a:lstStyle>
            <a:lvl1pPr marL="90000" indent="0">
              <a:buNone/>
              <a:defRPr lang="ja-JP" altLang="en-US" b="0" dirty="0">
                <a:solidFill>
                  <a:schemeClr val="bg1"/>
                </a:solidFill>
              </a:defRPr>
            </a:lvl1pPr>
          </a:lstStyle>
          <a:p>
            <a:pPr lvl="0"/>
            <a:endParaRPr kumimoji="1" lang="ja-JP" altLang="en-US" dirty="0"/>
          </a:p>
        </p:txBody>
      </p:sp>
      <p:cxnSp>
        <p:nvCxnSpPr>
          <p:cNvPr id="13" name="直線コネクタ 12"/>
          <p:cNvCxnSpPr/>
          <p:nvPr userDrawn="1"/>
        </p:nvCxnSpPr>
        <p:spPr bwMode="auto">
          <a:xfrm>
            <a:off x="0" y="6627168"/>
            <a:ext cx="9906000" cy="0"/>
          </a:xfrm>
          <a:prstGeom prst="line">
            <a:avLst/>
          </a:prstGeom>
          <a:solidFill>
            <a:srgbClr val="66CCFF"/>
          </a:solidFill>
          <a:ln w="9525" cap="flat" cmpd="sng" algn="ctr">
            <a:solidFill>
              <a:srgbClr val="969696"/>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15" name="テキスト ボックス 1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9" name="テキスト プレースホルダー 2"/>
          <p:cNvSpPr>
            <a:spLocks noGrp="1"/>
          </p:cNvSpPr>
          <p:nvPr>
            <p:ph type="body" sz="quarter" idx="12"/>
          </p:nvPr>
        </p:nvSpPr>
        <p:spPr>
          <a:xfrm>
            <a:off x="339725" y="1041401"/>
            <a:ext cx="9221788" cy="276999"/>
          </a:xfrm>
          <a:prstGeom prst="rect">
            <a:avLst/>
          </a:prstGeom>
        </p:spPr>
        <p:txBody>
          <a:bodyPr lIns="0" rIns="0"/>
          <a:lstStyle>
            <a:lvl1pPr marL="90487" indent="0">
              <a:buNone/>
              <a:defRPr sz="1600" b="0"/>
            </a:lvl1pPr>
          </a:lstStyle>
          <a:p>
            <a:endParaRPr kumimoji="1" lang="ja-JP" altLang="en-US" dirty="0"/>
          </a:p>
        </p:txBody>
      </p:sp>
    </p:spTree>
    <p:extLst>
      <p:ext uri="{BB962C8B-B14F-4D97-AF65-F5344CB8AC3E}">
        <p14:creationId xmlns:p14="http://schemas.microsoft.com/office/powerpoint/2010/main" val="160788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青：最終">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378963"/>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772725"/>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本日は、貴重なお時間を頂戴し</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弊社の取り組みに対するご理解をたまわり</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本資料の内容について</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ご不明な点などありましたら下記までご連絡ください。</a:t>
            </a:r>
          </a:p>
        </p:txBody>
      </p:sp>
      <p:sp>
        <p:nvSpPr>
          <p:cNvPr id="8" name="テキスト ボックス 7"/>
          <p:cNvSpPr txBox="1"/>
          <p:nvPr userDrawn="1"/>
        </p:nvSpPr>
        <p:spPr>
          <a:xfrm>
            <a:off x="3496511" y="4586875"/>
            <a:ext cx="2912977" cy="600164"/>
          </a:xfrm>
          <a:prstGeom prst="rect">
            <a:avLst/>
          </a:prstGeom>
          <a:noFill/>
        </p:spPr>
        <p:txBody>
          <a:bodyPr wrap="none">
            <a:spAutoFit/>
          </a:bodyPr>
          <a:lstStyle/>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a:t>
            </a:r>
            <a:r>
              <a:rPr lang="en-US" altLang="ja-JP" sz="1100" dirty="0">
                <a:solidFill>
                  <a:schemeClr val="tx1">
                    <a:lumMod val="85000"/>
                    <a:lumOff val="15000"/>
                  </a:schemeClr>
                </a:solidFill>
                <a:latin typeface="+mn-ea"/>
                <a:ea typeface="+mn-ea"/>
                <a:cs typeface="Arial" pitchFamily="34" charset="0"/>
              </a:rPr>
              <a:t>160-6133</a:t>
            </a:r>
            <a:r>
              <a:rPr lang="ja-JP" altLang="en-US" sz="1100" dirty="0">
                <a:solidFill>
                  <a:schemeClr val="tx1">
                    <a:lumMod val="85000"/>
                    <a:lumOff val="15000"/>
                  </a:schemeClr>
                </a:solidFill>
                <a:latin typeface="+mn-ea"/>
                <a:ea typeface="+mn-ea"/>
                <a:cs typeface="Arial" pitchFamily="34" charset="0"/>
              </a:rPr>
              <a:t>　東京都新宿区西新宿</a:t>
            </a:r>
            <a:r>
              <a:rPr lang="en-US" altLang="ja-JP" sz="1100" dirty="0">
                <a:solidFill>
                  <a:schemeClr val="tx1">
                    <a:lumMod val="85000"/>
                    <a:lumOff val="15000"/>
                  </a:schemeClr>
                </a:solidFill>
                <a:latin typeface="+mn-ea"/>
                <a:ea typeface="+mn-ea"/>
                <a:cs typeface="Arial" pitchFamily="34" charset="0"/>
              </a:rPr>
              <a:t>8-17-1</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住友不動産新宿グランドタワー</a:t>
            </a:r>
            <a:r>
              <a:rPr lang="en-US" altLang="ja-JP" sz="1100" dirty="0">
                <a:solidFill>
                  <a:schemeClr val="tx1">
                    <a:lumMod val="85000"/>
                    <a:lumOff val="15000"/>
                  </a:schemeClr>
                </a:solidFill>
                <a:latin typeface="+mn-ea"/>
                <a:ea typeface="+mn-ea"/>
                <a:cs typeface="Arial" pitchFamily="34" charset="0"/>
              </a:rPr>
              <a:t>33</a:t>
            </a:r>
            <a:r>
              <a:rPr lang="ja-JP" altLang="en-US" sz="1100" dirty="0">
                <a:solidFill>
                  <a:schemeClr val="tx1">
                    <a:lumMod val="85000"/>
                    <a:lumOff val="15000"/>
                  </a:schemeClr>
                </a:solidFill>
                <a:latin typeface="+mn-ea"/>
                <a:ea typeface="+mn-ea"/>
                <a:cs typeface="Arial" pitchFamily="34" charset="0"/>
              </a:rPr>
              <a:t>階</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会社案内</a:t>
            </a:r>
            <a:r>
              <a:rPr lang="en-US" altLang="en-US" sz="1100" dirty="0">
                <a:solidFill>
                  <a:schemeClr val="tx1">
                    <a:lumMod val="85000"/>
                    <a:lumOff val="15000"/>
                  </a:schemeClr>
                </a:solidFill>
                <a:latin typeface="+mn-ea"/>
                <a:ea typeface="+mn-ea"/>
                <a:cs typeface="Arial" pitchFamily="34" charset="0"/>
              </a:rPr>
              <a:t>：</a:t>
            </a:r>
            <a:r>
              <a:rPr lang="en-US" altLang="en-US" sz="1100" u="sng" dirty="0">
                <a:solidFill>
                  <a:srgbClr val="0070C0"/>
                </a:solidFill>
                <a:latin typeface="+mn-ea"/>
                <a:ea typeface="+mn-ea"/>
                <a:cs typeface="Arial" pitchFamily="34" charset="0"/>
              </a:rPr>
              <a:t>http://www.mitsue.co.jp/</a:t>
            </a:r>
            <a:endParaRPr lang="en-US" altLang="ja-JP" sz="1100" u="sng" dirty="0">
              <a:solidFill>
                <a:srgbClr val="0070C0"/>
              </a:solidFill>
              <a:latin typeface="+mn-ea"/>
              <a:ea typeface="+mn-ea"/>
              <a:cs typeface="Arial" pitchFamily="34" charset="0"/>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2807473"/>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spTree>
    <p:extLst>
      <p:ext uri="{BB962C8B-B14F-4D97-AF65-F5344CB8AC3E}">
        <p14:creationId xmlns:p14="http://schemas.microsoft.com/office/powerpoint/2010/main" val="10349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青：最終（注記あり）">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545044"/>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496500"/>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本日は、貴重なお時間を頂戴し</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弊社の取り組みに対するご理解をたまわり</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本資料の内容について</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ご不明な点などありましたら下記までご連絡ください。</a:t>
            </a:r>
          </a:p>
        </p:txBody>
      </p:sp>
      <p:sp>
        <p:nvSpPr>
          <p:cNvPr id="8" name="テキスト ボックス 7"/>
          <p:cNvSpPr txBox="1"/>
          <p:nvPr userDrawn="1"/>
        </p:nvSpPr>
        <p:spPr>
          <a:xfrm>
            <a:off x="3496511" y="4752956"/>
            <a:ext cx="2912977" cy="600164"/>
          </a:xfrm>
          <a:prstGeom prst="rect">
            <a:avLst/>
          </a:prstGeom>
          <a:noFill/>
        </p:spPr>
        <p:txBody>
          <a:bodyPr wrap="none">
            <a:spAutoFit/>
          </a:bodyPr>
          <a:lstStyle>
            <a:defPPr>
              <a:defRPr lang="ja-JP"/>
            </a:defPPr>
            <a:lvl1pPr algn="ctr" defTabSz="958850" fontAlgn="auto">
              <a:spcBef>
                <a:spcPts val="0"/>
              </a:spcBef>
              <a:spcAft>
                <a:spcPts val="0"/>
              </a:spcAft>
              <a:defRPr sz="1100">
                <a:solidFill>
                  <a:schemeClr val="tx1">
                    <a:lumMod val="85000"/>
                    <a:lumOff val="15000"/>
                  </a:schemeClr>
                </a:solidFill>
                <a:latin typeface="+mn-ea"/>
                <a:ea typeface="+mn-ea"/>
                <a:cs typeface="Arial" pitchFamily="34" charset="0"/>
              </a:defRPr>
            </a:lvl1pPr>
          </a:lstStyle>
          <a:p>
            <a:pPr lvl="0"/>
            <a:r>
              <a:rPr lang="ja-JP" altLang="en-US" dirty="0"/>
              <a:t>〒</a:t>
            </a:r>
            <a:r>
              <a:rPr lang="en-US" altLang="ja-JP" dirty="0"/>
              <a:t>160-6133</a:t>
            </a:r>
            <a:r>
              <a:rPr lang="ja-JP" altLang="en-US" dirty="0"/>
              <a:t>　東京都新宿区西新宿</a:t>
            </a:r>
            <a:r>
              <a:rPr lang="en-US" altLang="ja-JP" dirty="0"/>
              <a:t>8-17-1</a:t>
            </a:r>
          </a:p>
          <a:p>
            <a:pPr lvl="0"/>
            <a:r>
              <a:rPr lang="ja-JP" altLang="en-US" dirty="0"/>
              <a:t>住友不動産新宿グランドタワー</a:t>
            </a:r>
            <a:r>
              <a:rPr lang="en-US" altLang="ja-JP" dirty="0"/>
              <a:t>33</a:t>
            </a:r>
            <a:r>
              <a:rPr lang="ja-JP" altLang="en-US" dirty="0"/>
              <a:t>階</a:t>
            </a:r>
          </a:p>
          <a:p>
            <a:pPr lvl="0"/>
            <a:r>
              <a:rPr lang="ja-JP" altLang="en-US" dirty="0"/>
              <a:t>会社案内</a:t>
            </a:r>
            <a:r>
              <a:rPr lang="en-US" altLang="en-US" dirty="0"/>
              <a:t>：http://www.mitsue.co.jp/</a:t>
            </a:r>
            <a:endParaRPr lang="en-US" altLang="ja-JP" dirty="0"/>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3345029"/>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pic>
        <p:nvPicPr>
          <p:cNvPr id="10" name="Picture 2" descr="Confidential&#10;本資料は、貴社社内関係者のみによって使用されるものとし、本資料において株式会社ミツエーリンクスの事前の書面による承認を得ずに、回覧、引用、複製、あるいは貴社外部に配布しないようお願いいたします。"/>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0525" y="2039944"/>
            <a:ext cx="6564950" cy="7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3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5924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728" r:id="rId3"/>
    <p:sldLayoutId id="2147483802" r:id="rId4"/>
    <p:sldLayoutId id="2147483730" r:id="rId5"/>
    <p:sldLayoutId id="2147483790" r:id="rId6"/>
  </p:sldLayoutIdLst>
  <p:hf hdr="0" ftr="0" dt="0"/>
  <p:txStyles>
    <p:titleStyle>
      <a:lvl1pPr marL="469900" indent="-469900" algn="l" defTabSz="957263" rtl="0" eaLnBrk="0" fontAlgn="base" hangingPunct="0">
        <a:spcBef>
          <a:spcPct val="0"/>
        </a:spcBef>
        <a:spcAft>
          <a:spcPct val="0"/>
        </a:spcAft>
        <a:tabLst>
          <a:tab pos="469900" algn="l"/>
        </a:tabLst>
        <a:defRPr kumimoji="1" sz="1000">
          <a:solidFill>
            <a:schemeClr val="tx1"/>
          </a:solidFill>
          <a:latin typeface="+mj-lt"/>
          <a:ea typeface="+mj-ea"/>
          <a:cs typeface="+mj-cs"/>
        </a:defRPr>
      </a:lvl1pPr>
      <a:lvl2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2pPr>
      <a:lvl3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3pPr>
      <a:lvl4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4pPr>
      <a:lvl5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5pPr>
      <a:lvl6pPr marL="9271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6pPr>
      <a:lvl7pPr marL="13843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7pPr>
      <a:lvl8pPr marL="18415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8pPr>
      <a:lvl9pPr marL="22987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9pPr>
    </p:titleStyle>
    <p:bodyStyle>
      <a:lvl1pPr marL="184150" indent="-93663" algn="l" defTabSz="957263" rtl="0" eaLnBrk="0" fontAlgn="base" hangingPunct="0">
        <a:spcBef>
          <a:spcPct val="20000"/>
        </a:spcBef>
        <a:spcAft>
          <a:spcPct val="0"/>
        </a:spcAft>
        <a:buChar char="•"/>
        <a:defRPr kumimoji="1" sz="2000" b="1">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8"/>
          </p:nvPr>
        </p:nvSpPr>
        <p:spPr/>
        <p:txBody>
          <a:bodyPr/>
          <a:lstStyle/>
          <a:p>
            <a:r>
              <a:rPr kumimoji="1" lang="ja-JP" altLang="en-US" dirty="0"/>
              <a:t>社外秘</a:t>
            </a:r>
          </a:p>
        </p:txBody>
      </p:sp>
      <p:sp>
        <p:nvSpPr>
          <p:cNvPr id="9" name="テキスト プレースホルダー 8"/>
          <p:cNvSpPr>
            <a:spLocks noGrp="1"/>
          </p:cNvSpPr>
          <p:nvPr>
            <p:ph type="body" sz="quarter" idx="19"/>
          </p:nvPr>
        </p:nvSpPr>
        <p:spPr/>
        <p:txBody>
          <a:bodyPr/>
          <a:lstStyle/>
          <a:p>
            <a:r>
              <a:rPr kumimoji="1" lang="en-US" altLang="ja-JP" dirty="0"/>
              <a:t>UX</a:t>
            </a:r>
            <a:r>
              <a:rPr kumimoji="1" lang="ja-JP" altLang="en-US" dirty="0"/>
              <a:t>本部　</a:t>
            </a:r>
            <a:r>
              <a:rPr kumimoji="1" lang="en-US" altLang="ja-JP" dirty="0"/>
              <a:t>UX</a:t>
            </a:r>
            <a:r>
              <a:rPr kumimoji="1" lang="ja-JP" altLang="en-US" dirty="0"/>
              <a:t>リサーチャー採用面接課題</a:t>
            </a:r>
          </a:p>
        </p:txBody>
      </p:sp>
      <p:sp>
        <p:nvSpPr>
          <p:cNvPr id="7" name="タイトル 6"/>
          <p:cNvSpPr>
            <a:spLocks noGrp="1"/>
          </p:cNvSpPr>
          <p:nvPr>
            <p:ph type="ctrTitle"/>
          </p:nvPr>
        </p:nvSpPr>
        <p:spPr/>
        <p:txBody>
          <a:bodyPr/>
          <a:lstStyle/>
          <a:p>
            <a:r>
              <a:rPr lang="ja-JP" altLang="en-US" b="0" i="0" dirty="0">
                <a:solidFill>
                  <a:srgbClr val="333333"/>
                </a:solidFill>
                <a:effectLst/>
                <a:latin typeface="Arial" panose="020B0604020202020204" pitchFamily="34" charset="0"/>
              </a:rPr>
              <a:t>Ｊリーグ公式チケット販売サイト</a:t>
            </a:r>
            <a:br>
              <a:rPr lang="en-US" altLang="ja-JP" b="0" i="0" dirty="0">
                <a:solidFill>
                  <a:srgbClr val="333333"/>
                </a:solidFill>
                <a:effectLst/>
                <a:latin typeface="Arial" panose="020B0604020202020204" pitchFamily="34" charset="0"/>
              </a:rPr>
            </a:br>
            <a:r>
              <a:rPr lang="ja-JP" altLang="en-US" b="0" i="0" dirty="0">
                <a:solidFill>
                  <a:srgbClr val="333333"/>
                </a:solidFill>
                <a:effectLst/>
                <a:latin typeface="Arial" panose="020B0604020202020204" pitchFamily="34" charset="0"/>
              </a:rPr>
              <a:t>ユーザビリティ調査報告書</a:t>
            </a:r>
            <a:endParaRPr kumimoji="1" lang="ja-JP" altLang="en-US" dirty="0"/>
          </a:p>
        </p:txBody>
      </p:sp>
      <p:sp>
        <p:nvSpPr>
          <p:cNvPr id="5" name="テキスト プレースホルダー 2"/>
          <p:cNvSpPr txBox="1">
            <a:spLocks/>
          </p:cNvSpPr>
          <p:nvPr/>
        </p:nvSpPr>
        <p:spPr>
          <a:xfrm>
            <a:off x="7031038" y="5321601"/>
            <a:ext cx="1499620" cy="296862"/>
          </a:xfrm>
          <a:prstGeom prst="rect">
            <a:avLst/>
          </a:prstGeom>
        </p:spPr>
        <p:txBody>
          <a:bodyPr/>
          <a:lstStyle>
            <a:lvl1pPr marL="90487" indent="0" algn="r" defTabSz="957263" rtl="0" eaLnBrk="0" fontAlgn="base" hangingPunct="0">
              <a:spcBef>
                <a:spcPct val="20000"/>
              </a:spcBef>
              <a:spcAft>
                <a:spcPct val="0"/>
              </a:spcAft>
              <a:buNone/>
              <a:defRPr kumimoji="1" sz="11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2025</a:t>
            </a:r>
            <a:r>
              <a:rPr lang="ja-JP" altLang="en-US" dirty="0"/>
              <a:t>年</a:t>
            </a:r>
            <a:r>
              <a:rPr lang="en-US" altLang="ja-JP" dirty="0"/>
              <a:t>03</a:t>
            </a:r>
            <a:r>
              <a:rPr lang="ja-JP" altLang="en-US" dirty="0"/>
              <a:t>月</a:t>
            </a:r>
            <a:r>
              <a:rPr lang="en-US" altLang="ja-JP" dirty="0"/>
              <a:t>14</a:t>
            </a:r>
            <a:r>
              <a:rPr lang="ja-JP" altLang="en-US" dirty="0"/>
              <a:t>日</a:t>
            </a:r>
          </a:p>
        </p:txBody>
      </p:sp>
      <p:sp>
        <p:nvSpPr>
          <p:cNvPr id="6" name="テキスト プレースホルダー 2"/>
          <p:cNvSpPr txBox="1">
            <a:spLocks/>
          </p:cNvSpPr>
          <p:nvPr/>
        </p:nvSpPr>
        <p:spPr>
          <a:xfrm>
            <a:off x="7031038" y="5965945"/>
            <a:ext cx="1495425" cy="296862"/>
          </a:xfrm>
          <a:prstGeom prst="rect">
            <a:avLst/>
          </a:prstGeom>
        </p:spPr>
        <p:txBody>
          <a:bodyPr/>
          <a:lstStyle>
            <a:lvl1pPr marL="90487" indent="0" algn="r" defTabSz="957263" rtl="0" eaLnBrk="0" fontAlgn="base" hangingPunct="0">
              <a:spcBef>
                <a:spcPct val="20000"/>
              </a:spcBef>
              <a:spcAft>
                <a:spcPct val="0"/>
              </a:spcAft>
              <a:buNone/>
              <a:defRPr kumimoji="1" sz="14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CC</a:t>
            </a:r>
            <a:r>
              <a:rPr lang="ja-JP" altLang="en-US" dirty="0"/>
              <a:t> 崎野雄大</a:t>
            </a:r>
          </a:p>
        </p:txBody>
      </p:sp>
    </p:spTree>
    <p:extLst>
      <p:ext uri="{BB962C8B-B14F-4D97-AF65-F5344CB8AC3E}">
        <p14:creationId xmlns:p14="http://schemas.microsoft.com/office/powerpoint/2010/main" val="7805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a:xfrm>
            <a:off x="1070118" y="3077496"/>
            <a:ext cx="8482956" cy="523220"/>
          </a:xfrm>
        </p:spPr>
        <p:txBody>
          <a:bodyPr/>
          <a:lstStyle/>
          <a:p>
            <a:r>
              <a:rPr lang="ja-JP" altLang="en-US" dirty="0"/>
              <a:t>調査概要</a:t>
            </a:r>
          </a:p>
        </p:txBody>
      </p:sp>
      <p:sp>
        <p:nvSpPr>
          <p:cNvPr id="5" name="テキスト プレースホルダー 4"/>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427503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EA20F1CD-B2A5-ADDB-4AE9-24420D043BF9}"/>
              </a:ext>
            </a:extLst>
          </p:cNvPr>
          <p:cNvSpPr/>
          <p:nvPr/>
        </p:nvSpPr>
        <p:spPr bwMode="auto">
          <a:xfrm>
            <a:off x="339725" y="2512502"/>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9" name="正方形/長方形 8">
            <a:extLst>
              <a:ext uri="{FF2B5EF4-FFF2-40B4-BE49-F238E27FC236}">
                <a16:creationId xmlns:a16="http://schemas.microsoft.com/office/drawing/2014/main" id="{6FE1EE26-145F-17F9-C666-2B1AD516E7FA}"/>
              </a:ext>
            </a:extLst>
          </p:cNvPr>
          <p:cNvSpPr/>
          <p:nvPr/>
        </p:nvSpPr>
        <p:spPr bwMode="auto">
          <a:xfrm>
            <a:off x="339725" y="1482891"/>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2EA22165-4962-6AAA-A57E-49DEDA5C5A7B}"/>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手法</a:t>
            </a:r>
          </a:p>
        </p:txBody>
      </p:sp>
      <p:sp>
        <p:nvSpPr>
          <p:cNvPr id="7" name="テキスト プレースホルダー 2">
            <a:extLst>
              <a:ext uri="{FF2B5EF4-FFF2-40B4-BE49-F238E27FC236}">
                <a16:creationId xmlns:a16="http://schemas.microsoft.com/office/drawing/2014/main" id="{8F074A9E-2DC5-4BB9-66F9-617098F54479}"/>
              </a:ext>
            </a:extLst>
          </p:cNvPr>
          <p:cNvSpPr txBox="1">
            <a:spLocks/>
          </p:cNvSpPr>
          <p:nvPr/>
        </p:nvSpPr>
        <p:spPr>
          <a:xfrm>
            <a:off x="339725" y="2512501"/>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対象サイト</a:t>
            </a:r>
          </a:p>
        </p:txBody>
      </p:sp>
      <p:sp>
        <p:nvSpPr>
          <p:cNvPr id="19" name="正方形/長方形 18">
            <a:extLst>
              <a:ext uri="{FF2B5EF4-FFF2-40B4-BE49-F238E27FC236}">
                <a16:creationId xmlns:a16="http://schemas.microsoft.com/office/drawing/2014/main" id="{F9077DC0-F4E2-7B54-846D-D0EAD125DE64}"/>
              </a:ext>
            </a:extLst>
          </p:cNvPr>
          <p:cNvSpPr/>
          <p:nvPr/>
        </p:nvSpPr>
        <p:spPr bwMode="auto">
          <a:xfrm>
            <a:off x="339725" y="3663567"/>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20" name="テキスト プレースホルダー 2">
            <a:extLst>
              <a:ext uri="{FF2B5EF4-FFF2-40B4-BE49-F238E27FC236}">
                <a16:creationId xmlns:a16="http://schemas.microsoft.com/office/drawing/2014/main" id="{CF466223-9B37-6436-F377-DAED2A23115C}"/>
              </a:ext>
            </a:extLst>
          </p:cNvPr>
          <p:cNvSpPr txBox="1">
            <a:spLocks/>
          </p:cNvSpPr>
          <p:nvPr/>
        </p:nvSpPr>
        <p:spPr>
          <a:xfrm>
            <a:off x="339725" y="3638287"/>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想定ユーザー・サイトで行うこと</a:t>
            </a:r>
          </a:p>
        </p:txBody>
      </p:sp>
      <p:sp>
        <p:nvSpPr>
          <p:cNvPr id="2" name="テキスト ボックス 1">
            <a:extLst>
              <a:ext uri="{FF2B5EF4-FFF2-40B4-BE49-F238E27FC236}">
                <a16:creationId xmlns:a16="http://schemas.microsoft.com/office/drawing/2014/main" id="{FDE0275B-8D14-E48C-D608-6671B47E0E20}"/>
              </a:ext>
            </a:extLst>
          </p:cNvPr>
          <p:cNvSpPr txBox="1"/>
          <p:nvPr/>
        </p:nvSpPr>
        <p:spPr>
          <a:xfrm>
            <a:off x="492125" y="4054824"/>
            <a:ext cx="9069388" cy="1726215"/>
          </a:xfrm>
          <a:prstGeom prst="rect">
            <a:avLst/>
          </a:prstGeom>
          <a:solidFill>
            <a:schemeClr val="bg1"/>
          </a:solid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40</a:t>
            </a:r>
            <a:r>
              <a:rPr lang="ja-JP" altLang="en-US" sz="1400" dirty="0">
                <a:latin typeface="+mn-ea"/>
                <a:ea typeface="+mn-ea"/>
              </a:rPr>
              <a:t>代男性、年収</a:t>
            </a:r>
            <a:r>
              <a:rPr lang="en-US" altLang="ja-JP" sz="1400" dirty="0">
                <a:latin typeface="+mn-ea"/>
                <a:ea typeface="+mn-ea"/>
              </a:rPr>
              <a:t>2000</a:t>
            </a:r>
            <a:r>
              <a:rPr lang="ja-JP" altLang="en-US" sz="1400" dirty="0">
                <a:latin typeface="+mn-ea"/>
                <a:ea typeface="+mn-ea"/>
              </a:rPr>
              <a:t>万円程度の会社員、使用しているパソコンは最新の</a:t>
            </a:r>
            <a:r>
              <a:rPr lang="en-US" altLang="ja-JP" sz="1400" dirty="0" err="1">
                <a:latin typeface="+mn-ea"/>
                <a:ea typeface="+mn-ea"/>
              </a:rPr>
              <a:t>Macbook</a:t>
            </a:r>
            <a:r>
              <a:rPr lang="en-US" altLang="ja-JP" sz="1400" dirty="0">
                <a:latin typeface="+mn-ea"/>
                <a:ea typeface="+mn-ea"/>
              </a:rPr>
              <a:t> Air</a:t>
            </a:r>
            <a:r>
              <a:rPr lang="ja-JP" altLang="en-US" sz="1400" dirty="0">
                <a:latin typeface="+mn-ea"/>
                <a:ea typeface="+mn-ea"/>
              </a:rPr>
              <a:t>、スマートフォンは</a:t>
            </a:r>
            <a:r>
              <a:rPr lang="en-US" altLang="ja-JP" sz="1400" dirty="0">
                <a:latin typeface="+mn-ea"/>
                <a:ea typeface="+mn-ea"/>
              </a:rPr>
              <a:t>iPhone 14 Pro Max</a:t>
            </a: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サッカーは、ワールドカップ日本代表の試合はテレビでよく観戦しているが、スタジアムで観戦したことは一度もない</a:t>
            </a:r>
            <a:endParaRPr lang="en-US" altLang="ja-JP" sz="1400" dirty="0">
              <a:latin typeface="+mn-ea"/>
              <a:ea typeface="+mn-ea"/>
            </a:endParaRP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現在は東京に住んでいるが、出身が仙台なので、ベガルタ仙台の試合を一度スタジアムで観戦してみたいと思っており、東京郊外（関東地方）のスタジアムであれば自動車か電車で行けるので、</a:t>
            </a:r>
            <a:r>
              <a:rPr lang="en-US" altLang="ja-JP" sz="1400" dirty="0">
                <a:latin typeface="+mn-ea"/>
                <a:ea typeface="+mn-ea"/>
              </a:rPr>
              <a:t>3</a:t>
            </a:r>
            <a:r>
              <a:rPr lang="ja-JP" altLang="en-US" sz="1400" dirty="0">
                <a:latin typeface="+mn-ea"/>
                <a:ea typeface="+mn-ea"/>
              </a:rPr>
              <a:t>月あたりで行けそうな試合をこのサイトで探してみることにした</a:t>
            </a:r>
          </a:p>
        </p:txBody>
      </p:sp>
      <p:sp>
        <p:nvSpPr>
          <p:cNvPr id="11" name="テキスト ボックス 10">
            <a:extLst>
              <a:ext uri="{FF2B5EF4-FFF2-40B4-BE49-F238E27FC236}">
                <a16:creationId xmlns:a16="http://schemas.microsoft.com/office/drawing/2014/main" id="{C6ECDC40-BEC2-BF56-3980-21C3AD050241}"/>
              </a:ext>
            </a:extLst>
          </p:cNvPr>
          <p:cNvSpPr txBox="1"/>
          <p:nvPr/>
        </p:nvSpPr>
        <p:spPr>
          <a:xfrm>
            <a:off x="492125" y="185064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インスペクション法</a:t>
            </a:r>
            <a:endParaRPr lang="en-US" altLang="ja-JP" sz="1400" dirty="0">
              <a:latin typeface="+mn-ea"/>
              <a:ea typeface="+mn-ea"/>
            </a:endParaRPr>
          </a:p>
        </p:txBody>
      </p:sp>
      <p:sp>
        <p:nvSpPr>
          <p:cNvPr id="12" name="テキスト ボックス 11">
            <a:extLst>
              <a:ext uri="{FF2B5EF4-FFF2-40B4-BE49-F238E27FC236}">
                <a16:creationId xmlns:a16="http://schemas.microsoft.com/office/drawing/2014/main" id="{65282773-74C9-FEB3-34C5-F98DC3EDC4D1}"/>
              </a:ext>
            </a:extLst>
          </p:cNvPr>
          <p:cNvSpPr txBox="1"/>
          <p:nvPr/>
        </p:nvSpPr>
        <p:spPr>
          <a:xfrm>
            <a:off x="492125" y="2903237"/>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J</a:t>
            </a:r>
            <a:r>
              <a:rPr lang="ja-JP" altLang="en-US" sz="1400" dirty="0">
                <a:latin typeface="+mn-ea"/>
                <a:ea typeface="+mn-ea"/>
              </a:rPr>
              <a:t>リーグチケット　 https://www.jleague-ticket.jp/</a:t>
            </a:r>
            <a:endParaRPr lang="en-US" altLang="ja-JP" sz="1400" dirty="0">
              <a:latin typeface="+mn-ea"/>
              <a:ea typeface="+mn-ea"/>
            </a:endParaRPr>
          </a:p>
        </p:txBody>
      </p:sp>
    </p:spTree>
    <p:extLst>
      <p:ext uri="{BB962C8B-B14F-4D97-AF65-F5344CB8AC3E}">
        <p14:creationId xmlns:p14="http://schemas.microsoft.com/office/powerpoint/2010/main" val="24755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B07CE-7361-4F00-F1B5-1B8DEDCD582A}"/>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F1496E6-855E-5E2F-A2F2-214846C82030}"/>
              </a:ext>
            </a:extLst>
          </p:cNvPr>
          <p:cNvSpPr>
            <a:spLocks noGrp="1"/>
          </p:cNvSpPr>
          <p:nvPr>
            <p:ph type="body" sz="quarter" idx="12"/>
          </p:nvPr>
        </p:nvSpPr>
        <p:spPr>
          <a:xfrm>
            <a:off x="1070118" y="3077496"/>
            <a:ext cx="8482956" cy="523220"/>
          </a:xfrm>
        </p:spPr>
        <p:txBody>
          <a:bodyPr/>
          <a:lstStyle/>
          <a:p>
            <a:r>
              <a:rPr lang="ja-JP" altLang="en-US" dirty="0"/>
              <a:t>問題点</a:t>
            </a:r>
          </a:p>
        </p:txBody>
      </p:sp>
      <p:sp>
        <p:nvSpPr>
          <p:cNvPr id="5" name="テキスト プレースホルダー 4">
            <a:extLst>
              <a:ext uri="{FF2B5EF4-FFF2-40B4-BE49-F238E27FC236}">
                <a16:creationId xmlns:a16="http://schemas.microsoft.com/office/drawing/2014/main" id="{5446828C-24CB-F595-7227-419E802C814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20125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EA92-DA37-2B8E-AF52-3D36D175CBF6}"/>
            </a:ext>
          </a:extLst>
        </p:cNvPr>
        <p:cNvGrpSpPr/>
        <p:nvPr/>
      </p:nvGrpSpPr>
      <p:grpSpPr>
        <a:xfrm>
          <a:off x="0" y="0"/>
          <a:ext cx="0" cy="0"/>
          <a:chOff x="0" y="0"/>
          <a:chExt cx="0" cy="0"/>
        </a:xfrm>
      </p:grpSpPr>
      <p:sp>
        <p:nvSpPr>
          <p:cNvPr id="9" name="正方形/長方形 8">
            <a:extLst>
              <a:ext uri="{FF2B5EF4-FFF2-40B4-BE49-F238E27FC236}">
                <a16:creationId xmlns:a16="http://schemas.microsoft.com/office/drawing/2014/main" id="{3A1389AD-CA86-59F6-5309-1545D36E84D3}"/>
              </a:ext>
            </a:extLst>
          </p:cNvPr>
          <p:cNvSpPr/>
          <p:nvPr/>
        </p:nvSpPr>
        <p:spPr bwMode="auto">
          <a:xfrm>
            <a:off x="339725" y="1419464"/>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4CD19A9E-0C84-9693-2261-A4971BE44B41}"/>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発見された問題点一覧</a:t>
            </a:r>
          </a:p>
        </p:txBody>
      </p:sp>
      <p:sp>
        <p:nvSpPr>
          <p:cNvPr id="3" name="テキスト プレースホルダー 2">
            <a:extLst>
              <a:ext uri="{FF2B5EF4-FFF2-40B4-BE49-F238E27FC236}">
                <a16:creationId xmlns:a16="http://schemas.microsoft.com/office/drawing/2014/main" id="{C6DBE8F2-114F-1C1D-8E7C-A5F75035DF26}"/>
              </a:ext>
            </a:extLst>
          </p:cNvPr>
          <p:cNvSpPr>
            <a:spLocks noGrp="1"/>
          </p:cNvSpPr>
          <p:nvPr>
            <p:ph type="body" sz="quarter" idx="12"/>
          </p:nvPr>
        </p:nvSpPr>
        <p:spPr>
          <a:xfrm>
            <a:off x="339725" y="1420277"/>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一覧</a:t>
            </a:r>
          </a:p>
        </p:txBody>
      </p:sp>
      <p:graphicFrame>
        <p:nvGraphicFramePr>
          <p:cNvPr id="2" name="表 1">
            <a:extLst>
              <a:ext uri="{FF2B5EF4-FFF2-40B4-BE49-F238E27FC236}">
                <a16:creationId xmlns:a16="http://schemas.microsoft.com/office/drawing/2014/main" id="{F7A482D1-15EF-9195-712C-90166E9FE5D6}"/>
              </a:ext>
            </a:extLst>
          </p:cNvPr>
          <p:cNvGraphicFramePr>
            <a:graphicFrameLocks noGrp="1"/>
          </p:cNvGraphicFramePr>
          <p:nvPr>
            <p:extLst>
              <p:ext uri="{D42A27DB-BD31-4B8C-83A1-F6EECF244321}">
                <p14:modId xmlns:p14="http://schemas.microsoft.com/office/powerpoint/2010/main" val="1038065373"/>
              </p:ext>
            </p:extLst>
          </p:nvPr>
        </p:nvGraphicFramePr>
        <p:xfrm>
          <a:off x="339725" y="3020199"/>
          <a:ext cx="9221788" cy="2775878"/>
        </p:xfrm>
        <a:graphic>
          <a:graphicData uri="http://schemas.openxmlformats.org/drawingml/2006/table">
            <a:tbl>
              <a:tblPr firstRow="1" bandRow="1">
                <a:tableStyleId>{5C22544A-7EE6-4342-B048-85BDC9FD1C3A}</a:tableStyleId>
              </a:tblPr>
              <a:tblGrid>
                <a:gridCol w="635635">
                  <a:extLst>
                    <a:ext uri="{9D8B030D-6E8A-4147-A177-3AD203B41FA5}">
                      <a16:colId xmlns:a16="http://schemas.microsoft.com/office/drawing/2014/main" val="211544280"/>
                    </a:ext>
                  </a:extLst>
                </a:gridCol>
                <a:gridCol w="2999481">
                  <a:extLst>
                    <a:ext uri="{9D8B030D-6E8A-4147-A177-3AD203B41FA5}">
                      <a16:colId xmlns:a16="http://schemas.microsoft.com/office/drawing/2014/main" val="508776398"/>
                    </a:ext>
                  </a:extLst>
                </a:gridCol>
                <a:gridCol w="4211216">
                  <a:extLst>
                    <a:ext uri="{9D8B030D-6E8A-4147-A177-3AD203B41FA5}">
                      <a16:colId xmlns:a16="http://schemas.microsoft.com/office/drawing/2014/main" val="471575304"/>
                    </a:ext>
                  </a:extLst>
                </a:gridCol>
                <a:gridCol w="1375456">
                  <a:extLst>
                    <a:ext uri="{9D8B030D-6E8A-4147-A177-3AD203B41FA5}">
                      <a16:colId xmlns:a16="http://schemas.microsoft.com/office/drawing/2014/main" val="3985130695"/>
                    </a:ext>
                  </a:extLst>
                </a:gridCol>
              </a:tblGrid>
              <a:tr h="471938">
                <a:tc>
                  <a:txBody>
                    <a:bodyPr/>
                    <a:lstStyle/>
                    <a:p>
                      <a:pPr algn="ctr"/>
                      <a:r>
                        <a:rPr kumimoji="1" lang="en-US" altLang="ja-JP" dirty="0"/>
                        <a:t>ID</a:t>
                      </a:r>
                      <a:endParaRPr kumimoji="1" lang="ja-JP" altLang="en-US" dirty="0"/>
                    </a:p>
                  </a:txBody>
                  <a:tcPr/>
                </a:tc>
                <a:tc>
                  <a:txBody>
                    <a:bodyPr/>
                    <a:lstStyle/>
                    <a:p>
                      <a:pPr algn="ctr"/>
                      <a:r>
                        <a:rPr kumimoji="1" lang="ja-JP" altLang="en-US" dirty="0"/>
                        <a:t>ページ</a:t>
                      </a:r>
                    </a:p>
                  </a:txBody>
                  <a:tcPr/>
                </a:tc>
                <a:tc>
                  <a:txBody>
                    <a:bodyPr/>
                    <a:lstStyle/>
                    <a:p>
                      <a:pPr algn="ctr"/>
                      <a:r>
                        <a:rPr kumimoji="1" lang="ja-JP" altLang="en-US" dirty="0"/>
                        <a:t>問題点</a:t>
                      </a:r>
                    </a:p>
                  </a:txBody>
                  <a:tcPr/>
                </a:tc>
                <a:tc>
                  <a:txBody>
                    <a:bodyPr/>
                    <a:lstStyle/>
                    <a:p>
                      <a:pPr algn="ctr"/>
                      <a:r>
                        <a:rPr kumimoji="1" lang="ja-JP" altLang="en-US" dirty="0"/>
                        <a:t>致命度</a:t>
                      </a:r>
                    </a:p>
                  </a:txBody>
                  <a:tcPr/>
                </a:tc>
                <a:extLst>
                  <a:ext uri="{0D108BD9-81ED-4DB2-BD59-A6C34878D82A}">
                    <a16:rowId xmlns:a16="http://schemas.microsoft.com/office/drawing/2014/main" val="3892563020"/>
                  </a:ext>
                </a:extLst>
              </a:tr>
              <a:tr h="460788">
                <a:tc>
                  <a:txBody>
                    <a:bodyPr/>
                    <a:lstStyle/>
                    <a:p>
                      <a:pPr algn="ctr"/>
                      <a:r>
                        <a:rPr kumimoji="1" lang="en-US" altLang="ja-JP" dirty="0"/>
                        <a:t>01</a:t>
                      </a:r>
                      <a:endParaRPr kumimoji="1" lang="ja-JP" altLang="en-US" dirty="0"/>
                    </a:p>
                  </a:txBody>
                  <a:tcPr/>
                </a:tc>
                <a:tc>
                  <a:txBody>
                    <a:bodyPr/>
                    <a:lstStyle/>
                    <a:p>
                      <a:pPr algn="ctr"/>
                      <a:r>
                        <a:rPr kumimoji="1" lang="ja-JP" altLang="en-US" dirty="0"/>
                        <a:t>トップページ</a:t>
                      </a:r>
                    </a:p>
                  </a:txBody>
                  <a:tcPr/>
                </a:tc>
                <a:tc>
                  <a:txBody>
                    <a:bodyPr/>
                    <a:lstStyle/>
                    <a:p>
                      <a:pPr algn="ctr"/>
                      <a:r>
                        <a:rPr kumimoji="1" lang="ja-JP" altLang="en-US" dirty="0"/>
                        <a:t>情報の分類が不明瞭</a:t>
                      </a:r>
                    </a:p>
                  </a:txBody>
                  <a:tcPr/>
                </a:tc>
                <a:tc>
                  <a:txBody>
                    <a:bodyPr/>
                    <a:lstStyle/>
                    <a:p>
                      <a:pPr algn="ctr"/>
                      <a:r>
                        <a:rPr kumimoji="1" lang="en-US" altLang="ja-JP" dirty="0">
                          <a:solidFill>
                            <a:schemeClr val="bg1"/>
                          </a:solidFill>
                        </a:rPr>
                        <a:t>A</a:t>
                      </a:r>
                      <a:endParaRPr kumimoji="1" lang="ja-JP" altLang="en-US" dirty="0">
                        <a:solidFill>
                          <a:schemeClr val="bg1"/>
                        </a:solidFill>
                      </a:endParaRPr>
                    </a:p>
                  </a:txBody>
                  <a:tcPr>
                    <a:solidFill>
                      <a:schemeClr val="accent5"/>
                    </a:solidFill>
                  </a:tcPr>
                </a:tc>
                <a:extLst>
                  <a:ext uri="{0D108BD9-81ED-4DB2-BD59-A6C34878D82A}">
                    <a16:rowId xmlns:a16="http://schemas.microsoft.com/office/drawing/2014/main" val="1426147220"/>
                  </a:ext>
                </a:extLst>
              </a:tr>
              <a:tr h="460788">
                <a:tc>
                  <a:txBody>
                    <a:bodyPr/>
                    <a:lstStyle/>
                    <a:p>
                      <a:pPr algn="ctr"/>
                      <a:r>
                        <a:rPr kumimoji="1" lang="en-US" altLang="ja-JP" dirty="0"/>
                        <a:t>02</a:t>
                      </a:r>
                      <a:endParaRPr kumimoji="1" lang="ja-JP" altLang="en-US" dirty="0"/>
                    </a:p>
                  </a:txBody>
                  <a:tcPr/>
                </a:tc>
                <a:tc>
                  <a:txBody>
                    <a:bodyPr/>
                    <a:lstStyle/>
                    <a:p>
                      <a:pPr algn="ctr"/>
                      <a:r>
                        <a:rPr kumimoji="1" lang="ja-JP" altLang="en-US" dirty="0"/>
                        <a:t>試合選択画面</a:t>
                      </a:r>
                    </a:p>
                  </a:txBody>
                  <a:tcPr/>
                </a:tc>
                <a:tc>
                  <a:txBody>
                    <a:bodyPr/>
                    <a:lstStyle/>
                    <a:p>
                      <a:pPr algn="ctr"/>
                      <a:endParaRPr kumimoji="1" lang="ja-JP" altLang="en-US"/>
                    </a:p>
                  </a:txBody>
                  <a:tcPr/>
                </a:tc>
                <a:tc>
                  <a:txBody>
                    <a:bodyPr/>
                    <a:lstStyle/>
                    <a:p>
                      <a:pPr algn="ctr"/>
                      <a:r>
                        <a:rPr kumimoji="1" lang="en-US" altLang="ja-JP" dirty="0"/>
                        <a:t>B</a:t>
                      </a:r>
                      <a:endParaRPr kumimoji="1" lang="ja-JP" altLang="en-US" dirty="0"/>
                    </a:p>
                  </a:txBody>
                  <a:tcPr/>
                </a:tc>
                <a:extLst>
                  <a:ext uri="{0D108BD9-81ED-4DB2-BD59-A6C34878D82A}">
                    <a16:rowId xmlns:a16="http://schemas.microsoft.com/office/drawing/2014/main" val="645782311"/>
                  </a:ext>
                </a:extLst>
              </a:tr>
              <a:tr h="460788">
                <a:tc>
                  <a:txBody>
                    <a:bodyPr/>
                    <a:lstStyle/>
                    <a:p>
                      <a:pPr algn="ctr"/>
                      <a:r>
                        <a:rPr kumimoji="1" lang="en-US" altLang="ja-JP" dirty="0"/>
                        <a:t>03</a:t>
                      </a:r>
                      <a:endParaRPr kumimoji="1" lang="ja-JP" altLang="en-US" dirty="0"/>
                    </a:p>
                  </a:txBody>
                  <a:tcPr/>
                </a:tc>
                <a:tc>
                  <a:txBody>
                    <a:bodyPr/>
                    <a:lstStyle/>
                    <a:p>
                      <a:pPr algn="ctr"/>
                      <a:r>
                        <a:rPr kumimoji="1" lang="ja-JP" altLang="en-US" dirty="0"/>
                        <a:t>チケット選択画面</a:t>
                      </a:r>
                      <a:r>
                        <a:rPr kumimoji="1" lang="en-US" altLang="ja-JP" dirty="0"/>
                        <a:t>01</a:t>
                      </a:r>
                      <a:endParaRPr kumimoji="1" lang="ja-JP" altLang="en-US" dirty="0"/>
                    </a:p>
                  </a:txBody>
                  <a:tcPr/>
                </a:tc>
                <a:tc>
                  <a:txBody>
                    <a:bodyPr/>
                    <a:lstStyle/>
                    <a:p>
                      <a:pPr algn="ctr"/>
                      <a:endParaRPr kumimoji="1" lang="ja-JP" altLang="en-US" dirty="0"/>
                    </a:p>
                  </a:txBody>
                  <a:tcPr/>
                </a:tc>
                <a:tc>
                  <a:txBody>
                    <a:bodyPr/>
                    <a:lstStyle/>
                    <a:p>
                      <a:pPr algn="ctr"/>
                      <a:r>
                        <a:rPr kumimoji="1" lang="en-US" altLang="ja-JP" dirty="0"/>
                        <a:t>C</a:t>
                      </a:r>
                      <a:endParaRPr kumimoji="1" lang="ja-JP" altLang="en-US" dirty="0"/>
                    </a:p>
                  </a:txBody>
                  <a:tcPr/>
                </a:tc>
                <a:extLst>
                  <a:ext uri="{0D108BD9-81ED-4DB2-BD59-A6C34878D82A}">
                    <a16:rowId xmlns:a16="http://schemas.microsoft.com/office/drawing/2014/main" val="720010880"/>
                  </a:ext>
                </a:extLst>
              </a:tr>
              <a:tr h="460788">
                <a:tc>
                  <a:txBody>
                    <a:bodyPr/>
                    <a:lstStyle/>
                    <a:p>
                      <a:pPr algn="ctr"/>
                      <a:r>
                        <a:rPr kumimoji="1" lang="en-US" altLang="ja-JP" dirty="0"/>
                        <a:t>04</a:t>
                      </a:r>
                      <a:endParaRPr kumimoji="1" lang="ja-JP" altLang="en-US" dirty="0"/>
                    </a:p>
                  </a:txBody>
                  <a:tcPr/>
                </a:tc>
                <a:tc>
                  <a:txBody>
                    <a:bodyPr/>
                    <a:lstStyle/>
                    <a:p>
                      <a:pPr algn="ctr"/>
                      <a:r>
                        <a:rPr kumimoji="1" lang="ja-JP" altLang="en-US" dirty="0"/>
                        <a:t>チケット選択画面</a:t>
                      </a:r>
                      <a:r>
                        <a:rPr kumimoji="1" lang="en-US" altLang="ja-JP" dirty="0"/>
                        <a:t>02</a:t>
                      </a:r>
                      <a:endParaRPr kumimoji="1" lang="ja-JP" altLang="en-US" dirty="0"/>
                    </a:p>
                  </a:txBody>
                  <a:tcPr/>
                </a:tc>
                <a:tc>
                  <a:txBody>
                    <a:bodyPr/>
                    <a:lstStyle/>
                    <a:p>
                      <a:pPr algn="ctr"/>
                      <a:endParaRPr kumimoji="1" lang="ja-JP" altLang="en-US"/>
                    </a:p>
                  </a:txBody>
                  <a:tcPr/>
                </a:tc>
                <a:tc>
                  <a:txBody>
                    <a:bodyPr/>
                    <a:lstStyle/>
                    <a:p>
                      <a:pPr algn="ctr"/>
                      <a:r>
                        <a:rPr kumimoji="1" lang="en-US" altLang="ja-JP" dirty="0"/>
                        <a:t>A</a:t>
                      </a:r>
                      <a:endParaRPr kumimoji="1" lang="ja-JP" altLang="en-US" dirty="0"/>
                    </a:p>
                  </a:txBody>
                  <a:tcPr>
                    <a:solidFill>
                      <a:schemeClr val="accent5"/>
                    </a:solidFill>
                  </a:tcPr>
                </a:tc>
                <a:extLst>
                  <a:ext uri="{0D108BD9-81ED-4DB2-BD59-A6C34878D82A}">
                    <a16:rowId xmlns:a16="http://schemas.microsoft.com/office/drawing/2014/main" val="571486101"/>
                  </a:ext>
                </a:extLst>
              </a:tr>
              <a:tr h="460788">
                <a:tc>
                  <a:txBody>
                    <a:bodyPr/>
                    <a:lstStyle/>
                    <a:p>
                      <a:pPr algn="ctr"/>
                      <a:r>
                        <a:rPr kumimoji="1" lang="en-US" altLang="ja-JP" dirty="0"/>
                        <a:t>05</a:t>
                      </a:r>
                      <a:endParaRPr kumimoji="1" lang="ja-JP" altLang="en-US" dirty="0"/>
                    </a:p>
                  </a:txBody>
                  <a:tcPr/>
                </a:tc>
                <a:tc>
                  <a:txBody>
                    <a:bodyPr/>
                    <a:lstStyle/>
                    <a:p>
                      <a:pPr algn="ctr"/>
                      <a:r>
                        <a:rPr kumimoji="1" lang="ja-JP" altLang="en-US" dirty="0"/>
                        <a:t>カート画面</a:t>
                      </a:r>
                    </a:p>
                  </a:txBody>
                  <a:tcPr/>
                </a:tc>
                <a:tc>
                  <a:txBody>
                    <a:bodyPr/>
                    <a:lstStyle/>
                    <a:p>
                      <a:pPr algn="ctr"/>
                      <a:endParaRPr kumimoji="1" lang="ja-JP" altLang="en-US"/>
                    </a:p>
                  </a:txBody>
                  <a:tcPr/>
                </a:tc>
                <a:tc>
                  <a:txBody>
                    <a:bodyPr/>
                    <a:lstStyle/>
                    <a:p>
                      <a:pPr algn="ctr"/>
                      <a:r>
                        <a:rPr kumimoji="1" lang="en-US" altLang="ja-JP" dirty="0"/>
                        <a:t>A</a:t>
                      </a:r>
                      <a:endParaRPr kumimoji="1" lang="ja-JP" altLang="en-US" dirty="0"/>
                    </a:p>
                  </a:txBody>
                  <a:tcPr>
                    <a:solidFill>
                      <a:schemeClr val="accent5"/>
                    </a:solidFill>
                  </a:tcPr>
                </a:tc>
                <a:extLst>
                  <a:ext uri="{0D108BD9-81ED-4DB2-BD59-A6C34878D82A}">
                    <a16:rowId xmlns:a16="http://schemas.microsoft.com/office/drawing/2014/main" val="3223162775"/>
                  </a:ext>
                </a:extLst>
              </a:tr>
            </a:tbl>
          </a:graphicData>
        </a:graphic>
      </p:graphicFrame>
      <p:sp>
        <p:nvSpPr>
          <p:cNvPr id="6" name="テキスト ボックス 5">
            <a:extLst>
              <a:ext uri="{FF2B5EF4-FFF2-40B4-BE49-F238E27FC236}">
                <a16:creationId xmlns:a16="http://schemas.microsoft.com/office/drawing/2014/main" id="{9ED63C0D-5486-292D-4FEE-AB7EC0470F91}"/>
              </a:ext>
            </a:extLst>
          </p:cNvPr>
          <p:cNvSpPr txBox="1"/>
          <p:nvPr/>
        </p:nvSpPr>
        <p:spPr>
          <a:xfrm>
            <a:off x="339725" y="1842449"/>
            <a:ext cx="9221788" cy="1169551"/>
          </a:xfrm>
          <a:prstGeom prst="rect">
            <a:avLst/>
          </a:prstGeom>
          <a:noFill/>
        </p:spPr>
        <p:txBody>
          <a:bodyPr wrap="square">
            <a:spAutoFit/>
          </a:bodyPr>
          <a:lstStyle/>
          <a:p>
            <a:r>
              <a:rPr kumimoji="1" lang="ja-JP" altLang="en-US" sz="1400" dirty="0">
                <a:latin typeface="+mn-ea"/>
                <a:ea typeface="+mn-ea"/>
              </a:rPr>
              <a:t>各問題点にクラス分けを行い一覧にまとめました。</a:t>
            </a:r>
            <a:br>
              <a:rPr kumimoji="1" lang="en-US" altLang="ja-JP" sz="1400" dirty="0">
                <a:latin typeface="+mn-ea"/>
                <a:ea typeface="+mn-ea"/>
              </a:rPr>
            </a:br>
            <a:r>
              <a:rPr kumimoji="1" lang="ja-JP" altLang="en-US" sz="1400" dirty="0">
                <a:latin typeface="+mn-ea"/>
                <a:ea typeface="+mn-ea"/>
              </a:rPr>
              <a:t>知名度の度合いについては以下を参照。</a:t>
            </a:r>
            <a:br>
              <a:rPr kumimoji="1" lang="en-US" altLang="ja-JP" sz="1400" dirty="0">
                <a:latin typeface="+mn-ea"/>
                <a:ea typeface="+mn-ea"/>
              </a:rPr>
            </a:br>
            <a:br>
              <a:rPr kumimoji="1" lang="en-US" altLang="ja-JP" sz="1400" dirty="0">
                <a:latin typeface="+mn-ea"/>
                <a:ea typeface="+mn-ea"/>
              </a:rPr>
            </a:br>
            <a:r>
              <a:rPr kumimoji="1" lang="en-US" altLang="ja-JP" sz="1400" dirty="0">
                <a:latin typeface="+mn-ea"/>
                <a:ea typeface="+mn-ea"/>
              </a:rPr>
              <a:t>A </a:t>
            </a:r>
            <a:r>
              <a:rPr lang="ja-JP" altLang="en-US" sz="1400" dirty="0">
                <a:latin typeface="+mn-ea"/>
                <a:ea typeface="+mn-ea"/>
              </a:rPr>
              <a:t>→ </a:t>
            </a:r>
            <a:r>
              <a:rPr kumimoji="1" lang="ja-JP" altLang="en-US" sz="1400" dirty="0">
                <a:latin typeface="+mn-ea"/>
                <a:ea typeface="+mn-ea"/>
              </a:rPr>
              <a:t>最重要　</a:t>
            </a:r>
            <a:r>
              <a:rPr kumimoji="1" lang="en-US" altLang="ja-JP" sz="1400" dirty="0">
                <a:latin typeface="+mn-ea"/>
                <a:ea typeface="+mn-ea"/>
              </a:rPr>
              <a:t>B </a:t>
            </a:r>
            <a:r>
              <a:rPr lang="ja-JP" altLang="en-US" sz="1400" dirty="0">
                <a:latin typeface="+mn-ea"/>
                <a:ea typeface="+mn-ea"/>
              </a:rPr>
              <a:t>→ 重要　</a:t>
            </a:r>
            <a:r>
              <a:rPr lang="en-US" altLang="ja-JP" sz="1400" dirty="0">
                <a:latin typeface="+mn-ea"/>
                <a:ea typeface="+mn-ea"/>
              </a:rPr>
              <a:t>C </a:t>
            </a:r>
            <a:r>
              <a:rPr lang="ja-JP" altLang="en-US" sz="1400" dirty="0">
                <a:latin typeface="+mn-ea"/>
                <a:ea typeface="+mn-ea"/>
              </a:rPr>
              <a:t>→ 普通　　ここは本を見て重要度のランク付けを調整</a:t>
            </a:r>
            <a:endParaRPr kumimoji="1" lang="en-US" altLang="ja-JP" sz="1400" dirty="0">
              <a:latin typeface="+mn-ea"/>
              <a:ea typeface="+mn-ea"/>
            </a:endParaRPr>
          </a:p>
          <a:p>
            <a:endParaRPr kumimoji="1" lang="ja-JP" altLang="en-US" sz="1400" dirty="0">
              <a:latin typeface="+mn-ea"/>
              <a:ea typeface="+mn-ea"/>
            </a:endParaRPr>
          </a:p>
        </p:txBody>
      </p:sp>
    </p:spTree>
    <p:extLst>
      <p:ext uri="{BB962C8B-B14F-4D97-AF65-F5344CB8AC3E}">
        <p14:creationId xmlns:p14="http://schemas.microsoft.com/office/powerpoint/2010/main" val="106710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図 56" descr="グラフィカル ユーザー インターフェイス&#10;&#10;AI によって生成されたコンテンツは間違っている可能性があります。">
            <a:extLst>
              <a:ext uri="{FF2B5EF4-FFF2-40B4-BE49-F238E27FC236}">
                <a16:creationId xmlns:a16="http://schemas.microsoft.com/office/drawing/2014/main" id="{BBD8EF8F-AA83-2B35-2F46-4087E3836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13" name="テキスト プレースホルダー 12"/>
          <p:cNvSpPr>
            <a:spLocks noGrp="1"/>
          </p:cNvSpPr>
          <p:nvPr>
            <p:ph type="body" sz="quarter" idx="14"/>
          </p:nvPr>
        </p:nvSpPr>
        <p:spPr>
          <a:xfrm>
            <a:off x="0" y="466725"/>
            <a:ext cx="9905999" cy="453183"/>
          </a:xfrm>
        </p:spPr>
        <p:txBody>
          <a:bodyPr/>
          <a:lstStyle/>
          <a:p>
            <a:r>
              <a:rPr lang="en-US" altLang="ja-JP" dirty="0">
                <a:latin typeface="+mn-ea"/>
              </a:rPr>
              <a:t>01</a:t>
            </a:r>
            <a:r>
              <a:rPr lang="ja-JP" altLang="en-US" dirty="0">
                <a:latin typeface="+mn-ea"/>
              </a:rPr>
              <a:t>　</a:t>
            </a:r>
            <a:r>
              <a:rPr lang="en-US" altLang="ja-JP" dirty="0">
                <a:latin typeface="+mn-ea"/>
              </a:rPr>
              <a:t>TOP</a:t>
            </a:r>
            <a:r>
              <a:rPr lang="ja-JP" altLang="en-US" dirty="0">
                <a:latin typeface="+mn-ea"/>
              </a:rPr>
              <a:t>ページ</a:t>
            </a:r>
            <a:endParaRPr kumimoji="1" lang="ja-JP" altLang="en-US" dirty="0"/>
          </a:p>
        </p:txBody>
      </p:sp>
      <p:sp>
        <p:nvSpPr>
          <p:cNvPr id="10" name="テキスト プレースホルダー 10">
            <a:extLst>
              <a:ext uri="{FF2B5EF4-FFF2-40B4-BE49-F238E27FC236}">
                <a16:creationId xmlns:a16="http://schemas.microsoft.com/office/drawing/2014/main" id="{A31492A6-7B19-3005-4D59-063C092E9659}"/>
              </a:ext>
            </a:extLst>
          </p:cNvPr>
          <p:cNvSpPr>
            <a:spLocks noGrp="1"/>
          </p:cNvSpPr>
          <p:nvPr>
            <p:ph type="body" sz="quarter" idx="12"/>
          </p:nvPr>
        </p:nvSpPr>
        <p:spPr>
          <a:xfrm>
            <a:off x="2961627" y="1901828"/>
            <a:ext cx="6450596" cy="560263"/>
          </a:xfrm>
        </p:spPr>
        <p:txBody>
          <a:bodyPr/>
          <a:lstStyle/>
          <a:p>
            <a:r>
              <a:rPr lang="ja-JP" altLang="en-US" b="1" dirty="0">
                <a:latin typeface="+mj-ea"/>
                <a:ea typeface="+mj-ea"/>
              </a:rPr>
              <a:t>ここにテキストを書く</a:t>
            </a:r>
            <a:endParaRPr lang="en-US" altLang="ja-JP" b="1" dirty="0">
              <a:latin typeface="+mj-ea"/>
              <a:ea typeface="+mj-ea"/>
            </a:endParaRPr>
          </a:p>
        </p:txBody>
      </p:sp>
      <p:sp>
        <p:nvSpPr>
          <p:cNvPr id="23" name="正方形/長方形 22">
            <a:extLst>
              <a:ext uri="{FF2B5EF4-FFF2-40B4-BE49-F238E27FC236}">
                <a16:creationId xmlns:a16="http://schemas.microsoft.com/office/drawing/2014/main" id="{7CC22E68-29EE-D9C1-6FCF-C6A4438157D7}"/>
              </a:ext>
            </a:extLst>
          </p:cNvPr>
          <p:cNvSpPr/>
          <p:nvPr/>
        </p:nvSpPr>
        <p:spPr bwMode="auto">
          <a:xfrm>
            <a:off x="411101" y="2910468"/>
            <a:ext cx="2202024" cy="312234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A44FE897-10BF-5403-3B1D-51623B7A0AC5}"/>
              </a:ext>
            </a:extLst>
          </p:cNvPr>
          <p:cNvSpPr txBox="1"/>
          <p:nvPr/>
        </p:nvSpPr>
        <p:spPr>
          <a:xfrm>
            <a:off x="2961626" y="3094405"/>
            <a:ext cx="6450597" cy="646331"/>
          </a:xfrm>
          <a:prstGeom prst="rect">
            <a:avLst/>
          </a:prstGeom>
          <a:noFill/>
        </p:spPr>
        <p:txBody>
          <a:bodyPr wrap="square">
            <a:spAutoFit/>
          </a:bodyPr>
          <a:lstStyle/>
          <a:p>
            <a:r>
              <a:rPr kumimoji="1" lang="en-US" altLang="ja-JP" sz="1200" dirty="0">
                <a:latin typeface="+mn-ea"/>
                <a:ea typeface="+mn-ea"/>
              </a:rPr>
              <a:t>AWAY</a:t>
            </a:r>
            <a:r>
              <a:rPr kumimoji="1" lang="ja-JP" altLang="en-US" sz="1200" dirty="0">
                <a:latin typeface="+mn-ea"/>
                <a:ea typeface="+mn-ea"/>
              </a:rPr>
              <a:t>の視認性が低いため、一覧を表示するまでに時間がかかってしまう。</a:t>
            </a:r>
            <a:br>
              <a:rPr kumimoji="1" lang="en-US" altLang="ja-JP" sz="1200" dirty="0">
                <a:latin typeface="+mn-ea"/>
                <a:ea typeface="+mn-ea"/>
              </a:rPr>
            </a:br>
            <a:r>
              <a:rPr lang="ja-JP" altLang="en-US" sz="1200" dirty="0">
                <a:latin typeface="+mn-ea"/>
                <a:ea typeface="+mn-ea"/>
              </a:rPr>
              <a:t>ユーザーが試合の詳細を知らない場合、たどり着くまでにストレスをかけてしまう。</a:t>
            </a:r>
            <a:br>
              <a:rPr lang="en-US" altLang="ja-JP" sz="1200" dirty="0">
                <a:latin typeface="+mn-ea"/>
                <a:ea typeface="+mn-ea"/>
              </a:rPr>
            </a:br>
            <a:r>
              <a:rPr lang="ja-JP" altLang="en-US" sz="1200" dirty="0">
                <a:latin typeface="+mn-ea"/>
                <a:ea typeface="+mn-ea"/>
              </a:rPr>
              <a:t>また、タブを使用していることで初期表示では</a:t>
            </a:r>
            <a:r>
              <a:rPr lang="en-US" altLang="ja-JP" sz="1200" dirty="0">
                <a:latin typeface="+mn-ea"/>
                <a:ea typeface="+mn-ea"/>
              </a:rPr>
              <a:t>AWAY</a:t>
            </a:r>
            <a:r>
              <a:rPr lang="ja-JP" altLang="en-US" sz="1200" dirty="0">
                <a:latin typeface="+mn-ea"/>
                <a:ea typeface="+mn-ea"/>
              </a:rPr>
              <a:t>試合は確認できない。</a:t>
            </a:r>
            <a:endParaRPr kumimoji="1" lang="en-US" altLang="ja-JP" sz="1200" dirty="0">
              <a:latin typeface="+mn-ea"/>
              <a:ea typeface="+mn-ea"/>
            </a:endParaRPr>
          </a:p>
        </p:txBody>
      </p:sp>
      <p:sp>
        <p:nvSpPr>
          <p:cNvPr id="34" name="正方形/長方形 33">
            <a:extLst>
              <a:ext uri="{FF2B5EF4-FFF2-40B4-BE49-F238E27FC236}">
                <a16:creationId xmlns:a16="http://schemas.microsoft.com/office/drawing/2014/main" id="{99776BF8-14DC-DD30-43F7-6263A37DB193}"/>
              </a:ext>
            </a:extLst>
          </p:cNvPr>
          <p:cNvSpPr/>
          <p:nvPr/>
        </p:nvSpPr>
        <p:spPr bwMode="auto">
          <a:xfrm>
            <a:off x="2961626" y="2740209"/>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5" name="テキスト プレースホルダー 2">
            <a:extLst>
              <a:ext uri="{FF2B5EF4-FFF2-40B4-BE49-F238E27FC236}">
                <a16:creationId xmlns:a16="http://schemas.microsoft.com/office/drawing/2014/main" id="{292AF698-CD5B-43BB-258C-8E22A69FDD17}"/>
              </a:ext>
            </a:extLst>
          </p:cNvPr>
          <p:cNvSpPr txBox="1">
            <a:spLocks/>
          </p:cNvSpPr>
          <p:nvPr/>
        </p:nvSpPr>
        <p:spPr>
          <a:xfrm>
            <a:off x="2961626" y="27402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9D92DF87-F224-6F03-4633-4E2BCD40CB67}"/>
              </a:ext>
            </a:extLst>
          </p:cNvPr>
          <p:cNvSpPr txBox="1"/>
          <p:nvPr/>
        </p:nvSpPr>
        <p:spPr>
          <a:xfrm>
            <a:off x="2961627" y="4284663"/>
            <a:ext cx="6450596" cy="461665"/>
          </a:xfrm>
          <a:prstGeom prst="rect">
            <a:avLst/>
          </a:prstGeom>
          <a:noFill/>
        </p:spPr>
        <p:txBody>
          <a:bodyPr wrap="square">
            <a:spAutoFit/>
          </a:bodyPr>
          <a:lstStyle/>
          <a:p>
            <a:r>
              <a:rPr kumimoji="1" lang="ja-JP" altLang="en-US" sz="1200" dirty="0">
                <a:latin typeface="+mn-ea"/>
                <a:ea typeface="+mn-ea"/>
              </a:rPr>
              <a:t>駐車場チケットと試合チケットが同じレベル感で表示されているため、わかりづらい。</a:t>
            </a:r>
            <a:endParaRPr kumimoji="1" lang="en-US" altLang="ja-JP" sz="1200" dirty="0">
              <a:latin typeface="+mn-ea"/>
              <a:ea typeface="+mn-ea"/>
            </a:endParaRPr>
          </a:p>
          <a:p>
            <a:r>
              <a:rPr lang="ja-JP" altLang="en-US" sz="1200" dirty="0">
                <a:latin typeface="+mn-ea"/>
                <a:ea typeface="+mn-ea"/>
              </a:rPr>
              <a:t>チケット購入を目的としているユーザーを困惑させてしまう。</a:t>
            </a:r>
            <a:endParaRPr kumimoji="1" lang="en-US" altLang="ja-JP" sz="1200" dirty="0">
              <a:latin typeface="+mn-ea"/>
              <a:ea typeface="+mn-ea"/>
            </a:endParaRPr>
          </a:p>
        </p:txBody>
      </p:sp>
      <p:sp>
        <p:nvSpPr>
          <p:cNvPr id="43" name="正方形/長方形 42">
            <a:extLst>
              <a:ext uri="{FF2B5EF4-FFF2-40B4-BE49-F238E27FC236}">
                <a16:creationId xmlns:a16="http://schemas.microsoft.com/office/drawing/2014/main" id="{2C4E9D49-92A8-1070-01C3-9069F9D5CE07}"/>
              </a:ext>
            </a:extLst>
          </p:cNvPr>
          <p:cNvSpPr/>
          <p:nvPr/>
        </p:nvSpPr>
        <p:spPr bwMode="auto">
          <a:xfrm>
            <a:off x="2961626" y="3929653"/>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4" name="テキスト プレースホルダー 2">
            <a:extLst>
              <a:ext uri="{FF2B5EF4-FFF2-40B4-BE49-F238E27FC236}">
                <a16:creationId xmlns:a16="http://schemas.microsoft.com/office/drawing/2014/main" id="{B63631E0-9103-A899-A928-60773B7E2F55}"/>
              </a:ext>
            </a:extLst>
          </p:cNvPr>
          <p:cNvSpPr txBox="1">
            <a:spLocks/>
          </p:cNvSpPr>
          <p:nvPr/>
        </p:nvSpPr>
        <p:spPr>
          <a:xfrm>
            <a:off x="2961626" y="3930467"/>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  </a:t>
            </a:r>
          </a:p>
        </p:txBody>
      </p:sp>
      <p:sp>
        <p:nvSpPr>
          <p:cNvPr id="45" name="テキスト ボックス 44">
            <a:extLst>
              <a:ext uri="{FF2B5EF4-FFF2-40B4-BE49-F238E27FC236}">
                <a16:creationId xmlns:a16="http://schemas.microsoft.com/office/drawing/2014/main" id="{FB6C4945-E3F7-BF2F-D28E-0991BE705480}"/>
              </a:ext>
            </a:extLst>
          </p:cNvPr>
          <p:cNvSpPr txBox="1"/>
          <p:nvPr/>
        </p:nvSpPr>
        <p:spPr>
          <a:xfrm>
            <a:off x="2961627" y="5474108"/>
            <a:ext cx="6450596" cy="461665"/>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各項目、色違いの四角形を使用しチケットの種類の区分けをしているが、各色が何を意味するかが未記載のためユーザーにとって不必要な情報となっている</a:t>
            </a:r>
            <a:endParaRPr kumimoji="1" lang="en-US" altLang="ja-JP" sz="1200" dirty="0">
              <a:latin typeface="+mn-ea"/>
              <a:ea typeface="+mn-ea"/>
            </a:endParaRPr>
          </a:p>
        </p:txBody>
      </p:sp>
      <p:sp>
        <p:nvSpPr>
          <p:cNvPr id="46" name="正方形/長方形 45">
            <a:extLst>
              <a:ext uri="{FF2B5EF4-FFF2-40B4-BE49-F238E27FC236}">
                <a16:creationId xmlns:a16="http://schemas.microsoft.com/office/drawing/2014/main" id="{9D512C4E-C759-7252-25E8-5466F942626D}"/>
              </a:ext>
            </a:extLst>
          </p:cNvPr>
          <p:cNvSpPr/>
          <p:nvPr/>
        </p:nvSpPr>
        <p:spPr bwMode="auto">
          <a:xfrm>
            <a:off x="2961626" y="5119098"/>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7" name="テキスト プレースホルダー 2">
            <a:extLst>
              <a:ext uri="{FF2B5EF4-FFF2-40B4-BE49-F238E27FC236}">
                <a16:creationId xmlns:a16="http://schemas.microsoft.com/office/drawing/2014/main" id="{47A96D2A-1D13-B846-1301-7D0F9E972202}"/>
              </a:ext>
            </a:extLst>
          </p:cNvPr>
          <p:cNvSpPr txBox="1">
            <a:spLocks/>
          </p:cNvSpPr>
          <p:nvPr/>
        </p:nvSpPr>
        <p:spPr>
          <a:xfrm>
            <a:off x="2961626" y="5119912"/>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③ 情報の曖昧さ </a:t>
            </a:r>
          </a:p>
        </p:txBody>
      </p:sp>
      <p:sp>
        <p:nvSpPr>
          <p:cNvPr id="48" name="テキスト プレースホルダー 10">
            <a:extLst>
              <a:ext uri="{FF2B5EF4-FFF2-40B4-BE49-F238E27FC236}">
                <a16:creationId xmlns:a16="http://schemas.microsoft.com/office/drawing/2014/main" id="{6090A37F-331F-6B75-B287-E389AA44C0C7}"/>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49" name="楕円 48">
            <a:extLst>
              <a:ext uri="{FF2B5EF4-FFF2-40B4-BE49-F238E27FC236}">
                <a16:creationId xmlns:a16="http://schemas.microsoft.com/office/drawing/2014/main" id="{14C926B8-391F-6FD0-FCB7-CE7D3182913D}"/>
              </a:ext>
            </a:extLst>
          </p:cNvPr>
          <p:cNvSpPr/>
          <p:nvPr/>
        </p:nvSpPr>
        <p:spPr bwMode="auto">
          <a:xfrm>
            <a:off x="219619" y="2719049"/>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D62F8E88-D673-B011-7846-2BB035643F5E}"/>
              </a:ext>
            </a:extLst>
          </p:cNvPr>
          <p:cNvSpPr txBox="1"/>
          <p:nvPr/>
        </p:nvSpPr>
        <p:spPr>
          <a:xfrm>
            <a:off x="249037" y="2763458"/>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Tree>
    <p:extLst>
      <p:ext uri="{BB962C8B-B14F-4D97-AF65-F5344CB8AC3E}">
        <p14:creationId xmlns:p14="http://schemas.microsoft.com/office/powerpoint/2010/main" val="242749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50AC-2863-D731-9E84-739AE7F06B32}"/>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9D305A3C-68B7-D888-81F0-89488445686D}"/>
              </a:ext>
            </a:extLst>
          </p:cNvPr>
          <p:cNvSpPr>
            <a:spLocks noGrp="1"/>
          </p:cNvSpPr>
          <p:nvPr>
            <p:ph type="body" sz="quarter" idx="14"/>
          </p:nvPr>
        </p:nvSpPr>
        <p:spPr>
          <a:xfrm>
            <a:off x="0" y="466725"/>
            <a:ext cx="9905999" cy="453183"/>
          </a:xfrm>
        </p:spPr>
        <p:txBody>
          <a:bodyPr/>
          <a:lstStyle/>
          <a:p>
            <a:r>
              <a:rPr lang="en-US" altLang="ja-JP" dirty="0">
                <a:latin typeface="+mn-ea"/>
              </a:rPr>
              <a:t>02</a:t>
            </a:r>
            <a:r>
              <a:rPr lang="ja-JP" altLang="en-US" dirty="0">
                <a:latin typeface="+mn-ea"/>
              </a:rPr>
              <a:t>　試合選択画面</a:t>
            </a:r>
            <a:endParaRPr kumimoji="1" lang="ja-JP" altLang="en-US" dirty="0"/>
          </a:p>
        </p:txBody>
      </p:sp>
      <p:sp>
        <p:nvSpPr>
          <p:cNvPr id="10" name="テキスト プレースホルダー 10">
            <a:extLst>
              <a:ext uri="{FF2B5EF4-FFF2-40B4-BE49-F238E27FC236}">
                <a16:creationId xmlns:a16="http://schemas.microsoft.com/office/drawing/2014/main" id="{4DFD00CB-3810-A610-E540-8DA03ECD7627}"/>
              </a:ext>
            </a:extLst>
          </p:cNvPr>
          <p:cNvSpPr>
            <a:spLocks noGrp="1"/>
          </p:cNvSpPr>
          <p:nvPr>
            <p:ph type="body" sz="quarter" idx="12"/>
          </p:nvPr>
        </p:nvSpPr>
        <p:spPr>
          <a:xfrm>
            <a:off x="2961627" y="1901828"/>
            <a:ext cx="6450596" cy="560263"/>
          </a:xfrm>
        </p:spPr>
        <p:txBody>
          <a:bodyPr/>
          <a:lstStyle/>
          <a:p>
            <a:r>
              <a:rPr lang="ja-JP" altLang="en-US" b="1" dirty="0">
                <a:effectLst/>
                <a:latin typeface="+mj-ea"/>
                <a:ea typeface="+mj-ea"/>
              </a:rPr>
              <a:t>情報の分類が不明瞭であり、利用者が目的のチケットや情報に素早く辿り着くことが困難</a:t>
            </a:r>
            <a:endParaRPr lang="en-US" altLang="ja-JP" b="1" dirty="0">
              <a:latin typeface="+mj-ea"/>
              <a:ea typeface="+mj-ea"/>
            </a:endParaRPr>
          </a:p>
        </p:txBody>
      </p:sp>
      <p:pic>
        <p:nvPicPr>
          <p:cNvPr id="22" name="図 21"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3BDD44E5-C124-532E-8966-8A9284BB8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23" name="正方形/長方形 22">
            <a:extLst>
              <a:ext uri="{FF2B5EF4-FFF2-40B4-BE49-F238E27FC236}">
                <a16:creationId xmlns:a16="http://schemas.microsoft.com/office/drawing/2014/main" id="{7400BB4E-4077-0CE1-0A1F-8AFFC2932847}"/>
              </a:ext>
            </a:extLst>
          </p:cNvPr>
          <p:cNvSpPr/>
          <p:nvPr/>
        </p:nvSpPr>
        <p:spPr bwMode="auto">
          <a:xfrm>
            <a:off x="411101" y="3979707"/>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4" name="正方形/長方形 23">
            <a:extLst>
              <a:ext uri="{FF2B5EF4-FFF2-40B4-BE49-F238E27FC236}">
                <a16:creationId xmlns:a16="http://schemas.microsoft.com/office/drawing/2014/main" id="{8975765A-771C-D4A2-8FCA-58952AB8E145}"/>
              </a:ext>
            </a:extLst>
          </p:cNvPr>
          <p:cNvSpPr/>
          <p:nvPr/>
        </p:nvSpPr>
        <p:spPr bwMode="auto">
          <a:xfrm>
            <a:off x="411101" y="5090182"/>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7" name="正方形/長方形 26">
            <a:extLst>
              <a:ext uri="{FF2B5EF4-FFF2-40B4-BE49-F238E27FC236}">
                <a16:creationId xmlns:a16="http://schemas.microsoft.com/office/drawing/2014/main" id="{0529B9F3-1A4E-B3B8-CE97-83E228B4859C}"/>
              </a:ext>
            </a:extLst>
          </p:cNvPr>
          <p:cNvSpPr/>
          <p:nvPr/>
        </p:nvSpPr>
        <p:spPr bwMode="auto">
          <a:xfrm>
            <a:off x="531844" y="4527295"/>
            <a:ext cx="251926" cy="251926"/>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C488369A-3439-C540-8C8E-1AC4370F4FA3}"/>
              </a:ext>
            </a:extLst>
          </p:cNvPr>
          <p:cNvSpPr txBox="1"/>
          <p:nvPr/>
        </p:nvSpPr>
        <p:spPr>
          <a:xfrm>
            <a:off x="2961626" y="3094405"/>
            <a:ext cx="6450597" cy="646331"/>
          </a:xfrm>
          <a:prstGeom prst="rect">
            <a:avLst/>
          </a:prstGeom>
          <a:noFill/>
        </p:spPr>
        <p:txBody>
          <a:bodyPr wrap="square">
            <a:spAutoFit/>
          </a:bodyPr>
          <a:lstStyle/>
          <a:p>
            <a:r>
              <a:rPr kumimoji="1" lang="en-US" altLang="ja-JP" sz="1200" dirty="0">
                <a:latin typeface="+mn-ea"/>
                <a:ea typeface="+mn-ea"/>
              </a:rPr>
              <a:t>AWAY</a:t>
            </a:r>
            <a:r>
              <a:rPr kumimoji="1" lang="ja-JP" altLang="en-US" sz="1200" dirty="0">
                <a:latin typeface="+mn-ea"/>
                <a:ea typeface="+mn-ea"/>
              </a:rPr>
              <a:t>の視認性が低いため、一覧を表示するまでに時間がかかってしまう。</a:t>
            </a:r>
            <a:br>
              <a:rPr kumimoji="1" lang="en-US" altLang="ja-JP" sz="1200" dirty="0">
                <a:latin typeface="+mn-ea"/>
                <a:ea typeface="+mn-ea"/>
              </a:rPr>
            </a:br>
            <a:r>
              <a:rPr lang="ja-JP" altLang="en-US" sz="1200" dirty="0">
                <a:latin typeface="+mn-ea"/>
                <a:ea typeface="+mn-ea"/>
              </a:rPr>
              <a:t>ユーザーが試合の詳細を知らない場合、たどり着くまでにストレスをかけてしまう。</a:t>
            </a:r>
            <a:br>
              <a:rPr lang="en-US" altLang="ja-JP" sz="1200" dirty="0">
                <a:latin typeface="+mn-ea"/>
                <a:ea typeface="+mn-ea"/>
              </a:rPr>
            </a:br>
            <a:r>
              <a:rPr lang="ja-JP" altLang="en-US" sz="1200" dirty="0">
                <a:latin typeface="+mn-ea"/>
                <a:ea typeface="+mn-ea"/>
              </a:rPr>
              <a:t>また、タブを使用していることで初期表示では</a:t>
            </a:r>
            <a:r>
              <a:rPr lang="en-US" altLang="ja-JP" sz="1200" dirty="0">
                <a:latin typeface="+mn-ea"/>
                <a:ea typeface="+mn-ea"/>
              </a:rPr>
              <a:t>AWAY</a:t>
            </a:r>
            <a:r>
              <a:rPr lang="ja-JP" altLang="en-US" sz="1200" dirty="0">
                <a:latin typeface="+mn-ea"/>
                <a:ea typeface="+mn-ea"/>
              </a:rPr>
              <a:t>試合は確認できない。</a:t>
            </a:r>
            <a:endParaRPr kumimoji="1" lang="en-US" altLang="ja-JP" sz="1200" dirty="0">
              <a:latin typeface="+mn-ea"/>
              <a:ea typeface="+mn-ea"/>
            </a:endParaRPr>
          </a:p>
        </p:txBody>
      </p:sp>
      <p:sp>
        <p:nvSpPr>
          <p:cNvPr id="34" name="正方形/長方形 33">
            <a:extLst>
              <a:ext uri="{FF2B5EF4-FFF2-40B4-BE49-F238E27FC236}">
                <a16:creationId xmlns:a16="http://schemas.microsoft.com/office/drawing/2014/main" id="{74B0ECC3-AB9E-0CEF-BEEF-B9ACCDFE99A2}"/>
              </a:ext>
            </a:extLst>
          </p:cNvPr>
          <p:cNvSpPr/>
          <p:nvPr/>
        </p:nvSpPr>
        <p:spPr bwMode="auto">
          <a:xfrm>
            <a:off x="2961626" y="2740209"/>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5" name="テキスト プレースホルダー 2">
            <a:extLst>
              <a:ext uri="{FF2B5EF4-FFF2-40B4-BE49-F238E27FC236}">
                <a16:creationId xmlns:a16="http://schemas.microsoft.com/office/drawing/2014/main" id="{69DAB3FE-C9E2-2881-4D94-18E6723CDC1A}"/>
              </a:ext>
            </a:extLst>
          </p:cNvPr>
          <p:cNvSpPr txBox="1">
            <a:spLocks/>
          </p:cNvSpPr>
          <p:nvPr/>
        </p:nvSpPr>
        <p:spPr>
          <a:xfrm>
            <a:off x="2961626" y="27402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E810321A-F3E1-8B27-EC1C-816449FE07BA}"/>
              </a:ext>
            </a:extLst>
          </p:cNvPr>
          <p:cNvSpPr txBox="1"/>
          <p:nvPr/>
        </p:nvSpPr>
        <p:spPr>
          <a:xfrm>
            <a:off x="2961627" y="4284663"/>
            <a:ext cx="6450596" cy="461665"/>
          </a:xfrm>
          <a:prstGeom prst="rect">
            <a:avLst/>
          </a:prstGeom>
          <a:noFill/>
        </p:spPr>
        <p:txBody>
          <a:bodyPr wrap="square">
            <a:spAutoFit/>
          </a:bodyPr>
          <a:lstStyle/>
          <a:p>
            <a:r>
              <a:rPr kumimoji="1" lang="ja-JP" altLang="en-US" sz="1200" dirty="0">
                <a:latin typeface="+mn-ea"/>
                <a:ea typeface="+mn-ea"/>
              </a:rPr>
              <a:t>駐車場チケットと試合チケットが同じレベル感で表示されているため、わかりづらい。</a:t>
            </a:r>
            <a:endParaRPr kumimoji="1" lang="en-US" altLang="ja-JP" sz="1200" dirty="0">
              <a:latin typeface="+mn-ea"/>
              <a:ea typeface="+mn-ea"/>
            </a:endParaRPr>
          </a:p>
          <a:p>
            <a:r>
              <a:rPr lang="ja-JP" altLang="en-US" sz="1200" dirty="0">
                <a:latin typeface="+mn-ea"/>
                <a:ea typeface="+mn-ea"/>
              </a:rPr>
              <a:t>チケット購入を目的としているユーザーを困惑させてしまう。</a:t>
            </a:r>
            <a:endParaRPr kumimoji="1" lang="en-US" altLang="ja-JP" sz="1200" dirty="0">
              <a:latin typeface="+mn-ea"/>
              <a:ea typeface="+mn-ea"/>
            </a:endParaRPr>
          </a:p>
        </p:txBody>
      </p:sp>
      <p:sp>
        <p:nvSpPr>
          <p:cNvPr id="43" name="正方形/長方形 42">
            <a:extLst>
              <a:ext uri="{FF2B5EF4-FFF2-40B4-BE49-F238E27FC236}">
                <a16:creationId xmlns:a16="http://schemas.microsoft.com/office/drawing/2014/main" id="{37F86EF6-B2E4-0EF6-A565-65992543BAD2}"/>
              </a:ext>
            </a:extLst>
          </p:cNvPr>
          <p:cNvSpPr/>
          <p:nvPr/>
        </p:nvSpPr>
        <p:spPr bwMode="auto">
          <a:xfrm>
            <a:off x="2961626" y="3929653"/>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4" name="テキスト プレースホルダー 2">
            <a:extLst>
              <a:ext uri="{FF2B5EF4-FFF2-40B4-BE49-F238E27FC236}">
                <a16:creationId xmlns:a16="http://schemas.microsoft.com/office/drawing/2014/main" id="{DA35CB9D-9F0F-F8E4-A471-25A355A68593}"/>
              </a:ext>
            </a:extLst>
          </p:cNvPr>
          <p:cNvSpPr txBox="1">
            <a:spLocks/>
          </p:cNvSpPr>
          <p:nvPr/>
        </p:nvSpPr>
        <p:spPr>
          <a:xfrm>
            <a:off x="2961626" y="3930467"/>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  </a:t>
            </a:r>
          </a:p>
        </p:txBody>
      </p:sp>
      <p:sp>
        <p:nvSpPr>
          <p:cNvPr id="45" name="テキスト ボックス 44">
            <a:extLst>
              <a:ext uri="{FF2B5EF4-FFF2-40B4-BE49-F238E27FC236}">
                <a16:creationId xmlns:a16="http://schemas.microsoft.com/office/drawing/2014/main" id="{C3B00387-F4CE-B1C1-200B-AAEB1D694BFF}"/>
              </a:ext>
            </a:extLst>
          </p:cNvPr>
          <p:cNvSpPr txBox="1"/>
          <p:nvPr/>
        </p:nvSpPr>
        <p:spPr>
          <a:xfrm>
            <a:off x="2961627" y="5474108"/>
            <a:ext cx="6450596" cy="461665"/>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各項目、色違いの四角形を使用しチケットの種類の区分けをしているが、各色が何を意味するかが未記載のためユーザーにとって不必要な情報となっている</a:t>
            </a:r>
            <a:endParaRPr kumimoji="1" lang="en-US" altLang="ja-JP" sz="1200" dirty="0">
              <a:latin typeface="+mn-ea"/>
              <a:ea typeface="+mn-ea"/>
            </a:endParaRPr>
          </a:p>
        </p:txBody>
      </p:sp>
      <p:sp>
        <p:nvSpPr>
          <p:cNvPr id="46" name="正方形/長方形 45">
            <a:extLst>
              <a:ext uri="{FF2B5EF4-FFF2-40B4-BE49-F238E27FC236}">
                <a16:creationId xmlns:a16="http://schemas.microsoft.com/office/drawing/2014/main" id="{04C7EB8D-7926-B3CA-1329-CDEB459C3DB8}"/>
              </a:ext>
            </a:extLst>
          </p:cNvPr>
          <p:cNvSpPr/>
          <p:nvPr/>
        </p:nvSpPr>
        <p:spPr bwMode="auto">
          <a:xfrm>
            <a:off x="2961626" y="5119098"/>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7" name="テキスト プレースホルダー 2">
            <a:extLst>
              <a:ext uri="{FF2B5EF4-FFF2-40B4-BE49-F238E27FC236}">
                <a16:creationId xmlns:a16="http://schemas.microsoft.com/office/drawing/2014/main" id="{C67A0882-90EB-D8C1-6718-F349B6966C2C}"/>
              </a:ext>
            </a:extLst>
          </p:cNvPr>
          <p:cNvSpPr txBox="1">
            <a:spLocks/>
          </p:cNvSpPr>
          <p:nvPr/>
        </p:nvSpPr>
        <p:spPr>
          <a:xfrm>
            <a:off x="2961626" y="5119912"/>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③ 情報の曖昧さ </a:t>
            </a:r>
          </a:p>
        </p:txBody>
      </p:sp>
      <p:sp>
        <p:nvSpPr>
          <p:cNvPr id="48" name="テキスト プレースホルダー 10">
            <a:extLst>
              <a:ext uri="{FF2B5EF4-FFF2-40B4-BE49-F238E27FC236}">
                <a16:creationId xmlns:a16="http://schemas.microsoft.com/office/drawing/2014/main" id="{55C8B060-2E8E-E04F-725E-3BD3432C84A2}"/>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49" name="楕円 48">
            <a:extLst>
              <a:ext uri="{FF2B5EF4-FFF2-40B4-BE49-F238E27FC236}">
                <a16:creationId xmlns:a16="http://schemas.microsoft.com/office/drawing/2014/main" id="{D31BA2A0-8245-9049-D29F-6323551D960A}"/>
              </a:ext>
            </a:extLst>
          </p:cNvPr>
          <p:cNvSpPr/>
          <p:nvPr/>
        </p:nvSpPr>
        <p:spPr bwMode="auto">
          <a:xfrm>
            <a:off x="158212" y="376227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459DF1ED-4E54-8E4A-E037-6444405DDCF7}"/>
              </a:ext>
            </a:extLst>
          </p:cNvPr>
          <p:cNvSpPr txBox="1"/>
          <p:nvPr/>
        </p:nvSpPr>
        <p:spPr>
          <a:xfrm>
            <a:off x="188309" y="3813145"/>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
        <p:nvSpPr>
          <p:cNvPr id="54" name="楕円 53">
            <a:extLst>
              <a:ext uri="{FF2B5EF4-FFF2-40B4-BE49-F238E27FC236}">
                <a16:creationId xmlns:a16="http://schemas.microsoft.com/office/drawing/2014/main" id="{EC18B675-3F98-372B-838D-5425DE9460B9}"/>
              </a:ext>
            </a:extLst>
          </p:cNvPr>
          <p:cNvSpPr/>
          <p:nvPr/>
        </p:nvSpPr>
        <p:spPr bwMode="auto">
          <a:xfrm>
            <a:off x="158212" y="5428758"/>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5" name="楕円 54">
            <a:extLst>
              <a:ext uri="{FF2B5EF4-FFF2-40B4-BE49-F238E27FC236}">
                <a16:creationId xmlns:a16="http://schemas.microsoft.com/office/drawing/2014/main" id="{7B6625E0-FDF6-92F7-42C4-043705E3AD1A}"/>
              </a:ext>
            </a:extLst>
          </p:cNvPr>
          <p:cNvSpPr/>
          <p:nvPr/>
        </p:nvSpPr>
        <p:spPr bwMode="auto">
          <a:xfrm>
            <a:off x="158212" y="459874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3" name="テキスト ボックス 52">
            <a:extLst>
              <a:ext uri="{FF2B5EF4-FFF2-40B4-BE49-F238E27FC236}">
                <a16:creationId xmlns:a16="http://schemas.microsoft.com/office/drawing/2014/main" id="{F6C7472E-6574-C96E-2D50-F7B34A8220EC}"/>
              </a:ext>
            </a:extLst>
          </p:cNvPr>
          <p:cNvSpPr txBox="1"/>
          <p:nvPr/>
        </p:nvSpPr>
        <p:spPr>
          <a:xfrm>
            <a:off x="187160" y="4652859"/>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2</a:t>
            </a:r>
            <a:endParaRPr kumimoji="1" lang="ja-JP" altLang="en-US" sz="1600" b="1" dirty="0">
              <a:latin typeface="+mn-ea"/>
              <a:ea typeface="+mn-ea"/>
            </a:endParaRPr>
          </a:p>
        </p:txBody>
      </p:sp>
      <p:sp>
        <p:nvSpPr>
          <p:cNvPr id="52" name="テキスト ボックス 51">
            <a:extLst>
              <a:ext uri="{FF2B5EF4-FFF2-40B4-BE49-F238E27FC236}">
                <a16:creationId xmlns:a16="http://schemas.microsoft.com/office/drawing/2014/main" id="{0AC0130B-7E55-1926-4E66-5B5DBC23C9F3}"/>
              </a:ext>
            </a:extLst>
          </p:cNvPr>
          <p:cNvSpPr txBox="1"/>
          <p:nvPr/>
        </p:nvSpPr>
        <p:spPr>
          <a:xfrm>
            <a:off x="187629" y="5478044"/>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3</a:t>
            </a:r>
            <a:endParaRPr kumimoji="1" lang="ja-JP" altLang="en-US" sz="1600" b="1" dirty="0">
              <a:latin typeface="+mn-ea"/>
              <a:ea typeface="+mn-ea"/>
            </a:endParaRPr>
          </a:p>
        </p:txBody>
      </p:sp>
    </p:spTree>
    <p:extLst>
      <p:ext uri="{BB962C8B-B14F-4D97-AF65-F5344CB8AC3E}">
        <p14:creationId xmlns:p14="http://schemas.microsoft.com/office/powerpoint/2010/main" val="132355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3"/>
          </p:nvPr>
        </p:nvSpPr>
        <p:spPr/>
        <p:txBody>
          <a:bodyPr/>
          <a:lstStyle/>
          <a:p>
            <a:endParaRPr kumimoji="1" lang="ja-JP" altLang="en-US" dirty="0"/>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dirty="0">
                <a:latin typeface="+mn-ea"/>
              </a:rPr>
              <a:t>コンテンツの状況総括</a:t>
            </a:r>
          </a:p>
        </p:txBody>
      </p:sp>
      <p:sp>
        <p:nvSpPr>
          <p:cNvPr id="11" name="テキスト プレースホルダー 10"/>
          <p:cNvSpPr>
            <a:spLocks noGrp="1"/>
          </p:cNvSpPr>
          <p:nvPr>
            <p:ph type="body" sz="quarter" idx="12"/>
          </p:nvPr>
        </p:nvSpPr>
        <p:spPr/>
        <p:txBody>
          <a:bodyPr/>
          <a:lstStyle/>
          <a:p>
            <a:r>
              <a:rPr kumimoji="1" lang="ja-JP" altLang="en-US" sz="1400" dirty="0"/>
              <a:t>他社採用サイトの</a:t>
            </a:r>
            <a:r>
              <a:rPr lang="ja-JP" altLang="en-US" sz="1400" dirty="0">
                <a:latin typeface="+mn-ea"/>
              </a:rPr>
              <a:t>ベンチマーク調査からや、</a:t>
            </a:r>
            <a:r>
              <a:rPr lang="ja-JP" altLang="en-US" sz="1400" dirty="0"/>
              <a:t>昨年の貴社採用サイト</a:t>
            </a:r>
            <a:r>
              <a:rPr lang="ja-JP" altLang="en-US" sz="1400" dirty="0">
                <a:latin typeface="+mn-ea"/>
              </a:rPr>
              <a:t>からの改善出来そうな部から、「</a:t>
            </a:r>
            <a:r>
              <a:rPr lang="ja-JP" altLang="en-US" sz="1400" dirty="0"/>
              <a:t>機能・コンテンツ」に関する</a:t>
            </a:r>
            <a:r>
              <a:rPr lang="ja-JP" altLang="en-US" sz="1400" dirty="0">
                <a:latin typeface="+mn-ea"/>
              </a:rPr>
              <a:t>発見事項を以下にまとめます。</a:t>
            </a:r>
            <a:endParaRPr kumimoji="1" lang="ja-JP" altLang="en-US" sz="1400" dirty="0"/>
          </a:p>
        </p:txBody>
      </p:sp>
      <p:sp>
        <p:nvSpPr>
          <p:cNvPr id="9" name="正方形/長方形 8">
            <a:extLst>
              <a:ext uri="{FF2B5EF4-FFF2-40B4-BE49-F238E27FC236}">
                <a16:creationId xmlns:a16="http://schemas.microsoft.com/office/drawing/2014/main" id="{2BF1D34C-4D3A-4369-B776-2ED43360838C}"/>
              </a:ext>
            </a:extLst>
          </p:cNvPr>
          <p:cNvSpPr/>
          <p:nvPr/>
        </p:nvSpPr>
        <p:spPr bwMode="auto">
          <a:xfrm>
            <a:off x="1114926" y="1841278"/>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就活生むけに再編集されたわかりやすい事業内容</a:t>
            </a:r>
            <a:endParaRPr lang="en-US" altLang="ja-JP" sz="1800" b="1" dirty="0">
              <a:latin typeface="+mn-ea"/>
              <a:ea typeface="+mn-ea"/>
            </a:endParaRPr>
          </a:p>
          <a:p>
            <a:pPr defTabSz="957263"/>
            <a:endParaRPr lang="en-US" altLang="ja-JP" dirty="0">
              <a:latin typeface="+mn-ea"/>
              <a:ea typeface="+mn-ea"/>
            </a:endParaRPr>
          </a:p>
          <a:p>
            <a:pPr defTabSz="957263"/>
            <a:r>
              <a:rPr lang="ja-JP" altLang="en-US" sz="1400" dirty="0">
                <a:latin typeface="+mn-ea"/>
                <a:ea typeface="+mn-ea"/>
              </a:rPr>
              <a:t>他社はインフォグラフィックを用いたり、言葉使いを考慮したりして、就活生に合わせわかりやすく伝える為の工夫がなされている。</a:t>
            </a:r>
          </a:p>
        </p:txBody>
      </p:sp>
      <p:sp>
        <p:nvSpPr>
          <p:cNvPr id="3" name="楕円 2">
            <a:extLst>
              <a:ext uri="{FF2B5EF4-FFF2-40B4-BE49-F238E27FC236}">
                <a16:creationId xmlns:a16="http://schemas.microsoft.com/office/drawing/2014/main" id="{FA1FAFF3-B135-425F-8F8B-00C11966203E}"/>
              </a:ext>
            </a:extLst>
          </p:cNvPr>
          <p:cNvSpPr/>
          <p:nvPr/>
        </p:nvSpPr>
        <p:spPr bwMode="auto">
          <a:xfrm>
            <a:off x="489284" y="184127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bg1"/>
                </a:solidFill>
                <a:effectLst/>
                <a:latin typeface="+mn-ea"/>
                <a:ea typeface="+mn-ea"/>
              </a:rPr>
              <a:t>1</a:t>
            </a:r>
            <a:endParaRPr kumimoji="1" lang="ja-JP" altLang="en-US" sz="1900" b="0" i="0" u="none" strike="noStrike" cap="none" normalizeH="0" baseline="0" dirty="0">
              <a:ln>
                <a:noFill/>
              </a:ln>
              <a:solidFill>
                <a:schemeClr val="bg1"/>
              </a:solidFill>
              <a:effectLst/>
              <a:latin typeface="+mn-ea"/>
              <a:ea typeface="+mn-ea"/>
            </a:endParaRPr>
          </a:p>
        </p:txBody>
      </p:sp>
      <p:sp>
        <p:nvSpPr>
          <p:cNvPr id="14" name="正方形/長方形 13">
            <a:extLst>
              <a:ext uri="{FF2B5EF4-FFF2-40B4-BE49-F238E27FC236}">
                <a16:creationId xmlns:a16="http://schemas.microsoft.com/office/drawing/2014/main" id="{535E991A-8BCF-4961-958D-1DFDF65C73BA}"/>
              </a:ext>
            </a:extLst>
          </p:cNvPr>
          <p:cNvSpPr/>
          <p:nvPr/>
        </p:nvSpPr>
        <p:spPr bwMode="auto">
          <a:xfrm>
            <a:off x="1114926" y="3056824"/>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将来的なキャリア形成を期待させる情報が充実</a:t>
            </a:r>
          </a:p>
          <a:p>
            <a:pPr defTabSz="957263"/>
            <a:endParaRPr lang="en-US" altLang="ja-JP" dirty="0">
              <a:latin typeface="+mn-ea"/>
              <a:ea typeface="+mn-ea"/>
            </a:endParaRPr>
          </a:p>
          <a:p>
            <a:pPr defTabSz="957263"/>
            <a:r>
              <a:rPr lang="ja-JP" altLang="en-US" sz="1400" dirty="0">
                <a:latin typeface="+mn-ea"/>
                <a:ea typeface="+mn-ea"/>
              </a:rPr>
              <a:t>社員のサクセスストーリーといったコンテンツを用意。また、「女性のキャリア」にフォーカスしたコンテンツやなどを豊富に用意。</a:t>
            </a:r>
          </a:p>
        </p:txBody>
      </p:sp>
      <p:sp>
        <p:nvSpPr>
          <p:cNvPr id="15" name="楕円 14">
            <a:extLst>
              <a:ext uri="{FF2B5EF4-FFF2-40B4-BE49-F238E27FC236}">
                <a16:creationId xmlns:a16="http://schemas.microsoft.com/office/drawing/2014/main" id="{1F55CA58-4A82-43BF-9175-F24869F5F966}"/>
              </a:ext>
            </a:extLst>
          </p:cNvPr>
          <p:cNvSpPr/>
          <p:nvPr/>
        </p:nvSpPr>
        <p:spPr bwMode="auto">
          <a:xfrm>
            <a:off x="489284" y="3056824"/>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2</a:t>
            </a:r>
            <a:endParaRPr kumimoji="1" lang="ja-JP" altLang="en-US" sz="1900" b="0" i="0" u="none" strike="noStrike" cap="none" normalizeH="0" baseline="0" dirty="0">
              <a:ln>
                <a:noFill/>
              </a:ln>
              <a:solidFill>
                <a:schemeClr val="bg1"/>
              </a:solidFill>
              <a:effectLst/>
              <a:latin typeface="+mn-ea"/>
              <a:ea typeface="+mn-ea"/>
            </a:endParaRPr>
          </a:p>
        </p:txBody>
      </p:sp>
      <p:sp>
        <p:nvSpPr>
          <p:cNvPr id="16" name="正方形/長方形 15">
            <a:extLst>
              <a:ext uri="{FF2B5EF4-FFF2-40B4-BE49-F238E27FC236}">
                <a16:creationId xmlns:a16="http://schemas.microsoft.com/office/drawing/2014/main" id="{1E94F03B-9493-407C-9431-EED3EF1883CD}"/>
              </a:ext>
            </a:extLst>
          </p:cNvPr>
          <p:cNvSpPr/>
          <p:nvPr/>
        </p:nvSpPr>
        <p:spPr bwMode="auto">
          <a:xfrm>
            <a:off x="1114926" y="4268408"/>
            <a:ext cx="8285748" cy="7386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あああああああああああああああああああああああああ</a:t>
            </a:r>
          </a:p>
          <a:p>
            <a:pPr defTabSz="957263"/>
            <a:endParaRPr lang="en-US" altLang="ja-JP" dirty="0">
              <a:latin typeface="+mn-ea"/>
              <a:ea typeface="+mn-ea"/>
            </a:endParaRPr>
          </a:p>
          <a:p>
            <a:pPr defTabSz="957263"/>
            <a:r>
              <a:rPr lang="ja-JP" altLang="en-US" sz="1400" dirty="0">
                <a:latin typeface="+mn-ea"/>
                <a:ea typeface="+mn-ea"/>
              </a:rPr>
              <a:t>あああああああああああああああああああああああああ。</a:t>
            </a:r>
          </a:p>
        </p:txBody>
      </p:sp>
      <p:sp>
        <p:nvSpPr>
          <p:cNvPr id="17" name="楕円 16">
            <a:extLst>
              <a:ext uri="{FF2B5EF4-FFF2-40B4-BE49-F238E27FC236}">
                <a16:creationId xmlns:a16="http://schemas.microsoft.com/office/drawing/2014/main" id="{98957D38-9C32-48BC-9E49-717C1EB3D1B3}"/>
              </a:ext>
            </a:extLst>
          </p:cNvPr>
          <p:cNvSpPr/>
          <p:nvPr/>
        </p:nvSpPr>
        <p:spPr bwMode="auto">
          <a:xfrm>
            <a:off x="489284" y="426840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3</a:t>
            </a:r>
            <a:endParaRPr kumimoji="1" lang="ja-JP" altLang="en-US" sz="1900" b="0" i="0" u="none" strike="noStrike" cap="none" normalizeH="0" baseline="0" dirty="0">
              <a:ln>
                <a:noFill/>
              </a:ln>
              <a:solidFill>
                <a:schemeClr val="bg1"/>
              </a:solidFill>
              <a:effectLst/>
              <a:latin typeface="+mn-ea"/>
              <a:ea typeface="+mn-ea"/>
            </a:endParaRPr>
          </a:p>
        </p:txBody>
      </p:sp>
      <p:sp>
        <p:nvSpPr>
          <p:cNvPr id="18" name="テキスト ボックス 17">
            <a:extLst>
              <a:ext uri="{FF2B5EF4-FFF2-40B4-BE49-F238E27FC236}">
                <a16:creationId xmlns:a16="http://schemas.microsoft.com/office/drawing/2014/main" id="{E07C5792-2FBF-4C1F-B83D-E6BEF168F505}"/>
              </a:ext>
            </a:extLst>
          </p:cNvPr>
          <p:cNvSpPr txBox="1"/>
          <p:nvPr/>
        </p:nvSpPr>
        <p:spPr>
          <a:xfrm>
            <a:off x="3882568" y="5520851"/>
            <a:ext cx="1415772" cy="338554"/>
          </a:xfrm>
          <a:prstGeom prst="rect">
            <a:avLst/>
          </a:prstGeom>
          <a:solidFill>
            <a:srgbClr val="C00000"/>
          </a:solidFill>
        </p:spPr>
        <p:txBody>
          <a:bodyPr wrap="none" rtlCol="0">
            <a:spAutoFit/>
          </a:bodyPr>
          <a:lstStyle/>
          <a:p>
            <a:pPr fontAlgn="auto">
              <a:spcBef>
                <a:spcPts val="0"/>
              </a:spcBef>
              <a:spcAft>
                <a:spcPts val="0"/>
              </a:spcAft>
            </a:pPr>
            <a:r>
              <a:rPr kumimoji="1" lang="ja-JP" altLang="en-US" sz="1600" dirty="0">
                <a:solidFill>
                  <a:schemeClr val="bg1"/>
                </a:solidFill>
                <a:latin typeface="Impact" pitchFamily="34" charset="0"/>
                <a:ea typeface="+mn-ea"/>
              </a:rPr>
              <a:t>調査して書く</a:t>
            </a:r>
          </a:p>
        </p:txBody>
      </p:sp>
    </p:spTree>
    <p:extLst>
      <p:ext uri="{BB962C8B-B14F-4D97-AF65-F5344CB8AC3E}">
        <p14:creationId xmlns:p14="http://schemas.microsoft.com/office/powerpoint/2010/main" val="148997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a:t>株式会社ミツエーリンクス</a:t>
            </a:r>
          </a:p>
          <a:p>
            <a:r>
              <a:rPr lang="ja-JP" altLang="en-US"/>
              <a:t>第一本部　営業グループ</a:t>
            </a:r>
          </a:p>
          <a:p>
            <a:r>
              <a:rPr lang="ja-JP" altLang="en-US"/>
              <a:t>○○</a:t>
            </a:r>
            <a:endParaRPr lang="en-US" altLang="ja-JP"/>
          </a:p>
          <a:p>
            <a:r>
              <a:rPr lang="en-US" altLang="ja-JP"/>
              <a:t>TEL</a:t>
            </a:r>
            <a:r>
              <a:rPr lang="ja-JP" altLang="en-US"/>
              <a:t>：</a:t>
            </a:r>
            <a:r>
              <a:rPr lang="en-US" altLang="ja-JP"/>
              <a:t>03-5937-2893</a:t>
            </a:r>
            <a:endParaRPr lang="en-US" altLang="ja-JP" dirty="0"/>
          </a:p>
        </p:txBody>
      </p:sp>
    </p:spTree>
    <p:extLst>
      <p:ext uri="{BB962C8B-B14F-4D97-AF65-F5344CB8AC3E}">
        <p14:creationId xmlns:p14="http://schemas.microsoft.com/office/powerpoint/2010/main" val="2749020189"/>
      </p:ext>
    </p:extLst>
  </p:cSld>
  <p:clrMapOvr>
    <a:masterClrMapping/>
  </p:clrMapOvr>
</p:sld>
</file>

<file path=ppt/theme/theme1.xml><?xml version="1.0" encoding="utf-8"?>
<a:theme xmlns:a="http://schemas.openxmlformats.org/drawingml/2006/main" name="MLC_01（青：都会的、シャープ、真面目）">
  <a:themeElements>
    <a:clrScheme name="MLC_01推奨（青：都会的、シャープ、真面目）">
      <a:dk1>
        <a:srgbClr val="000000"/>
      </a:dk1>
      <a:lt1>
        <a:srgbClr val="FFFFFF"/>
      </a:lt1>
      <a:dk2>
        <a:srgbClr val="2669AC"/>
      </a:dk2>
      <a:lt2>
        <a:srgbClr val="E6F0FA"/>
      </a:lt2>
      <a:accent1>
        <a:srgbClr val="689DD8"/>
      </a:accent1>
      <a:accent2>
        <a:srgbClr val="6883D8"/>
      </a:accent2>
      <a:accent3>
        <a:srgbClr val="6868D8"/>
      </a:accent3>
      <a:accent4>
        <a:srgbClr val="68D890"/>
      </a:accent4>
      <a:accent5>
        <a:srgbClr val="E67232"/>
      </a:accent5>
      <a:accent6>
        <a:srgbClr val="E6DD32"/>
      </a:accent6>
      <a:hlink>
        <a:srgbClr val="0070C0"/>
      </a:hlink>
      <a:folHlink>
        <a:srgbClr val="595959"/>
      </a:folHlink>
    </a:clrScheme>
    <a:fontScheme name="ユーザー定義 6">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lnDef>
    <a:txDef>
      <a:spPr>
        <a:noFill/>
      </a:spPr>
      <a:bodyPr>
        <a:spAutoFit/>
      </a:bodyPr>
      <a:lstStyle>
        <a:defPPr fontAlgn="auto">
          <a:spcBef>
            <a:spcPts val="0"/>
          </a:spcBef>
          <a:spcAft>
            <a:spcPts val="0"/>
          </a:spcAft>
          <a:defRPr sz="1200">
            <a:latin typeface="Impact" pitchFamily="34" charset="0"/>
            <a:ea typeface="+mn-ea"/>
          </a:defRPr>
        </a:defPPr>
      </a:lstStyle>
    </a:tx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E6A41F36ACAFE8439FE60A7F3B18C636" ma:contentTypeVersion="14" ma:contentTypeDescription="新しいドキュメントを作成します。" ma:contentTypeScope="" ma:versionID="5120f5a1e4ff437213132ca14855e34a">
  <xsd:schema xmlns:xsd="http://www.w3.org/2001/XMLSchema" xmlns:xs="http://www.w3.org/2001/XMLSchema" xmlns:p="http://schemas.microsoft.com/office/2006/metadata/properties" xmlns:ns2="62f5e448-8b1a-4db8-a6d7-3cc724b0a689" xmlns:ns3="d8b42a27-6036-4b93-bc11-cab4175059c0" targetNamespace="http://schemas.microsoft.com/office/2006/metadata/properties" ma:root="true" ma:fieldsID="41681602b732cbb64fb802da58f80541" ns2:_="" ns3:_="">
    <xsd:import namespace="62f5e448-8b1a-4db8-a6d7-3cc724b0a689"/>
    <xsd:import namespace="d8b42a27-6036-4b93-bc11-cab4175059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e448-8b1a-4db8-a6d7-3cc724b0a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f8b4c656-7a4f-4790-becf-5db588d2409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b42a27-6036-4b93-bc11-cab4175059c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57b899d-0857-4005-bc89-5e2f2119eae8}" ma:internalName="TaxCatchAll" ma:showField="CatchAllData" ma:web="d8b42a27-6036-4b93-bc11-cab417505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TaxCatchAll xmlns="d8b42a27-6036-4b93-bc11-cab4175059c0" xsi:nil="true"/>
    <lcf76f155ced4ddcb4097134ff3c332f xmlns="62f5e448-8b1a-4db8-a6d7-3cc724b0a68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CF8F51-F22D-4255-BEFF-73384F3A62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5e448-8b1a-4db8-a6d7-3cc724b0a689"/>
    <ds:schemaRef ds:uri="d8b42a27-6036-4b93-bc11-cab417505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95FB33-9528-44E7-96B1-05D4DF22021A}">
  <ds:schemaRefs>
    <ds:schemaRef ds:uri="http://purl.org/dc/elements/1.1/"/>
    <ds:schemaRef ds:uri="http://schemas.microsoft.com/office/2006/documentManagement/types"/>
    <ds:schemaRef ds:uri="http://www.w3.org/XML/1998/namespace"/>
    <ds:schemaRef ds:uri="0a1cc9b6-2ab5-4d05-86d8-615082f53ad3"/>
    <ds:schemaRef ds:uri="http://purl.org/dc/dcmitype/"/>
    <ds:schemaRef ds:uri="http://schemas.microsoft.com/office/2006/metadata/properties"/>
    <ds:schemaRef ds:uri="http://schemas.openxmlformats.org/package/2006/metadata/core-properties"/>
    <ds:schemaRef ds:uri="http://purl.org/dc/terms/"/>
    <ds:schemaRef ds:uri="d8b42a27-6036-4b93-bc11-cab4175059c0"/>
    <ds:schemaRef ds:uri="62f5e448-8b1a-4db8-a6d7-3cc724b0a689"/>
    <ds:schemaRef ds:uri="http://schemas.microsoft.com/office/infopath/2007/PartnerControls"/>
  </ds:schemaRefs>
</ds:datastoreItem>
</file>

<file path=customXml/itemProps3.xml><?xml version="1.0" encoding="utf-8"?>
<ds:datastoreItem xmlns:ds="http://schemas.openxmlformats.org/officeDocument/2006/customXml" ds:itemID="{9F6F6E26-BAAE-4220-9796-6D7A13D1B0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16434</TotalTime>
  <Words>728</Words>
  <Application>Microsoft Office PowerPoint</Application>
  <PresentationFormat>A4 210 x 297 mm</PresentationFormat>
  <Paragraphs>83</Paragraphs>
  <Slides>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HGS創英角ｺﾞｼｯｸUB</vt:lpstr>
      <vt:lpstr>ＭＳ Ｐゴシック</vt:lpstr>
      <vt:lpstr>游ゴシック</vt:lpstr>
      <vt:lpstr>Arial</vt:lpstr>
      <vt:lpstr>Calibri</vt:lpstr>
      <vt:lpstr>Impact</vt:lpstr>
      <vt:lpstr>Wingdings</vt:lpstr>
      <vt:lpstr>MLC_01（青：都会的、シャープ、真面目）</vt:lpstr>
      <vt:lpstr>Ｊリーグ公式チケット販売サイト ユーザビリティ調査報告書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Mitsue-Links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MLC_template_Meiryo</dc:title>
  <dc:creator>Mitsue-Links</dc:creator>
  <cp:lastModifiedBy>MLC 崎野雄大</cp:lastModifiedBy>
  <cp:revision>1387</cp:revision>
  <cp:lastPrinted>2017-07-27T12:13:53Z</cp:lastPrinted>
  <dcterms:created xsi:type="dcterms:W3CDTF">2008-07-30T10:30:31Z</dcterms:created>
  <dcterms:modified xsi:type="dcterms:W3CDTF">2025-03-04T00:10:37Z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0x010100E6A41F36ACAFE8439FE60A7F3B18C636</vt:lpwstr>
  </property>
  <property fmtid="{D5CDD505-2E9C-101B-9397-08002B2CF9AE}" pid="3" name="表示">
    <vt:bool>true</vt:bool>
  </property>
  <property fmtid="{D5CDD505-2E9C-101B-9397-08002B2CF9AE}" pid="4" name="説明">
    <vt:lpwstr>アクセス制限があります</vt:lpwstr>
  </property>
  <property fmtid="{D5CDD505-2E9C-101B-9397-08002B2CF9AE}" pid="5" name="分類">
    <vt:lpwstr>10_プロジェクト</vt:lpwstr>
  </property>
</Properties>
</file>