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91" r:id="rId4"/>
  </p:sldMasterIdLst>
  <p:notesMasterIdLst>
    <p:notesMasterId r:id="rId25"/>
  </p:notesMasterIdLst>
  <p:handoutMasterIdLst>
    <p:handoutMasterId r:id="rId26"/>
  </p:handoutMasterIdLst>
  <p:sldIdLst>
    <p:sldId id="449" r:id="rId5"/>
    <p:sldId id="451" r:id="rId6"/>
    <p:sldId id="475" r:id="rId7"/>
    <p:sldId id="511" r:id="rId8"/>
    <p:sldId id="512" r:id="rId9"/>
    <p:sldId id="452" r:id="rId10"/>
    <p:sldId id="524" r:id="rId11"/>
    <p:sldId id="520" r:id="rId12"/>
    <p:sldId id="525" r:id="rId13"/>
    <p:sldId id="518" r:id="rId14"/>
    <p:sldId id="528" r:id="rId15"/>
    <p:sldId id="519" r:id="rId16"/>
    <p:sldId id="529" r:id="rId17"/>
    <p:sldId id="521" r:id="rId18"/>
    <p:sldId id="522" r:id="rId19"/>
    <p:sldId id="523" r:id="rId20"/>
    <p:sldId id="527" r:id="rId21"/>
    <p:sldId id="530" r:id="rId22"/>
    <p:sldId id="531" r:id="rId23"/>
    <p:sldId id="429" r:id="rId24"/>
  </p:sldIdLst>
  <p:sldSz cx="9906000" cy="6858000" type="A4"/>
  <p:notesSz cx="7099300" cy="10234613"/>
  <p:defaultTex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p:defaultTextStyle>
  <p:extLst>
    <p:ext uri="{EFAFB233-063F-42B5-8137-9DF3F51BA10A}">
      <p15:sldGuideLst xmlns:p15="http://schemas.microsoft.com/office/powerpoint/2012/main">
        <p15:guide id="1" orient="horz" pos="2130">
          <p15:clr>
            <a:srgbClr val="A4A3A4"/>
          </p15:clr>
        </p15:guide>
        <p15:guide id="2" orient="horz" pos="76">
          <p15:clr>
            <a:srgbClr val="A4A3A4"/>
          </p15:clr>
        </p15:guide>
        <p15:guide id="3" orient="horz" pos="4114">
          <p15:clr>
            <a:srgbClr val="A4A3A4"/>
          </p15:clr>
        </p15:guide>
        <p15:guide id="4" pos="3120">
          <p15:clr>
            <a:srgbClr val="A4A3A4"/>
          </p15:clr>
        </p15:guide>
        <p15:guide id="5" pos="6023">
          <p15:clr>
            <a:srgbClr val="A4A3A4"/>
          </p15:clr>
        </p15:guide>
        <p15:guide id="6" pos="4429">
          <p15:clr>
            <a:srgbClr val="A4A3A4"/>
          </p15:clr>
        </p15:guide>
        <p15:guide id="7" pos="214">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D000"/>
    <a:srgbClr val="C3D8EF"/>
    <a:srgbClr val="99CCFF"/>
    <a:srgbClr val="2669AC"/>
    <a:srgbClr val="E1EBF7"/>
    <a:srgbClr val="CCFFFF"/>
    <a:srgbClr val="FF0000"/>
    <a:srgbClr val="FBFCFF"/>
    <a:srgbClr val="F3F6FF"/>
    <a:srgbClr val="12B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F80A9D-6359-415F-95BF-15D5726451B4}" v="404" dt="2025-03-13T23:49:30.04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12" autoAdjust="0"/>
    <p:restoredTop sz="94754" autoAdjust="0"/>
  </p:normalViewPr>
  <p:slideViewPr>
    <p:cSldViewPr snapToGrid="0" snapToObjects="1">
      <p:cViewPr varScale="1">
        <p:scale>
          <a:sx n="82" d="100"/>
          <a:sy n="82" d="100"/>
        </p:scale>
        <p:origin x="1531" y="72"/>
      </p:cViewPr>
      <p:guideLst>
        <p:guide orient="horz" pos="2130"/>
        <p:guide orient="horz" pos="76"/>
        <p:guide orient="horz" pos="4114"/>
        <p:guide pos="3120"/>
        <p:guide pos="6023"/>
        <p:guide pos="4429"/>
        <p:guide pos="214"/>
      </p:guideLst>
    </p:cSldViewPr>
  </p:slideViewPr>
  <p:outlineViewPr>
    <p:cViewPr>
      <p:scale>
        <a:sx n="33" d="100"/>
        <a:sy n="33" d="100"/>
      </p:scale>
      <p:origin x="18"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1" d="100"/>
          <a:sy n="61" d="100"/>
        </p:scale>
        <p:origin x="-3144" y="-72"/>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LC 崎野雄大" userId="2915817f-b032-4347-b2e6-3dace68aaf66" providerId="ADAL" clId="{6AF80A9D-6359-415F-95BF-15D5726451B4}"/>
    <pc:docChg chg="undo custSel addSld delSld modSld sldOrd">
      <pc:chgData name="MLC 崎野雄大" userId="2915817f-b032-4347-b2e6-3dace68aaf66" providerId="ADAL" clId="{6AF80A9D-6359-415F-95BF-15D5726451B4}" dt="2025-03-14T00:34:33.767" v="21868" actId="20577"/>
      <pc:docMkLst>
        <pc:docMk/>
      </pc:docMkLst>
      <pc:sldChg chg="modSp add mod">
        <pc:chgData name="MLC 崎野雄大" userId="2915817f-b032-4347-b2e6-3dace68aaf66" providerId="ADAL" clId="{6AF80A9D-6359-415F-95BF-15D5726451B4}" dt="2025-03-13T09:11:10.228" v="21109" actId="20577"/>
        <pc:sldMkLst>
          <pc:docMk/>
          <pc:sldMk cId="2749020189" sldId="429"/>
        </pc:sldMkLst>
        <pc:spChg chg="mod">
          <ac:chgData name="MLC 崎野雄大" userId="2915817f-b032-4347-b2e6-3dace68aaf66" providerId="ADAL" clId="{6AF80A9D-6359-415F-95BF-15D5726451B4}" dt="2025-03-13T09:11:10.228" v="21109" actId="20577"/>
          <ac:spMkLst>
            <pc:docMk/>
            <pc:sldMk cId="2749020189" sldId="429"/>
            <ac:spMk id="5" creationId="{00000000-0000-0000-0000-000000000000}"/>
          </ac:spMkLst>
        </pc:spChg>
      </pc:sldChg>
      <pc:sldChg chg="addSp delSp modSp mod">
        <pc:chgData name="MLC 崎野雄大" userId="2915817f-b032-4347-b2e6-3dace68aaf66" providerId="ADAL" clId="{6AF80A9D-6359-415F-95BF-15D5726451B4}" dt="2025-03-13T23:27:31.248" v="21655" actId="2711"/>
        <pc:sldMkLst>
          <pc:docMk/>
          <pc:sldMk cId="780537018" sldId="449"/>
        </pc:sldMkLst>
        <pc:spChg chg="mod">
          <ac:chgData name="MLC 崎野雄大" userId="2915817f-b032-4347-b2e6-3dace68aaf66" providerId="ADAL" clId="{6AF80A9D-6359-415F-95BF-15D5726451B4}" dt="2025-03-13T23:27:23.217" v="21654" actId="2711"/>
          <ac:spMkLst>
            <pc:docMk/>
            <pc:sldMk cId="780537018" sldId="449"/>
            <ac:spMk id="5" creationId="{00000000-0000-0000-0000-000000000000}"/>
          </ac:spMkLst>
        </pc:spChg>
        <pc:spChg chg="mod">
          <ac:chgData name="MLC 崎野雄大" userId="2915817f-b032-4347-b2e6-3dace68aaf66" providerId="ADAL" clId="{6AF80A9D-6359-415F-95BF-15D5726451B4}" dt="2025-03-13T23:27:31.248" v="21655" actId="2711"/>
          <ac:spMkLst>
            <pc:docMk/>
            <pc:sldMk cId="780537018" sldId="449"/>
            <ac:spMk id="6" creationId="{00000000-0000-0000-0000-000000000000}"/>
          </ac:spMkLst>
        </pc:spChg>
        <pc:spChg chg="mod">
          <ac:chgData name="MLC 崎野雄大" userId="2915817f-b032-4347-b2e6-3dace68aaf66" providerId="ADAL" clId="{6AF80A9D-6359-415F-95BF-15D5726451B4}" dt="2025-03-13T23:27:11.105" v="21653" actId="2711"/>
          <ac:spMkLst>
            <pc:docMk/>
            <pc:sldMk cId="780537018" sldId="449"/>
            <ac:spMk id="7" creationId="{00000000-0000-0000-0000-000000000000}"/>
          </ac:spMkLst>
        </pc:spChg>
        <pc:spChg chg="add del mod">
          <ac:chgData name="MLC 崎野雄大" userId="2915817f-b032-4347-b2e6-3dace68aaf66" providerId="ADAL" clId="{6AF80A9D-6359-415F-95BF-15D5726451B4}" dt="2025-03-13T23:27:11.105" v="21653" actId="2711"/>
          <ac:spMkLst>
            <pc:docMk/>
            <pc:sldMk cId="780537018" sldId="449"/>
            <ac:spMk id="8" creationId="{00000000-0000-0000-0000-000000000000}"/>
          </ac:spMkLst>
        </pc:spChg>
        <pc:spChg chg="add del mod">
          <ac:chgData name="MLC 崎野雄大" userId="2915817f-b032-4347-b2e6-3dace68aaf66" providerId="ADAL" clId="{6AF80A9D-6359-415F-95BF-15D5726451B4}" dt="2025-03-13T23:27:11.105" v="21653" actId="2711"/>
          <ac:spMkLst>
            <pc:docMk/>
            <pc:sldMk cId="780537018" sldId="449"/>
            <ac:spMk id="9" creationId="{00000000-0000-0000-0000-000000000000}"/>
          </ac:spMkLst>
        </pc:spChg>
      </pc:sldChg>
      <pc:sldChg chg="modSp mod">
        <pc:chgData name="MLC 崎野雄大" userId="2915817f-b032-4347-b2e6-3dace68aaf66" providerId="ADAL" clId="{6AF80A9D-6359-415F-95BF-15D5726451B4}" dt="2025-03-13T23:27:38.600" v="21656" actId="2711"/>
        <pc:sldMkLst>
          <pc:docMk/>
          <pc:sldMk cId="4275033258" sldId="451"/>
        </pc:sldMkLst>
        <pc:spChg chg="mod">
          <ac:chgData name="MLC 崎野雄大" userId="2915817f-b032-4347-b2e6-3dace68aaf66" providerId="ADAL" clId="{6AF80A9D-6359-415F-95BF-15D5726451B4}" dt="2025-03-13T23:27:38.600" v="21656" actId="2711"/>
          <ac:spMkLst>
            <pc:docMk/>
            <pc:sldMk cId="4275033258" sldId="451"/>
            <ac:spMk id="4" creationId="{00000000-0000-0000-0000-000000000000}"/>
          </ac:spMkLst>
        </pc:spChg>
        <pc:spChg chg="mod">
          <ac:chgData name="MLC 崎野雄大" userId="2915817f-b032-4347-b2e6-3dace68aaf66" providerId="ADAL" clId="{6AF80A9D-6359-415F-95BF-15D5726451B4}" dt="2025-03-13T23:27:38.600" v="21656" actId="2711"/>
          <ac:spMkLst>
            <pc:docMk/>
            <pc:sldMk cId="4275033258" sldId="451"/>
            <ac:spMk id="5" creationId="{00000000-0000-0000-0000-000000000000}"/>
          </ac:spMkLst>
        </pc:spChg>
      </pc:sldChg>
      <pc:sldChg chg="addSp delSp modSp mod setBg">
        <pc:chgData name="MLC 崎野雄大" userId="2915817f-b032-4347-b2e6-3dace68aaf66" providerId="ADAL" clId="{6AF80A9D-6359-415F-95BF-15D5726451B4}" dt="2025-03-13T23:30:30.309" v="21678" actId="2711"/>
        <pc:sldMkLst>
          <pc:docMk/>
          <pc:sldMk cId="2427497429" sldId="452"/>
        </pc:sldMkLst>
        <pc:spChg chg="mod">
          <ac:chgData name="MLC 崎野雄大" userId="2915817f-b032-4347-b2e6-3dace68aaf66" providerId="ADAL" clId="{6AF80A9D-6359-415F-95BF-15D5726451B4}" dt="2025-03-13T07:54:32.245" v="19157" actId="14100"/>
          <ac:spMkLst>
            <pc:docMk/>
            <pc:sldMk cId="2427497429" sldId="452"/>
            <ac:spMk id="2" creationId="{C8660662-A6F8-4F06-9743-F5093C6129B4}"/>
          </ac:spMkLst>
        </pc:spChg>
        <pc:spChg chg="add del mod">
          <ac:chgData name="MLC 崎野雄大" userId="2915817f-b032-4347-b2e6-3dace68aaf66" providerId="ADAL" clId="{6AF80A9D-6359-415F-95BF-15D5726451B4}" dt="2025-03-13T05:44:31.725" v="17754" actId="11529"/>
          <ac:spMkLst>
            <pc:docMk/>
            <pc:sldMk cId="2427497429" sldId="452"/>
            <ac:spMk id="3" creationId="{E9AC906B-8E0C-7569-C5D0-12153EEEEF0A}"/>
          </ac:spMkLst>
        </pc:spChg>
        <pc:spChg chg="add del">
          <ac:chgData name="MLC 崎野雄大" userId="2915817f-b032-4347-b2e6-3dace68aaf66" providerId="ADAL" clId="{6AF80A9D-6359-415F-95BF-15D5726451B4}" dt="2025-03-13T05:44:39.706" v="17756" actId="11529"/>
          <ac:spMkLst>
            <pc:docMk/>
            <pc:sldMk cId="2427497429" sldId="452"/>
            <ac:spMk id="4" creationId="{F4FCE03F-03A4-1662-3EF9-B2F9DE47C7FA}"/>
          </ac:spMkLst>
        </pc:spChg>
        <pc:spChg chg="add del mod ord">
          <ac:chgData name="MLC 崎野雄大" userId="2915817f-b032-4347-b2e6-3dace68aaf66" providerId="ADAL" clId="{6AF80A9D-6359-415F-95BF-15D5726451B4}" dt="2025-03-13T05:50:22.759" v="17851" actId="478"/>
          <ac:spMkLst>
            <pc:docMk/>
            <pc:sldMk cId="2427497429" sldId="452"/>
            <ac:spMk id="5" creationId="{75A3F2CB-AB0F-A34D-B563-D2A9C9174E88}"/>
          </ac:spMkLst>
        </pc:spChg>
        <pc:spChg chg="add del mod ord">
          <ac:chgData name="MLC 崎野雄大" userId="2915817f-b032-4347-b2e6-3dace68aaf66" providerId="ADAL" clId="{6AF80A9D-6359-415F-95BF-15D5726451B4}" dt="2025-03-13T06:00:21.776" v="18030" actId="478"/>
          <ac:spMkLst>
            <pc:docMk/>
            <pc:sldMk cId="2427497429" sldId="452"/>
            <ac:spMk id="6" creationId="{20C11F88-801B-5D79-636A-252C6C45FF5D}"/>
          </ac:spMkLst>
        </pc:spChg>
        <pc:spChg chg="add mod">
          <ac:chgData name="MLC 崎野雄大" userId="2915817f-b032-4347-b2e6-3dace68aaf66" providerId="ADAL" clId="{6AF80A9D-6359-415F-95BF-15D5726451B4}" dt="2025-03-13T09:28:25.609" v="21453" actId="208"/>
          <ac:spMkLst>
            <pc:docMk/>
            <pc:sldMk cId="2427497429" sldId="452"/>
            <ac:spMk id="7" creationId="{8DA93AAC-979F-119A-B087-EAD1D9D9FBAE}"/>
          </ac:spMkLst>
        </pc:spChg>
        <pc:spChg chg="add del mod">
          <ac:chgData name="MLC 崎野雄大" userId="2915817f-b032-4347-b2e6-3dace68aaf66" providerId="ADAL" clId="{6AF80A9D-6359-415F-95BF-15D5726451B4}" dt="2025-03-13T05:47:21.079" v="17794" actId="478"/>
          <ac:spMkLst>
            <pc:docMk/>
            <pc:sldMk cId="2427497429" sldId="452"/>
            <ac:spMk id="9" creationId="{80236E13-D099-57A4-D418-1E07B5DD0E96}"/>
          </ac:spMkLst>
        </pc:spChg>
        <pc:spChg chg="mod">
          <ac:chgData name="MLC 崎野雄大" userId="2915817f-b032-4347-b2e6-3dace68aaf66" providerId="ADAL" clId="{6AF80A9D-6359-415F-95BF-15D5726451B4}" dt="2025-03-13T23:30:24.257" v="21677" actId="2711"/>
          <ac:spMkLst>
            <pc:docMk/>
            <pc:sldMk cId="2427497429" sldId="452"/>
            <ac:spMk id="10" creationId="{A31492A6-7B19-3005-4D59-063C092E9659}"/>
          </ac:spMkLst>
        </pc:spChg>
        <pc:spChg chg="add mod">
          <ac:chgData name="MLC 崎野雄大" userId="2915817f-b032-4347-b2e6-3dace68aaf66" providerId="ADAL" clId="{6AF80A9D-6359-415F-95BF-15D5726451B4}" dt="2025-03-13T08:24:11.232" v="19703" actId="2711"/>
          <ac:spMkLst>
            <pc:docMk/>
            <pc:sldMk cId="2427497429" sldId="452"/>
            <ac:spMk id="11" creationId="{428A4CAD-1AF7-23EB-AA28-93BFE651C25C}"/>
          </ac:spMkLst>
        </pc:spChg>
        <pc:spChg chg="add mod">
          <ac:chgData name="MLC 崎野雄大" userId="2915817f-b032-4347-b2e6-3dace68aaf66" providerId="ADAL" clId="{6AF80A9D-6359-415F-95BF-15D5726451B4}" dt="2025-03-13T08:24:11.232" v="19703" actId="2711"/>
          <ac:spMkLst>
            <pc:docMk/>
            <pc:sldMk cId="2427497429" sldId="452"/>
            <ac:spMk id="12" creationId="{169FFEC2-26DB-B5B2-2AD6-0827220BC2A4}"/>
          </ac:spMkLst>
        </pc:spChg>
        <pc:spChg chg="mod">
          <ac:chgData name="MLC 崎野雄大" userId="2915817f-b032-4347-b2e6-3dace68aaf66" providerId="ADAL" clId="{6AF80A9D-6359-415F-95BF-15D5726451B4}" dt="2025-03-13T23:30:30.309" v="21678" actId="2711"/>
          <ac:spMkLst>
            <pc:docMk/>
            <pc:sldMk cId="2427497429" sldId="452"/>
            <ac:spMk id="13" creationId="{00000000-0000-0000-0000-000000000000}"/>
          </ac:spMkLst>
        </pc:spChg>
        <pc:spChg chg="add mod">
          <ac:chgData name="MLC 崎野雄大" userId="2915817f-b032-4347-b2e6-3dace68aaf66" providerId="ADAL" clId="{6AF80A9D-6359-415F-95BF-15D5726451B4}" dt="2025-03-13T23:30:08.692" v="21675" actId="2711"/>
          <ac:spMkLst>
            <pc:docMk/>
            <pc:sldMk cId="2427497429" sldId="452"/>
            <ac:spMk id="14" creationId="{01DCDB91-FF3C-D1B7-77F5-B934E4A790E8}"/>
          </ac:spMkLst>
        </pc:spChg>
        <pc:spChg chg="add mod">
          <ac:chgData name="MLC 崎野雄大" userId="2915817f-b032-4347-b2e6-3dace68aaf66" providerId="ADAL" clId="{6AF80A9D-6359-415F-95BF-15D5726451B4}" dt="2025-03-13T06:24:37.312" v="18520" actId="2711"/>
          <ac:spMkLst>
            <pc:docMk/>
            <pc:sldMk cId="2427497429" sldId="452"/>
            <ac:spMk id="15" creationId="{5705F538-2DB3-61A7-6572-36E737C30D51}"/>
          </ac:spMkLst>
        </pc:spChg>
        <pc:spChg chg="add mod ord">
          <ac:chgData name="MLC 崎野雄大" userId="2915817f-b032-4347-b2e6-3dace68aaf66" providerId="ADAL" clId="{6AF80A9D-6359-415F-95BF-15D5726451B4}" dt="2025-03-13T23:29:57.528" v="21672" actId="1035"/>
          <ac:spMkLst>
            <pc:docMk/>
            <pc:sldMk cId="2427497429" sldId="452"/>
            <ac:spMk id="17" creationId="{82555216-69B0-FC31-9409-91E028A76BF6}"/>
          </ac:spMkLst>
        </pc:spChg>
        <pc:spChg chg="add del mod">
          <ac:chgData name="MLC 崎野雄大" userId="2915817f-b032-4347-b2e6-3dace68aaf66" providerId="ADAL" clId="{6AF80A9D-6359-415F-95BF-15D5726451B4}" dt="2025-03-13T05:47:08.365" v="17790" actId="11529"/>
          <ac:spMkLst>
            <pc:docMk/>
            <pc:sldMk cId="2427497429" sldId="452"/>
            <ac:spMk id="19" creationId="{832C4D78-991D-97A7-C05F-6712E48F1889}"/>
          </ac:spMkLst>
        </pc:spChg>
        <pc:spChg chg="add del mod">
          <ac:chgData name="MLC 崎野雄大" userId="2915817f-b032-4347-b2e6-3dace68aaf66" providerId="ADAL" clId="{6AF80A9D-6359-415F-95BF-15D5726451B4}" dt="2025-03-13T06:00:19.336" v="18029" actId="478"/>
          <ac:spMkLst>
            <pc:docMk/>
            <pc:sldMk cId="2427497429" sldId="452"/>
            <ac:spMk id="20" creationId="{692FB284-977D-AC96-7BB0-8D5BA3F12830}"/>
          </ac:spMkLst>
        </pc:spChg>
        <pc:spChg chg="add mod ord">
          <ac:chgData name="MLC 崎野雄大" userId="2915817f-b032-4347-b2e6-3dace68aaf66" providerId="ADAL" clId="{6AF80A9D-6359-415F-95BF-15D5726451B4}" dt="2025-03-13T08:24:11.232" v="19703" actId="2711"/>
          <ac:spMkLst>
            <pc:docMk/>
            <pc:sldMk cId="2427497429" sldId="452"/>
            <ac:spMk id="21" creationId="{E969DE0D-835E-12BA-E35C-ED1F6B4E7593}"/>
          </ac:spMkLst>
        </pc:spChg>
        <pc:spChg chg="add mod ord">
          <ac:chgData name="MLC 崎野雄大" userId="2915817f-b032-4347-b2e6-3dace68aaf66" providerId="ADAL" clId="{6AF80A9D-6359-415F-95BF-15D5726451B4}" dt="2025-03-10T06:43:07.761" v="6545" actId="166"/>
          <ac:spMkLst>
            <pc:docMk/>
            <pc:sldMk cId="2427497429" sldId="452"/>
            <ac:spMk id="22" creationId="{406A77A8-F9B3-1BD3-4F71-39A68D14A3EC}"/>
          </ac:spMkLst>
        </pc:spChg>
        <pc:spChg chg="mod">
          <ac:chgData name="MLC 崎野雄大" userId="2915817f-b032-4347-b2e6-3dace68aaf66" providerId="ADAL" clId="{6AF80A9D-6359-415F-95BF-15D5726451B4}" dt="2025-03-11T09:56:33.108" v="15523" actId="14100"/>
          <ac:spMkLst>
            <pc:docMk/>
            <pc:sldMk cId="2427497429" sldId="452"/>
            <ac:spMk id="23" creationId="{7CC22E68-29EE-D9C1-6FCF-C6A4438157D7}"/>
          </ac:spMkLst>
        </pc:spChg>
        <pc:spChg chg="add mod">
          <ac:chgData name="MLC 崎野雄大" userId="2915817f-b032-4347-b2e6-3dace68aaf66" providerId="ADAL" clId="{6AF80A9D-6359-415F-95BF-15D5726451B4}" dt="2025-03-13T08:24:11.232" v="19703" actId="2711"/>
          <ac:spMkLst>
            <pc:docMk/>
            <pc:sldMk cId="2427497429" sldId="452"/>
            <ac:spMk id="24" creationId="{9D738BB3-2225-6C52-7ACE-FF1C1A68EEB6}"/>
          </ac:spMkLst>
        </pc:spChg>
        <pc:spChg chg="add mod ord">
          <ac:chgData name="MLC 崎野雄大" userId="2915817f-b032-4347-b2e6-3dace68aaf66" providerId="ADAL" clId="{6AF80A9D-6359-415F-95BF-15D5726451B4}" dt="2025-03-13T23:29:59.999" v="21674" actId="1036"/>
          <ac:spMkLst>
            <pc:docMk/>
            <pc:sldMk cId="2427497429" sldId="452"/>
            <ac:spMk id="25" creationId="{DA62F51A-CBF4-51C3-1BD9-558C580ECF1E}"/>
          </ac:spMkLst>
        </pc:spChg>
        <pc:spChg chg="add del mod ord">
          <ac:chgData name="MLC 崎野雄大" userId="2915817f-b032-4347-b2e6-3dace68aaf66" providerId="ADAL" clId="{6AF80A9D-6359-415F-95BF-15D5726451B4}" dt="2025-03-13T07:27:48.122" v="18788" actId="478"/>
          <ac:spMkLst>
            <pc:docMk/>
            <pc:sldMk cId="2427497429" sldId="452"/>
            <ac:spMk id="26" creationId="{45CF468E-834B-79DC-09AD-861FAB9604A6}"/>
          </ac:spMkLst>
        </pc:spChg>
        <pc:spChg chg="add mod">
          <ac:chgData name="MLC 崎野雄大" userId="2915817f-b032-4347-b2e6-3dace68aaf66" providerId="ADAL" clId="{6AF80A9D-6359-415F-95BF-15D5726451B4}" dt="2025-03-13T23:29:51.178" v="21668" actId="1036"/>
          <ac:spMkLst>
            <pc:docMk/>
            <pc:sldMk cId="2427497429" sldId="452"/>
            <ac:spMk id="27" creationId="{8DA88679-1A53-8D95-F55F-99756105B756}"/>
          </ac:spMkLst>
        </pc:spChg>
        <pc:spChg chg="add mod ord">
          <ac:chgData name="MLC 崎野雄大" userId="2915817f-b032-4347-b2e6-3dace68aaf66" providerId="ADAL" clId="{6AF80A9D-6359-415F-95BF-15D5726451B4}" dt="2025-03-13T08:24:11.232" v="19703" actId="2711"/>
          <ac:spMkLst>
            <pc:docMk/>
            <pc:sldMk cId="2427497429" sldId="452"/>
            <ac:spMk id="28" creationId="{9F068F46-96FF-FA99-4DC0-926796271020}"/>
          </ac:spMkLst>
        </pc:spChg>
        <pc:spChg chg="add mod">
          <ac:chgData name="MLC 崎野雄大" userId="2915817f-b032-4347-b2e6-3dace68aaf66" providerId="ADAL" clId="{6AF80A9D-6359-415F-95BF-15D5726451B4}" dt="2025-03-13T08:24:11.232" v="19703" actId="2711"/>
          <ac:spMkLst>
            <pc:docMk/>
            <pc:sldMk cId="2427497429" sldId="452"/>
            <ac:spMk id="29" creationId="{3B642359-D4BD-B2BE-B5BF-0D1BD81546EE}"/>
          </ac:spMkLst>
        </pc:spChg>
        <pc:spChg chg="mod">
          <ac:chgData name="MLC 崎野雄大" userId="2915817f-b032-4347-b2e6-3dace68aaf66" providerId="ADAL" clId="{6AF80A9D-6359-415F-95BF-15D5726451B4}" dt="2025-03-13T08:07:02.453" v="19292" actId="20577"/>
          <ac:spMkLst>
            <pc:docMk/>
            <pc:sldMk cId="2427497429" sldId="452"/>
            <ac:spMk id="30" creationId="{A44FE897-10BF-5403-3B1D-51623B7A0AC5}"/>
          </ac:spMkLst>
        </pc:spChg>
        <pc:spChg chg="add mod">
          <ac:chgData name="MLC 崎野雄大" userId="2915817f-b032-4347-b2e6-3dace68aaf66" providerId="ADAL" clId="{6AF80A9D-6359-415F-95BF-15D5726451B4}" dt="2025-03-13T09:28:28.066" v="21454" actId="208"/>
          <ac:spMkLst>
            <pc:docMk/>
            <pc:sldMk cId="2427497429" sldId="452"/>
            <ac:spMk id="31" creationId="{716F3436-0782-50E8-5427-6855CD3EAA8F}"/>
          </ac:spMkLst>
        </pc:spChg>
        <pc:spChg chg="add mod">
          <ac:chgData name="MLC 崎野雄大" userId="2915817f-b032-4347-b2e6-3dace68aaf66" providerId="ADAL" clId="{6AF80A9D-6359-415F-95BF-15D5726451B4}" dt="2025-03-13T08:24:11.232" v="19703" actId="2711"/>
          <ac:spMkLst>
            <pc:docMk/>
            <pc:sldMk cId="2427497429" sldId="452"/>
            <ac:spMk id="32" creationId="{944BE32E-2D18-59B9-4D4B-4B513AFE6EA7}"/>
          </ac:spMkLst>
        </pc:spChg>
        <pc:spChg chg="add del mod">
          <ac:chgData name="MLC 崎野雄大" userId="2915817f-b032-4347-b2e6-3dace68aaf66" providerId="ADAL" clId="{6AF80A9D-6359-415F-95BF-15D5726451B4}" dt="2025-03-13T07:27:43.338" v="18783" actId="478"/>
          <ac:spMkLst>
            <pc:docMk/>
            <pc:sldMk cId="2427497429" sldId="452"/>
            <ac:spMk id="33" creationId="{B9243EC7-9AB2-4DA3-A5B2-687375FB5810}"/>
          </ac:spMkLst>
        </pc:spChg>
        <pc:spChg chg="add del mod">
          <ac:chgData name="MLC 崎野雄大" userId="2915817f-b032-4347-b2e6-3dace68aaf66" providerId="ADAL" clId="{6AF80A9D-6359-415F-95BF-15D5726451B4}" dt="2025-03-13T05:58:14.774" v="18003" actId="478"/>
          <ac:spMkLst>
            <pc:docMk/>
            <pc:sldMk cId="2427497429" sldId="452"/>
            <ac:spMk id="34" creationId="{59FFFBE5-77B4-08DC-C038-4FB2CAAA5EB1}"/>
          </ac:spMkLst>
        </pc:spChg>
        <pc:spChg chg="mod">
          <ac:chgData name="MLC 崎野雄大" userId="2915817f-b032-4347-b2e6-3dace68aaf66" providerId="ADAL" clId="{6AF80A9D-6359-415F-95BF-15D5726451B4}" dt="2025-03-13T23:30:17.986" v="21676" actId="2711"/>
          <ac:spMkLst>
            <pc:docMk/>
            <pc:sldMk cId="2427497429" sldId="452"/>
            <ac:spMk id="35" creationId="{292AF698-CD5B-43BB-258C-8E22A69FDD17}"/>
          </ac:spMkLst>
        </pc:spChg>
        <pc:spChg chg="add del mod">
          <ac:chgData name="MLC 崎野雄大" userId="2915817f-b032-4347-b2e6-3dace68aaf66" providerId="ADAL" clId="{6AF80A9D-6359-415F-95BF-15D5726451B4}" dt="2025-03-13T06:00:24.603" v="18031" actId="478"/>
          <ac:spMkLst>
            <pc:docMk/>
            <pc:sldMk cId="2427497429" sldId="452"/>
            <ac:spMk id="36" creationId="{1E77E507-583B-DFF6-76A2-C2E7C7C65E04}"/>
          </ac:spMkLst>
        </pc:spChg>
        <pc:spChg chg="add del mod ord">
          <ac:chgData name="MLC 崎野雄大" userId="2915817f-b032-4347-b2e6-3dace68aaf66" providerId="ADAL" clId="{6AF80A9D-6359-415F-95BF-15D5726451B4}" dt="2025-03-13T07:27:45.659" v="18785" actId="478"/>
          <ac:spMkLst>
            <pc:docMk/>
            <pc:sldMk cId="2427497429" sldId="452"/>
            <ac:spMk id="37" creationId="{4CC6FF00-90DA-0EF0-1F5D-4A005E29609B}"/>
          </ac:spMkLst>
        </pc:spChg>
        <pc:spChg chg="add del mod">
          <ac:chgData name="MLC 崎野雄大" userId="2915817f-b032-4347-b2e6-3dace68aaf66" providerId="ADAL" clId="{6AF80A9D-6359-415F-95BF-15D5726451B4}" dt="2025-03-13T07:27:46.419" v="18786" actId="478"/>
          <ac:spMkLst>
            <pc:docMk/>
            <pc:sldMk cId="2427497429" sldId="452"/>
            <ac:spMk id="38" creationId="{6ECB31AB-7706-B9BC-042F-D3672829D2EC}"/>
          </ac:spMkLst>
        </pc:spChg>
        <pc:spChg chg="add del mod">
          <ac:chgData name="MLC 崎野雄大" userId="2915817f-b032-4347-b2e6-3dace68aaf66" providerId="ADAL" clId="{6AF80A9D-6359-415F-95BF-15D5726451B4}" dt="2025-03-13T08:24:26.144" v="19707" actId="478"/>
          <ac:spMkLst>
            <pc:docMk/>
            <pc:sldMk cId="2427497429" sldId="452"/>
            <ac:spMk id="39" creationId="{B4A9B5E0-05A2-F79F-17D9-9B9EC7E99F4C}"/>
          </ac:spMkLst>
        </pc:spChg>
        <pc:spChg chg="add del mod">
          <ac:chgData name="MLC 崎野雄大" userId="2915817f-b032-4347-b2e6-3dace68aaf66" providerId="ADAL" clId="{6AF80A9D-6359-415F-95BF-15D5726451B4}" dt="2025-03-13T08:24:25.627" v="19706" actId="478"/>
          <ac:spMkLst>
            <pc:docMk/>
            <pc:sldMk cId="2427497429" sldId="452"/>
            <ac:spMk id="40" creationId="{E0A0E16B-1755-0DAE-6E86-BF5095886BB2}"/>
          </ac:spMkLst>
        </pc:spChg>
        <pc:spChg chg="add del mod">
          <ac:chgData name="MLC 崎野雄大" userId="2915817f-b032-4347-b2e6-3dace68aaf66" providerId="ADAL" clId="{6AF80A9D-6359-415F-95BF-15D5726451B4}" dt="2025-03-13T08:24:24.312" v="19705" actId="478"/>
          <ac:spMkLst>
            <pc:docMk/>
            <pc:sldMk cId="2427497429" sldId="452"/>
            <ac:spMk id="41" creationId="{613766EC-5E58-0D8D-A63E-AC264DD6BBF7}"/>
          </ac:spMkLst>
        </pc:spChg>
        <pc:spChg chg="add mod">
          <ac:chgData name="MLC 崎野雄大" userId="2915817f-b032-4347-b2e6-3dace68aaf66" providerId="ADAL" clId="{6AF80A9D-6359-415F-95BF-15D5726451B4}" dt="2025-03-13T08:24:35.838" v="19708"/>
          <ac:spMkLst>
            <pc:docMk/>
            <pc:sldMk cId="2427497429" sldId="452"/>
            <ac:spMk id="42" creationId="{26265CDF-0BD2-C6DE-C44A-900A7D48F2B8}"/>
          </ac:spMkLst>
        </pc:spChg>
        <pc:spChg chg="add mod">
          <ac:chgData name="MLC 崎野雄大" userId="2915817f-b032-4347-b2e6-3dace68aaf66" providerId="ADAL" clId="{6AF80A9D-6359-415F-95BF-15D5726451B4}" dt="2025-03-13T08:24:35.838" v="19708"/>
          <ac:spMkLst>
            <pc:docMk/>
            <pc:sldMk cId="2427497429" sldId="452"/>
            <ac:spMk id="43" creationId="{4A112036-3A84-D463-0D24-414C7D420F34}"/>
          </ac:spMkLst>
        </pc:spChg>
        <pc:spChg chg="add mod">
          <ac:chgData name="MLC 崎野雄大" userId="2915817f-b032-4347-b2e6-3dace68aaf66" providerId="ADAL" clId="{6AF80A9D-6359-415F-95BF-15D5726451B4}" dt="2025-03-13T08:24:35.838" v="19708"/>
          <ac:spMkLst>
            <pc:docMk/>
            <pc:sldMk cId="2427497429" sldId="452"/>
            <ac:spMk id="44" creationId="{DD30C76A-EA8E-31A8-4892-E44DB28B8768}"/>
          </ac:spMkLst>
        </pc:spChg>
        <pc:spChg chg="add del mod">
          <ac:chgData name="MLC 崎野雄大" userId="2915817f-b032-4347-b2e6-3dace68aaf66" providerId="ADAL" clId="{6AF80A9D-6359-415F-95BF-15D5726451B4}" dt="2025-03-13T05:44:51.285" v="17766" actId="478"/>
          <ac:spMkLst>
            <pc:docMk/>
            <pc:sldMk cId="2427497429" sldId="452"/>
            <ac:spMk id="48" creationId="{6090A37F-331F-6B75-B287-E389AA44C0C7}"/>
          </ac:spMkLst>
        </pc:spChg>
        <pc:picChg chg="add mod ord">
          <ac:chgData name="MLC 崎野雄大" userId="2915817f-b032-4347-b2e6-3dace68aaf66" providerId="ADAL" clId="{6AF80A9D-6359-415F-95BF-15D5726451B4}" dt="2025-03-10T06:41:42.995" v="6533" actId="1038"/>
          <ac:picMkLst>
            <pc:docMk/>
            <pc:sldMk cId="2427497429" sldId="452"/>
            <ac:picMk id="8" creationId="{0CC6E0E2-F290-4158-5583-5A847AE89083}"/>
          </ac:picMkLst>
        </pc:picChg>
        <pc:picChg chg="add mod">
          <ac:chgData name="MLC 崎野雄大" userId="2915817f-b032-4347-b2e6-3dace68aaf66" providerId="ADAL" clId="{6AF80A9D-6359-415F-95BF-15D5726451B4}" dt="2025-03-10T06:42:37.832" v="6540" actId="1037"/>
          <ac:picMkLst>
            <pc:docMk/>
            <pc:sldMk cId="2427497429" sldId="452"/>
            <ac:picMk id="16" creationId="{8AF999E8-E020-F3CA-199F-9DEC71F48C3F}"/>
          </ac:picMkLst>
        </pc:picChg>
        <pc:picChg chg="add mod">
          <ac:chgData name="MLC 崎野雄大" userId="2915817f-b032-4347-b2e6-3dace68aaf66" providerId="ADAL" clId="{6AF80A9D-6359-415F-95BF-15D5726451B4}" dt="2025-03-10T06:42:37.832" v="6540" actId="1037"/>
          <ac:picMkLst>
            <pc:docMk/>
            <pc:sldMk cId="2427497429" sldId="452"/>
            <ac:picMk id="18" creationId="{4C00491E-601D-1411-2D63-2C872BDE8E24}"/>
          </ac:picMkLst>
        </pc:picChg>
      </pc:sldChg>
      <pc:sldChg chg="addSp delSp modSp mod ord">
        <pc:chgData name="MLC 崎野雄大" userId="2915817f-b032-4347-b2e6-3dace68aaf66" providerId="ADAL" clId="{6AF80A9D-6359-415F-95BF-15D5726451B4}" dt="2025-03-13T23:28:17.683" v="21661" actId="2711"/>
        <pc:sldMkLst>
          <pc:docMk/>
          <pc:sldMk cId="2475573050" sldId="475"/>
        </pc:sldMkLst>
        <pc:spChg chg="mod">
          <ac:chgData name="MLC 崎野雄大" userId="2915817f-b032-4347-b2e6-3dace68aaf66" providerId="ADAL" clId="{6AF80A9D-6359-415F-95BF-15D5726451B4}" dt="2025-03-13T23:27:52.953" v="21657" actId="2711"/>
          <ac:spMkLst>
            <pc:docMk/>
            <pc:sldMk cId="2475573050" sldId="475"/>
            <ac:spMk id="2" creationId="{FDE0275B-8D14-E48C-D608-6671B47E0E20}"/>
          </ac:spMkLst>
        </pc:spChg>
        <pc:spChg chg="add mod">
          <ac:chgData name="MLC 崎野雄大" userId="2915817f-b032-4347-b2e6-3dace68aaf66" providerId="ADAL" clId="{6AF80A9D-6359-415F-95BF-15D5726451B4}" dt="2025-03-13T23:28:13.299" v="21660" actId="2711"/>
          <ac:spMkLst>
            <pc:docMk/>
            <pc:sldMk cId="2475573050" sldId="475"/>
            <ac:spMk id="3" creationId="{2EA22165-4962-6AAA-A57E-49DEDA5C5A7B}"/>
          </ac:spMkLst>
        </pc:spChg>
        <pc:spChg chg="mod">
          <ac:chgData name="MLC 崎野雄大" userId="2915817f-b032-4347-b2e6-3dace68aaf66" providerId="ADAL" clId="{6AF80A9D-6359-415F-95BF-15D5726451B4}" dt="2025-03-13T23:28:08.503" v="21659" actId="2711"/>
          <ac:spMkLst>
            <pc:docMk/>
            <pc:sldMk cId="2475573050" sldId="475"/>
            <ac:spMk id="4" creationId="{CB70AEDF-1B23-49E2-9F9C-4BDCC1150A3A}"/>
          </ac:spMkLst>
        </pc:spChg>
        <pc:spChg chg="mod">
          <ac:chgData name="MLC 崎野雄大" userId="2915817f-b032-4347-b2e6-3dace68aaf66" providerId="ADAL" clId="{6AF80A9D-6359-415F-95BF-15D5726451B4}" dt="2025-03-13T23:27:52.953" v="21657" actId="2711"/>
          <ac:spMkLst>
            <pc:docMk/>
            <pc:sldMk cId="2475573050" sldId="475"/>
            <ac:spMk id="5" creationId="{4AB58A46-301D-9078-3DD8-92450C8C8992}"/>
          </ac:spMkLst>
        </pc:spChg>
        <pc:spChg chg="add mod">
          <ac:chgData name="MLC 崎野雄大" userId="2915817f-b032-4347-b2e6-3dace68aaf66" providerId="ADAL" clId="{6AF80A9D-6359-415F-95BF-15D5726451B4}" dt="2025-03-13T23:27:52.953" v="21657" actId="2711"/>
          <ac:spMkLst>
            <pc:docMk/>
            <pc:sldMk cId="2475573050" sldId="475"/>
            <ac:spMk id="7" creationId="{8F074A9E-2DC5-4BB9-66F9-617098F54479}"/>
          </ac:spMkLst>
        </pc:spChg>
        <pc:spChg chg="add mod ord">
          <ac:chgData name="MLC 崎野雄大" userId="2915817f-b032-4347-b2e6-3dace68aaf66" providerId="ADAL" clId="{6AF80A9D-6359-415F-95BF-15D5726451B4}" dt="2025-03-13T23:27:52.953" v="21657" actId="2711"/>
          <ac:spMkLst>
            <pc:docMk/>
            <pc:sldMk cId="2475573050" sldId="475"/>
            <ac:spMk id="9" creationId="{6FE1EE26-145F-17F9-C666-2B1AD516E7FA}"/>
          </ac:spMkLst>
        </pc:spChg>
        <pc:spChg chg="mod">
          <ac:chgData name="MLC 崎野雄大" userId="2915817f-b032-4347-b2e6-3dace68aaf66" providerId="ADAL" clId="{6AF80A9D-6359-415F-95BF-15D5726451B4}" dt="2025-03-13T23:27:52.953" v="21657" actId="2711"/>
          <ac:spMkLst>
            <pc:docMk/>
            <pc:sldMk cId="2475573050" sldId="475"/>
            <ac:spMk id="11" creationId="{C6ECDC40-BEC2-BF56-3980-21C3AD050241}"/>
          </ac:spMkLst>
        </pc:spChg>
        <pc:spChg chg="mod">
          <ac:chgData name="MLC 崎野雄大" userId="2915817f-b032-4347-b2e6-3dace68aaf66" providerId="ADAL" clId="{6AF80A9D-6359-415F-95BF-15D5726451B4}" dt="2025-03-13T23:27:52.953" v="21657" actId="2711"/>
          <ac:spMkLst>
            <pc:docMk/>
            <pc:sldMk cId="2475573050" sldId="475"/>
            <ac:spMk id="12" creationId="{65282773-74C9-FEB3-34C5-F98DC3EDC4D1}"/>
          </ac:spMkLst>
        </pc:spChg>
        <pc:spChg chg="mod">
          <ac:chgData name="MLC 崎野雄大" userId="2915817f-b032-4347-b2e6-3dace68aaf66" providerId="ADAL" clId="{6AF80A9D-6359-415F-95BF-15D5726451B4}" dt="2025-03-13T23:27:58.244" v="21658" actId="2711"/>
          <ac:spMkLst>
            <pc:docMk/>
            <pc:sldMk cId="2475573050" sldId="475"/>
            <ac:spMk id="13" creationId="{00000000-0000-0000-0000-000000000000}"/>
          </ac:spMkLst>
        </pc:spChg>
        <pc:spChg chg="add mod">
          <ac:chgData name="MLC 崎野雄大" userId="2915817f-b032-4347-b2e6-3dace68aaf66" providerId="ADAL" clId="{6AF80A9D-6359-415F-95BF-15D5726451B4}" dt="2025-03-13T23:28:17.683" v="21661" actId="2711"/>
          <ac:spMkLst>
            <pc:docMk/>
            <pc:sldMk cId="2475573050" sldId="475"/>
            <ac:spMk id="20" creationId="{CF466223-9B37-6436-F377-DAED2A23115C}"/>
          </ac:spMkLst>
        </pc:spChg>
      </pc:sldChg>
      <pc:sldChg chg="del">
        <pc:chgData name="MLC 崎野雄大" userId="2915817f-b032-4347-b2e6-3dace68aaf66" providerId="ADAL" clId="{6AF80A9D-6359-415F-95BF-15D5726451B4}" dt="2025-03-02T23:22:40.946" v="134" actId="47"/>
        <pc:sldMkLst>
          <pc:docMk/>
          <pc:sldMk cId="1202678604" sldId="500"/>
        </pc:sldMkLst>
      </pc:sldChg>
      <pc:sldChg chg="addSp delSp modSp add mod">
        <pc:chgData name="MLC 崎野雄大" userId="2915817f-b032-4347-b2e6-3dace68aaf66" providerId="ADAL" clId="{6AF80A9D-6359-415F-95BF-15D5726451B4}" dt="2025-03-13T23:28:26.653" v="21662" actId="2711"/>
        <pc:sldMkLst>
          <pc:docMk/>
          <pc:sldMk cId="2201259750" sldId="511"/>
        </pc:sldMkLst>
        <pc:spChg chg="add mod">
          <ac:chgData name="MLC 崎野雄大" userId="2915817f-b032-4347-b2e6-3dace68aaf66" providerId="ADAL" clId="{6AF80A9D-6359-415F-95BF-15D5726451B4}" dt="2025-03-13T23:28:26.653" v="21662" actId="2711"/>
          <ac:spMkLst>
            <pc:docMk/>
            <pc:sldMk cId="2201259750" sldId="511"/>
            <ac:spMk id="2" creationId="{A76D5AFE-0A18-0907-7CC9-2AE647136F56}"/>
          </ac:spMkLst>
        </pc:spChg>
        <pc:spChg chg="mod">
          <ac:chgData name="MLC 崎野雄大" userId="2915817f-b032-4347-b2e6-3dace68aaf66" providerId="ADAL" clId="{6AF80A9D-6359-415F-95BF-15D5726451B4}" dt="2025-03-13T23:28:26.653" v="21662" actId="2711"/>
          <ac:spMkLst>
            <pc:docMk/>
            <pc:sldMk cId="2201259750" sldId="511"/>
            <ac:spMk id="4" creationId="{4F1496E6-855E-5E2F-A2F2-214846C82030}"/>
          </ac:spMkLst>
        </pc:spChg>
        <pc:spChg chg="del">
          <ac:chgData name="MLC 崎野雄大" userId="2915817f-b032-4347-b2e6-3dace68aaf66" providerId="ADAL" clId="{6AF80A9D-6359-415F-95BF-15D5726451B4}" dt="2025-03-13T06:15:22.826" v="18281" actId="478"/>
          <ac:spMkLst>
            <pc:docMk/>
            <pc:sldMk cId="2201259750" sldId="511"/>
            <ac:spMk id="5" creationId="{5446828C-24CB-F595-7227-419E802C8142}"/>
          </ac:spMkLst>
        </pc:spChg>
      </pc:sldChg>
      <pc:sldChg chg="addSp delSp modSp add mod ord">
        <pc:chgData name="MLC 崎野雄大" userId="2915817f-b032-4347-b2e6-3dace68aaf66" providerId="ADAL" clId="{6AF80A9D-6359-415F-95BF-15D5726451B4}" dt="2025-03-14T00:34:33.767" v="21868" actId="20577"/>
        <pc:sldMkLst>
          <pc:docMk/>
          <pc:sldMk cId="1067106273" sldId="512"/>
        </pc:sldMkLst>
        <pc:spChg chg="mod">
          <ac:chgData name="MLC 崎野雄大" userId="2915817f-b032-4347-b2e6-3dace68aaf66" providerId="ADAL" clId="{6AF80A9D-6359-415F-95BF-15D5726451B4}" dt="2025-03-13T23:28:57.436" v="21666" actId="2711"/>
          <ac:spMkLst>
            <pc:docMk/>
            <pc:sldMk cId="1067106273" sldId="512"/>
            <ac:spMk id="3" creationId="{C6DBE8F2-114F-1C1D-8E7C-A5F75035DF26}"/>
          </ac:spMkLst>
        </pc:spChg>
        <pc:spChg chg="mod">
          <ac:chgData name="MLC 崎野雄大" userId="2915817f-b032-4347-b2e6-3dace68aaf66" providerId="ADAL" clId="{6AF80A9D-6359-415F-95BF-15D5726451B4}" dt="2025-03-13T23:28:57.436" v="21666" actId="2711"/>
          <ac:spMkLst>
            <pc:docMk/>
            <pc:sldMk cId="1067106273" sldId="512"/>
            <ac:spMk id="5" creationId="{693EDDF3-5DF5-3C16-148E-0C8546360BC4}"/>
          </ac:spMkLst>
        </pc:spChg>
        <pc:spChg chg="add mod">
          <ac:chgData name="MLC 崎野雄大" userId="2915817f-b032-4347-b2e6-3dace68aaf66" providerId="ADAL" clId="{6AF80A9D-6359-415F-95BF-15D5726451B4}" dt="2025-03-14T00:34:33.767" v="21868" actId="20577"/>
          <ac:spMkLst>
            <pc:docMk/>
            <pc:sldMk cId="1067106273" sldId="512"/>
            <ac:spMk id="6" creationId="{9ED63C0D-5486-292D-4FEE-AB7EC0470F91}"/>
          </ac:spMkLst>
        </pc:spChg>
        <pc:spChg chg="mod">
          <ac:chgData name="MLC 崎野雄大" userId="2915817f-b032-4347-b2e6-3dace68aaf66" providerId="ADAL" clId="{6AF80A9D-6359-415F-95BF-15D5726451B4}" dt="2025-03-13T23:28:57.436" v="21666" actId="2711"/>
          <ac:spMkLst>
            <pc:docMk/>
            <pc:sldMk cId="1067106273" sldId="512"/>
            <ac:spMk id="13" creationId="{4CD19A9E-0C84-9693-2261-A4971BE44B41}"/>
          </ac:spMkLst>
        </pc:spChg>
        <pc:graphicFrameChg chg="add mod modGraphic">
          <ac:chgData name="MLC 崎野雄大" userId="2915817f-b032-4347-b2e6-3dace68aaf66" providerId="ADAL" clId="{6AF80A9D-6359-415F-95BF-15D5726451B4}" dt="2025-03-13T10:21:01.910" v="21460" actId="207"/>
          <ac:graphicFrameMkLst>
            <pc:docMk/>
            <pc:sldMk cId="1067106273" sldId="512"/>
            <ac:graphicFrameMk id="2" creationId="{F7A482D1-15EF-9195-712C-90166E9FE5D6}"/>
          </ac:graphicFrameMkLst>
        </pc:graphicFrameChg>
      </pc:sldChg>
      <pc:sldChg chg="add del">
        <pc:chgData name="MLC 崎野雄大" userId="2915817f-b032-4347-b2e6-3dace68aaf66" providerId="ADAL" clId="{6AF80A9D-6359-415F-95BF-15D5726451B4}" dt="2025-03-02T23:31:12.099" v="357"/>
        <pc:sldMkLst>
          <pc:docMk/>
          <pc:sldMk cId="2912726090" sldId="512"/>
        </pc:sldMkLst>
      </pc:sldChg>
      <pc:sldChg chg="del">
        <pc:chgData name="MLC 崎野雄大" userId="2915817f-b032-4347-b2e6-3dace68aaf66" providerId="ADAL" clId="{6AF80A9D-6359-415F-95BF-15D5726451B4}" dt="2025-03-11T09:47:40.091" v="15499" actId="47"/>
        <pc:sldMkLst>
          <pc:docMk/>
          <pc:sldMk cId="1323555217" sldId="513"/>
        </pc:sldMkLst>
      </pc:sldChg>
      <pc:sldChg chg="del">
        <pc:chgData name="MLC 崎野雄大" userId="2915817f-b032-4347-b2e6-3dace68aaf66" providerId="ADAL" clId="{6AF80A9D-6359-415F-95BF-15D5726451B4}" dt="2025-03-11T09:47:42.080" v="15500" actId="47"/>
        <pc:sldMkLst>
          <pc:docMk/>
          <pc:sldMk cId="2360922923" sldId="514"/>
        </pc:sldMkLst>
      </pc:sldChg>
      <pc:sldChg chg="delSp mod">
        <pc:chgData name="MLC 崎野雄大" userId="2915817f-b032-4347-b2e6-3dace68aaf66" providerId="ADAL" clId="{6AF80A9D-6359-415F-95BF-15D5726451B4}" dt="2025-03-05T23:21:47.275" v="1271" actId="478"/>
        <pc:sldMkLst>
          <pc:docMk/>
          <pc:sldMk cId="2007877896" sldId="515"/>
        </pc:sldMkLst>
      </pc:sldChg>
      <pc:sldChg chg="modSp add del mod">
        <pc:chgData name="MLC 崎野雄大" userId="2915817f-b032-4347-b2e6-3dace68aaf66" providerId="ADAL" clId="{6AF80A9D-6359-415F-95BF-15D5726451B4}" dt="2025-03-11T09:47:35.574" v="15498" actId="47"/>
        <pc:sldMkLst>
          <pc:docMk/>
          <pc:sldMk cId="2368888271" sldId="516"/>
        </pc:sldMkLst>
      </pc:sldChg>
      <pc:sldChg chg="addSp delSp modSp add del mod">
        <pc:chgData name="MLC 崎野雄大" userId="2915817f-b032-4347-b2e6-3dace68aaf66" providerId="ADAL" clId="{6AF80A9D-6359-415F-95BF-15D5726451B4}" dt="2025-03-10T10:40:00.413" v="9074" actId="47"/>
        <pc:sldMkLst>
          <pc:docMk/>
          <pc:sldMk cId="1984217277" sldId="517"/>
        </pc:sldMkLst>
      </pc:sldChg>
      <pc:sldChg chg="addSp delSp modSp add mod setBg">
        <pc:chgData name="MLC 崎野雄大" userId="2915817f-b032-4347-b2e6-3dace68aaf66" providerId="ADAL" clId="{6AF80A9D-6359-415F-95BF-15D5726451B4}" dt="2025-03-13T23:09:16.581" v="21481" actId="113"/>
        <pc:sldMkLst>
          <pc:docMk/>
          <pc:sldMk cId="65132369" sldId="518"/>
        </pc:sldMkLst>
        <pc:spChg chg="mod">
          <ac:chgData name="MLC 崎野雄大" userId="2915817f-b032-4347-b2e6-3dace68aaf66" providerId="ADAL" clId="{6AF80A9D-6359-415F-95BF-15D5726451B4}" dt="2025-03-13T07:52:41.755" v="19149" actId="14100"/>
          <ac:spMkLst>
            <pc:docMk/>
            <pc:sldMk cId="65132369" sldId="518"/>
            <ac:spMk id="2" creationId="{F01AA44E-956E-85D2-26D5-3B420E599AF6}"/>
          </ac:spMkLst>
        </pc:spChg>
        <pc:spChg chg="add del mod">
          <ac:chgData name="MLC 崎野雄大" userId="2915817f-b032-4347-b2e6-3dace68aaf66" providerId="ADAL" clId="{6AF80A9D-6359-415F-95BF-15D5726451B4}" dt="2025-03-13T07:29:47.249" v="18836" actId="478"/>
          <ac:spMkLst>
            <pc:docMk/>
            <pc:sldMk cId="65132369" sldId="518"/>
            <ac:spMk id="3" creationId="{D2B8E533-BF94-C6E0-7BCF-2FB918D3F9F5}"/>
          </ac:spMkLst>
        </pc:spChg>
        <pc:spChg chg="add del mod">
          <ac:chgData name="MLC 崎野雄大" userId="2915817f-b032-4347-b2e6-3dace68aaf66" providerId="ADAL" clId="{6AF80A9D-6359-415F-95BF-15D5726451B4}" dt="2025-03-13T07:29:50.248" v="18837" actId="478"/>
          <ac:spMkLst>
            <pc:docMk/>
            <pc:sldMk cId="65132369" sldId="518"/>
            <ac:spMk id="4" creationId="{773425D2-405C-401E-D917-FD02224D28FB}"/>
          </ac:spMkLst>
        </pc:spChg>
        <pc:spChg chg="add del mod ord">
          <ac:chgData name="MLC 崎野雄大" userId="2915817f-b032-4347-b2e6-3dace68aaf66" providerId="ADAL" clId="{6AF80A9D-6359-415F-95BF-15D5726451B4}" dt="2025-03-13T07:29:51.989" v="18838" actId="478"/>
          <ac:spMkLst>
            <pc:docMk/>
            <pc:sldMk cId="65132369" sldId="518"/>
            <ac:spMk id="5" creationId="{982E8A81-830B-59C0-819C-AF7EECE46B82}"/>
          </ac:spMkLst>
        </pc:spChg>
        <pc:spChg chg="add del mod ord">
          <ac:chgData name="MLC 崎野雄大" userId="2915817f-b032-4347-b2e6-3dace68aaf66" providerId="ADAL" clId="{6AF80A9D-6359-415F-95BF-15D5726451B4}" dt="2025-03-13T07:08:55.505" v="18728" actId="478"/>
          <ac:spMkLst>
            <pc:docMk/>
            <pc:sldMk cId="65132369" sldId="518"/>
            <ac:spMk id="6" creationId="{0DC7F2C0-A557-2B2B-4678-047E630610DB}"/>
          </ac:spMkLst>
        </pc:spChg>
        <pc:spChg chg="mod">
          <ac:chgData name="MLC 崎野雄大" userId="2915817f-b032-4347-b2e6-3dace68aaf66" providerId="ADAL" clId="{6AF80A9D-6359-415F-95BF-15D5726451B4}" dt="2025-03-10T08:51:24.937" v="6825" actId="1076"/>
          <ac:spMkLst>
            <pc:docMk/>
            <pc:sldMk cId="65132369" sldId="518"/>
            <ac:spMk id="7" creationId="{52C54F47-62DC-2132-4497-B0B533629893}"/>
          </ac:spMkLst>
        </pc:spChg>
        <pc:spChg chg="add mod">
          <ac:chgData name="MLC 崎野雄大" userId="2915817f-b032-4347-b2e6-3dace68aaf66" providerId="ADAL" clId="{6AF80A9D-6359-415F-95BF-15D5726451B4}" dt="2025-03-13T07:29:53.033" v="18839"/>
          <ac:spMkLst>
            <pc:docMk/>
            <pc:sldMk cId="65132369" sldId="518"/>
            <ac:spMk id="8" creationId="{167DDCBC-CE5B-37CC-E138-3F9166087967}"/>
          </ac:spMkLst>
        </pc:spChg>
        <pc:spChg chg="add mod">
          <ac:chgData name="MLC 崎野雄大" userId="2915817f-b032-4347-b2e6-3dace68aaf66" providerId="ADAL" clId="{6AF80A9D-6359-415F-95BF-15D5726451B4}" dt="2025-03-13T07:29:53.033" v="18839"/>
          <ac:spMkLst>
            <pc:docMk/>
            <pc:sldMk cId="65132369" sldId="518"/>
            <ac:spMk id="9" creationId="{1409615E-C50C-36E5-F99B-3C7E0466FFD1}"/>
          </ac:spMkLst>
        </pc:spChg>
        <pc:spChg chg="mod">
          <ac:chgData name="MLC 崎野雄大" userId="2915817f-b032-4347-b2e6-3dace68aaf66" providerId="ADAL" clId="{6AF80A9D-6359-415F-95BF-15D5726451B4}" dt="2025-03-13T09:15:53.679" v="21304" actId="1035"/>
          <ac:spMkLst>
            <pc:docMk/>
            <pc:sldMk cId="65132369" sldId="518"/>
            <ac:spMk id="10" creationId="{A36A7189-196E-C6F9-1C98-069924F4CB48}"/>
          </ac:spMkLst>
        </pc:spChg>
        <pc:spChg chg="mod">
          <ac:chgData name="MLC 崎野雄大" userId="2915817f-b032-4347-b2e6-3dace68aaf66" providerId="ADAL" clId="{6AF80A9D-6359-415F-95BF-15D5726451B4}" dt="2025-03-13T07:52:34.174" v="19148" actId="14100"/>
          <ac:spMkLst>
            <pc:docMk/>
            <pc:sldMk cId="65132369" sldId="518"/>
            <ac:spMk id="11" creationId="{D16D8D07-BD36-94EA-9872-55B39CD0F4C4}"/>
          </ac:spMkLst>
        </pc:spChg>
        <pc:spChg chg="add mod">
          <ac:chgData name="MLC 崎野雄大" userId="2915817f-b032-4347-b2e6-3dace68aaf66" providerId="ADAL" clId="{6AF80A9D-6359-415F-95BF-15D5726451B4}" dt="2025-03-13T07:29:53.033" v="18839"/>
          <ac:spMkLst>
            <pc:docMk/>
            <pc:sldMk cId="65132369" sldId="518"/>
            <ac:spMk id="12" creationId="{F19819D1-ED81-56E3-64CE-8F08A9FD0E7F}"/>
          </ac:spMkLst>
        </pc:spChg>
        <pc:spChg chg="mod">
          <ac:chgData name="MLC 崎野雄大" userId="2915817f-b032-4347-b2e6-3dace68aaf66" providerId="ADAL" clId="{6AF80A9D-6359-415F-95BF-15D5726451B4}" dt="2025-03-13T06:14:33.468" v="18218" actId="20577"/>
          <ac:spMkLst>
            <pc:docMk/>
            <pc:sldMk cId="65132369" sldId="518"/>
            <ac:spMk id="13" creationId="{794392BD-5320-4C1B-BA95-914C68D23059}"/>
          </ac:spMkLst>
        </pc:spChg>
        <pc:spChg chg="mod">
          <ac:chgData name="MLC 崎野雄大" userId="2915817f-b032-4347-b2e6-3dace68aaf66" providerId="ADAL" clId="{6AF80A9D-6359-415F-95BF-15D5726451B4}" dt="2025-03-13T08:25:29.854" v="19709" actId="2711"/>
          <ac:spMkLst>
            <pc:docMk/>
            <pc:sldMk cId="65132369" sldId="518"/>
            <ac:spMk id="14" creationId="{98FE2648-F878-BE15-113C-919F2F2B557F}"/>
          </ac:spMkLst>
        </pc:spChg>
        <pc:spChg chg="add mod">
          <ac:chgData name="MLC 崎野雄大" userId="2915817f-b032-4347-b2e6-3dace68aaf66" providerId="ADAL" clId="{6AF80A9D-6359-415F-95BF-15D5726451B4}" dt="2025-03-13T07:29:59.500" v="18840"/>
          <ac:spMkLst>
            <pc:docMk/>
            <pc:sldMk cId="65132369" sldId="518"/>
            <ac:spMk id="15" creationId="{35BADAE8-1646-0E8A-D8AE-CA0F07E3ADC0}"/>
          </ac:spMkLst>
        </pc:spChg>
        <pc:spChg chg="add mod">
          <ac:chgData name="MLC 崎野雄大" userId="2915817f-b032-4347-b2e6-3dace68aaf66" providerId="ADAL" clId="{6AF80A9D-6359-415F-95BF-15D5726451B4}" dt="2025-03-13T07:29:59.500" v="18840"/>
          <ac:spMkLst>
            <pc:docMk/>
            <pc:sldMk cId="65132369" sldId="518"/>
            <ac:spMk id="16" creationId="{FDCF30CC-E06D-37E0-AD33-A2A3D01FF9D5}"/>
          </ac:spMkLst>
        </pc:spChg>
        <pc:spChg chg="add mod">
          <ac:chgData name="MLC 崎野雄大" userId="2915817f-b032-4347-b2e6-3dace68aaf66" providerId="ADAL" clId="{6AF80A9D-6359-415F-95BF-15D5726451B4}" dt="2025-03-13T08:25:29.854" v="19709" actId="2711"/>
          <ac:spMkLst>
            <pc:docMk/>
            <pc:sldMk cId="65132369" sldId="518"/>
            <ac:spMk id="17" creationId="{A4A58752-2B84-CD07-235D-DA258A2DC650}"/>
          </ac:spMkLst>
        </pc:spChg>
        <pc:spChg chg="mod">
          <ac:chgData name="MLC 崎野雄大" userId="2915817f-b032-4347-b2e6-3dace68aaf66" providerId="ADAL" clId="{6AF80A9D-6359-415F-95BF-15D5726451B4}" dt="2025-03-13T23:09:16.581" v="21481" actId="113"/>
          <ac:spMkLst>
            <pc:docMk/>
            <pc:sldMk cId="65132369" sldId="518"/>
            <ac:spMk id="30" creationId="{E5837B38-3361-B7DD-81A2-0F53B99FD33C}"/>
          </ac:spMkLst>
        </pc:spChg>
        <pc:spChg chg="mod">
          <ac:chgData name="MLC 崎野雄大" userId="2915817f-b032-4347-b2e6-3dace68aaf66" providerId="ADAL" clId="{6AF80A9D-6359-415F-95BF-15D5726451B4}" dt="2025-03-10T10:35:42.944" v="9052" actId="20577"/>
          <ac:spMkLst>
            <pc:docMk/>
            <pc:sldMk cId="65132369" sldId="518"/>
            <ac:spMk id="35" creationId="{9654B393-F8CA-9C17-AF12-5FA032C9A1B1}"/>
          </ac:spMkLst>
        </pc:spChg>
        <pc:spChg chg="add mod">
          <ac:chgData name="MLC 崎野雄大" userId="2915817f-b032-4347-b2e6-3dace68aaf66" providerId="ADAL" clId="{6AF80A9D-6359-415F-95BF-15D5726451B4}" dt="2025-03-10T08:48:25.385" v="6758" actId="1076"/>
          <ac:spMkLst>
            <pc:docMk/>
            <pc:sldMk cId="65132369" sldId="518"/>
            <ac:spMk id="44" creationId="{710463B1-DC13-E2FE-F7DB-8A4A70F7340E}"/>
          </ac:spMkLst>
        </pc:spChg>
        <pc:spChg chg="add mod ord">
          <ac:chgData name="MLC 崎野雄大" userId="2915817f-b032-4347-b2e6-3dace68aaf66" providerId="ADAL" clId="{6AF80A9D-6359-415F-95BF-15D5726451B4}" dt="2025-03-13T08:25:29.854" v="19709" actId="2711"/>
          <ac:spMkLst>
            <pc:docMk/>
            <pc:sldMk cId="65132369" sldId="518"/>
            <ac:spMk id="45" creationId="{F7B47E93-D262-548D-390E-6FAF2B26A593}"/>
          </ac:spMkLst>
        </pc:spChg>
        <pc:spChg chg="add del mod ord">
          <ac:chgData name="MLC 崎野雄大" userId="2915817f-b032-4347-b2e6-3dace68aaf66" providerId="ADAL" clId="{6AF80A9D-6359-415F-95BF-15D5726451B4}" dt="2025-03-10T08:48:25.385" v="6758" actId="1076"/>
          <ac:spMkLst>
            <pc:docMk/>
            <pc:sldMk cId="65132369" sldId="518"/>
            <ac:spMk id="46" creationId="{67E709D4-761A-3953-1D0C-D9641B5FF9BD}"/>
          </ac:spMkLst>
        </pc:spChg>
        <pc:spChg chg="del mod">
          <ac:chgData name="MLC 崎野雄大" userId="2915817f-b032-4347-b2e6-3dace68aaf66" providerId="ADAL" clId="{6AF80A9D-6359-415F-95BF-15D5726451B4}" dt="2025-03-13T06:03:27.136" v="18057" actId="478"/>
          <ac:spMkLst>
            <pc:docMk/>
            <pc:sldMk cId="65132369" sldId="518"/>
            <ac:spMk id="48" creationId="{482B4CD9-054E-3B6B-09BB-2BFDF4F35F10}"/>
          </ac:spMkLst>
        </pc:spChg>
        <pc:spChg chg="add mod">
          <ac:chgData name="MLC 崎野雄大" userId="2915817f-b032-4347-b2e6-3dace68aaf66" providerId="ADAL" clId="{6AF80A9D-6359-415F-95BF-15D5726451B4}" dt="2025-03-10T08:48:25.385" v="6758" actId="1076"/>
          <ac:spMkLst>
            <pc:docMk/>
            <pc:sldMk cId="65132369" sldId="518"/>
            <ac:spMk id="52" creationId="{8BF775C4-48DA-3A14-3ABD-1638F3A7EB0C}"/>
          </ac:spMkLst>
        </pc:spChg>
        <pc:spChg chg="add mod ord">
          <ac:chgData name="MLC 崎野雄大" userId="2915817f-b032-4347-b2e6-3dace68aaf66" providerId="ADAL" clId="{6AF80A9D-6359-415F-95BF-15D5726451B4}" dt="2025-03-13T08:25:29.854" v="19709" actId="2711"/>
          <ac:spMkLst>
            <pc:docMk/>
            <pc:sldMk cId="65132369" sldId="518"/>
            <ac:spMk id="57" creationId="{FECD4016-68AA-FE21-C965-85AAFBED2BBC}"/>
          </ac:spMkLst>
        </pc:spChg>
        <pc:spChg chg="add mod">
          <ac:chgData name="MLC 崎野雄大" userId="2915817f-b032-4347-b2e6-3dace68aaf66" providerId="ADAL" clId="{6AF80A9D-6359-415F-95BF-15D5726451B4}" dt="2025-03-13T08:25:29.854" v="19709" actId="2711"/>
          <ac:spMkLst>
            <pc:docMk/>
            <pc:sldMk cId="65132369" sldId="518"/>
            <ac:spMk id="69" creationId="{F468E1A2-F1F0-4587-C9C2-0C5B0B6F205A}"/>
          </ac:spMkLst>
        </pc:spChg>
        <pc:spChg chg="add mod">
          <ac:chgData name="MLC 崎野雄大" userId="2915817f-b032-4347-b2e6-3dace68aaf66" providerId="ADAL" clId="{6AF80A9D-6359-415F-95BF-15D5726451B4}" dt="2025-03-10T08:54:45.904" v="6878" actId="1036"/>
          <ac:spMkLst>
            <pc:docMk/>
            <pc:sldMk cId="65132369" sldId="518"/>
            <ac:spMk id="71" creationId="{E36A107E-34DE-7339-5498-7823AFE12C3B}"/>
          </ac:spMkLst>
        </pc:spChg>
        <pc:spChg chg="add mod">
          <ac:chgData name="MLC 崎野雄大" userId="2915817f-b032-4347-b2e6-3dace68aaf66" providerId="ADAL" clId="{6AF80A9D-6359-415F-95BF-15D5726451B4}" dt="2025-03-13T23:08:51.625" v="21480" actId="113"/>
          <ac:spMkLst>
            <pc:docMk/>
            <pc:sldMk cId="65132369" sldId="518"/>
            <ac:spMk id="72" creationId="{F88EA33F-7823-A988-72D5-341C220C13F2}"/>
          </ac:spMkLst>
        </pc:spChg>
        <pc:spChg chg="add mod ord">
          <ac:chgData name="MLC 崎野雄大" userId="2915817f-b032-4347-b2e6-3dace68aaf66" providerId="ADAL" clId="{6AF80A9D-6359-415F-95BF-15D5726451B4}" dt="2025-03-13T09:27:32.937" v="21444" actId="208"/>
          <ac:spMkLst>
            <pc:docMk/>
            <pc:sldMk cId="65132369" sldId="518"/>
            <ac:spMk id="73" creationId="{FD6864DB-BCFD-BD05-440D-4965A5F281CC}"/>
          </ac:spMkLst>
        </pc:spChg>
        <pc:spChg chg="add mod">
          <ac:chgData name="MLC 崎野雄大" userId="2915817f-b032-4347-b2e6-3dace68aaf66" providerId="ADAL" clId="{6AF80A9D-6359-415F-95BF-15D5726451B4}" dt="2025-03-10T08:51:01.771" v="6823" actId="1076"/>
          <ac:spMkLst>
            <pc:docMk/>
            <pc:sldMk cId="65132369" sldId="518"/>
            <ac:spMk id="79" creationId="{2081939B-1660-059B-A1CF-6EC220A58237}"/>
          </ac:spMkLst>
        </pc:spChg>
        <pc:spChg chg="add mod">
          <ac:chgData name="MLC 崎野雄大" userId="2915817f-b032-4347-b2e6-3dace68aaf66" providerId="ADAL" clId="{6AF80A9D-6359-415F-95BF-15D5726451B4}" dt="2025-03-13T08:25:29.854" v="19709" actId="2711"/>
          <ac:spMkLst>
            <pc:docMk/>
            <pc:sldMk cId="65132369" sldId="518"/>
            <ac:spMk id="81" creationId="{962DBCCF-CA92-290D-118D-D7016F34E6A6}"/>
          </ac:spMkLst>
        </pc:spChg>
        <pc:spChg chg="add mod">
          <ac:chgData name="MLC 崎野雄大" userId="2915817f-b032-4347-b2e6-3dace68aaf66" providerId="ADAL" clId="{6AF80A9D-6359-415F-95BF-15D5726451B4}" dt="2025-03-13T09:27:36.934" v="21445" actId="208"/>
          <ac:spMkLst>
            <pc:docMk/>
            <pc:sldMk cId="65132369" sldId="518"/>
            <ac:spMk id="84" creationId="{198A7800-767D-CBC2-DB22-D6883DBDC08E}"/>
          </ac:spMkLst>
        </pc:spChg>
        <pc:spChg chg="add mod">
          <ac:chgData name="MLC 崎野雄大" userId="2915817f-b032-4347-b2e6-3dace68aaf66" providerId="ADAL" clId="{6AF80A9D-6359-415F-95BF-15D5726451B4}" dt="2025-03-10T08:48:25.385" v="6758" actId="1076"/>
          <ac:spMkLst>
            <pc:docMk/>
            <pc:sldMk cId="65132369" sldId="518"/>
            <ac:spMk id="85" creationId="{D32C5C2C-3DFA-B75C-AEDD-EDBF075606A1}"/>
          </ac:spMkLst>
        </pc:spChg>
        <pc:spChg chg="add mod">
          <ac:chgData name="MLC 崎野雄大" userId="2915817f-b032-4347-b2e6-3dace68aaf66" providerId="ADAL" clId="{6AF80A9D-6359-415F-95BF-15D5726451B4}" dt="2025-03-13T08:25:29.854" v="19709" actId="2711"/>
          <ac:spMkLst>
            <pc:docMk/>
            <pc:sldMk cId="65132369" sldId="518"/>
            <ac:spMk id="86" creationId="{AB0A1DB9-E544-5416-5D28-940F6E1126E3}"/>
          </ac:spMkLst>
        </pc:spChg>
        <pc:spChg chg="add mod">
          <ac:chgData name="MLC 崎野雄大" userId="2915817f-b032-4347-b2e6-3dace68aaf66" providerId="ADAL" clId="{6AF80A9D-6359-415F-95BF-15D5726451B4}" dt="2025-03-10T08:48:25.385" v="6758" actId="1076"/>
          <ac:spMkLst>
            <pc:docMk/>
            <pc:sldMk cId="65132369" sldId="518"/>
            <ac:spMk id="89" creationId="{CEF18A03-F4D0-B036-E816-8A537423F515}"/>
          </ac:spMkLst>
        </pc:spChg>
        <pc:spChg chg="add mod">
          <ac:chgData name="MLC 崎野雄大" userId="2915817f-b032-4347-b2e6-3dace68aaf66" providerId="ADAL" clId="{6AF80A9D-6359-415F-95BF-15D5726451B4}" dt="2025-03-10T08:54:03.792" v="6866" actId="20577"/>
          <ac:spMkLst>
            <pc:docMk/>
            <pc:sldMk cId="65132369" sldId="518"/>
            <ac:spMk id="93" creationId="{7DF4C841-11A8-E22E-E598-CA25461039B3}"/>
          </ac:spMkLst>
        </pc:spChg>
        <pc:spChg chg="add mod">
          <ac:chgData name="MLC 崎野雄大" userId="2915817f-b032-4347-b2e6-3dace68aaf66" providerId="ADAL" clId="{6AF80A9D-6359-415F-95BF-15D5726451B4}" dt="2025-03-10T08:56:12.702" v="6888" actId="1076"/>
          <ac:spMkLst>
            <pc:docMk/>
            <pc:sldMk cId="65132369" sldId="518"/>
            <ac:spMk id="95" creationId="{DD95D850-24AA-BFF0-0E64-BB8693E4A901}"/>
          </ac:spMkLst>
        </pc:spChg>
        <pc:spChg chg="add mod">
          <ac:chgData name="MLC 崎野雄大" userId="2915817f-b032-4347-b2e6-3dace68aaf66" providerId="ADAL" clId="{6AF80A9D-6359-415F-95BF-15D5726451B4}" dt="2025-03-10T08:54:31.622" v="6873" actId="1036"/>
          <ac:spMkLst>
            <pc:docMk/>
            <pc:sldMk cId="65132369" sldId="518"/>
            <ac:spMk id="98" creationId="{F2755796-7136-7905-F8BF-CA6495832D9C}"/>
          </ac:spMkLst>
        </pc:spChg>
        <pc:spChg chg="add mod">
          <ac:chgData name="MLC 崎野雄大" userId="2915817f-b032-4347-b2e6-3dace68aaf66" providerId="ADAL" clId="{6AF80A9D-6359-415F-95BF-15D5726451B4}" dt="2025-03-10T08:56:19.027" v="6889" actId="1076"/>
          <ac:spMkLst>
            <pc:docMk/>
            <pc:sldMk cId="65132369" sldId="518"/>
            <ac:spMk id="99" creationId="{CD3862F9-EEFC-84A0-34A7-45D2735F55C4}"/>
          </ac:spMkLst>
        </pc:spChg>
        <pc:spChg chg="add mod">
          <ac:chgData name="MLC 崎野雄大" userId="2915817f-b032-4347-b2e6-3dace68aaf66" providerId="ADAL" clId="{6AF80A9D-6359-415F-95BF-15D5726451B4}" dt="2025-03-10T08:56:26.478" v="6891" actId="1076"/>
          <ac:spMkLst>
            <pc:docMk/>
            <pc:sldMk cId="65132369" sldId="518"/>
            <ac:spMk id="100" creationId="{14556709-B31E-6C6E-8842-4E96B410DD5F}"/>
          </ac:spMkLst>
        </pc:spChg>
        <pc:spChg chg="add mod">
          <ac:chgData name="MLC 崎野雄大" userId="2915817f-b032-4347-b2e6-3dace68aaf66" providerId="ADAL" clId="{6AF80A9D-6359-415F-95BF-15D5726451B4}" dt="2025-03-13T08:25:29.854" v="19709" actId="2711"/>
          <ac:spMkLst>
            <pc:docMk/>
            <pc:sldMk cId="65132369" sldId="518"/>
            <ac:spMk id="101" creationId="{DA8716CE-F201-0F35-C1DF-F33A066E917A}"/>
          </ac:spMkLst>
        </pc:spChg>
        <pc:spChg chg="add mod">
          <ac:chgData name="MLC 崎野雄大" userId="2915817f-b032-4347-b2e6-3dace68aaf66" providerId="ADAL" clId="{6AF80A9D-6359-415F-95BF-15D5726451B4}" dt="2025-03-13T08:25:29.854" v="19709" actId="2711"/>
          <ac:spMkLst>
            <pc:docMk/>
            <pc:sldMk cId="65132369" sldId="518"/>
            <ac:spMk id="102" creationId="{81F112FD-1467-1896-FB70-5596467B63ED}"/>
          </ac:spMkLst>
        </pc:spChg>
        <pc:picChg chg="add mod ord modCrop">
          <ac:chgData name="MLC 崎野雄大" userId="2915817f-b032-4347-b2e6-3dace68aaf66" providerId="ADAL" clId="{6AF80A9D-6359-415F-95BF-15D5726451B4}" dt="2025-03-10T08:52:00.427" v="6828" actId="1076"/>
          <ac:picMkLst>
            <pc:docMk/>
            <pc:sldMk cId="65132369" sldId="518"/>
            <ac:picMk id="21" creationId="{AAAEC939-35C8-8048-25D7-ECDF435163AB}"/>
          </ac:picMkLst>
        </pc:picChg>
        <pc:picChg chg="add mod">
          <ac:chgData name="MLC 崎野雄大" userId="2915817f-b032-4347-b2e6-3dace68aaf66" providerId="ADAL" clId="{6AF80A9D-6359-415F-95BF-15D5726451B4}" dt="2025-03-10T08:50:34.829" v="6821" actId="1076"/>
          <ac:picMkLst>
            <pc:docMk/>
            <pc:sldMk cId="65132369" sldId="518"/>
            <ac:picMk id="26" creationId="{2EAA4A84-E977-9BB1-42D1-D8846944C462}"/>
          </ac:picMkLst>
        </pc:picChg>
        <pc:picChg chg="add mod">
          <ac:chgData name="MLC 崎野雄大" userId="2915817f-b032-4347-b2e6-3dace68aaf66" providerId="ADAL" clId="{6AF80A9D-6359-415F-95BF-15D5726451B4}" dt="2025-03-10T08:48:25.385" v="6758" actId="1076"/>
          <ac:picMkLst>
            <pc:docMk/>
            <pc:sldMk cId="65132369" sldId="518"/>
            <ac:picMk id="36" creationId="{1B661A68-F65F-7A5D-B4BD-72F5FBF3EDEE}"/>
          </ac:picMkLst>
        </pc:picChg>
        <pc:picChg chg="add mod ord">
          <ac:chgData name="MLC 崎野雄大" userId="2915817f-b032-4347-b2e6-3dace68aaf66" providerId="ADAL" clId="{6AF80A9D-6359-415F-95BF-15D5726451B4}" dt="2025-03-10T08:36:47.781" v="6732" actId="1076"/>
          <ac:picMkLst>
            <pc:docMk/>
            <pc:sldMk cId="65132369" sldId="518"/>
            <ac:picMk id="56" creationId="{0DF338F6-87D3-C773-082B-3C5B73EF1C30}"/>
          </ac:picMkLst>
        </pc:picChg>
        <pc:picChg chg="add mod">
          <ac:chgData name="MLC 崎野雄大" userId="2915817f-b032-4347-b2e6-3dace68aaf66" providerId="ADAL" clId="{6AF80A9D-6359-415F-95BF-15D5726451B4}" dt="2025-03-10T08:52:34.175" v="6832" actId="1076"/>
          <ac:picMkLst>
            <pc:docMk/>
            <pc:sldMk cId="65132369" sldId="518"/>
            <ac:picMk id="64" creationId="{AD68DB89-6AF5-11D2-DB45-648CD527BE6F}"/>
          </ac:picMkLst>
        </pc:picChg>
        <pc:picChg chg="add mod">
          <ac:chgData name="MLC 崎野雄大" userId="2915817f-b032-4347-b2e6-3dace68aaf66" providerId="ADAL" clId="{6AF80A9D-6359-415F-95BF-15D5726451B4}" dt="2025-03-10T08:52:56.734" v="6835" actId="1036"/>
          <ac:picMkLst>
            <pc:docMk/>
            <pc:sldMk cId="65132369" sldId="518"/>
            <ac:picMk id="94" creationId="{4E16F057-ECEF-088E-C3A4-79318E1BE6FB}"/>
          </ac:picMkLst>
        </pc:picChg>
        <pc:cxnChg chg="add mod">
          <ac:chgData name="MLC 崎野雄大" userId="2915817f-b032-4347-b2e6-3dace68aaf66" providerId="ADAL" clId="{6AF80A9D-6359-415F-95BF-15D5726451B4}" dt="2025-03-10T08:36:47.781" v="6732" actId="1076"/>
          <ac:cxnSpMkLst>
            <pc:docMk/>
            <pc:sldMk cId="65132369" sldId="518"/>
            <ac:cxnSpMk id="54" creationId="{A7203F29-B538-3697-4A13-3985881F8DCC}"/>
          </ac:cxnSpMkLst>
        </pc:cxnChg>
        <pc:cxnChg chg="add mod">
          <ac:chgData name="MLC 崎野雄大" userId="2915817f-b032-4347-b2e6-3dace68aaf66" providerId="ADAL" clId="{6AF80A9D-6359-415F-95BF-15D5726451B4}" dt="2025-03-10T08:37:19.950" v="6738" actId="1076"/>
          <ac:cxnSpMkLst>
            <pc:docMk/>
            <pc:sldMk cId="65132369" sldId="518"/>
            <ac:cxnSpMk id="60" creationId="{16C4E6ED-F7E4-A651-6F22-67BCCFDB9684}"/>
          </ac:cxnSpMkLst>
        </pc:cxnChg>
        <pc:cxnChg chg="add mod">
          <ac:chgData name="MLC 崎野雄大" userId="2915817f-b032-4347-b2e6-3dace68aaf66" providerId="ADAL" clId="{6AF80A9D-6359-415F-95BF-15D5726451B4}" dt="2025-03-10T08:56:12.702" v="6888" actId="1076"/>
          <ac:cxnSpMkLst>
            <pc:docMk/>
            <pc:sldMk cId="65132369" sldId="518"/>
            <ac:cxnSpMk id="96" creationId="{8E097105-9D21-A81E-0863-CEB76DB54D7A}"/>
          </ac:cxnSpMkLst>
        </pc:cxnChg>
        <pc:cxnChg chg="add mod">
          <ac:chgData name="MLC 崎野雄大" userId="2915817f-b032-4347-b2e6-3dace68aaf66" providerId="ADAL" clId="{6AF80A9D-6359-415F-95BF-15D5726451B4}" dt="2025-03-10T10:11:22.682" v="7998" actId="14100"/>
          <ac:cxnSpMkLst>
            <pc:docMk/>
            <pc:sldMk cId="65132369" sldId="518"/>
            <ac:cxnSpMk id="103" creationId="{DAFD71A8-16FE-8284-C013-3A2E40AF0257}"/>
          </ac:cxnSpMkLst>
        </pc:cxnChg>
        <pc:cxnChg chg="add mod">
          <ac:chgData name="MLC 崎野雄大" userId="2915817f-b032-4347-b2e6-3dace68aaf66" providerId="ADAL" clId="{6AF80A9D-6359-415F-95BF-15D5726451B4}" dt="2025-03-10T10:12:25.983" v="8011" actId="14100"/>
          <ac:cxnSpMkLst>
            <pc:docMk/>
            <pc:sldMk cId="65132369" sldId="518"/>
            <ac:cxnSpMk id="109" creationId="{F972CEE8-82BD-82F7-CFEF-AB874FD59D75}"/>
          </ac:cxnSpMkLst>
        </pc:cxnChg>
      </pc:sldChg>
      <pc:sldChg chg="addSp delSp modSp add mod">
        <pc:chgData name="MLC 崎野雄大" userId="2915817f-b032-4347-b2e6-3dace68aaf66" providerId="ADAL" clId="{6AF80A9D-6359-415F-95BF-15D5726451B4}" dt="2025-03-13T23:10:43.099" v="21486" actId="113"/>
        <pc:sldMkLst>
          <pc:docMk/>
          <pc:sldMk cId="3328124364" sldId="519"/>
        </pc:sldMkLst>
        <pc:spChg chg="mod">
          <ac:chgData name="MLC 崎野雄大" userId="2915817f-b032-4347-b2e6-3dace68aaf66" providerId="ADAL" clId="{6AF80A9D-6359-415F-95BF-15D5726451B4}" dt="2025-03-13T07:51:42.617" v="19143" actId="14100"/>
          <ac:spMkLst>
            <pc:docMk/>
            <pc:sldMk cId="3328124364" sldId="519"/>
            <ac:spMk id="2" creationId="{3A4F8623-6BC8-8DD4-AB6C-E5C7DFDF53AD}"/>
          </ac:spMkLst>
        </pc:spChg>
        <pc:spChg chg="add del mod">
          <ac:chgData name="MLC 崎野雄大" userId="2915817f-b032-4347-b2e6-3dace68aaf66" providerId="ADAL" clId="{6AF80A9D-6359-415F-95BF-15D5726451B4}" dt="2025-03-13T07:25:45.998" v="18753" actId="478"/>
          <ac:spMkLst>
            <pc:docMk/>
            <pc:sldMk cId="3328124364" sldId="519"/>
            <ac:spMk id="3" creationId="{D0B045E5-1614-97D4-4DC5-3E4A4DFE8DE5}"/>
          </ac:spMkLst>
        </pc:spChg>
        <pc:spChg chg="add del mod">
          <ac:chgData name="MLC 崎野雄大" userId="2915817f-b032-4347-b2e6-3dace68aaf66" providerId="ADAL" clId="{6AF80A9D-6359-415F-95BF-15D5726451B4}" dt="2025-03-13T07:25:49.908" v="18754" actId="478"/>
          <ac:spMkLst>
            <pc:docMk/>
            <pc:sldMk cId="3328124364" sldId="519"/>
            <ac:spMk id="4" creationId="{A55B9AB3-06BA-6AE1-57EA-08F1E35DED58}"/>
          </ac:spMkLst>
        </pc:spChg>
        <pc:spChg chg="add del mod">
          <ac:chgData name="MLC 崎野雄大" userId="2915817f-b032-4347-b2e6-3dace68aaf66" providerId="ADAL" clId="{6AF80A9D-6359-415F-95BF-15D5726451B4}" dt="2025-03-13T07:25:52.641" v="18755" actId="478"/>
          <ac:spMkLst>
            <pc:docMk/>
            <pc:sldMk cId="3328124364" sldId="519"/>
            <ac:spMk id="5" creationId="{183B89CC-80A9-0272-DC05-0480CF5BFB75}"/>
          </ac:spMkLst>
        </pc:spChg>
        <pc:spChg chg="add del mod ord">
          <ac:chgData name="MLC 崎野雄大" userId="2915817f-b032-4347-b2e6-3dace68aaf66" providerId="ADAL" clId="{6AF80A9D-6359-415F-95BF-15D5726451B4}" dt="2025-03-13T07:25:53.599" v="18756" actId="478"/>
          <ac:spMkLst>
            <pc:docMk/>
            <pc:sldMk cId="3328124364" sldId="519"/>
            <ac:spMk id="7" creationId="{9FDBE527-2BB8-E66C-10E8-C7F147BB87C0}"/>
          </ac:spMkLst>
        </pc:spChg>
        <pc:spChg chg="add mod">
          <ac:chgData name="MLC 崎野雄大" userId="2915817f-b032-4347-b2e6-3dace68aaf66" providerId="ADAL" clId="{6AF80A9D-6359-415F-95BF-15D5726451B4}" dt="2025-03-13T06:27:41.556" v="18539"/>
          <ac:spMkLst>
            <pc:docMk/>
            <pc:sldMk cId="3328124364" sldId="519"/>
            <ac:spMk id="8" creationId="{78F3F003-B9A8-5A31-9C36-8CBC79B9AD96}"/>
          </ac:spMkLst>
        </pc:spChg>
        <pc:spChg chg="mod">
          <ac:chgData name="MLC 崎野雄大" userId="2915817f-b032-4347-b2e6-3dace68aaf66" providerId="ADAL" clId="{6AF80A9D-6359-415F-95BF-15D5726451B4}" dt="2025-03-10T23:49:37.754" v="10963" actId="20577"/>
          <ac:spMkLst>
            <pc:docMk/>
            <pc:sldMk cId="3328124364" sldId="519"/>
            <ac:spMk id="10" creationId="{57D2636B-9B34-E5B8-DF44-2311086E9F0E}"/>
          </ac:spMkLst>
        </pc:spChg>
        <pc:spChg chg="mod">
          <ac:chgData name="MLC 崎野雄大" userId="2915817f-b032-4347-b2e6-3dace68aaf66" providerId="ADAL" clId="{6AF80A9D-6359-415F-95BF-15D5726451B4}" dt="2025-03-13T07:51:33.638" v="19142" actId="14100"/>
          <ac:spMkLst>
            <pc:docMk/>
            <pc:sldMk cId="3328124364" sldId="519"/>
            <ac:spMk id="11" creationId="{1159D6C7-F49F-1D5C-8FA1-380A0EF90886}"/>
          </ac:spMkLst>
        </pc:spChg>
        <pc:spChg chg="add mod">
          <ac:chgData name="MLC 崎野雄大" userId="2915817f-b032-4347-b2e6-3dace68aaf66" providerId="ADAL" clId="{6AF80A9D-6359-415F-95BF-15D5726451B4}" dt="2025-03-13T07:25:55" v="18757"/>
          <ac:spMkLst>
            <pc:docMk/>
            <pc:sldMk cId="3328124364" sldId="519"/>
            <ac:spMk id="12" creationId="{F24FECD1-14C9-A5B7-5EE3-704DDB8ECB5B}"/>
          </ac:spMkLst>
        </pc:spChg>
        <pc:spChg chg="mod">
          <ac:chgData name="MLC 崎野雄大" userId="2915817f-b032-4347-b2e6-3dace68aaf66" providerId="ADAL" clId="{6AF80A9D-6359-415F-95BF-15D5726451B4}" dt="2025-03-13T08:26:07.001" v="19712" actId="2711"/>
          <ac:spMkLst>
            <pc:docMk/>
            <pc:sldMk cId="3328124364" sldId="519"/>
            <ac:spMk id="13" creationId="{FE63AFEA-094B-9AFD-1788-AC5D207AE745}"/>
          </ac:spMkLst>
        </pc:spChg>
        <pc:spChg chg="mod">
          <ac:chgData name="MLC 崎野雄大" userId="2915817f-b032-4347-b2e6-3dace68aaf66" providerId="ADAL" clId="{6AF80A9D-6359-415F-95BF-15D5726451B4}" dt="2025-03-13T08:26:07.001" v="19712" actId="2711"/>
          <ac:spMkLst>
            <pc:docMk/>
            <pc:sldMk cId="3328124364" sldId="519"/>
            <ac:spMk id="14" creationId="{CA489FB5-3060-3380-D395-86A540277BD1}"/>
          </ac:spMkLst>
        </pc:spChg>
        <pc:spChg chg="add mod">
          <ac:chgData name="MLC 崎野雄大" userId="2915817f-b032-4347-b2e6-3dace68aaf66" providerId="ADAL" clId="{6AF80A9D-6359-415F-95BF-15D5726451B4}" dt="2025-03-13T08:26:07.001" v="19712" actId="2711"/>
          <ac:spMkLst>
            <pc:docMk/>
            <pc:sldMk cId="3328124364" sldId="519"/>
            <ac:spMk id="15" creationId="{8DD6FC85-B578-A552-D028-7921DE76B624}"/>
          </ac:spMkLst>
        </pc:spChg>
        <pc:spChg chg="add del mod ord">
          <ac:chgData name="MLC 崎野雄大" userId="2915817f-b032-4347-b2e6-3dace68aaf66" providerId="ADAL" clId="{6AF80A9D-6359-415F-95BF-15D5726451B4}" dt="2025-03-13T08:26:07.001" v="19712" actId="2711"/>
          <ac:spMkLst>
            <pc:docMk/>
            <pc:sldMk cId="3328124364" sldId="519"/>
            <ac:spMk id="16" creationId="{80E0CD9B-B570-0417-6FF0-4FC0EE88D897}"/>
          </ac:spMkLst>
        </pc:spChg>
        <pc:spChg chg="add mod">
          <ac:chgData name="MLC 崎野雄大" userId="2915817f-b032-4347-b2e6-3dace68aaf66" providerId="ADAL" clId="{6AF80A9D-6359-415F-95BF-15D5726451B4}" dt="2025-03-10T10:37:26.065" v="9064" actId="1076"/>
          <ac:spMkLst>
            <pc:docMk/>
            <pc:sldMk cId="3328124364" sldId="519"/>
            <ac:spMk id="17" creationId="{23BB487A-A27A-4CEC-A309-488CA4B99C71}"/>
          </ac:spMkLst>
        </pc:spChg>
        <pc:spChg chg="add mod">
          <ac:chgData name="MLC 崎野雄大" userId="2915817f-b032-4347-b2e6-3dace68aaf66" providerId="ADAL" clId="{6AF80A9D-6359-415F-95BF-15D5726451B4}" dt="2025-03-13T07:25:55" v="18757"/>
          <ac:spMkLst>
            <pc:docMk/>
            <pc:sldMk cId="3328124364" sldId="519"/>
            <ac:spMk id="18" creationId="{B88414B8-A941-878C-924D-6A8018110DD5}"/>
          </ac:spMkLst>
        </pc:spChg>
        <pc:spChg chg="add mod">
          <ac:chgData name="MLC 崎野雄大" userId="2915817f-b032-4347-b2e6-3dace68aaf66" providerId="ADAL" clId="{6AF80A9D-6359-415F-95BF-15D5726451B4}" dt="2025-03-13T08:26:07.001" v="19712" actId="2711"/>
          <ac:spMkLst>
            <pc:docMk/>
            <pc:sldMk cId="3328124364" sldId="519"/>
            <ac:spMk id="19" creationId="{4A43FDE9-5435-4F7C-FD47-20F7DAACDB01}"/>
          </ac:spMkLst>
        </pc:spChg>
        <pc:spChg chg="add mod">
          <ac:chgData name="MLC 崎野雄大" userId="2915817f-b032-4347-b2e6-3dace68aaf66" providerId="ADAL" clId="{6AF80A9D-6359-415F-95BF-15D5726451B4}" dt="2025-03-13T08:26:07.001" v="19712" actId="2711"/>
          <ac:spMkLst>
            <pc:docMk/>
            <pc:sldMk cId="3328124364" sldId="519"/>
            <ac:spMk id="25" creationId="{1A771F4A-3A22-9317-9BE0-27DE5A805841}"/>
          </ac:spMkLst>
        </pc:spChg>
        <pc:spChg chg="add mod ord">
          <ac:chgData name="MLC 崎野雄大" userId="2915817f-b032-4347-b2e6-3dace68aaf66" providerId="ADAL" clId="{6AF80A9D-6359-415F-95BF-15D5726451B4}" dt="2025-03-13T08:26:07.001" v="19712" actId="2711"/>
          <ac:spMkLst>
            <pc:docMk/>
            <pc:sldMk cId="3328124364" sldId="519"/>
            <ac:spMk id="27" creationId="{11BA7B6E-A131-699A-82A9-1B8056D83010}"/>
          </ac:spMkLst>
        </pc:spChg>
        <pc:spChg chg="add mod">
          <ac:chgData name="MLC 崎野雄大" userId="2915817f-b032-4347-b2e6-3dace68aaf66" providerId="ADAL" clId="{6AF80A9D-6359-415F-95BF-15D5726451B4}" dt="2025-03-13T08:26:07.001" v="19712" actId="2711"/>
          <ac:spMkLst>
            <pc:docMk/>
            <pc:sldMk cId="3328124364" sldId="519"/>
            <ac:spMk id="28" creationId="{76EC6660-3F7C-F464-EC58-25BDF0EB3DA9}"/>
          </ac:spMkLst>
        </pc:spChg>
        <pc:spChg chg="add mod">
          <ac:chgData name="MLC 崎野雄大" userId="2915817f-b032-4347-b2e6-3dace68aaf66" providerId="ADAL" clId="{6AF80A9D-6359-415F-95BF-15D5726451B4}" dt="2025-03-13T23:10:21.601" v="21484" actId="113"/>
          <ac:spMkLst>
            <pc:docMk/>
            <pc:sldMk cId="3328124364" sldId="519"/>
            <ac:spMk id="31" creationId="{FB657B34-22C8-5032-82F3-6865193B344E}"/>
          </ac:spMkLst>
        </pc:spChg>
        <pc:spChg chg="add mod">
          <ac:chgData name="MLC 崎野雄大" userId="2915817f-b032-4347-b2e6-3dace68aaf66" providerId="ADAL" clId="{6AF80A9D-6359-415F-95BF-15D5726451B4}" dt="2025-03-13T23:10:43.099" v="21486" actId="113"/>
          <ac:spMkLst>
            <pc:docMk/>
            <pc:sldMk cId="3328124364" sldId="519"/>
            <ac:spMk id="32" creationId="{AF0A7873-5AF9-B19A-0250-2D5164565C56}"/>
          </ac:spMkLst>
        </pc:spChg>
        <pc:spChg chg="add mod">
          <ac:chgData name="MLC 崎野雄大" userId="2915817f-b032-4347-b2e6-3dace68aaf66" providerId="ADAL" clId="{6AF80A9D-6359-415F-95BF-15D5726451B4}" dt="2025-03-13T09:27:13.903" v="21441" actId="208"/>
          <ac:spMkLst>
            <pc:docMk/>
            <pc:sldMk cId="3328124364" sldId="519"/>
            <ac:spMk id="33" creationId="{F758332D-7F39-ABA8-20E1-8DC6050E33AB}"/>
          </ac:spMkLst>
        </pc:spChg>
        <pc:spChg chg="mod">
          <ac:chgData name="MLC 崎野雄大" userId="2915817f-b032-4347-b2e6-3dace68aaf66" providerId="ADAL" clId="{6AF80A9D-6359-415F-95BF-15D5726451B4}" dt="2025-03-13T08:26:07.001" v="19712" actId="2711"/>
          <ac:spMkLst>
            <pc:docMk/>
            <pc:sldMk cId="3328124364" sldId="519"/>
            <ac:spMk id="35" creationId="{5BE22110-5A26-FAC5-ADC9-79C813CE86F2}"/>
          </ac:spMkLst>
        </pc:spChg>
        <pc:spChg chg="del">
          <ac:chgData name="MLC 崎野雄大" userId="2915817f-b032-4347-b2e6-3dace68aaf66" providerId="ADAL" clId="{6AF80A9D-6359-415F-95BF-15D5726451B4}" dt="2025-03-13T06:03:21.879" v="18056" actId="478"/>
          <ac:spMkLst>
            <pc:docMk/>
            <pc:sldMk cId="3328124364" sldId="519"/>
            <ac:spMk id="48" creationId="{DB3555E0-CFE6-8A1F-930A-BD3E30CA2350}"/>
          </ac:spMkLst>
        </pc:spChg>
        <pc:spChg chg="mod">
          <ac:chgData name="MLC 崎野雄大" userId="2915817f-b032-4347-b2e6-3dace68aaf66" providerId="ADAL" clId="{6AF80A9D-6359-415F-95BF-15D5726451B4}" dt="2025-03-13T09:27:11.153" v="21440" actId="208"/>
          <ac:spMkLst>
            <pc:docMk/>
            <pc:sldMk cId="3328124364" sldId="519"/>
            <ac:spMk id="73" creationId="{EADE30C4-D317-360D-433B-88CE36CEFA8C}"/>
          </ac:spMkLst>
        </pc:spChg>
        <pc:spChg chg="mod">
          <ac:chgData name="MLC 崎野雄大" userId="2915817f-b032-4347-b2e6-3dace68aaf66" providerId="ADAL" clId="{6AF80A9D-6359-415F-95BF-15D5726451B4}" dt="2025-03-10T10:37:08.032" v="9060" actId="1076"/>
          <ac:spMkLst>
            <pc:docMk/>
            <pc:sldMk cId="3328124364" sldId="519"/>
            <ac:spMk id="79" creationId="{9FFD67B1-B615-0220-884F-7A1359B0C773}"/>
          </ac:spMkLst>
        </pc:spChg>
        <pc:spChg chg="mod ord">
          <ac:chgData name="MLC 崎野雄大" userId="2915817f-b032-4347-b2e6-3dace68aaf66" providerId="ADAL" clId="{6AF80A9D-6359-415F-95BF-15D5726451B4}" dt="2025-03-10T10:37:56.379" v="9068" actId="1076"/>
          <ac:spMkLst>
            <pc:docMk/>
            <pc:sldMk cId="3328124364" sldId="519"/>
            <ac:spMk id="85" creationId="{7B2D803A-9E3D-957F-56CD-DF29BBB6C4A6}"/>
          </ac:spMkLst>
        </pc:spChg>
        <pc:picChg chg="add mod">
          <ac:chgData name="MLC 崎野雄大" userId="2915817f-b032-4347-b2e6-3dace68aaf66" providerId="ADAL" clId="{6AF80A9D-6359-415F-95BF-15D5726451B4}" dt="2025-03-10T10:37:08.032" v="9060" actId="1076"/>
          <ac:picMkLst>
            <pc:docMk/>
            <pc:sldMk cId="3328124364" sldId="519"/>
            <ac:picMk id="6" creationId="{BABC7440-A3DA-2D5A-733A-24420735062B}"/>
          </ac:picMkLst>
        </pc:picChg>
        <pc:picChg chg="add mod">
          <ac:chgData name="MLC 崎野雄大" userId="2915817f-b032-4347-b2e6-3dace68aaf66" providerId="ADAL" clId="{6AF80A9D-6359-415F-95BF-15D5726451B4}" dt="2025-03-10T10:37:08.032" v="9060" actId="1076"/>
          <ac:picMkLst>
            <pc:docMk/>
            <pc:sldMk cId="3328124364" sldId="519"/>
            <ac:picMk id="9" creationId="{C1678898-265B-D7AB-84AF-49984BECF20D}"/>
          </ac:picMkLst>
        </pc:picChg>
        <pc:picChg chg="add mod">
          <ac:chgData name="MLC 崎野雄大" userId="2915817f-b032-4347-b2e6-3dace68aaf66" providerId="ADAL" clId="{6AF80A9D-6359-415F-95BF-15D5726451B4}" dt="2025-03-10T10:38:02.979" v="9069" actId="1076"/>
          <ac:picMkLst>
            <pc:docMk/>
            <pc:sldMk cId="3328124364" sldId="519"/>
            <ac:picMk id="24" creationId="{F61A7AFB-DDF6-256E-F7BD-58E2AE76A99A}"/>
          </ac:picMkLst>
        </pc:picChg>
      </pc:sldChg>
      <pc:sldChg chg="addSp delSp modSp add mod">
        <pc:chgData name="MLC 崎野雄大" userId="2915817f-b032-4347-b2e6-3dace68aaf66" providerId="ADAL" clId="{6AF80A9D-6359-415F-95BF-15D5726451B4}" dt="2025-03-13T23:32:54.084" v="21682" actId="1036"/>
        <pc:sldMkLst>
          <pc:docMk/>
          <pc:sldMk cId="2806517227" sldId="520"/>
        </pc:sldMkLst>
        <pc:spChg chg="mod">
          <ac:chgData name="MLC 崎野雄大" userId="2915817f-b032-4347-b2e6-3dace68aaf66" providerId="ADAL" clId="{6AF80A9D-6359-415F-95BF-15D5726451B4}" dt="2025-03-13T07:55:16.285" v="19164" actId="14100"/>
          <ac:spMkLst>
            <pc:docMk/>
            <pc:sldMk cId="2806517227" sldId="520"/>
            <ac:spMk id="2" creationId="{2B0E36E1-241A-B382-6D00-447621204A34}"/>
          </ac:spMkLst>
        </pc:spChg>
        <pc:spChg chg="add del mod">
          <ac:chgData name="MLC 崎野雄大" userId="2915817f-b032-4347-b2e6-3dace68aaf66" providerId="ADAL" clId="{6AF80A9D-6359-415F-95BF-15D5726451B4}" dt="2025-03-13T07:28:57.010" v="18813" actId="478"/>
          <ac:spMkLst>
            <pc:docMk/>
            <pc:sldMk cId="2806517227" sldId="520"/>
            <ac:spMk id="3" creationId="{B813267B-7F0B-61AA-A94D-2804B632F063}"/>
          </ac:spMkLst>
        </pc:spChg>
        <pc:spChg chg="mod">
          <ac:chgData name="MLC 崎野雄大" userId="2915817f-b032-4347-b2e6-3dace68aaf66" providerId="ADAL" clId="{6AF80A9D-6359-415F-95BF-15D5726451B4}" dt="2025-03-13T23:07:04.966" v="21474" actId="1076"/>
          <ac:spMkLst>
            <pc:docMk/>
            <pc:sldMk cId="2806517227" sldId="520"/>
            <ac:spMk id="7" creationId="{58B1F9DD-DB61-C091-B976-FC6F36884653}"/>
          </ac:spMkLst>
        </pc:spChg>
        <pc:spChg chg="add del mod">
          <ac:chgData name="MLC 崎野雄大" userId="2915817f-b032-4347-b2e6-3dace68aaf66" providerId="ADAL" clId="{6AF80A9D-6359-415F-95BF-15D5726451B4}" dt="2025-03-13T07:29:01.272" v="18816" actId="478"/>
          <ac:spMkLst>
            <pc:docMk/>
            <pc:sldMk cId="2806517227" sldId="520"/>
            <ac:spMk id="8" creationId="{9FEA51F9-5B02-93C0-B6B4-CF3100EDE6D7}"/>
          </ac:spMkLst>
        </pc:spChg>
        <pc:spChg chg="add del mod">
          <ac:chgData name="MLC 崎野雄大" userId="2915817f-b032-4347-b2e6-3dace68aaf66" providerId="ADAL" clId="{6AF80A9D-6359-415F-95BF-15D5726451B4}" dt="2025-03-13T07:28:59.262" v="18814" actId="478"/>
          <ac:spMkLst>
            <pc:docMk/>
            <pc:sldMk cId="2806517227" sldId="520"/>
            <ac:spMk id="9" creationId="{1B46A2B6-4E11-AF7C-71FC-F2FA7CAA99EA}"/>
          </ac:spMkLst>
        </pc:spChg>
        <pc:spChg chg="mod">
          <ac:chgData name="MLC 崎野雄大" userId="2915817f-b032-4347-b2e6-3dace68aaf66" providerId="ADAL" clId="{6AF80A9D-6359-415F-95BF-15D5726451B4}" dt="2025-03-13T09:17:28.403" v="21323" actId="255"/>
          <ac:spMkLst>
            <pc:docMk/>
            <pc:sldMk cId="2806517227" sldId="520"/>
            <ac:spMk id="10" creationId="{FEFAA276-A8ED-6E64-0C23-D35B0E67CFEA}"/>
          </ac:spMkLst>
        </pc:spChg>
        <pc:spChg chg="mod">
          <ac:chgData name="MLC 崎野雄大" userId="2915817f-b032-4347-b2e6-3dace68aaf66" providerId="ADAL" clId="{6AF80A9D-6359-415F-95BF-15D5726451B4}" dt="2025-03-13T08:25:52.852" v="19711" actId="2711"/>
          <ac:spMkLst>
            <pc:docMk/>
            <pc:sldMk cId="2806517227" sldId="520"/>
            <ac:spMk id="11" creationId="{EAEEF4E1-2751-7FB8-85C7-47E10A71BAD6}"/>
          </ac:spMkLst>
        </pc:spChg>
        <pc:spChg chg="mod">
          <ac:chgData name="MLC 崎野雄大" userId="2915817f-b032-4347-b2e6-3dace68aaf66" providerId="ADAL" clId="{6AF80A9D-6359-415F-95BF-15D5726451B4}" dt="2025-03-13T08:04:44.799" v="19218" actId="1076"/>
          <ac:spMkLst>
            <pc:docMk/>
            <pc:sldMk cId="2806517227" sldId="520"/>
            <ac:spMk id="12" creationId="{EFFAE714-5FD3-4EE0-89F7-0D01B092D99B}"/>
          </ac:spMkLst>
        </pc:spChg>
        <pc:spChg chg="mod">
          <ac:chgData name="MLC 崎野雄大" userId="2915817f-b032-4347-b2e6-3dace68aaf66" providerId="ADAL" clId="{6AF80A9D-6359-415F-95BF-15D5726451B4}" dt="2025-03-13T08:25:52.852" v="19711" actId="2711"/>
          <ac:spMkLst>
            <pc:docMk/>
            <pc:sldMk cId="2806517227" sldId="520"/>
            <ac:spMk id="13" creationId="{516A6F34-5061-9CE9-BCF3-1BB0335F741E}"/>
          </ac:spMkLst>
        </pc:spChg>
        <pc:spChg chg="add del mod ord">
          <ac:chgData name="MLC 崎野雄大" userId="2915817f-b032-4347-b2e6-3dace68aaf66" providerId="ADAL" clId="{6AF80A9D-6359-415F-95BF-15D5726451B4}" dt="2025-03-13T07:29:00.048" v="18815" actId="478"/>
          <ac:spMkLst>
            <pc:docMk/>
            <pc:sldMk cId="2806517227" sldId="520"/>
            <ac:spMk id="15" creationId="{B385C7C3-3C2A-275E-3376-9384C6ED6A7C}"/>
          </ac:spMkLst>
        </pc:spChg>
        <pc:spChg chg="add del mod">
          <ac:chgData name="MLC 崎野雄大" userId="2915817f-b032-4347-b2e6-3dace68aaf66" providerId="ADAL" clId="{6AF80A9D-6359-415F-95BF-15D5726451B4}" dt="2025-03-13T08:03:36.394" v="19211" actId="478"/>
          <ac:spMkLst>
            <pc:docMk/>
            <pc:sldMk cId="2806517227" sldId="520"/>
            <ac:spMk id="16" creationId="{8854D298-10B1-06C3-5AEA-400816DB9E5D}"/>
          </ac:spMkLst>
        </pc:spChg>
        <pc:spChg chg="add del mod">
          <ac:chgData name="MLC 崎野雄大" userId="2915817f-b032-4347-b2e6-3dace68aaf66" providerId="ADAL" clId="{6AF80A9D-6359-415F-95BF-15D5726451B4}" dt="2025-03-13T08:03:35.956" v="19210" actId="478"/>
          <ac:spMkLst>
            <pc:docMk/>
            <pc:sldMk cId="2806517227" sldId="520"/>
            <ac:spMk id="17" creationId="{48439902-DDD1-0012-9B71-18B53BA8D442}"/>
          </ac:spMkLst>
        </pc:spChg>
        <pc:spChg chg="add del mod">
          <ac:chgData name="MLC 崎野雄大" userId="2915817f-b032-4347-b2e6-3dace68aaf66" providerId="ADAL" clId="{6AF80A9D-6359-415F-95BF-15D5726451B4}" dt="2025-03-13T08:03:34.573" v="19209" actId="478"/>
          <ac:spMkLst>
            <pc:docMk/>
            <pc:sldMk cId="2806517227" sldId="520"/>
            <ac:spMk id="18" creationId="{E2704104-3549-5C08-3503-25C11B5CB1FF}"/>
          </ac:spMkLst>
        </pc:spChg>
        <pc:spChg chg="mod">
          <ac:chgData name="MLC 崎野雄大" userId="2915817f-b032-4347-b2e6-3dace68aaf66" providerId="ADAL" clId="{6AF80A9D-6359-415F-95BF-15D5726451B4}" dt="2025-03-13T23:07:04.966" v="21474" actId="1076"/>
          <ac:spMkLst>
            <pc:docMk/>
            <pc:sldMk cId="2806517227" sldId="520"/>
            <ac:spMk id="19" creationId="{FCB36344-6747-9D36-45F5-DA07C1C31D98}"/>
          </ac:spMkLst>
        </pc:spChg>
        <pc:spChg chg="mod">
          <ac:chgData name="MLC 崎野雄大" userId="2915817f-b032-4347-b2e6-3dace68aaf66" providerId="ADAL" clId="{6AF80A9D-6359-415F-95BF-15D5726451B4}" dt="2025-03-13T23:07:04.966" v="21474" actId="1076"/>
          <ac:spMkLst>
            <pc:docMk/>
            <pc:sldMk cId="2806517227" sldId="520"/>
            <ac:spMk id="20" creationId="{35947E26-E3EA-4730-4F32-2CA42BBB0B49}"/>
          </ac:spMkLst>
        </pc:spChg>
        <pc:spChg chg="mod">
          <ac:chgData name="MLC 崎野雄大" userId="2915817f-b032-4347-b2e6-3dace68aaf66" providerId="ADAL" clId="{6AF80A9D-6359-415F-95BF-15D5726451B4}" dt="2025-03-13T23:07:04.966" v="21474" actId="1076"/>
          <ac:spMkLst>
            <pc:docMk/>
            <pc:sldMk cId="2806517227" sldId="520"/>
            <ac:spMk id="21" creationId="{7133B478-5EB0-36B7-38E5-26E9549CE45E}"/>
          </ac:spMkLst>
        </pc:spChg>
        <pc:spChg chg="add mod">
          <ac:chgData name="MLC 崎野雄大" userId="2915817f-b032-4347-b2e6-3dace68aaf66" providerId="ADAL" clId="{6AF80A9D-6359-415F-95BF-15D5726451B4}" dt="2025-03-13T08:03:46.471" v="19212"/>
          <ac:spMkLst>
            <pc:docMk/>
            <pc:sldMk cId="2806517227" sldId="520"/>
            <ac:spMk id="22" creationId="{3CF51E95-D4E7-0177-029C-7D54FFBC6F30}"/>
          </ac:spMkLst>
        </pc:spChg>
        <pc:spChg chg="mod">
          <ac:chgData name="MLC 崎野雄大" userId="2915817f-b032-4347-b2e6-3dace68aaf66" providerId="ADAL" clId="{6AF80A9D-6359-415F-95BF-15D5726451B4}" dt="2025-03-13T23:07:04.966" v="21474" actId="1076"/>
          <ac:spMkLst>
            <pc:docMk/>
            <pc:sldMk cId="2806517227" sldId="520"/>
            <ac:spMk id="23" creationId="{E01480B9-5092-127C-4E0C-DAF53A3E4023}"/>
          </ac:spMkLst>
        </pc:spChg>
        <pc:spChg chg="mod">
          <ac:chgData name="MLC 崎野雄大" userId="2915817f-b032-4347-b2e6-3dace68aaf66" providerId="ADAL" clId="{6AF80A9D-6359-415F-95BF-15D5726451B4}" dt="2025-03-13T23:07:04.966" v="21474" actId="1076"/>
          <ac:spMkLst>
            <pc:docMk/>
            <pc:sldMk cId="2806517227" sldId="520"/>
            <ac:spMk id="24" creationId="{A435F24C-CD14-68B0-6017-C4FEFACBAE95}"/>
          </ac:spMkLst>
        </pc:spChg>
        <pc:spChg chg="mod">
          <ac:chgData name="MLC 崎野雄大" userId="2915817f-b032-4347-b2e6-3dace68aaf66" providerId="ADAL" clId="{6AF80A9D-6359-415F-95BF-15D5726451B4}" dt="2025-03-13T23:32:54.084" v="21682" actId="1036"/>
          <ac:spMkLst>
            <pc:docMk/>
            <pc:sldMk cId="2806517227" sldId="520"/>
            <ac:spMk id="25" creationId="{D57007E1-EA56-D7DB-E0EE-73ACD0BD61CA}"/>
          </ac:spMkLst>
        </pc:spChg>
        <pc:spChg chg="mod">
          <ac:chgData name="MLC 崎野雄大" userId="2915817f-b032-4347-b2e6-3dace68aaf66" providerId="ADAL" clId="{6AF80A9D-6359-415F-95BF-15D5726451B4}" dt="2025-03-13T23:07:20.254" v="21477" actId="1036"/>
          <ac:spMkLst>
            <pc:docMk/>
            <pc:sldMk cId="2806517227" sldId="520"/>
            <ac:spMk id="26" creationId="{ED90ADA2-44FC-ADBF-7D33-CAD4FFBCE567}"/>
          </ac:spMkLst>
        </pc:spChg>
        <pc:spChg chg="mod">
          <ac:chgData name="MLC 崎野雄大" userId="2915817f-b032-4347-b2e6-3dace68aaf66" providerId="ADAL" clId="{6AF80A9D-6359-415F-95BF-15D5726451B4}" dt="2025-03-13T23:07:04.966" v="21474" actId="1076"/>
          <ac:spMkLst>
            <pc:docMk/>
            <pc:sldMk cId="2806517227" sldId="520"/>
            <ac:spMk id="27" creationId="{398143E4-5508-165F-A490-7A063211D03F}"/>
          </ac:spMkLst>
        </pc:spChg>
        <pc:spChg chg="add mod">
          <ac:chgData name="MLC 崎野雄大" userId="2915817f-b032-4347-b2e6-3dace68aaf66" providerId="ADAL" clId="{6AF80A9D-6359-415F-95BF-15D5726451B4}" dt="2025-03-13T08:03:46.471" v="19212"/>
          <ac:spMkLst>
            <pc:docMk/>
            <pc:sldMk cId="2806517227" sldId="520"/>
            <ac:spMk id="28" creationId="{D276427B-D03D-9225-B865-F161324CC14C}"/>
          </ac:spMkLst>
        </pc:spChg>
        <pc:spChg chg="add mod">
          <ac:chgData name="MLC 崎野雄大" userId="2915817f-b032-4347-b2e6-3dace68aaf66" providerId="ADAL" clId="{6AF80A9D-6359-415F-95BF-15D5726451B4}" dt="2025-03-13T08:03:46.471" v="19212"/>
          <ac:spMkLst>
            <pc:docMk/>
            <pc:sldMk cId="2806517227" sldId="520"/>
            <ac:spMk id="29" creationId="{48BB1D17-137F-6952-9BFE-FEBE0DE69FBB}"/>
          </ac:spMkLst>
        </pc:spChg>
        <pc:spChg chg="mod">
          <ac:chgData name="MLC 崎野雄大" userId="2915817f-b032-4347-b2e6-3dace68aaf66" providerId="ADAL" clId="{6AF80A9D-6359-415F-95BF-15D5726451B4}" dt="2025-03-13T08:25:52.852" v="19711" actId="2711"/>
          <ac:spMkLst>
            <pc:docMk/>
            <pc:sldMk cId="2806517227" sldId="520"/>
            <ac:spMk id="30" creationId="{5855AAA6-2174-F65E-0813-37ED96636C9C}"/>
          </ac:spMkLst>
        </pc:spChg>
        <pc:spChg chg="mod">
          <ac:chgData name="MLC 崎野雄大" userId="2915817f-b032-4347-b2e6-3dace68aaf66" providerId="ADAL" clId="{6AF80A9D-6359-415F-95BF-15D5726451B4}" dt="2025-03-13T08:25:52.852" v="19711" actId="2711"/>
          <ac:spMkLst>
            <pc:docMk/>
            <pc:sldMk cId="2806517227" sldId="520"/>
            <ac:spMk id="35" creationId="{4615BCF1-DAAB-7312-AA82-C7D600D4E12E}"/>
          </ac:spMkLst>
        </pc:spChg>
        <pc:spChg chg="del">
          <ac:chgData name="MLC 崎野雄大" userId="2915817f-b032-4347-b2e6-3dace68aaf66" providerId="ADAL" clId="{6AF80A9D-6359-415F-95BF-15D5726451B4}" dt="2025-03-13T06:02:03.614" v="18040" actId="478"/>
          <ac:spMkLst>
            <pc:docMk/>
            <pc:sldMk cId="2806517227" sldId="520"/>
            <ac:spMk id="48" creationId="{C8D1B6BB-4AFA-87C4-6300-0A0B26BCBD6B}"/>
          </ac:spMkLst>
        </pc:spChg>
        <pc:spChg chg="mod">
          <ac:chgData name="MLC 崎野雄大" userId="2915817f-b032-4347-b2e6-3dace68aaf66" providerId="ADAL" clId="{6AF80A9D-6359-415F-95BF-15D5726451B4}" dt="2025-03-13T23:32:50.140" v="21680" actId="1036"/>
          <ac:spMkLst>
            <pc:docMk/>
            <pc:sldMk cId="2806517227" sldId="520"/>
            <ac:spMk id="50" creationId="{7794607A-E480-C597-8F1C-D3ECEAE7591C}"/>
          </ac:spMkLst>
        </pc:spChg>
        <pc:picChg chg="mod">
          <ac:chgData name="MLC 崎野雄大" userId="2915817f-b032-4347-b2e6-3dace68aaf66" providerId="ADAL" clId="{6AF80A9D-6359-415F-95BF-15D5726451B4}" dt="2025-03-13T23:07:04.966" v="21474" actId="1076"/>
          <ac:picMkLst>
            <pc:docMk/>
            <pc:sldMk cId="2806517227" sldId="520"/>
            <ac:picMk id="5" creationId="{AB8BFFDE-5149-13EF-08B5-C26885B74219}"/>
          </ac:picMkLst>
        </pc:picChg>
        <pc:picChg chg="mod">
          <ac:chgData name="MLC 崎野雄大" userId="2915817f-b032-4347-b2e6-3dace68aaf66" providerId="ADAL" clId="{6AF80A9D-6359-415F-95BF-15D5726451B4}" dt="2025-03-13T23:07:04.966" v="21474" actId="1076"/>
          <ac:picMkLst>
            <pc:docMk/>
            <pc:sldMk cId="2806517227" sldId="520"/>
            <ac:picMk id="6" creationId="{DBE46AB3-2591-09BB-945A-2EA228A868DE}"/>
          </ac:picMkLst>
        </pc:picChg>
        <pc:cxnChg chg="add mod">
          <ac:chgData name="MLC 崎野雄大" userId="2915817f-b032-4347-b2e6-3dace68aaf66" providerId="ADAL" clId="{6AF80A9D-6359-415F-95BF-15D5726451B4}" dt="2025-03-10T09:22:07.812" v="7988" actId="14100"/>
          <ac:cxnSpMkLst>
            <pc:docMk/>
            <pc:sldMk cId="2806517227" sldId="520"/>
            <ac:cxnSpMk id="4" creationId="{61D9A493-80B5-D77A-9E1F-36C5A258811E}"/>
          </ac:cxnSpMkLst>
        </pc:cxnChg>
      </pc:sldChg>
      <pc:sldChg chg="addSp delSp modSp add mod">
        <pc:chgData name="MLC 崎野雄大" userId="2915817f-b032-4347-b2e6-3dace68aaf66" providerId="ADAL" clId="{6AF80A9D-6359-415F-95BF-15D5726451B4}" dt="2025-03-13T23:12:47.981" v="21559" actId="20577"/>
        <pc:sldMkLst>
          <pc:docMk/>
          <pc:sldMk cId="672362186" sldId="521"/>
        </pc:sldMkLst>
        <pc:spChg chg="add del mod">
          <ac:chgData name="MLC 崎野雄大" userId="2915817f-b032-4347-b2e6-3dace68aaf66" providerId="ADAL" clId="{6AF80A9D-6359-415F-95BF-15D5726451B4}" dt="2025-03-13T07:26:59.219" v="18768" actId="478"/>
          <ac:spMkLst>
            <pc:docMk/>
            <pc:sldMk cId="672362186" sldId="521"/>
            <ac:spMk id="2" creationId="{4F1BF92F-4FC1-C86C-0812-486F77789E95}"/>
          </ac:spMkLst>
        </pc:spChg>
        <pc:spChg chg="add del mod">
          <ac:chgData name="MLC 崎野雄大" userId="2915817f-b032-4347-b2e6-3dace68aaf66" providerId="ADAL" clId="{6AF80A9D-6359-415F-95BF-15D5726451B4}" dt="2025-03-13T07:26:58.598" v="18767" actId="478"/>
          <ac:spMkLst>
            <pc:docMk/>
            <pc:sldMk cId="672362186" sldId="521"/>
            <ac:spMk id="3" creationId="{1D926266-7FFA-6A4D-67EF-3874F5B35385}"/>
          </ac:spMkLst>
        </pc:spChg>
        <pc:spChg chg="add del mod">
          <ac:chgData name="MLC 崎野雄大" userId="2915817f-b032-4347-b2e6-3dace68aaf66" providerId="ADAL" clId="{6AF80A9D-6359-415F-95BF-15D5726451B4}" dt="2025-03-13T07:26:56.985" v="18766" actId="478"/>
          <ac:spMkLst>
            <pc:docMk/>
            <pc:sldMk cId="672362186" sldId="521"/>
            <ac:spMk id="5" creationId="{0F2850FC-B4E5-94A4-2428-711690A93A67}"/>
          </ac:spMkLst>
        </pc:spChg>
        <pc:spChg chg="add mod">
          <ac:chgData name="MLC 崎野雄大" userId="2915817f-b032-4347-b2e6-3dace68aaf66" providerId="ADAL" clId="{6AF80A9D-6359-415F-95BF-15D5726451B4}" dt="2025-03-13T07:27:00.337" v="18769"/>
          <ac:spMkLst>
            <pc:docMk/>
            <pc:sldMk cId="672362186" sldId="521"/>
            <ac:spMk id="6" creationId="{33C3DAA0-B8EC-5D15-5C9B-7526D667FADC}"/>
          </ac:spMkLst>
        </pc:spChg>
        <pc:spChg chg="add mod">
          <ac:chgData name="MLC 崎野雄大" userId="2915817f-b032-4347-b2e6-3dace68aaf66" providerId="ADAL" clId="{6AF80A9D-6359-415F-95BF-15D5726451B4}" dt="2025-03-13T07:27:00.337" v="18769"/>
          <ac:spMkLst>
            <pc:docMk/>
            <pc:sldMk cId="672362186" sldId="521"/>
            <ac:spMk id="8" creationId="{C03DEF29-D5F2-B8BC-AFF1-BC27DF3A0AA8}"/>
          </ac:spMkLst>
        </pc:spChg>
        <pc:spChg chg="add mod">
          <ac:chgData name="MLC 崎野雄大" userId="2915817f-b032-4347-b2e6-3dace68aaf66" providerId="ADAL" clId="{6AF80A9D-6359-415F-95BF-15D5726451B4}" dt="2025-03-13T08:26:20.216" v="19714" actId="2711"/>
          <ac:spMkLst>
            <pc:docMk/>
            <pc:sldMk cId="672362186" sldId="521"/>
            <ac:spMk id="9" creationId="{2DCF3B92-6AB7-24F0-80E2-5ABB818C7546}"/>
          </ac:spMkLst>
        </pc:spChg>
        <pc:spChg chg="mod">
          <ac:chgData name="MLC 崎野雄大" userId="2915817f-b032-4347-b2e6-3dace68aaf66" providerId="ADAL" clId="{6AF80A9D-6359-415F-95BF-15D5726451B4}" dt="2025-03-13T09:21:28.201" v="21421" actId="20577"/>
          <ac:spMkLst>
            <pc:docMk/>
            <pc:sldMk cId="672362186" sldId="521"/>
            <ac:spMk id="10" creationId="{9360880F-C6C0-7339-6331-940DDA29FEDF}"/>
          </ac:spMkLst>
        </pc:spChg>
        <pc:spChg chg="mod">
          <ac:chgData name="MLC 崎野雄大" userId="2915817f-b032-4347-b2e6-3dace68aaf66" providerId="ADAL" clId="{6AF80A9D-6359-415F-95BF-15D5726451B4}" dt="2025-03-13T06:14:43.498" v="18238" actId="20577"/>
          <ac:spMkLst>
            <pc:docMk/>
            <pc:sldMk cId="672362186" sldId="521"/>
            <ac:spMk id="13" creationId="{577645A0-5F41-C52D-D7E7-1D44010AC052}"/>
          </ac:spMkLst>
        </pc:spChg>
        <pc:spChg chg="add mod">
          <ac:chgData name="MLC 崎野雄大" userId="2915817f-b032-4347-b2e6-3dace68aaf66" providerId="ADAL" clId="{6AF80A9D-6359-415F-95BF-15D5726451B4}" dt="2025-03-13T08:26:20.216" v="19714" actId="2711"/>
          <ac:spMkLst>
            <pc:docMk/>
            <pc:sldMk cId="672362186" sldId="521"/>
            <ac:spMk id="30" creationId="{41C18664-AA8D-9180-91A6-F665437EEE61}"/>
          </ac:spMkLst>
        </pc:spChg>
        <pc:spChg chg="add mod">
          <ac:chgData name="MLC 崎野雄大" userId="2915817f-b032-4347-b2e6-3dace68aaf66" providerId="ADAL" clId="{6AF80A9D-6359-415F-95BF-15D5726451B4}" dt="2025-03-13T08:26:20.216" v="19714" actId="2711"/>
          <ac:spMkLst>
            <pc:docMk/>
            <pc:sldMk cId="672362186" sldId="521"/>
            <ac:spMk id="34" creationId="{D1044ADC-063B-9C7A-4026-579D49A4E498}"/>
          </ac:spMkLst>
        </pc:spChg>
        <pc:spChg chg="add mod">
          <ac:chgData name="MLC 崎野雄大" userId="2915817f-b032-4347-b2e6-3dace68aaf66" providerId="ADAL" clId="{6AF80A9D-6359-415F-95BF-15D5726451B4}" dt="2025-03-13T23:12:47.981" v="21559" actId="20577"/>
          <ac:spMkLst>
            <pc:docMk/>
            <pc:sldMk cId="672362186" sldId="521"/>
            <ac:spMk id="39" creationId="{62EC8DD1-50A8-C395-783A-A6919DAEF582}"/>
          </ac:spMkLst>
        </pc:spChg>
        <pc:spChg chg="add mod">
          <ac:chgData name="MLC 崎野雄大" userId="2915817f-b032-4347-b2e6-3dace68aaf66" providerId="ADAL" clId="{6AF80A9D-6359-415F-95BF-15D5726451B4}" dt="2025-03-13T09:26:51.922" v="21437" actId="208"/>
          <ac:spMkLst>
            <pc:docMk/>
            <pc:sldMk cId="672362186" sldId="521"/>
            <ac:spMk id="40" creationId="{EE36DD5A-B90B-DC55-553D-5EE3786493E4}"/>
          </ac:spMkLst>
        </pc:spChg>
        <pc:spChg chg="add mod">
          <ac:chgData name="MLC 崎野雄大" userId="2915817f-b032-4347-b2e6-3dace68aaf66" providerId="ADAL" clId="{6AF80A9D-6359-415F-95BF-15D5726451B4}" dt="2025-03-11T09:00:52.183" v="12928" actId="1076"/>
          <ac:spMkLst>
            <pc:docMk/>
            <pc:sldMk cId="672362186" sldId="521"/>
            <ac:spMk id="41" creationId="{ACA027DE-C421-0EF9-2376-74E7FC7F8927}"/>
          </ac:spMkLst>
        </pc:spChg>
        <pc:spChg chg="add mod">
          <ac:chgData name="MLC 崎野雄大" userId="2915817f-b032-4347-b2e6-3dace68aaf66" providerId="ADAL" clId="{6AF80A9D-6359-415F-95BF-15D5726451B4}" dt="2025-03-13T08:26:20.216" v="19714" actId="2711"/>
          <ac:spMkLst>
            <pc:docMk/>
            <pc:sldMk cId="672362186" sldId="521"/>
            <ac:spMk id="44" creationId="{7961C9F0-F9DC-5CC9-139E-92232CD07B0F}"/>
          </ac:spMkLst>
        </pc:spChg>
        <pc:spChg chg="add mod">
          <ac:chgData name="MLC 崎野雄大" userId="2915817f-b032-4347-b2e6-3dace68aaf66" providerId="ADAL" clId="{6AF80A9D-6359-415F-95BF-15D5726451B4}" dt="2025-03-13T08:26:20.216" v="19714" actId="2711"/>
          <ac:spMkLst>
            <pc:docMk/>
            <pc:sldMk cId="672362186" sldId="521"/>
            <ac:spMk id="45" creationId="{C6964F0B-E69A-A735-615E-042B63D9C82C}"/>
          </ac:spMkLst>
        </pc:spChg>
        <pc:spChg chg="add mod">
          <ac:chgData name="MLC 崎野雄大" userId="2915817f-b032-4347-b2e6-3dace68aaf66" providerId="ADAL" clId="{6AF80A9D-6359-415F-95BF-15D5726451B4}" dt="2025-03-13T08:26:20.216" v="19714" actId="2711"/>
          <ac:spMkLst>
            <pc:docMk/>
            <pc:sldMk cId="672362186" sldId="521"/>
            <ac:spMk id="46" creationId="{F0C0296E-1598-2854-2115-C062A618E8CC}"/>
          </ac:spMkLst>
        </pc:spChg>
        <pc:spChg chg="del">
          <ac:chgData name="MLC 崎野雄大" userId="2915817f-b032-4347-b2e6-3dace68aaf66" providerId="ADAL" clId="{6AF80A9D-6359-415F-95BF-15D5726451B4}" dt="2025-03-13T06:03:36.942" v="18059" actId="478"/>
          <ac:spMkLst>
            <pc:docMk/>
            <pc:sldMk cId="672362186" sldId="521"/>
            <ac:spMk id="48" creationId="{90CEF89B-CF40-193C-12EC-4792CBFD3646}"/>
          </ac:spMkLst>
        </pc:spChg>
        <pc:spChg chg="mod">
          <ac:chgData name="MLC 崎野雄大" userId="2915817f-b032-4347-b2e6-3dace68aaf66" providerId="ADAL" clId="{6AF80A9D-6359-415F-95BF-15D5726451B4}" dt="2025-03-13T09:26:46.827" v="21436" actId="208"/>
          <ac:spMkLst>
            <pc:docMk/>
            <pc:sldMk cId="672362186" sldId="521"/>
            <ac:spMk id="73" creationId="{7580731A-D693-7247-0FD4-FF29D5AE8B2B}"/>
          </ac:spMkLst>
        </pc:spChg>
        <pc:spChg chg="mod">
          <ac:chgData name="MLC 崎野雄大" userId="2915817f-b032-4347-b2e6-3dace68aaf66" providerId="ADAL" clId="{6AF80A9D-6359-415F-95BF-15D5726451B4}" dt="2025-03-13T08:26:20.216" v="19714" actId="2711"/>
          <ac:spMkLst>
            <pc:docMk/>
            <pc:sldMk cId="672362186" sldId="521"/>
            <ac:spMk id="79" creationId="{2D695F73-A877-B982-E324-A948F8476DCD}"/>
          </ac:spMkLst>
        </pc:spChg>
        <pc:picChg chg="add mod">
          <ac:chgData name="MLC 崎野雄大" userId="2915817f-b032-4347-b2e6-3dace68aaf66" providerId="ADAL" clId="{6AF80A9D-6359-415F-95BF-15D5726451B4}" dt="2025-03-11T08:59:48.820" v="12892" actId="1035"/>
          <ac:picMkLst>
            <pc:docMk/>
            <pc:sldMk cId="672362186" sldId="521"/>
            <ac:picMk id="4" creationId="{770F3263-99AC-D272-5DE6-7E96D1BDDED0}"/>
          </ac:picMkLst>
        </pc:picChg>
        <pc:picChg chg="add mod">
          <ac:chgData name="MLC 崎野雄大" userId="2915817f-b032-4347-b2e6-3dace68aaf66" providerId="ADAL" clId="{6AF80A9D-6359-415F-95BF-15D5726451B4}" dt="2025-03-11T08:59:48.820" v="12892" actId="1035"/>
          <ac:picMkLst>
            <pc:docMk/>
            <pc:sldMk cId="672362186" sldId="521"/>
            <ac:picMk id="7" creationId="{80EBBFC2-4A2B-E6B7-8C6A-2DEC88F75B35}"/>
          </ac:picMkLst>
        </pc:picChg>
        <pc:picChg chg="add mod">
          <ac:chgData name="MLC 崎野雄大" userId="2915817f-b032-4347-b2e6-3dace68aaf66" providerId="ADAL" clId="{6AF80A9D-6359-415F-95BF-15D5726451B4}" dt="2025-03-11T08:59:48.820" v="12892" actId="1035"/>
          <ac:picMkLst>
            <pc:docMk/>
            <pc:sldMk cId="672362186" sldId="521"/>
            <ac:picMk id="12" creationId="{D1C1E08D-D129-2643-5417-A773F16F11CA}"/>
          </ac:picMkLst>
        </pc:picChg>
        <pc:picChg chg="add mod">
          <ac:chgData name="MLC 崎野雄大" userId="2915817f-b032-4347-b2e6-3dace68aaf66" providerId="ADAL" clId="{6AF80A9D-6359-415F-95BF-15D5726451B4}" dt="2025-03-11T08:59:48.820" v="12892" actId="1035"/>
          <ac:picMkLst>
            <pc:docMk/>
            <pc:sldMk cId="672362186" sldId="521"/>
            <ac:picMk id="19" creationId="{217B897E-2C0B-83F9-1E9B-3BDD581F1751}"/>
          </ac:picMkLst>
        </pc:picChg>
        <pc:picChg chg="add mod">
          <ac:chgData name="MLC 崎野雄大" userId="2915817f-b032-4347-b2e6-3dace68aaf66" providerId="ADAL" clId="{6AF80A9D-6359-415F-95BF-15D5726451B4}" dt="2025-03-11T08:59:48.820" v="12892" actId="1035"/>
          <ac:picMkLst>
            <pc:docMk/>
            <pc:sldMk cId="672362186" sldId="521"/>
            <ac:picMk id="21" creationId="{C434195C-4FA7-97A6-097A-0DB52ED904E4}"/>
          </ac:picMkLst>
        </pc:picChg>
        <pc:picChg chg="add mod">
          <ac:chgData name="MLC 崎野雄大" userId="2915817f-b032-4347-b2e6-3dace68aaf66" providerId="ADAL" clId="{6AF80A9D-6359-415F-95BF-15D5726451B4}" dt="2025-03-11T08:59:48.820" v="12892" actId="1035"/>
          <ac:picMkLst>
            <pc:docMk/>
            <pc:sldMk cId="672362186" sldId="521"/>
            <ac:picMk id="23" creationId="{6B5F2162-306F-4577-6DF6-BD3ACEBD2B62}"/>
          </ac:picMkLst>
        </pc:picChg>
        <pc:picChg chg="add mod">
          <ac:chgData name="MLC 崎野雄大" userId="2915817f-b032-4347-b2e6-3dace68aaf66" providerId="ADAL" clId="{6AF80A9D-6359-415F-95BF-15D5726451B4}" dt="2025-03-11T08:59:48.820" v="12892" actId="1035"/>
          <ac:picMkLst>
            <pc:docMk/>
            <pc:sldMk cId="672362186" sldId="521"/>
            <ac:picMk id="29" creationId="{43C5F8FE-E71A-C64C-CADE-37ED0670710A}"/>
          </ac:picMkLst>
        </pc:picChg>
        <pc:picChg chg="add mod">
          <ac:chgData name="MLC 崎野雄大" userId="2915817f-b032-4347-b2e6-3dace68aaf66" providerId="ADAL" clId="{6AF80A9D-6359-415F-95BF-15D5726451B4}" dt="2025-03-11T09:01:49.529" v="12938" actId="1076"/>
          <ac:picMkLst>
            <pc:docMk/>
            <pc:sldMk cId="672362186" sldId="521"/>
            <ac:picMk id="42" creationId="{E580B3FD-20E2-0E11-D455-883ADB71E937}"/>
          </ac:picMkLst>
        </pc:picChg>
        <pc:picChg chg="add mod">
          <ac:chgData name="MLC 崎野雄大" userId="2915817f-b032-4347-b2e6-3dace68aaf66" providerId="ADAL" clId="{6AF80A9D-6359-415F-95BF-15D5726451B4}" dt="2025-03-11T09:01:41.961" v="12937" actId="1076"/>
          <ac:picMkLst>
            <pc:docMk/>
            <pc:sldMk cId="672362186" sldId="521"/>
            <ac:picMk id="43" creationId="{B72C7B74-DC40-9A3F-5E7D-B648E2547D63}"/>
          </ac:picMkLst>
        </pc:picChg>
      </pc:sldChg>
      <pc:sldChg chg="add del">
        <pc:chgData name="MLC 崎野雄大" userId="2915817f-b032-4347-b2e6-3dace68aaf66" providerId="ADAL" clId="{6AF80A9D-6359-415F-95BF-15D5726451B4}" dt="2025-03-10T10:40:15.244" v="9075" actId="47"/>
        <pc:sldMkLst>
          <pc:docMk/>
          <pc:sldMk cId="2622065102" sldId="521"/>
        </pc:sldMkLst>
      </pc:sldChg>
      <pc:sldChg chg="add del">
        <pc:chgData name="MLC 崎野雄大" userId="2915817f-b032-4347-b2e6-3dace68aaf66" providerId="ADAL" clId="{6AF80A9D-6359-415F-95BF-15D5726451B4}" dt="2025-03-10T10:10:50.910" v="7991"/>
        <pc:sldMkLst>
          <pc:docMk/>
          <pc:sldMk cId="805674862" sldId="522"/>
        </pc:sldMkLst>
      </pc:sldChg>
      <pc:sldChg chg="addSp delSp modSp add mod">
        <pc:chgData name="MLC 崎野雄大" userId="2915817f-b032-4347-b2e6-3dace68aaf66" providerId="ADAL" clId="{6AF80A9D-6359-415F-95BF-15D5726451B4}" dt="2025-03-13T23:13:30.231" v="21560" actId="113"/>
        <pc:sldMkLst>
          <pc:docMk/>
          <pc:sldMk cId="3939021692" sldId="522"/>
        </pc:sldMkLst>
        <pc:spChg chg="add del mod">
          <ac:chgData name="MLC 崎野雄大" userId="2915817f-b032-4347-b2e6-3dace68aaf66" providerId="ADAL" clId="{6AF80A9D-6359-415F-95BF-15D5726451B4}" dt="2025-03-13T07:27:09.490" v="18773" actId="478"/>
          <ac:spMkLst>
            <pc:docMk/>
            <pc:sldMk cId="3939021692" sldId="522"/>
            <ac:spMk id="2" creationId="{8242D2C0-96E3-6B17-D8E0-F70B660DDCD3}"/>
          </ac:spMkLst>
        </pc:spChg>
        <pc:spChg chg="add del mod">
          <ac:chgData name="MLC 崎野雄大" userId="2915817f-b032-4347-b2e6-3dace68aaf66" providerId="ADAL" clId="{6AF80A9D-6359-415F-95BF-15D5726451B4}" dt="2025-03-13T07:27:08.922" v="18772" actId="478"/>
          <ac:spMkLst>
            <pc:docMk/>
            <pc:sldMk cId="3939021692" sldId="522"/>
            <ac:spMk id="3" creationId="{E35C8C4F-DCDB-30D6-C496-8D9D778C352E}"/>
          </ac:spMkLst>
        </pc:spChg>
        <pc:spChg chg="add del mod">
          <ac:chgData name="MLC 崎野雄大" userId="2915817f-b032-4347-b2e6-3dace68aaf66" providerId="ADAL" clId="{6AF80A9D-6359-415F-95BF-15D5726451B4}" dt="2025-03-13T07:27:07.225" v="18770" actId="478"/>
          <ac:spMkLst>
            <pc:docMk/>
            <pc:sldMk cId="3939021692" sldId="522"/>
            <ac:spMk id="4" creationId="{5CC03D56-7218-2D1E-8A69-58C3D0FB3174}"/>
          </ac:spMkLst>
        </pc:spChg>
        <pc:spChg chg="add mod">
          <ac:chgData name="MLC 崎野雄大" userId="2915817f-b032-4347-b2e6-3dace68aaf66" providerId="ADAL" clId="{6AF80A9D-6359-415F-95BF-15D5726451B4}" dt="2025-03-13T08:26:26.049" v="19715" actId="2711"/>
          <ac:spMkLst>
            <pc:docMk/>
            <pc:sldMk cId="3939021692" sldId="522"/>
            <ac:spMk id="5" creationId="{EAF10165-B662-1CE9-EE10-A517B91DA180}"/>
          </ac:spMkLst>
        </pc:spChg>
        <pc:spChg chg="add mod">
          <ac:chgData name="MLC 崎野雄大" userId="2915817f-b032-4347-b2e6-3dace68aaf66" providerId="ADAL" clId="{6AF80A9D-6359-415F-95BF-15D5726451B4}" dt="2025-03-13T08:26:26.049" v="19715" actId="2711"/>
          <ac:spMkLst>
            <pc:docMk/>
            <pc:sldMk cId="3939021692" sldId="522"/>
            <ac:spMk id="6" creationId="{4E91BC4E-BB1A-BFF4-BD14-042C249BFA2F}"/>
          </ac:spMkLst>
        </pc:spChg>
        <pc:spChg chg="add mod">
          <ac:chgData name="MLC 崎野雄大" userId="2915817f-b032-4347-b2e6-3dace68aaf66" providerId="ADAL" clId="{6AF80A9D-6359-415F-95BF-15D5726451B4}" dt="2025-03-13T08:26:26.049" v="19715" actId="2711"/>
          <ac:spMkLst>
            <pc:docMk/>
            <pc:sldMk cId="3939021692" sldId="522"/>
            <ac:spMk id="7" creationId="{4788C881-926A-FF0A-AD52-76C20312B70E}"/>
          </ac:spMkLst>
        </pc:spChg>
        <pc:spChg chg="add mod">
          <ac:chgData name="MLC 崎野雄大" userId="2915817f-b032-4347-b2e6-3dace68aaf66" providerId="ADAL" clId="{6AF80A9D-6359-415F-95BF-15D5726451B4}" dt="2025-03-13T23:13:30.231" v="21560" actId="113"/>
          <ac:spMkLst>
            <pc:docMk/>
            <pc:sldMk cId="3939021692" sldId="522"/>
            <ac:spMk id="8" creationId="{0DC85CB7-2797-59D3-B1EC-F65FAE4BCB28}"/>
          </ac:spMkLst>
        </pc:spChg>
        <pc:spChg chg="add mod">
          <ac:chgData name="MLC 崎野雄大" userId="2915817f-b032-4347-b2e6-3dace68aaf66" providerId="ADAL" clId="{6AF80A9D-6359-415F-95BF-15D5726451B4}" dt="2025-03-13T09:26:34.208" v="21433" actId="208"/>
          <ac:spMkLst>
            <pc:docMk/>
            <pc:sldMk cId="3939021692" sldId="522"/>
            <ac:spMk id="9" creationId="{0A97C24A-4529-AE9D-8C6D-678F0A7A2F08}"/>
          </ac:spMkLst>
        </pc:spChg>
        <pc:spChg chg="add mod">
          <ac:chgData name="MLC 崎野雄大" userId="2915817f-b032-4347-b2e6-3dace68aaf66" providerId="ADAL" clId="{6AF80A9D-6359-415F-95BF-15D5726451B4}" dt="2025-03-13T07:27:10.512" v="18774"/>
          <ac:spMkLst>
            <pc:docMk/>
            <pc:sldMk cId="3939021692" sldId="522"/>
            <ac:spMk id="10" creationId="{33267CB9-5339-E00F-FA4E-5908E940CB3B}"/>
          </ac:spMkLst>
        </pc:spChg>
        <pc:spChg chg="add mod">
          <ac:chgData name="MLC 崎野雄大" userId="2915817f-b032-4347-b2e6-3dace68aaf66" providerId="ADAL" clId="{6AF80A9D-6359-415F-95BF-15D5726451B4}" dt="2025-03-13T06:25:59.860" v="18529" actId="2711"/>
          <ac:spMkLst>
            <pc:docMk/>
            <pc:sldMk cId="3939021692" sldId="522"/>
            <ac:spMk id="11" creationId="{C8AE8E6F-5581-03B1-10CB-9D6215248E3B}"/>
          </ac:spMkLst>
        </pc:spChg>
        <pc:spChg chg="add mod">
          <ac:chgData name="MLC 崎野雄大" userId="2915817f-b032-4347-b2e6-3dace68aaf66" providerId="ADAL" clId="{6AF80A9D-6359-415F-95BF-15D5726451B4}" dt="2025-03-13T08:26:26.049" v="19715" actId="2711"/>
          <ac:spMkLst>
            <pc:docMk/>
            <pc:sldMk cId="3939021692" sldId="522"/>
            <ac:spMk id="12" creationId="{F26DF95F-8100-F93F-4758-B5B9F6EE2FB6}"/>
          </ac:spMkLst>
        </pc:spChg>
        <pc:spChg chg="mod">
          <ac:chgData name="MLC 崎野雄大" userId="2915817f-b032-4347-b2e6-3dace68aaf66" providerId="ADAL" clId="{6AF80A9D-6359-415F-95BF-15D5726451B4}" dt="2025-03-13T08:26:26.049" v="19715" actId="2711"/>
          <ac:spMkLst>
            <pc:docMk/>
            <pc:sldMk cId="3939021692" sldId="522"/>
            <ac:spMk id="13" creationId="{E8173463-E553-C889-1656-292A96307BAA}"/>
          </ac:spMkLst>
        </pc:spChg>
        <pc:spChg chg="add mod">
          <ac:chgData name="MLC 崎野雄大" userId="2915817f-b032-4347-b2e6-3dace68aaf66" providerId="ADAL" clId="{6AF80A9D-6359-415F-95BF-15D5726451B4}" dt="2025-03-11T09:53:29.936" v="15506" actId="1076"/>
          <ac:spMkLst>
            <pc:docMk/>
            <pc:sldMk cId="3939021692" sldId="522"/>
            <ac:spMk id="28" creationId="{C365AF36-62D3-DE0C-D9AA-3A042E2547A9}"/>
          </ac:spMkLst>
        </pc:spChg>
        <pc:spChg chg="mod">
          <ac:chgData name="MLC 崎野雄大" userId="2915817f-b032-4347-b2e6-3dace68aaf66" providerId="ADAL" clId="{6AF80A9D-6359-415F-95BF-15D5726451B4}" dt="2025-03-13T08:26:26.049" v="19715" actId="2711"/>
          <ac:spMkLst>
            <pc:docMk/>
            <pc:sldMk cId="3939021692" sldId="522"/>
            <ac:spMk id="30" creationId="{67D16A00-6F16-3054-A19B-8C000D147C88}"/>
          </ac:spMkLst>
        </pc:spChg>
        <pc:spChg chg="add mod">
          <ac:chgData name="MLC 崎野雄大" userId="2915817f-b032-4347-b2e6-3dace68aaf66" providerId="ADAL" clId="{6AF80A9D-6359-415F-95BF-15D5726451B4}" dt="2025-03-13T08:26:26.049" v="19715" actId="2711"/>
          <ac:spMkLst>
            <pc:docMk/>
            <pc:sldMk cId="3939021692" sldId="522"/>
            <ac:spMk id="31" creationId="{06C4012D-3E15-6365-2A77-CE3D7F0CB70D}"/>
          </ac:spMkLst>
        </pc:spChg>
        <pc:spChg chg="add mod">
          <ac:chgData name="MLC 崎野雄大" userId="2915817f-b032-4347-b2e6-3dace68aaf66" providerId="ADAL" clId="{6AF80A9D-6359-415F-95BF-15D5726451B4}" dt="2025-03-13T09:26:37.007" v="21434" actId="208"/>
          <ac:spMkLst>
            <pc:docMk/>
            <pc:sldMk cId="3939021692" sldId="522"/>
            <ac:spMk id="32" creationId="{D49B2E91-3EC6-825D-3E8D-4DC4E3A04E5E}"/>
          </ac:spMkLst>
        </pc:spChg>
        <pc:spChg chg="add mod">
          <ac:chgData name="MLC 崎野雄大" userId="2915817f-b032-4347-b2e6-3dace68aaf66" providerId="ADAL" clId="{6AF80A9D-6359-415F-95BF-15D5726451B4}" dt="2025-03-11T09:53:29.936" v="15506" actId="1076"/>
          <ac:spMkLst>
            <pc:docMk/>
            <pc:sldMk cId="3939021692" sldId="522"/>
            <ac:spMk id="33" creationId="{16D4E613-38CC-EF24-AFFE-C7694556F02E}"/>
          </ac:spMkLst>
        </pc:spChg>
        <pc:spChg chg="mod">
          <ac:chgData name="MLC 崎野雄大" userId="2915817f-b032-4347-b2e6-3dace68aaf66" providerId="ADAL" clId="{6AF80A9D-6359-415F-95BF-15D5726451B4}" dt="2025-03-13T08:26:26.049" v="19715" actId="2711"/>
          <ac:spMkLst>
            <pc:docMk/>
            <pc:sldMk cId="3939021692" sldId="522"/>
            <ac:spMk id="34" creationId="{7916B6AC-9B07-D9EC-5441-6F9C73B1FE64}"/>
          </ac:spMkLst>
        </pc:spChg>
        <pc:spChg chg="add mod">
          <ac:chgData name="MLC 崎野雄大" userId="2915817f-b032-4347-b2e6-3dace68aaf66" providerId="ADAL" clId="{6AF80A9D-6359-415F-95BF-15D5726451B4}" dt="2025-03-13T08:26:26.049" v="19715" actId="2711"/>
          <ac:spMkLst>
            <pc:docMk/>
            <pc:sldMk cId="3939021692" sldId="522"/>
            <ac:spMk id="35" creationId="{2CA07DFE-1289-2627-3073-D644A9927334}"/>
          </ac:spMkLst>
        </pc:spChg>
        <pc:spChg chg="add mod">
          <ac:chgData name="MLC 崎野雄大" userId="2915817f-b032-4347-b2e6-3dace68aaf66" providerId="ADAL" clId="{6AF80A9D-6359-415F-95BF-15D5726451B4}" dt="2025-03-11T09:53:10.302" v="15505" actId="1076"/>
          <ac:spMkLst>
            <pc:docMk/>
            <pc:sldMk cId="3939021692" sldId="522"/>
            <ac:spMk id="38" creationId="{2552DA71-33AA-AE69-8B17-F134D91BF785}"/>
          </ac:spMkLst>
        </pc:spChg>
        <pc:spChg chg="mod">
          <ac:chgData name="MLC 崎野雄大" userId="2915817f-b032-4347-b2e6-3dace68aaf66" providerId="ADAL" clId="{6AF80A9D-6359-415F-95BF-15D5726451B4}" dt="2025-03-11T09:55:26.259" v="15520" actId="113"/>
          <ac:spMkLst>
            <pc:docMk/>
            <pc:sldMk cId="3939021692" sldId="522"/>
            <ac:spMk id="39" creationId="{5054CA6E-87B6-4BA4-3DD2-66314CC3E743}"/>
          </ac:spMkLst>
        </pc:spChg>
        <pc:spChg chg="mod">
          <ac:chgData name="MLC 崎野雄大" userId="2915817f-b032-4347-b2e6-3dace68aaf66" providerId="ADAL" clId="{6AF80A9D-6359-415F-95BF-15D5726451B4}" dt="2025-03-13T09:26:39.687" v="21435" actId="208"/>
          <ac:spMkLst>
            <pc:docMk/>
            <pc:sldMk cId="3939021692" sldId="522"/>
            <ac:spMk id="40" creationId="{88E4B615-8E5A-9F0A-D129-6CB5A168C90B}"/>
          </ac:spMkLst>
        </pc:spChg>
        <pc:spChg chg="del mod ord">
          <ac:chgData name="MLC 崎野雄大" userId="2915817f-b032-4347-b2e6-3dace68aaf66" providerId="ADAL" clId="{6AF80A9D-6359-415F-95BF-15D5726451B4}" dt="2025-03-13T06:03:58.573" v="18063" actId="478"/>
          <ac:spMkLst>
            <pc:docMk/>
            <pc:sldMk cId="3939021692" sldId="522"/>
            <ac:spMk id="48" creationId="{2320DDE0-3565-3DE5-8C81-E2A7F33524A6}"/>
          </ac:spMkLst>
        </pc:spChg>
        <pc:picChg chg="add mod">
          <ac:chgData name="MLC 崎野雄大" userId="2915817f-b032-4347-b2e6-3dace68aaf66" providerId="ADAL" clId="{6AF80A9D-6359-415F-95BF-15D5726451B4}" dt="2025-03-11T09:53:29.936" v="15506" actId="1076"/>
          <ac:picMkLst>
            <pc:docMk/>
            <pc:sldMk cId="3939021692" sldId="522"/>
            <ac:picMk id="26" creationId="{E7BB0E38-3C7F-1968-6576-DAF9650C70EE}"/>
          </ac:picMkLst>
        </pc:picChg>
        <pc:picChg chg="add mod">
          <ac:chgData name="MLC 崎野雄大" userId="2915817f-b032-4347-b2e6-3dace68aaf66" providerId="ADAL" clId="{6AF80A9D-6359-415F-95BF-15D5726451B4}" dt="2025-03-11T09:53:29.936" v="15506" actId="1076"/>
          <ac:picMkLst>
            <pc:docMk/>
            <pc:sldMk cId="3939021692" sldId="522"/>
            <ac:picMk id="27" creationId="{D9C665B8-64E7-778E-4A5A-A88E730AE135}"/>
          </ac:picMkLst>
        </pc:picChg>
        <pc:picChg chg="add mod">
          <ac:chgData name="MLC 崎野雄大" userId="2915817f-b032-4347-b2e6-3dace68aaf66" providerId="ADAL" clId="{6AF80A9D-6359-415F-95BF-15D5726451B4}" dt="2025-03-11T09:53:10.302" v="15505" actId="1076"/>
          <ac:picMkLst>
            <pc:docMk/>
            <pc:sldMk cId="3939021692" sldId="522"/>
            <ac:picMk id="36" creationId="{9521C700-ECD6-5C60-A636-F2F495A57A59}"/>
          </ac:picMkLst>
        </pc:picChg>
        <pc:picChg chg="add mod">
          <ac:chgData name="MLC 崎野雄大" userId="2915817f-b032-4347-b2e6-3dace68aaf66" providerId="ADAL" clId="{6AF80A9D-6359-415F-95BF-15D5726451B4}" dt="2025-03-11T09:53:10.302" v="15505" actId="1076"/>
          <ac:picMkLst>
            <pc:docMk/>
            <pc:sldMk cId="3939021692" sldId="522"/>
            <ac:picMk id="37" creationId="{9C62C5DE-86E0-7F8C-B9F8-4A3EB99B5C7B}"/>
          </ac:picMkLst>
        </pc:picChg>
      </pc:sldChg>
      <pc:sldChg chg="addSp delSp modSp add mod">
        <pc:chgData name="MLC 崎野雄大" userId="2915817f-b032-4347-b2e6-3dace68aaf66" providerId="ADAL" clId="{6AF80A9D-6359-415F-95BF-15D5726451B4}" dt="2025-03-13T23:14:56.153" v="21562" actId="113"/>
        <pc:sldMkLst>
          <pc:docMk/>
          <pc:sldMk cId="1013286666" sldId="523"/>
        </pc:sldMkLst>
        <pc:spChg chg="add del mod">
          <ac:chgData name="MLC 崎野雄大" userId="2915817f-b032-4347-b2e6-3dace68aaf66" providerId="ADAL" clId="{6AF80A9D-6359-415F-95BF-15D5726451B4}" dt="2025-03-13T07:27:14.727" v="18775" actId="478"/>
          <ac:spMkLst>
            <pc:docMk/>
            <pc:sldMk cId="1013286666" sldId="523"/>
            <ac:spMk id="2" creationId="{F08114B1-FC4E-C9CB-BE3B-7333F2A6BED7}"/>
          </ac:spMkLst>
        </pc:spChg>
        <pc:spChg chg="add del mod">
          <ac:chgData name="MLC 崎野雄大" userId="2915817f-b032-4347-b2e6-3dace68aaf66" providerId="ADAL" clId="{6AF80A9D-6359-415F-95BF-15D5726451B4}" dt="2025-03-13T07:27:17.008" v="18776" actId="478"/>
          <ac:spMkLst>
            <pc:docMk/>
            <pc:sldMk cId="1013286666" sldId="523"/>
            <ac:spMk id="3" creationId="{08AF9BEF-EF5B-21BA-8EA9-9C1F68F90BF5}"/>
          </ac:spMkLst>
        </pc:spChg>
        <pc:spChg chg="add del mod">
          <ac:chgData name="MLC 崎野雄大" userId="2915817f-b032-4347-b2e6-3dace68aaf66" providerId="ADAL" clId="{6AF80A9D-6359-415F-95BF-15D5726451B4}" dt="2025-03-13T07:27:18.505" v="18777" actId="478"/>
          <ac:spMkLst>
            <pc:docMk/>
            <pc:sldMk cId="1013286666" sldId="523"/>
            <ac:spMk id="4" creationId="{91A4D1C2-38D3-EB4A-F08B-0C04DF4EEFE3}"/>
          </ac:spMkLst>
        </pc:spChg>
        <pc:spChg chg="del mod">
          <ac:chgData name="MLC 崎野雄大" userId="2915817f-b032-4347-b2e6-3dace68aaf66" providerId="ADAL" clId="{6AF80A9D-6359-415F-95BF-15D5726451B4}" dt="2025-03-13T07:46:25.783" v="19101" actId="478"/>
          <ac:spMkLst>
            <pc:docMk/>
            <pc:sldMk cId="1013286666" sldId="523"/>
            <ac:spMk id="5" creationId="{B8E5FD81-CB1E-3980-1AE4-10C3C8B4777B}"/>
          </ac:spMkLst>
        </pc:spChg>
        <pc:spChg chg="add del mod">
          <ac:chgData name="MLC 崎野雄大" userId="2915817f-b032-4347-b2e6-3dace68aaf66" providerId="ADAL" clId="{6AF80A9D-6359-415F-95BF-15D5726451B4}" dt="2025-03-13T07:46:24.373" v="19100" actId="478"/>
          <ac:spMkLst>
            <pc:docMk/>
            <pc:sldMk cId="1013286666" sldId="523"/>
            <ac:spMk id="6" creationId="{C687DD40-7ACD-73C1-414C-8010C72D8CF8}"/>
          </ac:spMkLst>
        </pc:spChg>
        <pc:spChg chg="add mod">
          <ac:chgData name="MLC 崎野雄大" userId="2915817f-b032-4347-b2e6-3dace68aaf66" providerId="ADAL" clId="{6AF80A9D-6359-415F-95BF-15D5726451B4}" dt="2025-03-13T07:27:19.588" v="18778"/>
          <ac:spMkLst>
            <pc:docMk/>
            <pc:sldMk cId="1013286666" sldId="523"/>
            <ac:spMk id="7" creationId="{7796C2DF-B29E-4179-927A-4C526E2DDB63}"/>
          </ac:spMkLst>
        </pc:spChg>
        <pc:spChg chg="mod">
          <ac:chgData name="MLC 崎野雄大" userId="2915817f-b032-4347-b2e6-3dace68aaf66" providerId="ADAL" clId="{6AF80A9D-6359-415F-95BF-15D5726451B4}" dt="2025-03-13T23:14:15.874" v="21561" actId="113"/>
          <ac:spMkLst>
            <pc:docMk/>
            <pc:sldMk cId="1013286666" sldId="523"/>
            <ac:spMk id="8" creationId="{767C1C76-AC45-DFF1-8335-230C87AF4F9C}"/>
          </ac:spMkLst>
        </pc:spChg>
        <pc:spChg chg="add mod">
          <ac:chgData name="MLC 崎野雄大" userId="2915817f-b032-4347-b2e6-3dace68aaf66" providerId="ADAL" clId="{6AF80A9D-6359-415F-95BF-15D5726451B4}" dt="2025-03-13T08:26:33.552" v="19716" actId="2711"/>
          <ac:spMkLst>
            <pc:docMk/>
            <pc:sldMk cId="1013286666" sldId="523"/>
            <ac:spMk id="9" creationId="{CD22BCFF-0B1A-15BB-BD1D-C1AA2ED3A948}"/>
          </ac:spMkLst>
        </pc:spChg>
        <pc:spChg chg="add mod">
          <ac:chgData name="MLC 崎野雄大" userId="2915817f-b032-4347-b2e6-3dace68aaf66" providerId="ADAL" clId="{6AF80A9D-6359-415F-95BF-15D5726451B4}" dt="2025-03-13T08:26:33.552" v="19716" actId="2711"/>
          <ac:spMkLst>
            <pc:docMk/>
            <pc:sldMk cId="1013286666" sldId="523"/>
            <ac:spMk id="10" creationId="{AC9777DE-C6E1-6D8E-2FCB-93629668F938}"/>
          </ac:spMkLst>
        </pc:spChg>
        <pc:spChg chg="add mod">
          <ac:chgData name="MLC 崎野雄大" userId="2915817f-b032-4347-b2e6-3dace68aaf66" providerId="ADAL" clId="{6AF80A9D-6359-415F-95BF-15D5726451B4}" dt="2025-03-13T08:26:33.552" v="19716" actId="2711"/>
          <ac:spMkLst>
            <pc:docMk/>
            <pc:sldMk cId="1013286666" sldId="523"/>
            <ac:spMk id="11" creationId="{6DF59772-ABCB-9767-0E12-BBAAC11482AE}"/>
          </ac:spMkLst>
        </pc:spChg>
        <pc:spChg chg="mod">
          <ac:chgData name="MLC 崎野雄大" userId="2915817f-b032-4347-b2e6-3dace68aaf66" providerId="ADAL" clId="{6AF80A9D-6359-415F-95BF-15D5726451B4}" dt="2025-03-13T08:26:33.552" v="19716" actId="2711"/>
          <ac:spMkLst>
            <pc:docMk/>
            <pc:sldMk cId="1013286666" sldId="523"/>
            <ac:spMk id="13" creationId="{4AE0507F-ADF9-8181-D9B1-78CAED441956}"/>
          </ac:spMkLst>
        </pc:spChg>
        <pc:spChg chg="mod ord">
          <ac:chgData name="MLC 崎野雄大" userId="2915817f-b032-4347-b2e6-3dace68aaf66" providerId="ADAL" clId="{6AF80A9D-6359-415F-95BF-15D5726451B4}" dt="2025-03-13T09:25:21.397" v="21425" actId="166"/>
          <ac:spMkLst>
            <pc:docMk/>
            <pc:sldMk cId="1013286666" sldId="523"/>
            <ac:spMk id="14" creationId="{EDE40FEC-61AD-0760-C804-3A629548A35B}"/>
          </ac:spMkLst>
        </pc:spChg>
        <pc:spChg chg="mod">
          <ac:chgData name="MLC 崎野雄大" userId="2915817f-b032-4347-b2e6-3dace68aaf66" providerId="ADAL" clId="{6AF80A9D-6359-415F-95BF-15D5726451B4}" dt="2025-03-13T09:25:10.484" v="21424" actId="208"/>
          <ac:spMkLst>
            <pc:docMk/>
            <pc:sldMk cId="1013286666" sldId="523"/>
            <ac:spMk id="15" creationId="{9FA5B440-01DD-951E-45A7-6A72EA36CC18}"/>
          </ac:spMkLst>
        </pc:spChg>
        <pc:spChg chg="add mod">
          <ac:chgData name="MLC 崎野雄大" userId="2915817f-b032-4347-b2e6-3dace68aaf66" providerId="ADAL" clId="{6AF80A9D-6359-415F-95BF-15D5726451B4}" dt="2025-03-13T08:26:33.552" v="19716" actId="2711"/>
          <ac:spMkLst>
            <pc:docMk/>
            <pc:sldMk cId="1013286666" sldId="523"/>
            <ac:spMk id="16" creationId="{43CF4607-9F87-CE83-0C9E-0F0BDE5302DB}"/>
          </ac:spMkLst>
        </pc:spChg>
        <pc:spChg chg="mod">
          <ac:chgData name="MLC 崎野雄大" userId="2915817f-b032-4347-b2e6-3dace68aaf66" providerId="ADAL" clId="{6AF80A9D-6359-415F-95BF-15D5726451B4}" dt="2025-03-13T07:47:27.220" v="19109" actId="1076"/>
          <ac:spMkLst>
            <pc:docMk/>
            <pc:sldMk cId="1013286666" sldId="523"/>
            <ac:spMk id="18" creationId="{5541C28C-F084-165E-EE01-08F1CECD8B47}"/>
          </ac:spMkLst>
        </pc:spChg>
        <pc:spChg chg="mod">
          <ac:chgData name="MLC 崎野雄大" userId="2915817f-b032-4347-b2e6-3dace68aaf66" providerId="ADAL" clId="{6AF80A9D-6359-415F-95BF-15D5726451B4}" dt="2025-03-13T08:42:49.472" v="19781" actId="207"/>
          <ac:spMkLst>
            <pc:docMk/>
            <pc:sldMk cId="1013286666" sldId="523"/>
            <ac:spMk id="20" creationId="{00B5D5A6-5C7F-A8D3-4DF7-D7EAD2286927}"/>
          </ac:spMkLst>
        </pc:spChg>
        <pc:spChg chg="mod">
          <ac:chgData name="MLC 崎野雄大" userId="2915817f-b032-4347-b2e6-3dace68aaf66" providerId="ADAL" clId="{6AF80A9D-6359-415F-95BF-15D5726451B4}" dt="2025-03-13T08:42:44.944" v="19780" actId="20577"/>
          <ac:spMkLst>
            <pc:docMk/>
            <pc:sldMk cId="1013286666" sldId="523"/>
            <ac:spMk id="21" creationId="{8786FAE7-6C4B-DFC6-09C0-2E3D18E5C4E7}"/>
          </ac:spMkLst>
        </pc:spChg>
        <pc:spChg chg="mod">
          <ac:chgData name="MLC 崎野雄大" userId="2915817f-b032-4347-b2e6-3dace68aaf66" providerId="ADAL" clId="{6AF80A9D-6359-415F-95BF-15D5726451B4}" dt="2025-03-13T08:42:36.295" v="19773" actId="207"/>
          <ac:spMkLst>
            <pc:docMk/>
            <pc:sldMk cId="1013286666" sldId="523"/>
            <ac:spMk id="24" creationId="{5CE4B541-C9B5-0478-CE6A-D664BF4DA4D0}"/>
          </ac:spMkLst>
        </pc:spChg>
        <pc:spChg chg="del mod">
          <ac:chgData name="MLC 崎野雄大" userId="2915817f-b032-4347-b2e6-3dace68aaf66" providerId="ADAL" clId="{6AF80A9D-6359-415F-95BF-15D5726451B4}" dt="2025-03-13T07:46:26.645" v="19102" actId="478"/>
          <ac:spMkLst>
            <pc:docMk/>
            <pc:sldMk cId="1013286666" sldId="523"/>
            <ac:spMk id="30" creationId="{BB18B2FE-7881-7B0A-B0DC-D1DB682FABE1}"/>
          </ac:spMkLst>
        </pc:spChg>
        <pc:spChg chg="mod">
          <ac:chgData name="MLC 崎野雄大" userId="2915817f-b032-4347-b2e6-3dace68aaf66" providerId="ADAL" clId="{6AF80A9D-6359-415F-95BF-15D5726451B4}" dt="2025-03-13T08:26:33.552" v="19716" actId="2711"/>
          <ac:spMkLst>
            <pc:docMk/>
            <pc:sldMk cId="1013286666" sldId="523"/>
            <ac:spMk id="34" creationId="{A513A409-5580-455C-0885-843A3CABF556}"/>
          </ac:spMkLst>
        </pc:spChg>
        <pc:spChg chg="mod">
          <ac:chgData name="MLC 崎野雄大" userId="2915817f-b032-4347-b2e6-3dace68aaf66" providerId="ADAL" clId="{6AF80A9D-6359-415F-95BF-15D5726451B4}" dt="2025-03-13T23:14:56.153" v="21562" actId="113"/>
          <ac:spMkLst>
            <pc:docMk/>
            <pc:sldMk cId="1013286666" sldId="523"/>
            <ac:spMk id="39" creationId="{442040D9-ED13-54A3-8FCA-1A5F9ED4483F}"/>
          </ac:spMkLst>
        </pc:spChg>
        <pc:spChg chg="mod ord">
          <ac:chgData name="MLC 崎野雄大" userId="2915817f-b032-4347-b2e6-3dace68aaf66" providerId="ADAL" clId="{6AF80A9D-6359-415F-95BF-15D5726451B4}" dt="2025-03-13T09:25:39.923" v="21428" actId="166"/>
          <ac:spMkLst>
            <pc:docMk/>
            <pc:sldMk cId="1013286666" sldId="523"/>
            <ac:spMk id="45" creationId="{9C04D5F8-01C4-D7ED-109A-706B6914490F}"/>
          </ac:spMkLst>
        </pc:spChg>
        <pc:spChg chg="del">
          <ac:chgData name="MLC 崎野雄大" userId="2915817f-b032-4347-b2e6-3dace68aaf66" providerId="ADAL" clId="{6AF80A9D-6359-415F-95BF-15D5726451B4}" dt="2025-03-13T06:04:21.233" v="18069" actId="478"/>
          <ac:spMkLst>
            <pc:docMk/>
            <pc:sldMk cId="1013286666" sldId="523"/>
            <ac:spMk id="48" creationId="{1956AFC3-DAA4-EB64-D781-DF55855DC33B}"/>
          </ac:spMkLst>
        </pc:spChg>
        <pc:spChg chg="mod">
          <ac:chgData name="MLC 崎野雄大" userId="2915817f-b032-4347-b2e6-3dace68aaf66" providerId="ADAL" clId="{6AF80A9D-6359-415F-95BF-15D5726451B4}" dt="2025-03-13T08:26:33.552" v="19716" actId="2711"/>
          <ac:spMkLst>
            <pc:docMk/>
            <pc:sldMk cId="1013286666" sldId="523"/>
            <ac:spMk id="49" creationId="{69F72E21-393E-37D4-1069-523B0BDD25CD}"/>
          </ac:spMkLst>
        </pc:spChg>
        <pc:spChg chg="mod">
          <ac:chgData name="MLC 崎野雄大" userId="2915817f-b032-4347-b2e6-3dace68aaf66" providerId="ADAL" clId="{6AF80A9D-6359-415F-95BF-15D5726451B4}" dt="2025-03-13T09:25:35.532" v="21427" actId="208"/>
          <ac:spMkLst>
            <pc:docMk/>
            <pc:sldMk cId="1013286666" sldId="523"/>
            <ac:spMk id="51" creationId="{B4FBD9BD-A16F-FAC1-BE36-EE12E145BF19}"/>
          </ac:spMkLst>
        </pc:spChg>
        <pc:spChg chg="mod ord">
          <ac:chgData name="MLC 崎野雄大" userId="2915817f-b032-4347-b2e6-3dace68aaf66" providerId="ADAL" clId="{6AF80A9D-6359-415F-95BF-15D5726451B4}" dt="2025-03-13T09:25:43.272" v="21429" actId="166"/>
          <ac:spMkLst>
            <pc:docMk/>
            <pc:sldMk cId="1013286666" sldId="523"/>
            <ac:spMk id="52" creationId="{D65EBFE8-5467-0F26-E332-86945C1C1654}"/>
          </ac:spMkLst>
        </pc:spChg>
        <pc:spChg chg="mod">
          <ac:chgData name="MLC 崎野雄大" userId="2915817f-b032-4347-b2e6-3dace68aaf66" providerId="ADAL" clId="{6AF80A9D-6359-415F-95BF-15D5726451B4}" dt="2025-03-13T09:25:31.679" v="21426" actId="208"/>
          <ac:spMkLst>
            <pc:docMk/>
            <pc:sldMk cId="1013286666" sldId="523"/>
            <ac:spMk id="53" creationId="{6293EAC7-9BE1-1DF0-874C-B0DB3ACE603B}"/>
          </ac:spMkLst>
        </pc:spChg>
        <pc:spChg chg="mod">
          <ac:chgData name="MLC 崎野雄大" userId="2915817f-b032-4347-b2e6-3dace68aaf66" providerId="ADAL" clId="{6AF80A9D-6359-415F-95BF-15D5726451B4}" dt="2025-03-13T07:48:27.164" v="19121" actId="1076"/>
          <ac:spMkLst>
            <pc:docMk/>
            <pc:sldMk cId="1013286666" sldId="523"/>
            <ac:spMk id="54" creationId="{21D87D02-DF0D-147B-A97A-9875404C23B3}"/>
          </ac:spMkLst>
        </pc:spChg>
        <pc:spChg chg="del">
          <ac:chgData name="MLC 崎野雄大" userId="2915817f-b032-4347-b2e6-3dace68aaf66" providerId="ADAL" clId="{6AF80A9D-6359-415F-95BF-15D5726451B4}" dt="2025-03-13T06:33:59.606" v="18625" actId="478"/>
          <ac:spMkLst>
            <pc:docMk/>
            <pc:sldMk cId="1013286666" sldId="523"/>
            <ac:spMk id="55" creationId="{237AC778-C737-68B9-EAD6-3720DA52FE29}"/>
          </ac:spMkLst>
        </pc:spChg>
        <pc:picChg chg="mod">
          <ac:chgData name="MLC 崎野雄大" userId="2915817f-b032-4347-b2e6-3dace68aaf66" providerId="ADAL" clId="{6AF80A9D-6359-415F-95BF-15D5726451B4}" dt="2025-03-13T07:47:58.817" v="19113" actId="1076"/>
          <ac:picMkLst>
            <pc:docMk/>
            <pc:sldMk cId="1013286666" sldId="523"/>
            <ac:picMk id="12" creationId="{C77F450D-623D-8334-3E8F-D5E94D35165E}"/>
          </ac:picMkLst>
        </pc:picChg>
        <pc:picChg chg="mod">
          <ac:chgData name="MLC 崎野雄大" userId="2915817f-b032-4347-b2e6-3dace68aaf66" providerId="ADAL" clId="{6AF80A9D-6359-415F-95BF-15D5726451B4}" dt="2025-03-13T07:47:58.817" v="19113" actId="1076"/>
          <ac:picMkLst>
            <pc:docMk/>
            <pc:sldMk cId="1013286666" sldId="523"/>
            <ac:picMk id="23" creationId="{C5B86165-E1C3-D248-2197-FC10B75933CF}"/>
          </ac:picMkLst>
        </pc:picChg>
        <pc:picChg chg="mod">
          <ac:chgData name="MLC 崎野雄大" userId="2915817f-b032-4347-b2e6-3dace68aaf66" providerId="ADAL" clId="{6AF80A9D-6359-415F-95BF-15D5726451B4}" dt="2025-03-13T08:01:56.956" v="19203" actId="1037"/>
          <ac:picMkLst>
            <pc:docMk/>
            <pc:sldMk cId="1013286666" sldId="523"/>
            <ac:picMk id="46" creationId="{C660A54F-356C-999D-35DF-FA6DF3DE4EB7}"/>
          </ac:picMkLst>
        </pc:picChg>
        <pc:picChg chg="mod">
          <ac:chgData name="MLC 崎野雄大" userId="2915817f-b032-4347-b2e6-3dace68aaf66" providerId="ADAL" clId="{6AF80A9D-6359-415F-95BF-15D5726451B4}" dt="2025-03-13T07:48:19.411" v="19116" actId="1076"/>
          <ac:picMkLst>
            <pc:docMk/>
            <pc:sldMk cId="1013286666" sldId="523"/>
            <ac:picMk id="47" creationId="{F11FC862-CAC2-C645-8754-74CB60859E3F}"/>
          </ac:picMkLst>
        </pc:picChg>
      </pc:sldChg>
      <pc:sldChg chg="addSp delSp modSp add mod ord setBg">
        <pc:chgData name="MLC 崎野雄大" userId="2915817f-b032-4347-b2e6-3dace68aaf66" providerId="ADAL" clId="{6AF80A9D-6359-415F-95BF-15D5726451B4}" dt="2025-03-13T09:28:09.207" v="21452" actId="208"/>
        <pc:sldMkLst>
          <pc:docMk/>
          <pc:sldMk cId="164016046" sldId="524"/>
        </pc:sldMkLst>
        <pc:spChg chg="mod">
          <ac:chgData name="MLC 崎野雄大" userId="2915817f-b032-4347-b2e6-3dace68aaf66" providerId="ADAL" clId="{6AF80A9D-6359-415F-95BF-15D5726451B4}" dt="2025-03-13T07:49:26.980" v="19127" actId="207"/>
          <ac:spMkLst>
            <pc:docMk/>
            <pc:sldMk cId="164016046" sldId="524"/>
            <ac:spMk id="2" creationId="{13AEEEBF-95B4-9B12-7029-AEC0E8548365}"/>
          </ac:spMkLst>
        </pc:spChg>
        <pc:spChg chg="add del mod">
          <ac:chgData name="MLC 崎野雄大" userId="2915817f-b032-4347-b2e6-3dace68aaf66" providerId="ADAL" clId="{6AF80A9D-6359-415F-95BF-15D5726451B4}" dt="2025-03-13T07:28:26.128" v="18793" actId="478"/>
          <ac:spMkLst>
            <pc:docMk/>
            <pc:sldMk cId="164016046" sldId="524"/>
            <ac:spMk id="3" creationId="{0D3F77D6-BAA7-24A5-D550-A8E7E90A7DBF}"/>
          </ac:spMkLst>
        </pc:spChg>
        <pc:spChg chg="add del mod">
          <ac:chgData name="MLC 崎野雄大" userId="2915817f-b032-4347-b2e6-3dace68aaf66" providerId="ADAL" clId="{6AF80A9D-6359-415F-95BF-15D5726451B4}" dt="2025-03-13T07:28:36.310" v="18797" actId="478"/>
          <ac:spMkLst>
            <pc:docMk/>
            <pc:sldMk cId="164016046" sldId="524"/>
            <ac:spMk id="4" creationId="{88A2DB11-3B51-FEB9-3D7C-6F4D0DE69CA6}"/>
          </ac:spMkLst>
        </pc:spChg>
        <pc:spChg chg="add del mod">
          <ac:chgData name="MLC 崎野雄大" userId="2915817f-b032-4347-b2e6-3dace68aaf66" providerId="ADAL" clId="{6AF80A9D-6359-415F-95BF-15D5726451B4}" dt="2025-03-13T07:28:28.871" v="18794" actId="478"/>
          <ac:spMkLst>
            <pc:docMk/>
            <pc:sldMk cId="164016046" sldId="524"/>
            <ac:spMk id="5" creationId="{43001AFB-D658-67A9-3A03-7E0544A064E0}"/>
          </ac:spMkLst>
        </pc:spChg>
        <pc:spChg chg="add del mod">
          <ac:chgData name="MLC 崎野雄大" userId="2915817f-b032-4347-b2e6-3dace68aaf66" providerId="ADAL" clId="{6AF80A9D-6359-415F-95BF-15D5726451B4}" dt="2025-03-13T07:30:21.758" v="18841" actId="478"/>
          <ac:spMkLst>
            <pc:docMk/>
            <pc:sldMk cId="164016046" sldId="524"/>
            <ac:spMk id="6" creationId="{38641D4D-3EAB-B13C-1EDB-BE6A29395A86}"/>
          </ac:spMkLst>
        </pc:spChg>
        <pc:spChg chg="mod">
          <ac:chgData name="MLC 崎野雄大" userId="2915817f-b032-4347-b2e6-3dace68aaf66" providerId="ADAL" clId="{6AF80A9D-6359-415F-95BF-15D5726451B4}" dt="2025-03-13T09:28:07.002" v="21451" actId="208"/>
          <ac:spMkLst>
            <pc:docMk/>
            <pc:sldMk cId="164016046" sldId="524"/>
            <ac:spMk id="7" creationId="{2EEBBCF6-5B6D-C717-617F-3C1A3FF25116}"/>
          </ac:spMkLst>
        </pc:spChg>
        <pc:spChg chg="add del mod">
          <ac:chgData name="MLC 崎野雄大" userId="2915817f-b032-4347-b2e6-3dace68aaf66" providerId="ADAL" clId="{6AF80A9D-6359-415F-95BF-15D5726451B4}" dt="2025-03-13T06:28:40.033" v="18564" actId="478"/>
          <ac:spMkLst>
            <pc:docMk/>
            <pc:sldMk cId="164016046" sldId="524"/>
            <ac:spMk id="9" creationId="{A285394D-9FBA-77FA-B29D-90C63D4DC463}"/>
          </ac:spMkLst>
        </pc:spChg>
        <pc:spChg chg="del mod">
          <ac:chgData name="MLC 崎野雄大" userId="2915817f-b032-4347-b2e6-3dace68aaf66" providerId="ADAL" clId="{6AF80A9D-6359-415F-95BF-15D5726451B4}" dt="2025-03-13T06:28:34.119" v="18561" actId="478"/>
          <ac:spMkLst>
            <pc:docMk/>
            <pc:sldMk cId="164016046" sldId="524"/>
            <ac:spMk id="10" creationId="{94B5FC03-A87C-EBE0-F07B-74B58B779DBD}"/>
          </ac:spMkLst>
        </pc:spChg>
        <pc:spChg chg="del">
          <ac:chgData name="MLC 崎野雄大" userId="2915817f-b032-4347-b2e6-3dace68aaf66" providerId="ADAL" clId="{6AF80A9D-6359-415F-95BF-15D5726451B4}" dt="2025-03-13T07:30:39.114" v="18843" actId="478"/>
          <ac:spMkLst>
            <pc:docMk/>
            <pc:sldMk cId="164016046" sldId="524"/>
            <ac:spMk id="11" creationId="{C950B2F7-E03A-2FEE-1D14-DE01FA3468A8}"/>
          </ac:spMkLst>
        </pc:spChg>
        <pc:spChg chg="add del mod">
          <ac:chgData name="MLC 崎野雄大" userId="2915817f-b032-4347-b2e6-3dace68aaf66" providerId="ADAL" clId="{6AF80A9D-6359-415F-95BF-15D5726451B4}" dt="2025-03-13T07:28:31.998" v="18796" actId="478"/>
          <ac:spMkLst>
            <pc:docMk/>
            <pc:sldMk cId="164016046" sldId="524"/>
            <ac:spMk id="13" creationId="{6E198F13-18AB-72CB-749A-AA099EDC3EE5}"/>
          </ac:spMkLst>
        </pc:spChg>
        <pc:spChg chg="mod">
          <ac:chgData name="MLC 崎野雄大" userId="2915817f-b032-4347-b2e6-3dace68aaf66" providerId="ADAL" clId="{6AF80A9D-6359-415F-95BF-15D5726451B4}" dt="2025-03-13T07:31:57.977" v="18876" actId="1076"/>
          <ac:spMkLst>
            <pc:docMk/>
            <pc:sldMk cId="164016046" sldId="524"/>
            <ac:spMk id="14" creationId="{49F46C1A-9190-BEC5-3507-742165938E2F}"/>
          </ac:spMkLst>
        </pc:spChg>
        <pc:spChg chg="mod">
          <ac:chgData name="MLC 崎野雄大" userId="2915817f-b032-4347-b2e6-3dace68aaf66" providerId="ADAL" clId="{6AF80A9D-6359-415F-95BF-15D5726451B4}" dt="2025-03-13T07:34:36.162" v="18887" actId="1076"/>
          <ac:spMkLst>
            <pc:docMk/>
            <pc:sldMk cId="164016046" sldId="524"/>
            <ac:spMk id="15" creationId="{D8275487-C2C0-7192-420F-64A5078F0C85}"/>
          </ac:spMkLst>
        </pc:spChg>
        <pc:spChg chg="add del mod">
          <ac:chgData name="MLC 崎野雄大" userId="2915817f-b032-4347-b2e6-3dace68aaf66" providerId="ADAL" clId="{6AF80A9D-6359-415F-95BF-15D5726451B4}" dt="2025-03-13T07:28:31.998" v="18796" actId="478"/>
          <ac:spMkLst>
            <pc:docMk/>
            <pc:sldMk cId="164016046" sldId="524"/>
            <ac:spMk id="17" creationId="{9534773E-28C1-CCE3-4FC4-3FAD55383661}"/>
          </ac:spMkLst>
        </pc:spChg>
        <pc:spChg chg="add mod">
          <ac:chgData name="MLC 崎野雄大" userId="2915817f-b032-4347-b2e6-3dace68aaf66" providerId="ADAL" clId="{6AF80A9D-6359-415F-95BF-15D5726451B4}" dt="2025-03-13T07:33:31.493" v="18882" actId="1076"/>
          <ac:spMkLst>
            <pc:docMk/>
            <pc:sldMk cId="164016046" sldId="524"/>
            <ac:spMk id="20" creationId="{D3B9DC5E-0A0C-6319-3E7D-333DDC7EF704}"/>
          </ac:spMkLst>
        </pc:spChg>
        <pc:spChg chg="add mod">
          <ac:chgData name="MLC 崎野雄大" userId="2915817f-b032-4347-b2e6-3dace68aaf66" providerId="ADAL" clId="{6AF80A9D-6359-415F-95BF-15D5726451B4}" dt="2025-03-13T07:33:31.493" v="18882" actId="1076"/>
          <ac:spMkLst>
            <pc:docMk/>
            <pc:sldMk cId="164016046" sldId="524"/>
            <ac:spMk id="21" creationId="{594F0EF3-50AF-00DC-7FBD-67E2E4270903}"/>
          </ac:spMkLst>
        </pc:spChg>
        <pc:spChg chg="add mod">
          <ac:chgData name="MLC 崎野雄大" userId="2915817f-b032-4347-b2e6-3dace68aaf66" providerId="ADAL" clId="{6AF80A9D-6359-415F-95BF-15D5726451B4}" dt="2025-03-13T07:33:31.493" v="18882" actId="1076"/>
          <ac:spMkLst>
            <pc:docMk/>
            <pc:sldMk cId="164016046" sldId="524"/>
            <ac:spMk id="22" creationId="{00BB4833-AD4D-D198-C489-130A4834D74F}"/>
          </ac:spMkLst>
        </pc:spChg>
        <pc:spChg chg="mod">
          <ac:chgData name="MLC 崎野雄大" userId="2915817f-b032-4347-b2e6-3dace68aaf66" providerId="ADAL" clId="{6AF80A9D-6359-415F-95BF-15D5726451B4}" dt="2025-03-13T08:43:48.509" v="19795" actId="207"/>
          <ac:spMkLst>
            <pc:docMk/>
            <pc:sldMk cId="164016046" sldId="524"/>
            <ac:spMk id="23" creationId="{5897C911-9FDD-E5D7-EEC7-E900C1ABD545}"/>
          </ac:spMkLst>
        </pc:spChg>
        <pc:spChg chg="add mod">
          <ac:chgData name="MLC 崎野雄大" userId="2915817f-b032-4347-b2e6-3dace68aaf66" providerId="ADAL" clId="{6AF80A9D-6359-415F-95BF-15D5726451B4}" dt="2025-03-13T07:30:44.230" v="18844"/>
          <ac:spMkLst>
            <pc:docMk/>
            <pc:sldMk cId="164016046" sldId="524"/>
            <ac:spMk id="24" creationId="{4B077EE0-80F0-4D56-16A8-359EB582ACD0}"/>
          </ac:spMkLst>
        </pc:spChg>
        <pc:spChg chg="add mod">
          <ac:chgData name="MLC 崎野雄大" userId="2915817f-b032-4347-b2e6-3dace68aaf66" providerId="ADAL" clId="{6AF80A9D-6359-415F-95BF-15D5726451B4}" dt="2025-03-13T07:30:44.230" v="18844"/>
          <ac:spMkLst>
            <pc:docMk/>
            <pc:sldMk cId="164016046" sldId="524"/>
            <ac:spMk id="25" creationId="{EBC57D15-3E25-2A50-9C76-29A8894847AB}"/>
          </ac:spMkLst>
        </pc:spChg>
        <pc:spChg chg="add mod">
          <ac:chgData name="MLC 崎野雄大" userId="2915817f-b032-4347-b2e6-3dace68aaf66" providerId="ADAL" clId="{6AF80A9D-6359-415F-95BF-15D5726451B4}" dt="2025-03-13T07:30:44.230" v="18844"/>
          <ac:spMkLst>
            <pc:docMk/>
            <pc:sldMk cId="164016046" sldId="524"/>
            <ac:spMk id="27" creationId="{71DA22E5-8C6E-EEEC-2BEA-C2BDC196D2DF}"/>
          </ac:spMkLst>
        </pc:spChg>
        <pc:spChg chg="add mod">
          <ac:chgData name="MLC 崎野雄大" userId="2915817f-b032-4347-b2e6-3dace68aaf66" providerId="ADAL" clId="{6AF80A9D-6359-415F-95BF-15D5726451B4}" dt="2025-03-13T07:31:13.136" v="18872" actId="207"/>
          <ac:spMkLst>
            <pc:docMk/>
            <pc:sldMk cId="164016046" sldId="524"/>
            <ac:spMk id="28" creationId="{1F8BFEF6-684D-C4B5-AB8A-BA2D3F70179E}"/>
          </ac:spMkLst>
        </pc:spChg>
        <pc:spChg chg="add del mod">
          <ac:chgData name="MLC 崎野雄大" userId="2915817f-b032-4347-b2e6-3dace68aaf66" providerId="ADAL" clId="{6AF80A9D-6359-415F-95BF-15D5726451B4}" dt="2025-03-13T07:33:36.501" v="18884" actId="478"/>
          <ac:spMkLst>
            <pc:docMk/>
            <pc:sldMk cId="164016046" sldId="524"/>
            <ac:spMk id="29" creationId="{97F734DA-AD4D-4814-3B8B-17A30E534C0F}"/>
          </ac:spMkLst>
        </pc:spChg>
        <pc:spChg chg="mod">
          <ac:chgData name="MLC 崎野雄大" userId="2915817f-b032-4347-b2e6-3dace68aaf66" providerId="ADAL" clId="{6AF80A9D-6359-415F-95BF-15D5726451B4}" dt="2025-03-13T08:08:10.304" v="19350" actId="20577"/>
          <ac:spMkLst>
            <pc:docMk/>
            <pc:sldMk cId="164016046" sldId="524"/>
            <ac:spMk id="30" creationId="{F348F715-F7A6-3CF3-F60B-BC1077DF5513}"/>
          </ac:spMkLst>
        </pc:spChg>
        <pc:spChg chg="mod">
          <ac:chgData name="MLC 崎野雄大" userId="2915817f-b032-4347-b2e6-3dace68aaf66" providerId="ADAL" clId="{6AF80A9D-6359-415F-95BF-15D5726451B4}" dt="2025-03-13T09:28:09.207" v="21452" actId="208"/>
          <ac:spMkLst>
            <pc:docMk/>
            <pc:sldMk cId="164016046" sldId="524"/>
            <ac:spMk id="31" creationId="{0677009C-D39D-1B52-BD93-8CE3E31A72A3}"/>
          </ac:spMkLst>
        </pc:spChg>
        <pc:spChg chg="mod">
          <ac:chgData name="MLC 崎野雄大" userId="2915817f-b032-4347-b2e6-3dace68aaf66" providerId="ADAL" clId="{6AF80A9D-6359-415F-95BF-15D5726451B4}" dt="2025-03-13T07:34:51.972" v="18888" actId="1076"/>
          <ac:spMkLst>
            <pc:docMk/>
            <pc:sldMk cId="164016046" sldId="524"/>
            <ac:spMk id="32" creationId="{FEB32EB5-A933-7079-45A6-CFEA8D05CFB7}"/>
          </ac:spMkLst>
        </pc:spChg>
        <pc:spChg chg="add mod">
          <ac:chgData name="MLC 崎野雄大" userId="2915817f-b032-4347-b2e6-3dace68aaf66" providerId="ADAL" clId="{6AF80A9D-6359-415F-95BF-15D5726451B4}" dt="2025-03-13T08:09:03.640" v="19372" actId="20577"/>
          <ac:spMkLst>
            <pc:docMk/>
            <pc:sldMk cId="164016046" sldId="524"/>
            <ac:spMk id="34" creationId="{58A47105-A5BE-D461-FD73-E7235395F1E5}"/>
          </ac:spMkLst>
        </pc:spChg>
        <pc:spChg chg="mod">
          <ac:chgData name="MLC 崎野雄大" userId="2915817f-b032-4347-b2e6-3dace68aaf66" providerId="ADAL" clId="{6AF80A9D-6359-415F-95BF-15D5726451B4}" dt="2025-03-13T07:36:08.547" v="18894" actId="1076"/>
          <ac:spMkLst>
            <pc:docMk/>
            <pc:sldMk cId="164016046" sldId="524"/>
            <ac:spMk id="35" creationId="{9F381503-222D-4E68-EA88-FC3CFBA3DF3F}"/>
          </ac:spMkLst>
        </pc:spChg>
        <pc:spChg chg="add mod">
          <ac:chgData name="MLC 崎野雄大" userId="2915817f-b032-4347-b2e6-3dace68aaf66" providerId="ADAL" clId="{6AF80A9D-6359-415F-95BF-15D5726451B4}" dt="2025-03-13T08:43:46.512" v="19794" actId="207"/>
          <ac:spMkLst>
            <pc:docMk/>
            <pc:sldMk cId="164016046" sldId="524"/>
            <ac:spMk id="36" creationId="{603FF27E-DC42-A6AF-8C61-E6EB66FC7FC9}"/>
          </ac:spMkLst>
        </pc:spChg>
        <pc:spChg chg="del mod">
          <ac:chgData name="MLC 崎野雄大" userId="2915817f-b032-4347-b2e6-3dace68aaf66" providerId="ADAL" clId="{6AF80A9D-6359-415F-95BF-15D5726451B4}" dt="2025-03-13T06:04:45.805" v="18075" actId="478"/>
          <ac:spMkLst>
            <pc:docMk/>
            <pc:sldMk cId="164016046" sldId="524"/>
            <ac:spMk id="48" creationId="{F1191343-9B72-1386-E18B-B0EAAF2F4B77}"/>
          </ac:spMkLst>
        </pc:spChg>
        <pc:picChg chg="mod ord">
          <ac:chgData name="MLC 崎野雄大" userId="2915817f-b032-4347-b2e6-3dace68aaf66" providerId="ADAL" clId="{6AF80A9D-6359-415F-95BF-15D5726451B4}" dt="2025-03-13T07:34:51.972" v="18888" actId="1076"/>
          <ac:picMkLst>
            <pc:docMk/>
            <pc:sldMk cId="164016046" sldId="524"/>
            <ac:picMk id="16" creationId="{4883C62E-E670-02DC-7B6F-472772BAF373}"/>
          </ac:picMkLst>
        </pc:picChg>
        <pc:picChg chg="mod ord">
          <ac:chgData name="MLC 崎野雄大" userId="2915817f-b032-4347-b2e6-3dace68aaf66" providerId="ADAL" clId="{6AF80A9D-6359-415F-95BF-15D5726451B4}" dt="2025-03-13T07:34:51.972" v="18888" actId="1076"/>
          <ac:picMkLst>
            <pc:docMk/>
            <pc:sldMk cId="164016046" sldId="524"/>
            <ac:picMk id="18" creationId="{238D4634-57C4-AC7E-0B2D-2DCEB79945BC}"/>
          </ac:picMkLst>
        </pc:picChg>
        <pc:picChg chg="add mod ord">
          <ac:chgData name="MLC 崎野雄大" userId="2915817f-b032-4347-b2e6-3dace68aaf66" providerId="ADAL" clId="{6AF80A9D-6359-415F-95BF-15D5726451B4}" dt="2025-03-13T07:34:36.162" v="18887" actId="1076"/>
          <ac:picMkLst>
            <pc:docMk/>
            <pc:sldMk cId="164016046" sldId="524"/>
            <ac:picMk id="19" creationId="{CC0A72AB-9478-565A-2DB5-9E7AEB217A49}"/>
          </ac:picMkLst>
        </pc:picChg>
        <pc:picChg chg="add mod ord">
          <ac:chgData name="MLC 崎野雄大" userId="2915817f-b032-4347-b2e6-3dace68aaf66" providerId="ADAL" clId="{6AF80A9D-6359-415F-95BF-15D5726451B4}" dt="2025-03-13T07:34:36.162" v="18887" actId="1076"/>
          <ac:picMkLst>
            <pc:docMk/>
            <pc:sldMk cId="164016046" sldId="524"/>
            <ac:picMk id="26" creationId="{2834274F-B4EC-E2A6-2463-7564F465E24D}"/>
          </ac:picMkLst>
        </pc:picChg>
      </pc:sldChg>
      <pc:sldChg chg="addSp delSp modSp mod ord">
        <pc:chgData name="MLC 崎野雄大" userId="2915817f-b032-4347-b2e6-3dace68aaf66" providerId="ADAL" clId="{6AF80A9D-6359-415F-95BF-15D5726451B4}" dt="2025-03-13T23:08:09.155" v="21479" actId="113"/>
        <pc:sldMkLst>
          <pc:docMk/>
          <pc:sldMk cId="3170902609" sldId="525"/>
        </pc:sldMkLst>
        <pc:spChg chg="del mod">
          <ac:chgData name="MLC 崎野雄大" userId="2915817f-b032-4347-b2e6-3dace68aaf66" providerId="ADAL" clId="{6AF80A9D-6359-415F-95BF-15D5726451B4}" dt="2025-03-13T07:35:29.941" v="18892" actId="478"/>
          <ac:spMkLst>
            <pc:docMk/>
            <pc:sldMk cId="3170902609" sldId="525"/>
            <ac:spMk id="2" creationId="{F70CE912-1F9B-0B74-11B2-14B420C00163}"/>
          </ac:spMkLst>
        </pc:spChg>
        <pc:spChg chg="mod">
          <ac:chgData name="MLC 崎野雄大" userId="2915817f-b032-4347-b2e6-3dace68aaf66" providerId="ADAL" clId="{6AF80A9D-6359-415F-95BF-15D5726451B4}" dt="2025-03-13T23:07:56.925" v="21478" actId="113"/>
          <ac:spMkLst>
            <pc:docMk/>
            <pc:sldMk cId="3170902609" sldId="525"/>
            <ac:spMk id="3" creationId="{A1CB2A76-877D-D93D-AC5F-AAAB296129F9}"/>
          </ac:spMkLst>
        </pc:spChg>
        <pc:spChg chg="add del mod">
          <ac:chgData name="MLC 崎野雄大" userId="2915817f-b032-4347-b2e6-3dace68aaf66" providerId="ADAL" clId="{6AF80A9D-6359-415F-95BF-15D5726451B4}" dt="2025-03-13T07:29:14.740" v="18827" actId="478"/>
          <ac:spMkLst>
            <pc:docMk/>
            <pc:sldMk cId="3170902609" sldId="525"/>
            <ac:spMk id="4" creationId="{5441408B-402A-95C1-CBAA-683CCC3001ED}"/>
          </ac:spMkLst>
        </pc:spChg>
        <pc:spChg chg="add del mod">
          <ac:chgData name="MLC 崎野雄大" userId="2915817f-b032-4347-b2e6-3dace68aaf66" providerId="ADAL" clId="{6AF80A9D-6359-415F-95BF-15D5726451B4}" dt="2025-03-13T07:29:12.941" v="18825" actId="478"/>
          <ac:spMkLst>
            <pc:docMk/>
            <pc:sldMk cId="3170902609" sldId="525"/>
            <ac:spMk id="6" creationId="{1DD12187-4C55-6BC5-1AB0-6F2DAF5D6D34}"/>
          </ac:spMkLst>
        </pc:spChg>
        <pc:spChg chg="add del mod">
          <ac:chgData name="MLC 崎野雄大" userId="2915817f-b032-4347-b2e6-3dace68aaf66" providerId="ADAL" clId="{6AF80A9D-6359-415F-95BF-15D5726451B4}" dt="2025-03-13T07:29:13.869" v="18826" actId="478"/>
          <ac:spMkLst>
            <pc:docMk/>
            <pc:sldMk cId="3170902609" sldId="525"/>
            <ac:spMk id="8" creationId="{1789D833-220F-D8C6-4995-87ACD4A8CC2C}"/>
          </ac:spMkLst>
        </pc:spChg>
        <pc:spChg chg="del mod">
          <ac:chgData name="MLC 崎野雄大" userId="2915817f-b032-4347-b2e6-3dace68aaf66" providerId="ADAL" clId="{6AF80A9D-6359-415F-95BF-15D5726451B4}" dt="2025-03-13T06:32:22.624" v="18596" actId="478"/>
          <ac:spMkLst>
            <pc:docMk/>
            <pc:sldMk cId="3170902609" sldId="525"/>
            <ac:spMk id="9" creationId="{ACF00C6B-130D-E246-2631-6CB964D8BCFA}"/>
          </ac:spMkLst>
        </pc:spChg>
        <pc:spChg chg="mod">
          <ac:chgData name="MLC 崎野雄大" userId="2915817f-b032-4347-b2e6-3dace68aaf66" providerId="ADAL" clId="{6AF80A9D-6359-415F-95BF-15D5726451B4}" dt="2025-03-13T08:43:33.783" v="19790" actId="207"/>
          <ac:spMkLst>
            <pc:docMk/>
            <pc:sldMk cId="3170902609" sldId="525"/>
            <ac:spMk id="10" creationId="{C38F3872-8603-9FDF-8C09-FD158C9FB398}"/>
          </ac:spMkLst>
        </pc:spChg>
        <pc:spChg chg="del">
          <ac:chgData name="MLC 崎野雄大" userId="2915817f-b032-4347-b2e6-3dace68aaf66" providerId="ADAL" clId="{6AF80A9D-6359-415F-95BF-15D5726451B4}" dt="2025-03-13T07:35:28.735" v="18891" actId="478"/>
          <ac:spMkLst>
            <pc:docMk/>
            <pc:sldMk cId="3170902609" sldId="525"/>
            <ac:spMk id="11" creationId="{C1381800-F7AE-59CF-D99E-68DB0A2A8C81}"/>
          </ac:spMkLst>
        </pc:spChg>
        <pc:spChg chg="mod">
          <ac:chgData name="MLC 崎野雄大" userId="2915817f-b032-4347-b2e6-3dace68aaf66" providerId="ADAL" clId="{6AF80A9D-6359-415F-95BF-15D5726451B4}" dt="2025-03-13T08:43:31.699" v="19789" actId="207"/>
          <ac:spMkLst>
            <pc:docMk/>
            <pc:sldMk cId="3170902609" sldId="525"/>
            <ac:spMk id="12" creationId="{E5EEC623-A014-789C-8D41-4E3BDEFE1D68}"/>
          </ac:spMkLst>
        </pc:spChg>
        <pc:spChg chg="mod">
          <ac:chgData name="MLC 崎野雄大" userId="2915817f-b032-4347-b2e6-3dace68aaf66" providerId="ADAL" clId="{6AF80A9D-6359-415F-95BF-15D5726451B4}" dt="2025-03-13T06:32:16.686" v="18595" actId="20577"/>
          <ac:spMkLst>
            <pc:docMk/>
            <pc:sldMk cId="3170902609" sldId="525"/>
            <ac:spMk id="13" creationId="{84BE32D5-832D-7460-D61C-8C073C37FCFB}"/>
          </ac:spMkLst>
        </pc:spChg>
        <pc:spChg chg="mod">
          <ac:chgData name="MLC 崎野雄大" userId="2915817f-b032-4347-b2e6-3dace68aaf66" providerId="ADAL" clId="{6AF80A9D-6359-415F-95BF-15D5726451B4}" dt="2025-03-13T07:36:54.535" v="18898" actId="1035"/>
          <ac:spMkLst>
            <pc:docMk/>
            <pc:sldMk cId="3170902609" sldId="525"/>
            <ac:spMk id="14" creationId="{74186514-A1B6-81BA-96CD-AD789F855E80}"/>
          </ac:spMkLst>
        </pc:spChg>
        <pc:spChg chg="mod">
          <ac:chgData name="MLC 崎野雄大" userId="2915817f-b032-4347-b2e6-3dace68aaf66" providerId="ADAL" clId="{6AF80A9D-6359-415F-95BF-15D5726451B4}" dt="2025-03-13T09:27:47.152" v="21447" actId="208"/>
          <ac:spMkLst>
            <pc:docMk/>
            <pc:sldMk cId="3170902609" sldId="525"/>
            <ac:spMk id="15" creationId="{EBAEC69A-D6B7-B7C2-6A8B-987AC042EF16}"/>
          </ac:spMkLst>
        </pc:spChg>
        <pc:spChg chg="add del mod">
          <ac:chgData name="MLC 崎野雄大" userId="2915817f-b032-4347-b2e6-3dace68aaf66" providerId="ADAL" clId="{6AF80A9D-6359-415F-95BF-15D5726451B4}" dt="2025-03-13T07:35:22.729" v="18890" actId="478"/>
          <ac:spMkLst>
            <pc:docMk/>
            <pc:sldMk cId="3170902609" sldId="525"/>
            <ac:spMk id="16" creationId="{C9AA06ED-B54A-3D53-A82C-A57041655983}"/>
          </ac:spMkLst>
        </pc:spChg>
        <pc:spChg chg="mod">
          <ac:chgData name="MLC 崎野雄大" userId="2915817f-b032-4347-b2e6-3dace68aaf66" providerId="ADAL" clId="{6AF80A9D-6359-415F-95BF-15D5726451B4}" dt="2025-03-13T06:26:39.311" v="18532" actId="2711"/>
          <ac:spMkLst>
            <pc:docMk/>
            <pc:sldMk cId="3170902609" sldId="525"/>
            <ac:spMk id="17" creationId="{0452C21B-FC00-3222-1915-5D8FD37DF019}"/>
          </ac:spMkLst>
        </pc:spChg>
        <pc:spChg chg="add del mod">
          <ac:chgData name="MLC 崎野雄大" userId="2915817f-b032-4347-b2e6-3dace68aaf66" providerId="ADAL" clId="{6AF80A9D-6359-415F-95BF-15D5726451B4}" dt="2025-03-13T08:03:49.693" v="19213" actId="478"/>
          <ac:spMkLst>
            <pc:docMk/>
            <pc:sldMk cId="3170902609" sldId="525"/>
            <ac:spMk id="18" creationId="{CC5A2927-2EE0-9D88-3708-31EC5A0127EA}"/>
          </ac:spMkLst>
        </pc:spChg>
        <pc:spChg chg="add del mod">
          <ac:chgData name="MLC 崎野雄大" userId="2915817f-b032-4347-b2e6-3dace68aaf66" providerId="ADAL" clId="{6AF80A9D-6359-415F-95BF-15D5726451B4}" dt="2025-03-13T08:03:51.202" v="19214" actId="478"/>
          <ac:spMkLst>
            <pc:docMk/>
            <pc:sldMk cId="3170902609" sldId="525"/>
            <ac:spMk id="19" creationId="{3FDE6304-F676-2DB3-9089-1A7FB767358F}"/>
          </ac:spMkLst>
        </pc:spChg>
        <pc:spChg chg="add del mod">
          <ac:chgData name="MLC 崎野雄大" userId="2915817f-b032-4347-b2e6-3dace68aaf66" providerId="ADAL" clId="{6AF80A9D-6359-415F-95BF-15D5726451B4}" dt="2025-03-13T08:03:52.323" v="19215" actId="478"/>
          <ac:spMkLst>
            <pc:docMk/>
            <pc:sldMk cId="3170902609" sldId="525"/>
            <ac:spMk id="20" creationId="{1F6DA115-7BAC-7170-BD72-62DF20525315}"/>
          </ac:spMkLst>
        </pc:spChg>
        <pc:spChg chg="add mod">
          <ac:chgData name="MLC 崎野雄大" userId="2915817f-b032-4347-b2e6-3dace68aaf66" providerId="ADAL" clId="{6AF80A9D-6359-415F-95BF-15D5726451B4}" dt="2025-03-13T08:25:40.323" v="19710" actId="2711"/>
          <ac:spMkLst>
            <pc:docMk/>
            <pc:sldMk cId="3170902609" sldId="525"/>
            <ac:spMk id="21" creationId="{E2250554-A555-48A8-D0D7-AFAAC027B00B}"/>
          </ac:spMkLst>
        </pc:spChg>
        <pc:spChg chg="add mod">
          <ac:chgData name="MLC 崎野雄大" userId="2915817f-b032-4347-b2e6-3dace68aaf66" providerId="ADAL" clId="{6AF80A9D-6359-415F-95BF-15D5726451B4}" dt="2025-03-13T08:25:40.323" v="19710" actId="2711"/>
          <ac:spMkLst>
            <pc:docMk/>
            <pc:sldMk cId="3170902609" sldId="525"/>
            <ac:spMk id="23" creationId="{CF1EDBD3-5510-9338-FE87-DB105B6B9F9B}"/>
          </ac:spMkLst>
        </pc:spChg>
        <pc:spChg chg="add mod">
          <ac:chgData name="MLC 崎野雄大" userId="2915817f-b032-4347-b2e6-3dace68aaf66" providerId="ADAL" clId="{6AF80A9D-6359-415F-95BF-15D5726451B4}" dt="2025-03-13T08:03:53.243" v="19216"/>
          <ac:spMkLst>
            <pc:docMk/>
            <pc:sldMk cId="3170902609" sldId="525"/>
            <ac:spMk id="24" creationId="{A57BA3F0-2313-F511-168D-735401A002BA}"/>
          </ac:spMkLst>
        </pc:spChg>
        <pc:spChg chg="add mod">
          <ac:chgData name="MLC 崎野雄大" userId="2915817f-b032-4347-b2e6-3dace68aaf66" providerId="ADAL" clId="{6AF80A9D-6359-415F-95BF-15D5726451B4}" dt="2025-03-13T08:25:40.323" v="19710" actId="2711"/>
          <ac:spMkLst>
            <pc:docMk/>
            <pc:sldMk cId="3170902609" sldId="525"/>
            <ac:spMk id="25" creationId="{BED95533-9AF5-AD3D-B6C3-2D88A36D54EE}"/>
          </ac:spMkLst>
        </pc:spChg>
        <pc:spChg chg="add mod">
          <ac:chgData name="MLC 崎野雄大" userId="2915817f-b032-4347-b2e6-3dace68aaf66" providerId="ADAL" clId="{6AF80A9D-6359-415F-95BF-15D5726451B4}" dt="2025-03-13T08:03:53.243" v="19216"/>
          <ac:spMkLst>
            <pc:docMk/>
            <pc:sldMk cId="3170902609" sldId="525"/>
            <ac:spMk id="26" creationId="{62F66DB3-0F6D-1EE1-E40B-8156C0E621EC}"/>
          </ac:spMkLst>
        </pc:spChg>
        <pc:spChg chg="mod">
          <ac:chgData name="MLC 崎野雄大" userId="2915817f-b032-4347-b2e6-3dace68aaf66" providerId="ADAL" clId="{6AF80A9D-6359-415F-95BF-15D5726451B4}" dt="2025-03-13T23:08:09.155" v="21479" actId="113"/>
          <ac:spMkLst>
            <pc:docMk/>
            <pc:sldMk cId="3170902609" sldId="525"/>
            <ac:spMk id="30" creationId="{8CA7AA88-FA70-4663-6548-EF7EE4F921D9}"/>
          </ac:spMkLst>
        </pc:spChg>
        <pc:spChg chg="mod">
          <ac:chgData name="MLC 崎野雄大" userId="2915817f-b032-4347-b2e6-3dace68aaf66" providerId="ADAL" clId="{6AF80A9D-6359-415F-95BF-15D5726451B4}" dt="2025-03-13T08:43:39.156" v="19793" actId="207"/>
          <ac:spMkLst>
            <pc:docMk/>
            <pc:sldMk cId="3170902609" sldId="525"/>
            <ac:spMk id="31" creationId="{1C099D83-CD52-E2F7-8539-6A95D0186E90}"/>
          </ac:spMkLst>
        </pc:spChg>
        <pc:spChg chg="mod">
          <ac:chgData name="MLC 崎野雄大" userId="2915817f-b032-4347-b2e6-3dace68aaf66" providerId="ADAL" clId="{6AF80A9D-6359-415F-95BF-15D5726451B4}" dt="2025-03-13T08:43:37.433" v="19792" actId="207"/>
          <ac:spMkLst>
            <pc:docMk/>
            <pc:sldMk cId="3170902609" sldId="525"/>
            <ac:spMk id="32" creationId="{E0A0A09C-2B6F-FB5E-E1D6-782AFFE5A2ED}"/>
          </ac:spMkLst>
        </pc:spChg>
        <pc:spChg chg="mod">
          <ac:chgData name="MLC 崎野雄大" userId="2915817f-b032-4347-b2e6-3dace68aaf66" providerId="ADAL" clId="{6AF80A9D-6359-415F-95BF-15D5726451B4}" dt="2025-03-13T09:27:44.166" v="21446" actId="208"/>
          <ac:spMkLst>
            <pc:docMk/>
            <pc:sldMk cId="3170902609" sldId="525"/>
            <ac:spMk id="33" creationId="{A4A4D987-1BC9-3B05-CDAB-D8793D8B8AC5}"/>
          </ac:spMkLst>
        </pc:spChg>
        <pc:spChg chg="mod">
          <ac:chgData name="MLC 崎野雄大" userId="2915817f-b032-4347-b2e6-3dace68aaf66" providerId="ADAL" clId="{6AF80A9D-6359-415F-95BF-15D5726451B4}" dt="2025-03-13T06:26:39.311" v="18532" actId="2711"/>
          <ac:spMkLst>
            <pc:docMk/>
            <pc:sldMk cId="3170902609" sldId="525"/>
            <ac:spMk id="34" creationId="{3608ED3B-90F3-734F-BA68-1F1A34C54E34}"/>
          </ac:spMkLst>
        </pc:spChg>
        <pc:spChg chg="mod">
          <ac:chgData name="MLC 崎野雄大" userId="2915817f-b032-4347-b2e6-3dace68aaf66" providerId="ADAL" clId="{6AF80A9D-6359-415F-95BF-15D5726451B4}" dt="2025-03-13T08:25:40.323" v="19710" actId="2711"/>
          <ac:spMkLst>
            <pc:docMk/>
            <pc:sldMk cId="3170902609" sldId="525"/>
            <ac:spMk id="35" creationId="{AC0AC95F-4A85-D992-E825-F392B10D488F}"/>
          </ac:spMkLst>
        </pc:spChg>
        <pc:spChg chg="mod">
          <ac:chgData name="MLC 崎野雄大" userId="2915817f-b032-4347-b2e6-3dace68aaf66" providerId="ADAL" clId="{6AF80A9D-6359-415F-95BF-15D5726451B4}" dt="2025-03-13T08:43:35.664" v="19791" actId="207"/>
          <ac:spMkLst>
            <pc:docMk/>
            <pc:sldMk cId="3170902609" sldId="525"/>
            <ac:spMk id="46" creationId="{4C74E89E-930F-CA2A-363C-D794CB0DD481}"/>
          </ac:spMkLst>
        </pc:spChg>
        <pc:spChg chg="del">
          <ac:chgData name="MLC 崎野雄大" userId="2915817f-b032-4347-b2e6-3dace68aaf66" providerId="ADAL" clId="{6AF80A9D-6359-415F-95BF-15D5726451B4}" dt="2025-03-13T06:04:42.290" v="18074" actId="478"/>
          <ac:spMkLst>
            <pc:docMk/>
            <pc:sldMk cId="3170902609" sldId="525"/>
            <ac:spMk id="48" creationId="{5F3E375A-4659-F4FB-5526-C76ECB026E68}"/>
          </ac:spMkLst>
        </pc:spChg>
      </pc:sldChg>
      <pc:sldChg chg="addSp delSp modSp mod">
        <pc:chgData name="MLC 崎野雄大" userId="2915817f-b032-4347-b2e6-3dace68aaf66" providerId="ADAL" clId="{6AF80A9D-6359-415F-95BF-15D5726451B4}" dt="2025-03-13T23:25:19.198" v="21650" actId="2711"/>
        <pc:sldMkLst>
          <pc:docMk/>
          <pc:sldMk cId="788152462" sldId="527"/>
        </pc:sldMkLst>
        <pc:spChg chg="mod">
          <ac:chgData name="MLC 崎野雄大" userId="2915817f-b032-4347-b2e6-3dace68aaf66" providerId="ADAL" clId="{6AF80A9D-6359-415F-95BF-15D5726451B4}" dt="2025-03-13T23:25:19.198" v="21650" actId="2711"/>
          <ac:spMkLst>
            <pc:docMk/>
            <pc:sldMk cId="788152462" sldId="527"/>
            <ac:spMk id="2" creationId="{64C9216D-3222-9AF8-3981-D804DA59A7D6}"/>
          </ac:spMkLst>
        </pc:spChg>
        <pc:spChg chg="add del mod">
          <ac:chgData name="MLC 崎野雄大" userId="2915817f-b032-4347-b2e6-3dace68aaf66" providerId="ADAL" clId="{6AF80A9D-6359-415F-95BF-15D5726451B4}" dt="2025-03-13T07:27:23.423" v="18779" actId="478"/>
          <ac:spMkLst>
            <pc:docMk/>
            <pc:sldMk cId="788152462" sldId="527"/>
            <ac:spMk id="3" creationId="{661889B1-3761-E1EE-AA68-C3D6DC7FC363}"/>
          </ac:spMkLst>
        </pc:spChg>
        <pc:spChg chg="add del mod">
          <ac:chgData name="MLC 崎野雄大" userId="2915817f-b032-4347-b2e6-3dace68aaf66" providerId="ADAL" clId="{6AF80A9D-6359-415F-95BF-15D5726451B4}" dt="2025-03-13T07:27:26.715" v="18781" actId="478"/>
          <ac:spMkLst>
            <pc:docMk/>
            <pc:sldMk cId="788152462" sldId="527"/>
            <ac:spMk id="4" creationId="{5AA8414B-5411-3D86-C6C9-78C87C1B8C32}"/>
          </ac:spMkLst>
        </pc:spChg>
        <pc:spChg chg="add del mod">
          <ac:chgData name="MLC 崎野雄大" userId="2915817f-b032-4347-b2e6-3dace68aaf66" providerId="ADAL" clId="{6AF80A9D-6359-415F-95BF-15D5726451B4}" dt="2025-03-13T07:27:24.863" v="18780" actId="478"/>
          <ac:spMkLst>
            <pc:docMk/>
            <pc:sldMk cId="788152462" sldId="527"/>
            <ac:spMk id="5" creationId="{23483159-65E4-6D73-EB41-2C4CF75C6E05}"/>
          </ac:spMkLst>
        </pc:spChg>
        <pc:spChg chg="add del mod">
          <ac:chgData name="MLC 崎野雄大" userId="2915817f-b032-4347-b2e6-3dace68aaf66" providerId="ADAL" clId="{6AF80A9D-6359-415F-95BF-15D5726451B4}" dt="2025-03-13T07:49:46.326" v="19128" actId="478"/>
          <ac:spMkLst>
            <pc:docMk/>
            <pc:sldMk cId="788152462" sldId="527"/>
            <ac:spMk id="6" creationId="{244920FC-A738-C765-3269-1BFB8591CF16}"/>
          </ac:spMkLst>
        </pc:spChg>
        <pc:spChg chg="add mod">
          <ac:chgData name="MLC 崎野雄大" userId="2915817f-b032-4347-b2e6-3dace68aaf66" providerId="ADAL" clId="{6AF80A9D-6359-415F-95BF-15D5726451B4}" dt="2025-03-13T08:26:39.984" v="19717" actId="2711"/>
          <ac:spMkLst>
            <pc:docMk/>
            <pc:sldMk cId="788152462" sldId="527"/>
            <ac:spMk id="7" creationId="{BB086F79-D69D-7E5A-41EC-949902825E07}"/>
          </ac:spMkLst>
        </pc:spChg>
        <pc:spChg chg="add mod">
          <ac:chgData name="MLC 崎野雄大" userId="2915817f-b032-4347-b2e6-3dace68aaf66" providerId="ADAL" clId="{6AF80A9D-6359-415F-95BF-15D5726451B4}" dt="2025-03-13T23:25:19.198" v="21650" actId="2711"/>
          <ac:spMkLst>
            <pc:docMk/>
            <pc:sldMk cId="788152462" sldId="527"/>
            <ac:spMk id="8" creationId="{0A1E2637-A616-5446-69AE-B3C2C691785B}"/>
          </ac:spMkLst>
        </pc:spChg>
        <pc:spChg chg="add mod">
          <ac:chgData name="MLC 崎野雄大" userId="2915817f-b032-4347-b2e6-3dace68aaf66" providerId="ADAL" clId="{6AF80A9D-6359-415F-95BF-15D5726451B4}" dt="2025-03-13T07:27:27.781" v="18782"/>
          <ac:spMkLst>
            <pc:docMk/>
            <pc:sldMk cId="788152462" sldId="527"/>
            <ac:spMk id="9" creationId="{544865AA-FB07-0360-29C4-01BFEAFACD08}"/>
          </ac:spMkLst>
        </pc:spChg>
        <pc:spChg chg="add mod">
          <ac:chgData name="MLC 崎野雄大" userId="2915817f-b032-4347-b2e6-3dace68aaf66" providerId="ADAL" clId="{6AF80A9D-6359-415F-95BF-15D5726451B4}" dt="2025-03-13T08:26:39.984" v="19717" actId="2711"/>
          <ac:spMkLst>
            <pc:docMk/>
            <pc:sldMk cId="788152462" sldId="527"/>
            <ac:spMk id="10" creationId="{C9305D9C-993A-52A5-FB49-05C864ED71A7}"/>
          </ac:spMkLst>
        </pc:spChg>
        <pc:spChg chg="add mod">
          <ac:chgData name="MLC 崎野雄大" userId="2915817f-b032-4347-b2e6-3dace68aaf66" providerId="ADAL" clId="{6AF80A9D-6359-415F-95BF-15D5726451B4}" dt="2025-03-13T23:25:19.198" v="21650" actId="2711"/>
          <ac:spMkLst>
            <pc:docMk/>
            <pc:sldMk cId="788152462" sldId="527"/>
            <ac:spMk id="11" creationId="{B95E78B9-8498-6DB1-BCFB-B845616226D8}"/>
          </ac:spMkLst>
        </pc:spChg>
        <pc:spChg chg="mod">
          <ac:chgData name="MLC 崎野雄大" userId="2915817f-b032-4347-b2e6-3dace68aaf66" providerId="ADAL" clId="{6AF80A9D-6359-415F-95BF-15D5726451B4}" dt="2025-03-13T23:23:17.010" v="21635" actId="2711"/>
          <ac:spMkLst>
            <pc:docMk/>
            <pc:sldMk cId="788152462" sldId="527"/>
            <ac:spMk id="13" creationId="{E603D947-0EF0-A628-D5E8-79376BF25689}"/>
          </ac:spMkLst>
        </pc:spChg>
        <pc:spChg chg="mod">
          <ac:chgData name="MLC 崎野雄大" userId="2915817f-b032-4347-b2e6-3dace68aaf66" providerId="ADAL" clId="{6AF80A9D-6359-415F-95BF-15D5726451B4}" dt="2025-03-13T23:25:19.198" v="21650" actId="2711"/>
          <ac:spMkLst>
            <pc:docMk/>
            <pc:sldMk cId="788152462" sldId="527"/>
            <ac:spMk id="16" creationId="{41AEEB99-E4D2-2DB5-EDA1-CFEB8E9A5EC3}"/>
          </ac:spMkLst>
        </pc:spChg>
        <pc:spChg chg="mod">
          <ac:chgData name="MLC 崎野雄大" userId="2915817f-b032-4347-b2e6-3dace68aaf66" providerId="ADAL" clId="{6AF80A9D-6359-415F-95BF-15D5726451B4}" dt="2025-03-13T23:25:19.198" v="21650" actId="2711"/>
          <ac:spMkLst>
            <pc:docMk/>
            <pc:sldMk cId="788152462" sldId="527"/>
            <ac:spMk id="17" creationId="{B2ED361D-14B1-8CEB-162A-6B1254041A2C}"/>
          </ac:spMkLst>
        </pc:spChg>
        <pc:spChg chg="mod">
          <ac:chgData name="MLC 崎野雄大" userId="2915817f-b032-4347-b2e6-3dace68aaf66" providerId="ADAL" clId="{6AF80A9D-6359-415F-95BF-15D5726451B4}" dt="2025-03-13T09:25:56.518" v="21430" actId="208"/>
          <ac:spMkLst>
            <pc:docMk/>
            <pc:sldMk cId="788152462" sldId="527"/>
            <ac:spMk id="25" creationId="{9454FAE1-08BD-30AD-6B8A-8FA76C9E5F41}"/>
          </ac:spMkLst>
        </pc:spChg>
        <pc:spChg chg="mod">
          <ac:chgData name="MLC 崎野雄大" userId="2915817f-b032-4347-b2e6-3dace68aaf66" providerId="ADAL" clId="{6AF80A9D-6359-415F-95BF-15D5726451B4}" dt="2025-03-13T08:00:59.481" v="19170" actId="1076"/>
          <ac:spMkLst>
            <pc:docMk/>
            <pc:sldMk cId="788152462" sldId="527"/>
            <ac:spMk id="29" creationId="{B7F0EBE1-EBB1-9196-15DF-6BA58727284A}"/>
          </ac:spMkLst>
        </pc:spChg>
        <pc:spChg chg="del mod">
          <ac:chgData name="MLC 崎野雄大" userId="2915817f-b032-4347-b2e6-3dace68aaf66" providerId="ADAL" clId="{6AF80A9D-6359-415F-95BF-15D5726451B4}" dt="2025-03-13T07:49:52.996" v="19130" actId="478"/>
          <ac:spMkLst>
            <pc:docMk/>
            <pc:sldMk cId="788152462" sldId="527"/>
            <ac:spMk id="30" creationId="{F6989836-EE4D-AE6A-F9BF-5C0010130B38}"/>
          </ac:spMkLst>
        </pc:spChg>
        <pc:spChg chg="mod">
          <ac:chgData name="MLC 崎野雄大" userId="2915817f-b032-4347-b2e6-3dace68aaf66" providerId="ADAL" clId="{6AF80A9D-6359-415F-95BF-15D5726451B4}" dt="2025-03-13T23:25:19.198" v="21650" actId="2711"/>
          <ac:spMkLst>
            <pc:docMk/>
            <pc:sldMk cId="788152462" sldId="527"/>
            <ac:spMk id="33" creationId="{DE7113EE-02A3-3113-9933-5A65FAA082B6}"/>
          </ac:spMkLst>
        </pc:spChg>
        <pc:spChg chg="mod">
          <ac:chgData name="MLC 崎野雄大" userId="2915817f-b032-4347-b2e6-3dace68aaf66" providerId="ADAL" clId="{6AF80A9D-6359-415F-95BF-15D5726451B4}" dt="2025-03-13T23:25:19.198" v="21650" actId="2711"/>
          <ac:spMkLst>
            <pc:docMk/>
            <pc:sldMk cId="788152462" sldId="527"/>
            <ac:spMk id="34" creationId="{F970E551-2969-1FBE-B7F8-EBFC451BC082}"/>
          </ac:spMkLst>
        </pc:spChg>
        <pc:spChg chg="mod">
          <ac:chgData name="MLC 崎野雄大" userId="2915817f-b032-4347-b2e6-3dace68aaf66" providerId="ADAL" clId="{6AF80A9D-6359-415F-95BF-15D5726451B4}" dt="2025-03-13T23:25:19.198" v="21650" actId="2711"/>
          <ac:spMkLst>
            <pc:docMk/>
            <pc:sldMk cId="788152462" sldId="527"/>
            <ac:spMk id="35" creationId="{7267D6C4-C58F-CA1A-DB1D-6B4F04BC0D20}"/>
          </ac:spMkLst>
        </pc:spChg>
        <pc:spChg chg="mod">
          <ac:chgData name="MLC 崎野雄大" userId="2915817f-b032-4347-b2e6-3dace68aaf66" providerId="ADAL" clId="{6AF80A9D-6359-415F-95BF-15D5726451B4}" dt="2025-03-13T08:26:39.984" v="19717" actId="2711"/>
          <ac:spMkLst>
            <pc:docMk/>
            <pc:sldMk cId="788152462" sldId="527"/>
            <ac:spMk id="37" creationId="{397C28F8-EECC-694E-2B48-F2E8A47A9FEE}"/>
          </ac:spMkLst>
        </pc:spChg>
        <pc:spChg chg="mod">
          <ac:chgData name="MLC 崎野雄大" userId="2915817f-b032-4347-b2e6-3dace68aaf66" providerId="ADAL" clId="{6AF80A9D-6359-415F-95BF-15D5726451B4}" dt="2025-03-13T23:23:55.741" v="21642" actId="1076"/>
          <ac:spMkLst>
            <pc:docMk/>
            <pc:sldMk cId="788152462" sldId="527"/>
            <ac:spMk id="38" creationId="{D714BD73-3181-2C5D-AB03-AE3C7298CEE8}"/>
          </ac:spMkLst>
        </pc:spChg>
        <pc:spChg chg="mod">
          <ac:chgData name="MLC 崎野雄大" userId="2915817f-b032-4347-b2e6-3dace68aaf66" providerId="ADAL" clId="{6AF80A9D-6359-415F-95BF-15D5726451B4}" dt="2025-03-13T23:23:37.189" v="21637" actId="1076"/>
          <ac:spMkLst>
            <pc:docMk/>
            <pc:sldMk cId="788152462" sldId="527"/>
            <ac:spMk id="40" creationId="{40302295-4212-D70E-39D4-12E7A3B11761}"/>
          </ac:spMkLst>
        </pc:spChg>
        <pc:spChg chg="mod">
          <ac:chgData name="MLC 崎野雄大" userId="2915817f-b032-4347-b2e6-3dace68aaf66" providerId="ADAL" clId="{6AF80A9D-6359-415F-95BF-15D5726451B4}" dt="2025-03-13T23:25:19.198" v="21650" actId="2711"/>
          <ac:spMkLst>
            <pc:docMk/>
            <pc:sldMk cId="788152462" sldId="527"/>
            <ac:spMk id="41" creationId="{DD3D6659-9019-DA3C-4FA6-A99C92F33CDD}"/>
          </ac:spMkLst>
        </pc:spChg>
        <pc:spChg chg="mod">
          <ac:chgData name="MLC 崎野雄大" userId="2915817f-b032-4347-b2e6-3dace68aaf66" providerId="ADAL" clId="{6AF80A9D-6359-415F-95BF-15D5726451B4}" dt="2025-03-13T23:25:19.198" v="21650" actId="2711"/>
          <ac:spMkLst>
            <pc:docMk/>
            <pc:sldMk cId="788152462" sldId="527"/>
            <ac:spMk id="43" creationId="{7044686A-0C74-C844-5F25-8E2655B02C8E}"/>
          </ac:spMkLst>
        </pc:spChg>
        <pc:spChg chg="mod">
          <ac:chgData name="MLC 崎野雄大" userId="2915817f-b032-4347-b2e6-3dace68aaf66" providerId="ADAL" clId="{6AF80A9D-6359-415F-95BF-15D5726451B4}" dt="2025-03-13T08:42:26.120" v="19772" actId="207"/>
          <ac:spMkLst>
            <pc:docMk/>
            <pc:sldMk cId="788152462" sldId="527"/>
            <ac:spMk id="44" creationId="{48E1596B-26DB-44EC-0619-CF38C30CA5D0}"/>
          </ac:spMkLst>
        </pc:spChg>
        <pc:spChg chg="del mod">
          <ac:chgData name="MLC 崎野雄大" userId="2915817f-b032-4347-b2e6-3dace68aaf66" providerId="ADAL" clId="{6AF80A9D-6359-415F-95BF-15D5726451B4}" dt="2025-03-13T06:34:41.610" v="18632" actId="478"/>
          <ac:spMkLst>
            <pc:docMk/>
            <pc:sldMk cId="788152462" sldId="527"/>
            <ac:spMk id="45" creationId="{4B0C6EAC-8DF9-6368-BA7A-B0B69146A578}"/>
          </ac:spMkLst>
        </pc:spChg>
        <pc:spChg chg="del">
          <ac:chgData name="MLC 崎野雄大" userId="2915817f-b032-4347-b2e6-3dace68aaf66" providerId="ADAL" clId="{6AF80A9D-6359-415F-95BF-15D5726451B4}" dt="2025-03-13T06:04:18.026" v="18068" actId="478"/>
          <ac:spMkLst>
            <pc:docMk/>
            <pc:sldMk cId="788152462" sldId="527"/>
            <ac:spMk id="48" creationId="{A8FAB28B-8E43-5280-1734-FCC624F4B715}"/>
          </ac:spMkLst>
        </pc:spChg>
        <pc:picChg chg="mod">
          <ac:chgData name="MLC 崎野雄大" userId="2915817f-b032-4347-b2e6-3dace68aaf66" providerId="ADAL" clId="{6AF80A9D-6359-415F-95BF-15D5726451B4}" dt="2025-03-13T07:50:44.065" v="19138" actId="1076"/>
          <ac:picMkLst>
            <pc:docMk/>
            <pc:sldMk cId="788152462" sldId="527"/>
            <ac:picMk id="26" creationId="{86823524-5F2C-032C-4A4A-0937CC836FEA}"/>
          </ac:picMkLst>
        </pc:picChg>
        <pc:picChg chg="mod">
          <ac:chgData name="MLC 崎野雄大" userId="2915817f-b032-4347-b2e6-3dace68aaf66" providerId="ADAL" clId="{6AF80A9D-6359-415F-95BF-15D5726451B4}" dt="2025-03-13T07:50:44.065" v="19138" actId="1076"/>
          <ac:picMkLst>
            <pc:docMk/>
            <pc:sldMk cId="788152462" sldId="527"/>
            <ac:picMk id="27" creationId="{4064CA41-939E-C204-CB0D-244C19B254B7}"/>
          </ac:picMkLst>
        </pc:picChg>
        <pc:picChg chg="mod">
          <ac:chgData name="MLC 崎野雄大" userId="2915817f-b032-4347-b2e6-3dace68aaf66" providerId="ADAL" clId="{6AF80A9D-6359-415F-95BF-15D5726451B4}" dt="2025-03-13T07:50:44.065" v="19138" actId="1076"/>
          <ac:picMkLst>
            <pc:docMk/>
            <pc:sldMk cId="788152462" sldId="527"/>
            <ac:picMk id="28" creationId="{73BE309A-CF87-709F-EB2E-BF926634A4D4}"/>
          </ac:picMkLst>
        </pc:picChg>
        <pc:picChg chg="mod">
          <ac:chgData name="MLC 崎野雄大" userId="2915817f-b032-4347-b2e6-3dace68aaf66" providerId="ADAL" clId="{6AF80A9D-6359-415F-95BF-15D5726451B4}" dt="2025-03-13T07:50:44.065" v="19138" actId="1076"/>
          <ac:picMkLst>
            <pc:docMk/>
            <pc:sldMk cId="788152462" sldId="527"/>
            <ac:picMk id="31" creationId="{60ABA11B-4426-08B9-DB16-BDE54DB4F6EF}"/>
          </ac:picMkLst>
        </pc:picChg>
        <pc:picChg chg="mod">
          <ac:chgData name="MLC 崎野雄大" userId="2915817f-b032-4347-b2e6-3dace68aaf66" providerId="ADAL" clId="{6AF80A9D-6359-415F-95BF-15D5726451B4}" dt="2025-03-13T07:50:44.065" v="19138" actId="1076"/>
          <ac:picMkLst>
            <pc:docMk/>
            <pc:sldMk cId="788152462" sldId="527"/>
            <ac:picMk id="32" creationId="{F196D20D-815B-E91E-FA98-487E68300730}"/>
          </ac:picMkLst>
        </pc:picChg>
        <pc:picChg chg="mod">
          <ac:chgData name="MLC 崎野雄大" userId="2915817f-b032-4347-b2e6-3dace68aaf66" providerId="ADAL" clId="{6AF80A9D-6359-415F-95BF-15D5726451B4}" dt="2025-03-13T08:01:04.852" v="19175" actId="1038"/>
          <ac:picMkLst>
            <pc:docMk/>
            <pc:sldMk cId="788152462" sldId="527"/>
            <ac:picMk id="42" creationId="{D0CB7F07-4F59-0C28-B450-44FD2A773CED}"/>
          </ac:picMkLst>
        </pc:picChg>
      </pc:sldChg>
      <pc:sldChg chg="addSp delSp modSp mod ord">
        <pc:chgData name="MLC 崎野雄大" userId="2915817f-b032-4347-b2e6-3dace68aaf66" providerId="ADAL" clId="{6AF80A9D-6359-415F-95BF-15D5726451B4}" dt="2025-03-13T23:09:49.447" v="21483" actId="113"/>
        <pc:sldMkLst>
          <pc:docMk/>
          <pc:sldMk cId="574134782" sldId="528"/>
        </pc:sldMkLst>
        <pc:spChg chg="del mod">
          <ac:chgData name="MLC 崎野雄大" userId="2915817f-b032-4347-b2e6-3dace68aaf66" providerId="ADAL" clId="{6AF80A9D-6359-415F-95BF-15D5726451B4}" dt="2025-03-13T07:37:52.406" v="18905" actId="478"/>
          <ac:spMkLst>
            <pc:docMk/>
            <pc:sldMk cId="574134782" sldId="528"/>
            <ac:spMk id="2" creationId="{0773AEBB-B246-E9B8-A218-170FF5F877FD}"/>
          </ac:spMkLst>
        </pc:spChg>
        <pc:spChg chg="add mod">
          <ac:chgData name="MLC 崎野雄大" userId="2915817f-b032-4347-b2e6-3dace68aaf66" providerId="ADAL" clId="{6AF80A9D-6359-415F-95BF-15D5726451B4}" dt="2025-03-13T07:25:15.099" v="18751" actId="14100"/>
          <ac:spMkLst>
            <pc:docMk/>
            <pc:sldMk cId="574134782" sldId="528"/>
            <ac:spMk id="3" creationId="{F0BFA01F-4D94-49E6-0D26-7B0AE142156E}"/>
          </ac:spMkLst>
        </pc:spChg>
        <pc:spChg chg="add mod">
          <ac:chgData name="MLC 崎野雄大" userId="2915817f-b032-4347-b2e6-3dace68aaf66" providerId="ADAL" clId="{6AF80A9D-6359-415F-95BF-15D5726451B4}" dt="2025-03-13T07:43:52.574" v="19065" actId="2711"/>
          <ac:spMkLst>
            <pc:docMk/>
            <pc:sldMk cId="574134782" sldId="528"/>
            <ac:spMk id="4" creationId="{A6DA7202-DC51-091D-6CC1-F719780CBBE1}"/>
          </ac:spMkLst>
        </pc:spChg>
        <pc:spChg chg="del mod">
          <ac:chgData name="MLC 崎野雄大" userId="2915817f-b032-4347-b2e6-3dace68aaf66" providerId="ADAL" clId="{6AF80A9D-6359-415F-95BF-15D5726451B4}" dt="2025-03-13T06:32:56.004" v="18609" actId="478"/>
          <ac:spMkLst>
            <pc:docMk/>
            <pc:sldMk cId="574134782" sldId="528"/>
            <ac:spMk id="5" creationId="{AEAC48F1-3BB4-809E-6028-E6A5524C5EFE}"/>
          </ac:spMkLst>
        </pc:spChg>
        <pc:spChg chg="add mod">
          <ac:chgData name="MLC 崎野雄大" userId="2915817f-b032-4347-b2e6-3dace68aaf66" providerId="ADAL" clId="{6AF80A9D-6359-415F-95BF-15D5726451B4}" dt="2025-03-13T07:25:11.423" v="18750" actId="1076"/>
          <ac:spMkLst>
            <pc:docMk/>
            <pc:sldMk cId="574134782" sldId="528"/>
            <ac:spMk id="6" creationId="{CCDF47D1-EAD5-DECF-1573-241DDCA75004}"/>
          </ac:spMkLst>
        </pc:spChg>
        <pc:spChg chg="mod">
          <ac:chgData name="MLC 崎野雄大" userId="2915817f-b032-4347-b2e6-3dace68aaf66" providerId="ADAL" clId="{6AF80A9D-6359-415F-95BF-15D5726451B4}" dt="2025-03-13T07:43:52.574" v="19065" actId="2711"/>
          <ac:spMkLst>
            <pc:docMk/>
            <pc:sldMk cId="574134782" sldId="528"/>
            <ac:spMk id="7" creationId="{EB89086D-C626-73E0-30C9-874226B228E0}"/>
          </ac:spMkLst>
        </pc:spChg>
        <pc:spChg chg="mod">
          <ac:chgData name="MLC 崎野雄大" userId="2915817f-b032-4347-b2e6-3dace68aaf66" providerId="ADAL" clId="{6AF80A9D-6359-415F-95BF-15D5726451B4}" dt="2025-03-13T08:43:19.587" v="19786" actId="207"/>
          <ac:spMkLst>
            <pc:docMk/>
            <pc:sldMk cId="574134782" sldId="528"/>
            <ac:spMk id="9" creationId="{FC1AE31D-7A4C-EA2F-D305-6D46ECC84E07}"/>
          </ac:spMkLst>
        </pc:spChg>
        <pc:spChg chg="add del mod">
          <ac:chgData name="MLC 崎野雄大" userId="2915817f-b032-4347-b2e6-3dace68aaf66" providerId="ADAL" clId="{6AF80A9D-6359-415F-95BF-15D5726451B4}" dt="2025-03-13T07:37:49.675" v="18903" actId="478"/>
          <ac:spMkLst>
            <pc:docMk/>
            <pc:sldMk cId="574134782" sldId="528"/>
            <ac:spMk id="10" creationId="{0D229B65-2246-43AB-D595-B8B07C018606}"/>
          </ac:spMkLst>
        </pc:spChg>
        <pc:spChg chg="del">
          <ac:chgData name="MLC 崎野雄大" userId="2915817f-b032-4347-b2e6-3dace68aaf66" providerId="ADAL" clId="{6AF80A9D-6359-415F-95BF-15D5726451B4}" dt="2025-03-13T07:37:50.777" v="18904" actId="478"/>
          <ac:spMkLst>
            <pc:docMk/>
            <pc:sldMk cId="574134782" sldId="528"/>
            <ac:spMk id="11" creationId="{F2291581-0B58-C2C8-49DA-AB0C9BA3FD72}"/>
          </ac:spMkLst>
        </pc:spChg>
        <pc:spChg chg="add del">
          <ac:chgData name="MLC 崎野雄大" userId="2915817f-b032-4347-b2e6-3dace68aaf66" providerId="ADAL" clId="{6AF80A9D-6359-415F-95BF-15D5726451B4}" dt="2025-03-13T07:23:59.002" v="18747" actId="11529"/>
          <ac:spMkLst>
            <pc:docMk/>
            <pc:sldMk cId="574134782" sldId="528"/>
            <ac:spMk id="12" creationId="{5F444300-26B8-0B47-A5D7-5C7E831B82AD}"/>
          </ac:spMkLst>
        </pc:spChg>
        <pc:spChg chg="mod">
          <ac:chgData name="MLC 崎野雄大" userId="2915817f-b032-4347-b2e6-3dace68aaf66" providerId="ADAL" clId="{6AF80A9D-6359-415F-95BF-15D5726451B4}" dt="2025-03-13T06:32:50.958" v="18608" actId="20577"/>
          <ac:spMkLst>
            <pc:docMk/>
            <pc:sldMk cId="574134782" sldId="528"/>
            <ac:spMk id="13" creationId="{9CBCA8F6-CEEA-4F14-31BC-A575571E6FE2}"/>
          </ac:spMkLst>
        </pc:spChg>
        <pc:spChg chg="mod">
          <ac:chgData name="MLC 崎野雄大" userId="2915817f-b032-4347-b2e6-3dace68aaf66" providerId="ADAL" clId="{6AF80A9D-6359-415F-95BF-15D5726451B4}" dt="2025-03-13T07:43:06.568" v="19061" actId="1076"/>
          <ac:spMkLst>
            <pc:docMk/>
            <pc:sldMk cId="574134782" sldId="528"/>
            <ac:spMk id="14" creationId="{83C34390-3F8C-B48C-E094-3FFC1BE5B405}"/>
          </ac:spMkLst>
        </pc:spChg>
        <pc:spChg chg="add mod">
          <ac:chgData name="MLC 崎野雄大" userId="2915817f-b032-4347-b2e6-3dace68aaf66" providerId="ADAL" clId="{6AF80A9D-6359-415F-95BF-15D5726451B4}" dt="2025-03-13T07:49:16.790" v="19125" actId="207"/>
          <ac:spMkLst>
            <pc:docMk/>
            <pc:sldMk cId="574134782" sldId="528"/>
            <ac:spMk id="15" creationId="{D18B7D6A-BA40-334F-0A84-108B6E0494F7}"/>
          </ac:spMkLst>
        </pc:spChg>
        <pc:spChg chg="add mod">
          <ac:chgData name="MLC 崎野雄大" userId="2915817f-b032-4347-b2e6-3dace68aaf66" providerId="ADAL" clId="{6AF80A9D-6359-415F-95BF-15D5726451B4}" dt="2025-03-13T07:43:52.574" v="19065" actId="2711"/>
          <ac:spMkLst>
            <pc:docMk/>
            <pc:sldMk cId="574134782" sldId="528"/>
            <ac:spMk id="16" creationId="{3B28CC48-B549-446A-7004-70248AC16505}"/>
          </ac:spMkLst>
        </pc:spChg>
        <pc:spChg chg="mod">
          <ac:chgData name="MLC 崎野雄大" userId="2915817f-b032-4347-b2e6-3dace68aaf66" providerId="ADAL" clId="{6AF80A9D-6359-415F-95BF-15D5726451B4}" dt="2025-03-13T08:43:21.696" v="19787" actId="207"/>
          <ac:spMkLst>
            <pc:docMk/>
            <pc:sldMk cId="574134782" sldId="528"/>
            <ac:spMk id="19" creationId="{C3925827-6C4B-4C94-05F6-39A89502CBB8}"/>
          </ac:spMkLst>
        </pc:spChg>
        <pc:spChg chg="mod">
          <ac:chgData name="MLC 崎野雄大" userId="2915817f-b032-4347-b2e6-3dace68aaf66" providerId="ADAL" clId="{6AF80A9D-6359-415F-95BF-15D5726451B4}" dt="2025-03-13T08:43:23.781" v="19788" actId="207"/>
          <ac:spMkLst>
            <pc:docMk/>
            <pc:sldMk cId="574134782" sldId="528"/>
            <ac:spMk id="20" creationId="{D0CC098C-0FA8-BAAD-560C-D35FF461B6CC}"/>
          </ac:spMkLst>
        </pc:spChg>
        <pc:spChg chg="mod">
          <ac:chgData name="MLC 崎野雄大" userId="2915817f-b032-4347-b2e6-3dace68aaf66" providerId="ADAL" clId="{6AF80A9D-6359-415F-95BF-15D5726451B4}" dt="2025-03-13T23:09:49.447" v="21483" actId="113"/>
          <ac:spMkLst>
            <pc:docMk/>
            <pc:sldMk cId="574134782" sldId="528"/>
            <ac:spMk id="23" creationId="{BAFDC5BE-5531-DBB2-3B1D-DD18510DF06C}"/>
          </ac:spMkLst>
        </pc:spChg>
        <pc:spChg chg="mod">
          <ac:chgData name="MLC 崎野雄大" userId="2915817f-b032-4347-b2e6-3dace68aaf66" providerId="ADAL" clId="{6AF80A9D-6359-415F-95BF-15D5726451B4}" dt="2025-03-13T07:43:29.902" v="19063" actId="1076"/>
          <ac:spMkLst>
            <pc:docMk/>
            <pc:sldMk cId="574134782" sldId="528"/>
            <ac:spMk id="35" creationId="{717A1AB8-FEB5-110B-FCC0-D0C1C43EF61C}"/>
          </ac:spMkLst>
        </pc:spChg>
        <pc:spChg chg="mod">
          <ac:chgData name="MLC 崎野雄大" userId="2915817f-b032-4347-b2e6-3dace68aaf66" providerId="ADAL" clId="{6AF80A9D-6359-415F-95BF-15D5726451B4}" dt="2025-03-13T07:43:52.574" v="19065" actId="2711"/>
          <ac:spMkLst>
            <pc:docMk/>
            <pc:sldMk cId="574134782" sldId="528"/>
            <ac:spMk id="44" creationId="{4F44B079-9C2E-B864-D054-B9039D08CD05}"/>
          </ac:spMkLst>
        </pc:spChg>
        <pc:spChg chg="del">
          <ac:chgData name="MLC 崎野雄大" userId="2915817f-b032-4347-b2e6-3dace68aaf66" providerId="ADAL" clId="{6AF80A9D-6359-415F-95BF-15D5726451B4}" dt="2025-03-13T06:04:26.569" v="18071" actId="478"/>
          <ac:spMkLst>
            <pc:docMk/>
            <pc:sldMk cId="574134782" sldId="528"/>
            <ac:spMk id="48" creationId="{E196B130-9674-568E-221E-C5213B0DA982}"/>
          </ac:spMkLst>
        </pc:spChg>
        <pc:spChg chg="mod">
          <ac:chgData name="MLC 崎野雄大" userId="2915817f-b032-4347-b2e6-3dace68aaf66" providerId="ADAL" clId="{6AF80A9D-6359-415F-95BF-15D5726451B4}" dt="2025-03-13T07:41:45.315" v="19003" actId="1035"/>
          <ac:spMkLst>
            <pc:docMk/>
            <pc:sldMk cId="574134782" sldId="528"/>
            <ac:spMk id="52" creationId="{B70A86E5-FC65-D78E-2FC2-3DCF1AF872E2}"/>
          </ac:spMkLst>
        </pc:spChg>
        <pc:spChg chg="mod">
          <ac:chgData name="MLC 崎野雄大" userId="2915817f-b032-4347-b2e6-3dace68aaf66" providerId="ADAL" clId="{6AF80A9D-6359-415F-95BF-15D5726451B4}" dt="2025-03-13T07:41:09.927" v="18937" actId="1076"/>
          <ac:spMkLst>
            <pc:docMk/>
            <pc:sldMk cId="574134782" sldId="528"/>
            <ac:spMk id="57" creationId="{247979B6-1559-9A23-567A-C41F5A5B4A6B}"/>
          </ac:spMkLst>
        </pc:spChg>
        <pc:spChg chg="mod">
          <ac:chgData name="MLC 崎野雄大" userId="2915817f-b032-4347-b2e6-3dace68aaf66" providerId="ADAL" clId="{6AF80A9D-6359-415F-95BF-15D5726451B4}" dt="2025-03-13T23:09:37.177" v="21482" actId="113"/>
          <ac:spMkLst>
            <pc:docMk/>
            <pc:sldMk cId="574134782" sldId="528"/>
            <ac:spMk id="72" creationId="{2CA3F15F-6D16-D6F5-F7C1-BB830E6AEBA0}"/>
          </ac:spMkLst>
        </pc:spChg>
        <pc:spChg chg="mod">
          <ac:chgData name="MLC 崎野雄大" userId="2915817f-b032-4347-b2e6-3dace68aaf66" providerId="ADAL" clId="{6AF80A9D-6359-415F-95BF-15D5726451B4}" dt="2025-03-13T09:27:20.378" v="21442" actId="208"/>
          <ac:spMkLst>
            <pc:docMk/>
            <pc:sldMk cId="574134782" sldId="528"/>
            <ac:spMk id="73" creationId="{83FB8AA8-857A-938B-0C9F-9CF3277F57AB}"/>
          </ac:spMkLst>
        </pc:spChg>
        <pc:spChg chg="mod">
          <ac:chgData name="MLC 崎野雄大" userId="2915817f-b032-4347-b2e6-3dace68aaf66" providerId="ADAL" clId="{6AF80A9D-6359-415F-95BF-15D5726451B4}" dt="2025-03-13T07:39:03.974" v="18907" actId="1076"/>
          <ac:spMkLst>
            <pc:docMk/>
            <pc:sldMk cId="574134782" sldId="528"/>
            <ac:spMk id="79" creationId="{740F2C5C-7EBE-07F1-81A1-8E0937C7051D}"/>
          </ac:spMkLst>
        </pc:spChg>
        <pc:spChg chg="mod">
          <ac:chgData name="MLC 崎野雄大" userId="2915817f-b032-4347-b2e6-3dace68aaf66" providerId="ADAL" clId="{6AF80A9D-6359-415F-95BF-15D5726451B4}" dt="2025-03-13T07:39:03.974" v="18907" actId="1076"/>
          <ac:spMkLst>
            <pc:docMk/>
            <pc:sldMk cId="574134782" sldId="528"/>
            <ac:spMk id="81" creationId="{BC59B6FD-ACC4-BA3E-20BF-DA5F975ADB95}"/>
          </ac:spMkLst>
        </pc:spChg>
        <pc:spChg chg="mod">
          <ac:chgData name="MLC 崎野雄大" userId="2915817f-b032-4347-b2e6-3dace68aaf66" providerId="ADAL" clId="{6AF80A9D-6359-415F-95BF-15D5726451B4}" dt="2025-03-13T09:27:24.889" v="21443" actId="208"/>
          <ac:spMkLst>
            <pc:docMk/>
            <pc:sldMk cId="574134782" sldId="528"/>
            <ac:spMk id="84" creationId="{6E08A4EC-1133-D73D-129B-39A68A974526}"/>
          </ac:spMkLst>
        </pc:spChg>
        <pc:spChg chg="mod">
          <ac:chgData name="MLC 崎野雄大" userId="2915817f-b032-4347-b2e6-3dace68aaf66" providerId="ADAL" clId="{6AF80A9D-6359-415F-95BF-15D5726451B4}" dt="2025-03-13T07:41:09.927" v="18937" actId="1076"/>
          <ac:spMkLst>
            <pc:docMk/>
            <pc:sldMk cId="574134782" sldId="528"/>
            <ac:spMk id="85" creationId="{1AC08AAE-3913-F7E1-0A83-9F3D5A98516C}"/>
          </ac:spMkLst>
        </pc:spChg>
        <pc:spChg chg="mod">
          <ac:chgData name="MLC 崎野雄大" userId="2915817f-b032-4347-b2e6-3dace68aaf66" providerId="ADAL" clId="{6AF80A9D-6359-415F-95BF-15D5726451B4}" dt="2025-03-13T07:43:52.574" v="19065" actId="2711"/>
          <ac:spMkLst>
            <pc:docMk/>
            <pc:sldMk cId="574134782" sldId="528"/>
            <ac:spMk id="86" creationId="{3D929013-C90D-5E6A-47E2-A59DA476C22D}"/>
          </ac:spMkLst>
        </pc:spChg>
        <pc:spChg chg="mod">
          <ac:chgData name="MLC 崎野雄大" userId="2915817f-b032-4347-b2e6-3dace68aaf66" providerId="ADAL" clId="{6AF80A9D-6359-415F-95BF-15D5726451B4}" dt="2025-03-13T07:41:09.927" v="18937" actId="1076"/>
          <ac:spMkLst>
            <pc:docMk/>
            <pc:sldMk cId="574134782" sldId="528"/>
            <ac:spMk id="89" creationId="{7E05E0DF-8569-83D9-0CC0-02F4AC6DD8D8}"/>
          </ac:spMkLst>
        </pc:spChg>
        <pc:spChg chg="mod">
          <ac:chgData name="MLC 崎野雄大" userId="2915817f-b032-4347-b2e6-3dace68aaf66" providerId="ADAL" clId="{6AF80A9D-6359-415F-95BF-15D5726451B4}" dt="2025-03-13T07:39:03.974" v="18907" actId="1076"/>
          <ac:spMkLst>
            <pc:docMk/>
            <pc:sldMk cId="574134782" sldId="528"/>
            <ac:spMk id="93" creationId="{A786C5B2-2886-1CDC-6452-3FE46A555087}"/>
          </ac:spMkLst>
        </pc:spChg>
        <pc:spChg chg="add del mod">
          <ac:chgData name="MLC 崎野雄大" userId="2915817f-b032-4347-b2e6-3dace68aaf66" providerId="ADAL" clId="{6AF80A9D-6359-415F-95BF-15D5726451B4}" dt="2025-03-13T07:43:52.574" v="19065" actId="2711"/>
          <ac:spMkLst>
            <pc:docMk/>
            <pc:sldMk cId="574134782" sldId="528"/>
            <ac:spMk id="95" creationId="{15D0D21E-DEB5-06AB-6C51-90CC613965A1}"/>
          </ac:spMkLst>
        </pc:spChg>
        <pc:spChg chg="mod">
          <ac:chgData name="MLC 崎野雄大" userId="2915817f-b032-4347-b2e6-3dace68aaf66" providerId="ADAL" clId="{6AF80A9D-6359-415F-95BF-15D5726451B4}" dt="2025-03-13T07:43:52.574" v="19065" actId="2711"/>
          <ac:spMkLst>
            <pc:docMk/>
            <pc:sldMk cId="574134782" sldId="528"/>
            <ac:spMk id="98" creationId="{D4E6AAB2-9269-C19E-96B9-3973F889EED1}"/>
          </ac:spMkLst>
        </pc:spChg>
        <pc:spChg chg="add del mod">
          <ac:chgData name="MLC 崎野雄大" userId="2915817f-b032-4347-b2e6-3dace68aaf66" providerId="ADAL" clId="{6AF80A9D-6359-415F-95BF-15D5726451B4}" dt="2025-03-13T07:43:52.574" v="19065" actId="2711"/>
          <ac:spMkLst>
            <pc:docMk/>
            <pc:sldMk cId="574134782" sldId="528"/>
            <ac:spMk id="99" creationId="{96253226-2E9D-A362-08FD-BE1F70C2EEFC}"/>
          </ac:spMkLst>
        </pc:spChg>
        <pc:spChg chg="mod">
          <ac:chgData name="MLC 崎野雄大" userId="2915817f-b032-4347-b2e6-3dace68aaf66" providerId="ADAL" clId="{6AF80A9D-6359-415F-95BF-15D5726451B4}" dt="2025-03-13T07:43:52.574" v="19065" actId="2711"/>
          <ac:spMkLst>
            <pc:docMk/>
            <pc:sldMk cId="574134782" sldId="528"/>
            <ac:spMk id="100" creationId="{8CE36F4F-B11F-17E4-24FC-5276EFBED990}"/>
          </ac:spMkLst>
        </pc:spChg>
        <pc:spChg chg="mod">
          <ac:chgData name="MLC 崎野雄大" userId="2915817f-b032-4347-b2e6-3dace68aaf66" providerId="ADAL" clId="{6AF80A9D-6359-415F-95BF-15D5726451B4}" dt="2025-03-13T07:39:03.974" v="18907" actId="1076"/>
          <ac:spMkLst>
            <pc:docMk/>
            <pc:sldMk cId="574134782" sldId="528"/>
            <ac:spMk id="101" creationId="{C322CF48-04EF-8C08-7F15-3BB36EE77E13}"/>
          </ac:spMkLst>
        </pc:spChg>
        <pc:picChg chg="mod ord">
          <ac:chgData name="MLC 崎野雄大" userId="2915817f-b032-4347-b2e6-3dace68aaf66" providerId="ADAL" clId="{6AF80A9D-6359-415F-95BF-15D5726451B4}" dt="2025-03-13T07:42:41.259" v="19059" actId="1035"/>
          <ac:picMkLst>
            <pc:docMk/>
            <pc:sldMk cId="574134782" sldId="528"/>
            <ac:picMk id="18" creationId="{EE18F0E8-B2FD-DF2C-E423-4D16CE3C1034}"/>
          </ac:picMkLst>
        </pc:picChg>
        <pc:picChg chg="mod">
          <ac:chgData name="MLC 崎野雄大" userId="2915817f-b032-4347-b2e6-3dace68aaf66" providerId="ADAL" clId="{6AF80A9D-6359-415F-95BF-15D5726451B4}" dt="2025-03-13T07:41:41.292" v="18992" actId="1035"/>
          <ac:picMkLst>
            <pc:docMk/>
            <pc:sldMk cId="574134782" sldId="528"/>
            <ac:picMk id="36" creationId="{6F0A3366-5041-CBFF-E69A-33794A1A217D}"/>
          </ac:picMkLst>
        </pc:picChg>
        <pc:picChg chg="mod">
          <ac:chgData name="MLC 崎野雄大" userId="2915817f-b032-4347-b2e6-3dace68aaf66" providerId="ADAL" clId="{6AF80A9D-6359-415F-95BF-15D5726451B4}" dt="2025-03-13T07:41:09.927" v="18937" actId="1076"/>
          <ac:picMkLst>
            <pc:docMk/>
            <pc:sldMk cId="574134782" sldId="528"/>
            <ac:picMk id="56" creationId="{D2B9DC24-E876-8D5C-4A8D-8A3E24CE3A70}"/>
          </ac:picMkLst>
        </pc:picChg>
        <pc:cxnChg chg="mod">
          <ac:chgData name="MLC 崎野雄大" userId="2915817f-b032-4347-b2e6-3dace68aaf66" providerId="ADAL" clId="{6AF80A9D-6359-415F-95BF-15D5726451B4}" dt="2025-03-13T07:42:14.285" v="19044" actId="14100"/>
          <ac:cxnSpMkLst>
            <pc:docMk/>
            <pc:sldMk cId="574134782" sldId="528"/>
            <ac:cxnSpMk id="54" creationId="{FDF1FA6B-A33A-057E-1874-8A2387C6538E}"/>
          </ac:cxnSpMkLst>
        </pc:cxnChg>
        <pc:cxnChg chg="mod">
          <ac:chgData name="MLC 崎野雄大" userId="2915817f-b032-4347-b2e6-3dace68aaf66" providerId="ADAL" clId="{6AF80A9D-6359-415F-95BF-15D5726451B4}" dt="2025-03-13T07:41:53.104" v="19025" actId="1035"/>
          <ac:cxnSpMkLst>
            <pc:docMk/>
            <pc:sldMk cId="574134782" sldId="528"/>
            <ac:cxnSpMk id="60" creationId="{F88DCEA9-7D49-1E08-491C-7F44CCBA4BA5}"/>
          </ac:cxnSpMkLst>
        </pc:cxnChg>
      </pc:sldChg>
      <pc:sldChg chg="addSp delSp modSp mod ord">
        <pc:chgData name="MLC 崎野雄大" userId="2915817f-b032-4347-b2e6-3dace68aaf66" providerId="ADAL" clId="{6AF80A9D-6359-415F-95BF-15D5726451B4}" dt="2025-03-13T23:11:50.809" v="21536" actId="20577"/>
        <pc:sldMkLst>
          <pc:docMk/>
          <pc:sldMk cId="2393286507" sldId="529"/>
        </pc:sldMkLst>
        <pc:spChg chg="del">
          <ac:chgData name="MLC 崎野雄大" userId="2915817f-b032-4347-b2e6-3dace68aaf66" providerId="ADAL" clId="{6AF80A9D-6359-415F-95BF-15D5726451B4}" dt="2025-03-13T07:44:06.393" v="19069" actId="478"/>
          <ac:spMkLst>
            <pc:docMk/>
            <pc:sldMk cId="2393286507" sldId="529"/>
            <ac:spMk id="2" creationId="{96BBFB1F-040D-7CEA-89A3-27DD616F79FB}"/>
          </ac:spMkLst>
        </pc:spChg>
        <pc:spChg chg="add del mod">
          <ac:chgData name="MLC 崎野雄大" userId="2915817f-b032-4347-b2e6-3dace68aaf66" providerId="ADAL" clId="{6AF80A9D-6359-415F-95BF-15D5726451B4}" dt="2025-03-13T07:26:50.349" v="18764" actId="478"/>
          <ac:spMkLst>
            <pc:docMk/>
            <pc:sldMk cId="2393286507" sldId="529"/>
            <ac:spMk id="3" creationId="{5B4BC2CD-C579-85E9-36C3-8EE0E8663B03}"/>
          </ac:spMkLst>
        </pc:spChg>
        <pc:spChg chg="add del mod">
          <ac:chgData name="MLC 崎野雄大" userId="2915817f-b032-4347-b2e6-3dace68aaf66" providerId="ADAL" clId="{6AF80A9D-6359-415F-95BF-15D5726451B4}" dt="2025-03-13T07:26:50.349" v="18764" actId="478"/>
          <ac:spMkLst>
            <pc:docMk/>
            <pc:sldMk cId="2393286507" sldId="529"/>
            <ac:spMk id="4" creationId="{A211A119-BFA3-77F2-6805-8E92BE66CFE6}"/>
          </ac:spMkLst>
        </pc:spChg>
        <pc:spChg chg="del">
          <ac:chgData name="MLC 崎野雄大" userId="2915817f-b032-4347-b2e6-3dace68aaf66" providerId="ADAL" clId="{6AF80A9D-6359-415F-95BF-15D5726451B4}" dt="2025-03-13T06:33:49.579" v="18623" actId="478"/>
          <ac:spMkLst>
            <pc:docMk/>
            <pc:sldMk cId="2393286507" sldId="529"/>
            <ac:spMk id="5" creationId="{932BEAE8-03A0-1BC0-BB9B-9B3F6651C4BC}"/>
          </ac:spMkLst>
        </pc:spChg>
        <pc:spChg chg="add del mod">
          <ac:chgData name="MLC 崎野雄大" userId="2915817f-b032-4347-b2e6-3dace68aaf66" providerId="ADAL" clId="{6AF80A9D-6359-415F-95BF-15D5726451B4}" dt="2025-03-13T07:26:50.349" v="18764" actId="478"/>
          <ac:spMkLst>
            <pc:docMk/>
            <pc:sldMk cId="2393286507" sldId="529"/>
            <ac:spMk id="6" creationId="{F256705B-3323-BF15-46F6-017B0161B456}"/>
          </ac:spMkLst>
        </pc:spChg>
        <pc:spChg chg="mod">
          <ac:chgData name="MLC 崎野雄大" userId="2915817f-b032-4347-b2e6-3dace68aaf66" providerId="ADAL" clId="{6AF80A9D-6359-415F-95BF-15D5726451B4}" dt="2025-03-13T07:44:21.253" v="19071" actId="1076"/>
          <ac:spMkLst>
            <pc:docMk/>
            <pc:sldMk cId="2393286507" sldId="529"/>
            <ac:spMk id="7" creationId="{209368CE-DCA8-D209-CD68-1F1CBBBA1C5B}"/>
          </ac:spMkLst>
        </pc:spChg>
        <pc:spChg chg="add mod">
          <ac:chgData name="MLC 崎野雄大" userId="2915817f-b032-4347-b2e6-3dace68aaf66" providerId="ADAL" clId="{6AF80A9D-6359-415F-95BF-15D5726451B4}" dt="2025-03-13T06:33:45.665" v="18622"/>
          <ac:spMkLst>
            <pc:docMk/>
            <pc:sldMk cId="2393286507" sldId="529"/>
            <ac:spMk id="8" creationId="{CD5B0DF5-36C9-D70A-ED4E-E1275BD4006F}"/>
          </ac:spMkLst>
        </pc:spChg>
        <pc:spChg chg="add del mod">
          <ac:chgData name="MLC 崎野雄大" userId="2915817f-b032-4347-b2e6-3dace68aaf66" providerId="ADAL" clId="{6AF80A9D-6359-415F-95BF-15D5726451B4}" dt="2025-03-13T07:44:04.343" v="19067" actId="478"/>
          <ac:spMkLst>
            <pc:docMk/>
            <pc:sldMk cId="2393286507" sldId="529"/>
            <ac:spMk id="9" creationId="{88362A4A-243F-1976-E2EC-A654284C082A}"/>
          </ac:spMkLst>
        </pc:spChg>
        <pc:spChg chg="add mod">
          <ac:chgData name="MLC 崎野雄大" userId="2915817f-b032-4347-b2e6-3dace68aaf66" providerId="ADAL" clId="{6AF80A9D-6359-415F-95BF-15D5726451B4}" dt="2025-03-13T07:26:51.977" v="18765"/>
          <ac:spMkLst>
            <pc:docMk/>
            <pc:sldMk cId="2393286507" sldId="529"/>
            <ac:spMk id="10" creationId="{43FFB686-781E-97A9-9DA3-4644E971F9F4}"/>
          </ac:spMkLst>
        </pc:spChg>
        <pc:spChg chg="del mod">
          <ac:chgData name="MLC 崎野雄大" userId="2915817f-b032-4347-b2e6-3dace68aaf66" providerId="ADAL" clId="{6AF80A9D-6359-415F-95BF-15D5726451B4}" dt="2025-03-13T07:44:05.477" v="19068" actId="478"/>
          <ac:spMkLst>
            <pc:docMk/>
            <pc:sldMk cId="2393286507" sldId="529"/>
            <ac:spMk id="11" creationId="{1D2205A4-F0A3-CC9D-CD13-006342354139}"/>
          </ac:spMkLst>
        </pc:spChg>
        <pc:spChg chg="mod">
          <ac:chgData name="MLC 崎野雄大" userId="2915817f-b032-4347-b2e6-3dace68aaf66" providerId="ADAL" clId="{6AF80A9D-6359-415F-95BF-15D5726451B4}" dt="2025-03-13T06:33:37.882" v="18621" actId="20577"/>
          <ac:spMkLst>
            <pc:docMk/>
            <pc:sldMk cId="2393286507" sldId="529"/>
            <ac:spMk id="13" creationId="{89174335-E4FC-E56B-293D-1A1B17E03BFA}"/>
          </ac:spMkLst>
        </pc:spChg>
        <pc:spChg chg="add mod">
          <ac:chgData name="MLC 崎野雄大" userId="2915817f-b032-4347-b2e6-3dace68aaf66" providerId="ADAL" clId="{6AF80A9D-6359-415F-95BF-15D5726451B4}" dt="2025-03-13T08:26:12.586" v="19713" actId="2711"/>
          <ac:spMkLst>
            <pc:docMk/>
            <pc:sldMk cId="2393286507" sldId="529"/>
            <ac:spMk id="14" creationId="{C5D7B894-0A3E-0167-412B-A6258B6789C6}"/>
          </ac:spMkLst>
        </pc:spChg>
        <pc:spChg chg="add mod">
          <ac:chgData name="MLC 崎野雄大" userId="2915817f-b032-4347-b2e6-3dace68aaf66" providerId="ADAL" clId="{6AF80A9D-6359-415F-95BF-15D5726451B4}" dt="2025-03-13T08:26:12.586" v="19713" actId="2711"/>
          <ac:spMkLst>
            <pc:docMk/>
            <pc:sldMk cId="2393286507" sldId="529"/>
            <ac:spMk id="15" creationId="{8687222B-B4F8-5469-D33C-490A8098E414}"/>
          </ac:spMkLst>
        </pc:spChg>
        <pc:spChg chg="add mod">
          <ac:chgData name="MLC 崎野雄大" userId="2915817f-b032-4347-b2e6-3dace68aaf66" providerId="ADAL" clId="{6AF80A9D-6359-415F-95BF-15D5726451B4}" dt="2025-03-13T07:49:11.725" v="19124" actId="207"/>
          <ac:spMkLst>
            <pc:docMk/>
            <pc:sldMk cId="2393286507" sldId="529"/>
            <ac:spMk id="16" creationId="{F45F2F18-ADE6-D339-8CAA-FC0C91ABAAA4}"/>
          </ac:spMkLst>
        </pc:spChg>
        <pc:spChg chg="add mod">
          <ac:chgData name="MLC 崎野雄大" userId="2915817f-b032-4347-b2e6-3dace68aaf66" providerId="ADAL" clId="{6AF80A9D-6359-415F-95BF-15D5726451B4}" dt="2025-03-13T07:44:02.459" v="19066"/>
          <ac:spMkLst>
            <pc:docMk/>
            <pc:sldMk cId="2393286507" sldId="529"/>
            <ac:spMk id="17" creationId="{27EF5E61-6B26-F8B0-0459-EDC02E5D16F8}"/>
          </ac:spMkLst>
        </pc:spChg>
        <pc:spChg chg="mod">
          <ac:chgData name="MLC 崎野雄大" userId="2915817f-b032-4347-b2e6-3dace68aaf66" providerId="ADAL" clId="{6AF80A9D-6359-415F-95BF-15D5726451B4}" dt="2025-03-13T08:43:02.210" v="19783" actId="207"/>
          <ac:spMkLst>
            <pc:docMk/>
            <pc:sldMk cId="2393286507" sldId="529"/>
            <ac:spMk id="20" creationId="{09814F6D-1C0B-B041-A28F-439DA3001B23}"/>
          </ac:spMkLst>
        </pc:spChg>
        <pc:spChg chg="mod">
          <ac:chgData name="MLC 崎野雄大" userId="2915817f-b032-4347-b2e6-3dace68aaf66" providerId="ADAL" clId="{6AF80A9D-6359-415F-95BF-15D5726451B4}" dt="2025-03-13T08:42:59.932" v="19782" actId="207"/>
          <ac:spMkLst>
            <pc:docMk/>
            <pc:sldMk cId="2393286507" sldId="529"/>
            <ac:spMk id="22" creationId="{2335A057-973D-2A4C-18ED-63BDBF4EDC95}"/>
          </ac:spMkLst>
        </pc:spChg>
        <pc:spChg chg="mod">
          <ac:chgData name="MLC 崎野雄大" userId="2915817f-b032-4347-b2e6-3dace68aaf66" providerId="ADAL" clId="{6AF80A9D-6359-415F-95BF-15D5726451B4}" dt="2025-03-13T23:10:57.863" v="21488" actId="113"/>
          <ac:spMkLst>
            <pc:docMk/>
            <pc:sldMk cId="2393286507" sldId="529"/>
            <ac:spMk id="23" creationId="{F2AFA27B-D71F-39AC-1AD4-D32C0A88F911}"/>
          </ac:spMkLst>
        </pc:spChg>
        <pc:spChg chg="mod">
          <ac:chgData name="MLC 崎野雄大" userId="2915817f-b032-4347-b2e6-3dace68aaf66" providerId="ADAL" clId="{6AF80A9D-6359-415F-95BF-15D5726451B4}" dt="2025-03-13T09:27:02.634" v="21439" actId="208"/>
          <ac:spMkLst>
            <pc:docMk/>
            <pc:sldMk cId="2393286507" sldId="529"/>
            <ac:spMk id="33" creationId="{8077544A-3537-96DB-227F-1510D7C8C699}"/>
          </ac:spMkLst>
        </pc:spChg>
        <pc:spChg chg="mod">
          <ac:chgData name="MLC 崎野雄大" userId="2915817f-b032-4347-b2e6-3dace68aaf66" providerId="ADAL" clId="{6AF80A9D-6359-415F-95BF-15D5726451B4}" dt="2025-03-13T07:44:40.618" v="19073" actId="1076"/>
          <ac:spMkLst>
            <pc:docMk/>
            <pc:sldMk cId="2393286507" sldId="529"/>
            <ac:spMk id="35" creationId="{D4CFECD4-A7DC-57D8-4F9F-A876A626387D}"/>
          </ac:spMkLst>
        </pc:spChg>
        <pc:spChg chg="mod">
          <ac:chgData name="MLC 崎野雄大" userId="2915817f-b032-4347-b2e6-3dace68aaf66" providerId="ADAL" clId="{6AF80A9D-6359-415F-95BF-15D5726451B4}" dt="2025-03-13T08:43:07.078" v="19785" actId="207"/>
          <ac:spMkLst>
            <pc:docMk/>
            <pc:sldMk cId="2393286507" sldId="529"/>
            <ac:spMk id="39" creationId="{8B7683C0-FBC7-5A87-C3AF-0BB16D26016B}"/>
          </ac:spMkLst>
        </pc:spChg>
        <pc:spChg chg="mod">
          <ac:chgData name="MLC 崎野雄大" userId="2915817f-b032-4347-b2e6-3dace68aaf66" providerId="ADAL" clId="{6AF80A9D-6359-415F-95BF-15D5726451B4}" dt="2025-03-13T08:43:04.320" v="19784" actId="207"/>
          <ac:spMkLst>
            <pc:docMk/>
            <pc:sldMk cId="2393286507" sldId="529"/>
            <ac:spMk id="40" creationId="{9110D263-E584-8C32-27CD-C1C19BC20BBF}"/>
          </ac:spMkLst>
        </pc:spChg>
        <pc:spChg chg="mod">
          <ac:chgData name="MLC 崎野雄大" userId="2915817f-b032-4347-b2e6-3dace68aaf66" providerId="ADAL" clId="{6AF80A9D-6359-415F-95BF-15D5726451B4}" dt="2025-03-13T08:26:12.586" v="19713" actId="2711"/>
          <ac:spMkLst>
            <pc:docMk/>
            <pc:sldMk cId="2393286507" sldId="529"/>
            <ac:spMk id="41" creationId="{2D449586-EA2C-B90A-95CE-DDBF20BB0552}"/>
          </ac:spMkLst>
        </pc:spChg>
        <pc:spChg chg="mod">
          <ac:chgData name="MLC 崎野雄大" userId="2915817f-b032-4347-b2e6-3dace68aaf66" providerId="ADAL" clId="{6AF80A9D-6359-415F-95BF-15D5726451B4}" dt="2025-03-13T08:26:12.586" v="19713" actId="2711"/>
          <ac:spMkLst>
            <pc:docMk/>
            <pc:sldMk cId="2393286507" sldId="529"/>
            <ac:spMk id="42" creationId="{3D72E340-3B31-7BB8-A27D-FCB0B22EAE69}"/>
          </ac:spMkLst>
        </pc:spChg>
        <pc:spChg chg="del">
          <ac:chgData name="MLC 崎野雄大" userId="2915817f-b032-4347-b2e6-3dace68aaf66" providerId="ADAL" clId="{6AF80A9D-6359-415F-95BF-15D5726451B4}" dt="2025-03-13T06:04:24.097" v="18070" actId="478"/>
          <ac:spMkLst>
            <pc:docMk/>
            <pc:sldMk cId="2393286507" sldId="529"/>
            <ac:spMk id="48" creationId="{A9B5551D-B653-7286-7814-4B395AA59634}"/>
          </ac:spMkLst>
        </pc:spChg>
        <pc:spChg chg="mod">
          <ac:chgData name="MLC 崎野雄大" userId="2915817f-b032-4347-b2e6-3dace68aaf66" providerId="ADAL" clId="{6AF80A9D-6359-415F-95BF-15D5726451B4}" dt="2025-03-13T23:11:50.809" v="21536" actId="20577"/>
          <ac:spMkLst>
            <pc:docMk/>
            <pc:sldMk cId="2393286507" sldId="529"/>
            <ac:spMk id="51" creationId="{940EB6DD-C755-C1D3-90E8-C7EBC247F745}"/>
          </ac:spMkLst>
        </pc:spChg>
        <pc:spChg chg="mod">
          <ac:chgData name="MLC 崎野雄大" userId="2915817f-b032-4347-b2e6-3dace68aaf66" providerId="ADAL" clId="{6AF80A9D-6359-415F-95BF-15D5726451B4}" dt="2025-03-13T09:26:59.916" v="21438" actId="208"/>
          <ac:spMkLst>
            <pc:docMk/>
            <pc:sldMk cId="2393286507" sldId="529"/>
            <ac:spMk id="73" creationId="{1AEA50C9-9AAC-C490-4354-F1F18737F25F}"/>
          </ac:spMkLst>
        </pc:spChg>
        <pc:spChg chg="mod">
          <ac:chgData name="MLC 崎野雄大" userId="2915817f-b032-4347-b2e6-3dace68aaf66" providerId="ADAL" clId="{6AF80A9D-6359-415F-95BF-15D5726451B4}" dt="2025-03-13T08:26:12.586" v="19713" actId="2711"/>
          <ac:spMkLst>
            <pc:docMk/>
            <pc:sldMk cId="2393286507" sldId="529"/>
            <ac:spMk id="79" creationId="{71A837C2-CBEA-2381-AEC0-5E34218AE77B}"/>
          </ac:spMkLst>
        </pc:spChg>
        <pc:spChg chg="mod">
          <ac:chgData name="MLC 崎野雄大" userId="2915817f-b032-4347-b2e6-3dace68aaf66" providerId="ADAL" clId="{6AF80A9D-6359-415F-95BF-15D5726451B4}" dt="2025-03-13T07:45:43.195" v="19076" actId="1076"/>
          <ac:spMkLst>
            <pc:docMk/>
            <pc:sldMk cId="2393286507" sldId="529"/>
            <ac:spMk id="85" creationId="{05C66B84-A4E8-D8BA-4BAB-8CF1FB42C9E9}"/>
          </ac:spMkLst>
        </pc:spChg>
        <pc:picChg chg="mod">
          <ac:chgData name="MLC 崎野雄大" userId="2915817f-b032-4347-b2e6-3dace68aaf66" providerId="ADAL" clId="{6AF80A9D-6359-415F-95BF-15D5726451B4}" dt="2025-03-13T07:45:43.195" v="19076" actId="1076"/>
          <ac:picMkLst>
            <pc:docMk/>
            <pc:sldMk cId="2393286507" sldId="529"/>
            <ac:picMk id="29" creationId="{8FF6D554-6264-C7E2-BD93-76434C0BA36A}"/>
          </ac:picMkLst>
        </pc:picChg>
        <pc:picChg chg="mod">
          <ac:chgData name="MLC 崎野雄大" userId="2915817f-b032-4347-b2e6-3dace68aaf66" providerId="ADAL" clId="{6AF80A9D-6359-415F-95BF-15D5726451B4}" dt="2025-03-13T07:45:43.195" v="19076" actId="1076"/>
          <ac:picMkLst>
            <pc:docMk/>
            <pc:sldMk cId="2393286507" sldId="529"/>
            <ac:picMk id="34" creationId="{9C845719-A7EA-3EF8-579D-A3D35A73EB80}"/>
          </ac:picMkLst>
        </pc:picChg>
        <pc:picChg chg="mod">
          <ac:chgData name="MLC 崎野雄大" userId="2915817f-b032-4347-b2e6-3dace68aaf66" providerId="ADAL" clId="{6AF80A9D-6359-415F-95BF-15D5726451B4}" dt="2025-03-13T07:45:43.195" v="19076" actId="1076"/>
          <ac:picMkLst>
            <pc:docMk/>
            <pc:sldMk cId="2393286507" sldId="529"/>
            <ac:picMk id="37" creationId="{48E00CC1-AA68-84D1-05A0-4977E422F56A}"/>
          </ac:picMkLst>
        </pc:picChg>
        <pc:cxnChg chg="mod">
          <ac:chgData name="MLC 崎野雄大" userId="2915817f-b032-4347-b2e6-3dace68aaf66" providerId="ADAL" clId="{6AF80A9D-6359-415F-95BF-15D5726451B4}" dt="2025-03-13T07:45:43.195" v="19076" actId="1076"/>
          <ac:cxnSpMkLst>
            <pc:docMk/>
            <pc:sldMk cId="2393286507" sldId="529"/>
            <ac:cxnSpMk id="43" creationId="{DCCA902E-94D0-26CC-2647-AB3BD4AC1A9F}"/>
          </ac:cxnSpMkLst>
        </pc:cxnChg>
      </pc:sldChg>
      <pc:sldChg chg="modSp add mod ord">
        <pc:chgData name="MLC 崎野雄大" userId="2915817f-b032-4347-b2e6-3dace68aaf66" providerId="ADAL" clId="{6AF80A9D-6359-415F-95BF-15D5726451B4}" dt="2025-03-13T23:25:12.308" v="21649" actId="2711"/>
        <pc:sldMkLst>
          <pc:docMk/>
          <pc:sldMk cId="1361933297" sldId="530"/>
        </pc:sldMkLst>
        <pc:spChg chg="mod">
          <ac:chgData name="MLC 崎野雄大" userId="2915817f-b032-4347-b2e6-3dace68aaf66" providerId="ADAL" clId="{6AF80A9D-6359-415F-95BF-15D5726451B4}" dt="2025-03-13T23:25:12.308" v="21649" actId="2711"/>
          <ac:spMkLst>
            <pc:docMk/>
            <pc:sldMk cId="1361933297" sldId="530"/>
            <ac:spMk id="2" creationId="{3061F656-201B-4B28-99DB-7F291A08A603}"/>
          </ac:spMkLst>
        </pc:spChg>
        <pc:spChg chg="mod">
          <ac:chgData name="MLC 崎野雄大" userId="2915817f-b032-4347-b2e6-3dace68aaf66" providerId="ADAL" clId="{6AF80A9D-6359-415F-95BF-15D5726451B4}" dt="2025-03-13T23:25:12.308" v="21649" actId="2711"/>
          <ac:spMkLst>
            <pc:docMk/>
            <pc:sldMk cId="1361933297" sldId="530"/>
            <ac:spMk id="4" creationId="{2CB842C3-F0DF-C485-215E-37796AF3BD70}"/>
          </ac:spMkLst>
        </pc:spChg>
      </pc:sldChg>
      <pc:sldChg chg="del">
        <pc:chgData name="MLC 崎野雄大" userId="2915817f-b032-4347-b2e6-3dace68aaf66" providerId="ADAL" clId="{6AF80A9D-6359-415F-95BF-15D5726451B4}" dt="2025-03-13T06:26:26.283" v="18530" actId="47"/>
        <pc:sldMkLst>
          <pc:docMk/>
          <pc:sldMk cId="2446515491" sldId="530"/>
        </pc:sldMkLst>
      </pc:sldChg>
      <pc:sldChg chg="addSp delSp modSp add mod">
        <pc:chgData name="MLC 崎野雄大" userId="2915817f-b032-4347-b2e6-3dace68aaf66" providerId="ADAL" clId="{6AF80A9D-6359-415F-95BF-15D5726451B4}" dt="2025-03-13T23:54:34.081" v="21862" actId="1076"/>
        <pc:sldMkLst>
          <pc:docMk/>
          <pc:sldMk cId="54233605" sldId="531"/>
        </pc:sldMkLst>
        <pc:spChg chg="mod ord">
          <ac:chgData name="MLC 崎野雄大" userId="2915817f-b032-4347-b2e6-3dace68aaf66" providerId="ADAL" clId="{6AF80A9D-6359-415F-95BF-15D5726451B4}" dt="2025-03-13T23:52:57.436" v="21842" actId="167"/>
          <ac:spMkLst>
            <pc:docMk/>
            <pc:sldMk cId="54233605" sldId="531"/>
            <ac:spMk id="2" creationId="{9C10A452-EA94-FECA-AA90-8C12CC1BD744}"/>
          </ac:spMkLst>
        </pc:spChg>
        <pc:spChg chg="add del mod">
          <ac:chgData name="MLC 崎野雄大" userId="2915817f-b032-4347-b2e6-3dace68aaf66" providerId="ADAL" clId="{6AF80A9D-6359-415F-95BF-15D5726451B4}" dt="2025-03-13T08:57:57.382" v="19798" actId="478"/>
          <ac:spMkLst>
            <pc:docMk/>
            <pc:sldMk cId="54233605" sldId="531"/>
            <ac:spMk id="3" creationId="{28CA9A35-BA6A-9E48-1E8E-EA1A5CCAD3FA}"/>
          </ac:spMkLst>
        </pc:spChg>
        <pc:spChg chg="add mod ord">
          <ac:chgData name="MLC 崎野雄大" userId="2915817f-b032-4347-b2e6-3dace68aaf66" providerId="ADAL" clId="{6AF80A9D-6359-415F-95BF-15D5726451B4}" dt="2025-03-13T23:53:54.451" v="21851" actId="1076"/>
          <ac:spMkLst>
            <pc:docMk/>
            <pc:sldMk cId="54233605" sldId="531"/>
            <ac:spMk id="3" creationId="{FCC8CA82-E5BE-A6B5-FB4A-A39C9C31F578}"/>
          </ac:spMkLst>
        </pc:spChg>
        <pc:spChg chg="add del mod">
          <ac:chgData name="MLC 崎野雄大" userId="2915817f-b032-4347-b2e6-3dace68aaf66" providerId="ADAL" clId="{6AF80A9D-6359-415F-95BF-15D5726451B4}" dt="2025-03-13T08:57:54.480" v="19796" actId="478"/>
          <ac:spMkLst>
            <pc:docMk/>
            <pc:sldMk cId="54233605" sldId="531"/>
            <ac:spMk id="4" creationId="{5F6E3AAF-AB7B-2A97-2E98-707F011B3747}"/>
          </ac:spMkLst>
        </pc:spChg>
        <pc:spChg chg="add del mod">
          <ac:chgData name="MLC 崎野雄大" userId="2915817f-b032-4347-b2e6-3dace68aaf66" providerId="ADAL" clId="{6AF80A9D-6359-415F-95BF-15D5726451B4}" dt="2025-03-13T23:43:57.240" v="21748" actId="478"/>
          <ac:spMkLst>
            <pc:docMk/>
            <pc:sldMk cId="54233605" sldId="531"/>
            <ac:spMk id="4" creationId="{A298710D-4898-9941-09C8-71312944304A}"/>
          </ac:spMkLst>
        </pc:spChg>
        <pc:spChg chg="add del mod">
          <ac:chgData name="MLC 崎野雄大" userId="2915817f-b032-4347-b2e6-3dace68aaf66" providerId="ADAL" clId="{6AF80A9D-6359-415F-95BF-15D5726451B4}" dt="2025-03-13T23:43:55.731" v="21747" actId="478"/>
          <ac:spMkLst>
            <pc:docMk/>
            <pc:sldMk cId="54233605" sldId="531"/>
            <ac:spMk id="5" creationId="{643389F8-8246-993E-83BC-BFD12F0BE626}"/>
          </ac:spMkLst>
        </pc:spChg>
        <pc:spChg chg="add del mod">
          <ac:chgData name="MLC 崎野雄大" userId="2915817f-b032-4347-b2e6-3dace68aaf66" providerId="ADAL" clId="{6AF80A9D-6359-415F-95BF-15D5726451B4}" dt="2025-03-13T08:58:00.703" v="19800" actId="478"/>
          <ac:spMkLst>
            <pc:docMk/>
            <pc:sldMk cId="54233605" sldId="531"/>
            <ac:spMk id="5" creationId="{8F83634B-AB8D-B693-3E37-EA0B0A4FE802}"/>
          </ac:spMkLst>
        </pc:spChg>
        <pc:spChg chg="add del mod">
          <ac:chgData name="MLC 崎野雄大" userId="2915817f-b032-4347-b2e6-3dace68aaf66" providerId="ADAL" clId="{6AF80A9D-6359-415F-95BF-15D5726451B4}" dt="2025-03-13T23:43:58.004" v="21749" actId="478"/>
          <ac:spMkLst>
            <pc:docMk/>
            <pc:sldMk cId="54233605" sldId="531"/>
            <ac:spMk id="6" creationId="{4ED74DA4-6D57-27AA-B109-E898A037EE7A}"/>
          </ac:spMkLst>
        </pc:spChg>
        <pc:spChg chg="add del mod">
          <ac:chgData name="MLC 崎野雄大" userId="2915817f-b032-4347-b2e6-3dace68aaf66" providerId="ADAL" clId="{6AF80A9D-6359-415F-95BF-15D5726451B4}" dt="2025-03-13T08:58:04.879" v="19801" actId="478"/>
          <ac:spMkLst>
            <pc:docMk/>
            <pc:sldMk cId="54233605" sldId="531"/>
            <ac:spMk id="6" creationId="{FC36F1A5-4BC8-0A08-6A48-C83622B93B15}"/>
          </ac:spMkLst>
        </pc:spChg>
        <pc:spChg chg="del">
          <ac:chgData name="MLC 崎野雄大" userId="2915817f-b032-4347-b2e6-3dace68aaf66" providerId="ADAL" clId="{6AF80A9D-6359-415F-95BF-15D5726451B4}" dt="2025-03-13T08:26:50.970" v="19720" actId="478"/>
          <ac:spMkLst>
            <pc:docMk/>
            <pc:sldMk cId="54233605" sldId="531"/>
            <ac:spMk id="7" creationId="{0AC833DE-39DF-C48C-4179-8CCF61E6914D}"/>
          </ac:spMkLst>
        </pc:spChg>
        <pc:spChg chg="add del mod">
          <ac:chgData name="MLC 崎野雄大" userId="2915817f-b032-4347-b2e6-3dace68aaf66" providerId="ADAL" clId="{6AF80A9D-6359-415F-95BF-15D5726451B4}" dt="2025-03-13T23:43:58.619" v="21750" actId="478"/>
          <ac:spMkLst>
            <pc:docMk/>
            <pc:sldMk cId="54233605" sldId="531"/>
            <ac:spMk id="7" creationId="{AE237996-A66B-48AD-CB6C-0FEF7B947E1A}"/>
          </ac:spMkLst>
        </pc:spChg>
        <pc:spChg chg="del">
          <ac:chgData name="MLC 崎野雄大" userId="2915817f-b032-4347-b2e6-3dace68aaf66" providerId="ADAL" clId="{6AF80A9D-6359-415F-95BF-15D5726451B4}" dt="2025-03-13T08:26:50.424" v="19719" actId="478"/>
          <ac:spMkLst>
            <pc:docMk/>
            <pc:sldMk cId="54233605" sldId="531"/>
            <ac:spMk id="8" creationId="{658CE819-789B-E055-7873-B82F0CC36769}"/>
          </ac:spMkLst>
        </pc:spChg>
        <pc:spChg chg="add del mod">
          <ac:chgData name="MLC 崎野雄大" userId="2915817f-b032-4347-b2e6-3dace68aaf66" providerId="ADAL" clId="{6AF80A9D-6359-415F-95BF-15D5726451B4}" dt="2025-03-13T23:43:59.393" v="21751" actId="478"/>
          <ac:spMkLst>
            <pc:docMk/>
            <pc:sldMk cId="54233605" sldId="531"/>
            <ac:spMk id="8" creationId="{E1DEAEC7-3258-9740-7759-59D5E85A5FCD}"/>
          </ac:spMkLst>
        </pc:spChg>
        <pc:spChg chg="del">
          <ac:chgData name="MLC 崎野雄大" userId="2915817f-b032-4347-b2e6-3dace68aaf66" providerId="ADAL" clId="{6AF80A9D-6359-415F-95BF-15D5726451B4}" dt="2025-03-13T08:26:49.066" v="19718" actId="478"/>
          <ac:spMkLst>
            <pc:docMk/>
            <pc:sldMk cId="54233605" sldId="531"/>
            <ac:spMk id="9" creationId="{83C9426A-169B-0C15-2F67-BC63F5D5A24E}"/>
          </ac:spMkLst>
        </pc:spChg>
        <pc:spChg chg="add del mod">
          <ac:chgData name="MLC 崎野雄大" userId="2915817f-b032-4347-b2e6-3dace68aaf66" providerId="ADAL" clId="{6AF80A9D-6359-415F-95BF-15D5726451B4}" dt="2025-03-13T23:43:59.915" v="21752" actId="478"/>
          <ac:spMkLst>
            <pc:docMk/>
            <pc:sldMk cId="54233605" sldId="531"/>
            <ac:spMk id="9" creationId="{C1C64B6C-B38C-E474-ED5F-06A6D1D90598}"/>
          </ac:spMkLst>
        </pc:spChg>
        <pc:spChg chg="del">
          <ac:chgData name="MLC 崎野雄大" userId="2915817f-b032-4347-b2e6-3dace68aaf66" providerId="ADAL" clId="{6AF80A9D-6359-415F-95BF-15D5726451B4}" dt="2025-03-13T08:39:52.785" v="19755" actId="478"/>
          <ac:spMkLst>
            <pc:docMk/>
            <pc:sldMk cId="54233605" sldId="531"/>
            <ac:spMk id="10" creationId="{1B6E3F84-D1B9-9038-01E8-B2DFCC29A08C}"/>
          </ac:spMkLst>
        </pc:spChg>
        <pc:spChg chg="add mod ord">
          <ac:chgData name="MLC 崎野雄大" userId="2915817f-b032-4347-b2e6-3dace68aaf66" providerId="ADAL" clId="{6AF80A9D-6359-415F-95BF-15D5726451B4}" dt="2025-03-13T23:53:58.029" v="21852" actId="1076"/>
          <ac:spMkLst>
            <pc:docMk/>
            <pc:sldMk cId="54233605" sldId="531"/>
            <ac:spMk id="10" creationId="{A05700DD-D44F-181C-D197-30EBAF221CB5}"/>
          </ac:spMkLst>
        </pc:spChg>
        <pc:spChg chg="del">
          <ac:chgData name="MLC 崎野雄大" userId="2915817f-b032-4347-b2e6-3dace68aaf66" providerId="ADAL" clId="{6AF80A9D-6359-415F-95BF-15D5726451B4}" dt="2025-03-13T08:39:56.674" v="19756" actId="478"/>
          <ac:spMkLst>
            <pc:docMk/>
            <pc:sldMk cId="54233605" sldId="531"/>
            <ac:spMk id="11" creationId="{7F041E4E-642C-B28B-6CF1-BB31CEFA318F}"/>
          </ac:spMkLst>
        </pc:spChg>
        <pc:spChg chg="add mod ord">
          <ac:chgData name="MLC 崎野雄大" userId="2915817f-b032-4347-b2e6-3dace68aaf66" providerId="ADAL" clId="{6AF80A9D-6359-415F-95BF-15D5726451B4}" dt="2025-03-13T23:54:02.571" v="21853" actId="1076"/>
          <ac:spMkLst>
            <pc:docMk/>
            <pc:sldMk cId="54233605" sldId="531"/>
            <ac:spMk id="11" creationId="{A9C0D627-DC49-2252-FA32-71B109757A66}"/>
          </ac:spMkLst>
        </pc:spChg>
        <pc:spChg chg="add mod">
          <ac:chgData name="MLC 崎野雄大" userId="2915817f-b032-4347-b2e6-3dace68aaf66" providerId="ADAL" clId="{6AF80A9D-6359-415F-95BF-15D5726451B4}" dt="2025-03-13T23:22:30.511" v="21629" actId="2711"/>
          <ac:spMkLst>
            <pc:docMk/>
            <pc:sldMk cId="54233605" sldId="531"/>
            <ac:spMk id="12" creationId="{0B236C5C-4155-FA41-6ADA-56B8150D3D84}"/>
          </ac:spMkLst>
        </pc:spChg>
        <pc:spChg chg="mod">
          <ac:chgData name="MLC 崎野雄大" userId="2915817f-b032-4347-b2e6-3dace68aaf66" providerId="ADAL" clId="{6AF80A9D-6359-415F-95BF-15D5726451B4}" dt="2025-03-13T23:22:30.511" v="21629" actId="2711"/>
          <ac:spMkLst>
            <pc:docMk/>
            <pc:sldMk cId="54233605" sldId="531"/>
            <ac:spMk id="13" creationId="{FEC2B287-6F57-829A-60BC-1E129AA84501}"/>
          </ac:spMkLst>
        </pc:spChg>
        <pc:spChg chg="add mod">
          <ac:chgData name="MLC 崎野雄大" userId="2915817f-b032-4347-b2e6-3dace68aaf66" providerId="ADAL" clId="{6AF80A9D-6359-415F-95BF-15D5726451B4}" dt="2025-03-13T23:54:21.940" v="21859" actId="1076"/>
          <ac:spMkLst>
            <pc:docMk/>
            <pc:sldMk cId="54233605" sldId="531"/>
            <ac:spMk id="14" creationId="{8E15C6C8-2B05-BD57-AC23-9CF65E8A5D51}"/>
          </ac:spMkLst>
        </pc:spChg>
        <pc:spChg chg="add mod">
          <ac:chgData name="MLC 崎野雄大" userId="2915817f-b032-4347-b2e6-3dace68aaf66" providerId="ADAL" clId="{6AF80A9D-6359-415F-95BF-15D5726451B4}" dt="2025-03-13T23:54:17.201" v="21858" actId="1036"/>
          <ac:spMkLst>
            <pc:docMk/>
            <pc:sldMk cId="54233605" sldId="531"/>
            <ac:spMk id="15" creationId="{11FD27F6-2ED6-91FF-D8C6-1E39AAE6449C}"/>
          </ac:spMkLst>
        </pc:spChg>
        <pc:spChg chg="del">
          <ac:chgData name="MLC 崎野雄大" userId="2915817f-b032-4347-b2e6-3dace68aaf66" providerId="ADAL" clId="{6AF80A9D-6359-415F-95BF-15D5726451B4}" dt="2025-03-13T08:27:05.940" v="19731" actId="478"/>
          <ac:spMkLst>
            <pc:docMk/>
            <pc:sldMk cId="54233605" sldId="531"/>
            <ac:spMk id="16" creationId="{1C7AE704-8C63-6DB9-FA64-DC77F4F05556}"/>
          </ac:spMkLst>
        </pc:spChg>
        <pc:spChg chg="add mod">
          <ac:chgData name="MLC 崎野雄大" userId="2915817f-b032-4347-b2e6-3dace68aaf66" providerId="ADAL" clId="{6AF80A9D-6359-415F-95BF-15D5726451B4}" dt="2025-03-13T23:54:24.790" v="21860" actId="1076"/>
          <ac:spMkLst>
            <pc:docMk/>
            <pc:sldMk cId="54233605" sldId="531"/>
            <ac:spMk id="16" creationId="{AC81450C-07FE-BD7A-7BCC-EF56A98B508C}"/>
          </ac:spMkLst>
        </pc:spChg>
        <pc:spChg chg="del mod">
          <ac:chgData name="MLC 崎野雄大" userId="2915817f-b032-4347-b2e6-3dace68aaf66" providerId="ADAL" clId="{6AF80A9D-6359-415F-95BF-15D5726451B4}" dt="2025-03-13T08:27:07.811" v="19733" actId="478"/>
          <ac:spMkLst>
            <pc:docMk/>
            <pc:sldMk cId="54233605" sldId="531"/>
            <ac:spMk id="17" creationId="{0F4432AD-50CF-1365-388A-9BDF2C22E42A}"/>
          </ac:spMkLst>
        </pc:spChg>
        <pc:spChg chg="add mod">
          <ac:chgData name="MLC 崎野雄大" userId="2915817f-b032-4347-b2e6-3dace68aaf66" providerId="ADAL" clId="{6AF80A9D-6359-415F-95BF-15D5726451B4}" dt="2025-03-13T23:54:28.360" v="21861" actId="1076"/>
          <ac:spMkLst>
            <pc:docMk/>
            <pc:sldMk cId="54233605" sldId="531"/>
            <ac:spMk id="17" creationId="{E8B9C441-2F82-C391-DDC7-5ABE7A1D6F4C}"/>
          </ac:spMkLst>
        </pc:spChg>
        <pc:spChg chg="add mod">
          <ac:chgData name="MLC 崎野雄大" userId="2915817f-b032-4347-b2e6-3dace68aaf66" providerId="ADAL" clId="{6AF80A9D-6359-415F-95BF-15D5726451B4}" dt="2025-03-13T23:54:34.081" v="21862" actId="1076"/>
          <ac:spMkLst>
            <pc:docMk/>
            <pc:sldMk cId="54233605" sldId="531"/>
            <ac:spMk id="18" creationId="{F8557BD8-230D-523B-E1DC-65A41863DF15}"/>
          </ac:spMkLst>
        </pc:spChg>
        <pc:spChg chg="del">
          <ac:chgData name="MLC 崎野雄大" userId="2915817f-b032-4347-b2e6-3dace68aaf66" providerId="ADAL" clId="{6AF80A9D-6359-415F-95BF-15D5726451B4}" dt="2025-03-13T08:27:14.399" v="19743" actId="478"/>
          <ac:spMkLst>
            <pc:docMk/>
            <pc:sldMk cId="54233605" sldId="531"/>
            <ac:spMk id="25" creationId="{022DCFD4-0707-C14E-DDE6-964C54D9C46B}"/>
          </ac:spMkLst>
        </pc:spChg>
        <pc:spChg chg="del">
          <ac:chgData name="MLC 崎野雄大" userId="2915817f-b032-4347-b2e6-3dace68aaf66" providerId="ADAL" clId="{6AF80A9D-6359-415F-95BF-15D5726451B4}" dt="2025-03-13T08:27:15.559" v="19745" actId="478"/>
          <ac:spMkLst>
            <pc:docMk/>
            <pc:sldMk cId="54233605" sldId="531"/>
            <ac:spMk id="29" creationId="{7A7649FC-F99A-D812-C543-1DF4DC6BA33A}"/>
          </ac:spMkLst>
        </pc:spChg>
        <pc:spChg chg="del">
          <ac:chgData name="MLC 崎野雄大" userId="2915817f-b032-4347-b2e6-3dace68aaf66" providerId="ADAL" clId="{6AF80A9D-6359-415F-95BF-15D5726451B4}" dt="2025-03-13T08:27:17.126" v="19747" actId="478"/>
          <ac:spMkLst>
            <pc:docMk/>
            <pc:sldMk cId="54233605" sldId="531"/>
            <ac:spMk id="33" creationId="{2A1479E4-C4CE-C166-89D6-F196407C419B}"/>
          </ac:spMkLst>
        </pc:spChg>
        <pc:spChg chg="del mod">
          <ac:chgData name="MLC 崎野雄大" userId="2915817f-b032-4347-b2e6-3dace68aaf66" providerId="ADAL" clId="{6AF80A9D-6359-415F-95BF-15D5726451B4}" dt="2025-03-13T08:57:58.914" v="19799" actId="478"/>
          <ac:spMkLst>
            <pc:docMk/>
            <pc:sldMk cId="54233605" sldId="531"/>
            <ac:spMk id="34" creationId="{178D31C0-FE06-B2BB-0472-C814DD362DF5}"/>
          </ac:spMkLst>
        </pc:spChg>
        <pc:spChg chg="del">
          <ac:chgData name="MLC 崎野雄大" userId="2915817f-b032-4347-b2e6-3dace68aaf66" providerId="ADAL" clId="{6AF80A9D-6359-415F-95BF-15D5726451B4}" dt="2025-03-13T08:27:08.670" v="19735" actId="478"/>
          <ac:spMkLst>
            <pc:docMk/>
            <pc:sldMk cId="54233605" sldId="531"/>
            <ac:spMk id="35" creationId="{45C35171-ECB9-706D-A6C6-65D1BC302D08}"/>
          </ac:spMkLst>
        </pc:spChg>
        <pc:spChg chg="del">
          <ac:chgData name="MLC 崎野雄大" userId="2915817f-b032-4347-b2e6-3dace68aaf66" providerId="ADAL" clId="{6AF80A9D-6359-415F-95BF-15D5726451B4}" dt="2025-03-13T08:27:20.110" v="19751" actId="478"/>
          <ac:spMkLst>
            <pc:docMk/>
            <pc:sldMk cId="54233605" sldId="531"/>
            <ac:spMk id="37" creationId="{D8AFAF6C-1B60-64DA-088E-AE0D48873068}"/>
          </ac:spMkLst>
        </pc:spChg>
        <pc:spChg chg="del">
          <ac:chgData name="MLC 崎野雄大" userId="2915817f-b032-4347-b2e6-3dace68aaf66" providerId="ADAL" clId="{6AF80A9D-6359-415F-95BF-15D5726451B4}" dt="2025-03-13T08:27:09.747" v="19737" actId="478"/>
          <ac:spMkLst>
            <pc:docMk/>
            <pc:sldMk cId="54233605" sldId="531"/>
            <ac:spMk id="38" creationId="{63A1A41B-D89B-E4A1-E0EC-CA2C9FA3BBEE}"/>
          </ac:spMkLst>
        </pc:spChg>
        <pc:spChg chg="del mod">
          <ac:chgData name="MLC 崎野雄大" userId="2915817f-b032-4347-b2e6-3dace68aaf66" providerId="ADAL" clId="{6AF80A9D-6359-415F-95BF-15D5726451B4}" dt="2025-03-13T08:27:19.107" v="19749" actId="478"/>
          <ac:spMkLst>
            <pc:docMk/>
            <pc:sldMk cId="54233605" sldId="531"/>
            <ac:spMk id="40" creationId="{EB031198-9C10-3DEF-8634-21896773BA11}"/>
          </ac:spMkLst>
        </pc:spChg>
        <pc:spChg chg="del">
          <ac:chgData name="MLC 崎野雄大" userId="2915817f-b032-4347-b2e6-3dace68aaf66" providerId="ADAL" clId="{6AF80A9D-6359-415F-95BF-15D5726451B4}" dt="2025-03-13T08:27:09.140" v="19736" actId="478"/>
          <ac:spMkLst>
            <pc:docMk/>
            <pc:sldMk cId="54233605" sldId="531"/>
            <ac:spMk id="41" creationId="{FB6BC365-8881-69CE-79CB-7230043637AB}"/>
          </ac:spMkLst>
        </pc:spChg>
        <pc:spChg chg="del">
          <ac:chgData name="MLC 崎野雄大" userId="2915817f-b032-4347-b2e6-3dace68aaf66" providerId="ADAL" clId="{6AF80A9D-6359-415F-95BF-15D5726451B4}" dt="2025-03-13T08:27:14.839" v="19744" actId="478"/>
          <ac:spMkLst>
            <pc:docMk/>
            <pc:sldMk cId="54233605" sldId="531"/>
            <ac:spMk id="43" creationId="{A5BFE037-EF5C-2628-4885-9BB35B87CEB5}"/>
          </ac:spMkLst>
        </pc:spChg>
        <pc:spChg chg="del">
          <ac:chgData name="MLC 崎野雄大" userId="2915817f-b032-4347-b2e6-3dace68aaf66" providerId="ADAL" clId="{6AF80A9D-6359-415F-95BF-15D5726451B4}" dt="2025-03-13T08:27:12.304" v="19741" actId="478"/>
          <ac:spMkLst>
            <pc:docMk/>
            <pc:sldMk cId="54233605" sldId="531"/>
            <ac:spMk id="44" creationId="{7D979E0E-B699-2F6C-DEBE-CD4A20427C19}"/>
          </ac:spMkLst>
        </pc:spChg>
        <pc:picChg chg="del">
          <ac:chgData name="MLC 崎野雄大" userId="2915817f-b032-4347-b2e6-3dace68aaf66" providerId="ADAL" clId="{6AF80A9D-6359-415F-95BF-15D5726451B4}" dt="2025-03-13T08:27:21.465" v="19752" actId="478"/>
          <ac:picMkLst>
            <pc:docMk/>
            <pc:sldMk cId="54233605" sldId="531"/>
            <ac:picMk id="19" creationId="{9B7E0CB7-682D-A79B-4DF8-CD72AEF53769}"/>
          </ac:picMkLst>
        </pc:picChg>
        <pc:picChg chg="del">
          <ac:chgData name="MLC 崎野雄大" userId="2915817f-b032-4347-b2e6-3dace68aaf66" providerId="ADAL" clId="{6AF80A9D-6359-415F-95BF-15D5726451B4}" dt="2025-03-13T08:27:19.684" v="19750" actId="478"/>
          <ac:picMkLst>
            <pc:docMk/>
            <pc:sldMk cId="54233605" sldId="531"/>
            <ac:picMk id="22" creationId="{5966FBE0-6B0D-F99E-6F68-FAC8C967C9ED}"/>
          </ac:picMkLst>
        </pc:picChg>
        <pc:picChg chg="del">
          <ac:chgData name="MLC 崎野雄大" userId="2915817f-b032-4347-b2e6-3dace68aaf66" providerId="ADAL" clId="{6AF80A9D-6359-415F-95BF-15D5726451B4}" dt="2025-03-13T08:27:16.638" v="19746" actId="478"/>
          <ac:picMkLst>
            <pc:docMk/>
            <pc:sldMk cId="54233605" sldId="531"/>
            <ac:picMk id="26" creationId="{288FC329-8B82-9AEB-C5EE-4C3993EDF99F}"/>
          </ac:picMkLst>
        </pc:picChg>
        <pc:picChg chg="del">
          <ac:chgData name="MLC 崎野雄大" userId="2915817f-b032-4347-b2e6-3dace68aaf66" providerId="ADAL" clId="{6AF80A9D-6359-415F-95BF-15D5726451B4}" dt="2025-03-13T08:27:08.327" v="19734" actId="478"/>
          <ac:picMkLst>
            <pc:docMk/>
            <pc:sldMk cId="54233605" sldId="531"/>
            <ac:picMk id="27" creationId="{EFBABB2F-DA18-5CB4-233F-36E988C52711}"/>
          </ac:picMkLst>
        </pc:picChg>
        <pc:picChg chg="del">
          <ac:chgData name="MLC 崎野雄大" userId="2915817f-b032-4347-b2e6-3dace68aaf66" providerId="ADAL" clId="{6AF80A9D-6359-415F-95BF-15D5726451B4}" dt="2025-03-13T08:27:10.513" v="19739" actId="478"/>
          <ac:picMkLst>
            <pc:docMk/>
            <pc:sldMk cId="54233605" sldId="531"/>
            <ac:picMk id="28" creationId="{79831518-3525-F28A-CBDD-C24BFD15A01C}"/>
          </ac:picMkLst>
        </pc:picChg>
        <pc:picChg chg="del">
          <ac:chgData name="MLC 崎野雄大" userId="2915817f-b032-4347-b2e6-3dace68aaf66" providerId="ADAL" clId="{6AF80A9D-6359-415F-95BF-15D5726451B4}" dt="2025-03-13T08:27:10.175" v="19738" actId="478"/>
          <ac:picMkLst>
            <pc:docMk/>
            <pc:sldMk cId="54233605" sldId="531"/>
            <ac:picMk id="31" creationId="{2122ACCF-3B3B-43B9-8BF2-7F65AECD8D8A}"/>
          </ac:picMkLst>
        </pc:picChg>
        <pc:picChg chg="del">
          <ac:chgData name="MLC 崎野雄大" userId="2915817f-b032-4347-b2e6-3dace68aaf66" providerId="ADAL" clId="{6AF80A9D-6359-415F-95BF-15D5726451B4}" dt="2025-03-13T08:27:11.592" v="19740" actId="478"/>
          <ac:picMkLst>
            <pc:docMk/>
            <pc:sldMk cId="54233605" sldId="531"/>
            <ac:picMk id="32" creationId="{1DA2C950-A9C0-12A0-70A5-28D01D939DA5}"/>
          </ac:picMkLst>
        </pc:picChg>
        <pc:picChg chg="del">
          <ac:chgData name="MLC 崎野雄大" userId="2915817f-b032-4347-b2e6-3dace68aaf66" providerId="ADAL" clId="{6AF80A9D-6359-415F-95BF-15D5726451B4}" dt="2025-03-13T08:27:12.755" v="19742" actId="478"/>
          <ac:picMkLst>
            <pc:docMk/>
            <pc:sldMk cId="54233605" sldId="531"/>
            <ac:picMk id="42" creationId="{F33B74F9-EB7F-19AD-08FE-78B247C37E30}"/>
          </ac:picMkLst>
        </pc:picChg>
      </pc:sldChg>
      <pc:sldChg chg="new del">
        <pc:chgData name="MLC 崎野雄大" userId="2915817f-b032-4347-b2e6-3dace68aaf66" providerId="ADAL" clId="{6AF80A9D-6359-415F-95BF-15D5726451B4}" dt="2025-03-13T09:29:13.936" v="21456" actId="47"/>
        <pc:sldMkLst>
          <pc:docMk/>
          <pc:sldMk cId="1504576626" sldId="532"/>
        </pc:sldMkLst>
      </pc:sldChg>
      <pc:sldChg chg="new del">
        <pc:chgData name="MLC 崎野雄大" userId="2915817f-b032-4347-b2e6-3dace68aaf66" providerId="ADAL" clId="{6AF80A9D-6359-415F-95BF-15D5726451B4}" dt="2025-03-13T23:26:28.147" v="21652" actId="680"/>
        <pc:sldMkLst>
          <pc:docMk/>
          <pc:sldMk cId="2785140375" sldId="53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6860" cy="511649"/>
          </a:xfrm>
          <a:prstGeom prst="rect">
            <a:avLst/>
          </a:prstGeom>
        </p:spPr>
        <p:txBody>
          <a:bodyPr vert="horz" lIns="94623" tIns="47309" rIns="94623" bIns="47309"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4020784" y="1"/>
            <a:ext cx="3076860" cy="511649"/>
          </a:xfrm>
          <a:prstGeom prst="rect">
            <a:avLst/>
          </a:prstGeom>
        </p:spPr>
        <p:txBody>
          <a:bodyPr vert="horz" lIns="94623" tIns="47309" rIns="94623" bIns="47309" rtlCol="0"/>
          <a:lstStyle>
            <a:lvl1pPr algn="r">
              <a:defRPr sz="1300"/>
            </a:lvl1pPr>
          </a:lstStyle>
          <a:p>
            <a:fld id="{1F9F5B7E-E3DD-4A68-A5E6-E7158F77278B}" type="datetimeFigureOut">
              <a:rPr kumimoji="1" lang="ja-JP" altLang="en-US" smtClean="0"/>
              <a:pPr/>
              <a:t>2025/3/14</a:t>
            </a:fld>
            <a:endParaRPr kumimoji="1" lang="ja-JP" altLang="en-US"/>
          </a:p>
        </p:txBody>
      </p:sp>
      <p:sp>
        <p:nvSpPr>
          <p:cNvPr id="4" name="フッター プレースホルダー 3"/>
          <p:cNvSpPr>
            <a:spLocks noGrp="1"/>
          </p:cNvSpPr>
          <p:nvPr>
            <p:ph type="ftr" sz="quarter" idx="2"/>
          </p:nvPr>
        </p:nvSpPr>
        <p:spPr>
          <a:xfrm>
            <a:off x="0" y="9721333"/>
            <a:ext cx="3076860" cy="511648"/>
          </a:xfrm>
          <a:prstGeom prst="rect">
            <a:avLst/>
          </a:prstGeom>
        </p:spPr>
        <p:txBody>
          <a:bodyPr vert="horz" lIns="94623" tIns="47309" rIns="94623" bIns="47309"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4020784" y="9721333"/>
            <a:ext cx="3076860" cy="511648"/>
          </a:xfrm>
          <a:prstGeom prst="rect">
            <a:avLst/>
          </a:prstGeom>
        </p:spPr>
        <p:txBody>
          <a:bodyPr vert="horz" lIns="94623" tIns="47309" rIns="94623" bIns="47309" rtlCol="0" anchor="b"/>
          <a:lstStyle>
            <a:lvl1pPr algn="r">
              <a:defRPr sz="1300"/>
            </a:lvl1pPr>
          </a:lstStyle>
          <a:p>
            <a:fld id="{CFD71890-301C-4DF9-A05D-F63400ACC23A}" type="slidenum">
              <a:rPr kumimoji="1" lang="ja-JP" altLang="en-US" smtClean="0"/>
              <a:pPr/>
              <a:t>‹#›</a:t>
            </a:fld>
            <a:endParaRPr kumimoji="1" lang="ja-JP" altLang="en-US"/>
          </a:p>
        </p:txBody>
      </p:sp>
    </p:spTree>
    <p:extLst>
      <p:ext uri="{BB962C8B-B14F-4D97-AF65-F5344CB8AC3E}">
        <p14:creationId xmlns:p14="http://schemas.microsoft.com/office/powerpoint/2010/main" val="2031698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5" y="0"/>
            <a:ext cx="3076364" cy="511731"/>
          </a:xfrm>
          <a:prstGeom prst="rect">
            <a:avLst/>
          </a:prstGeom>
        </p:spPr>
        <p:txBody>
          <a:bodyPr vert="horz" lIns="95434" tIns="47718" rIns="95434" bIns="47718" rtlCol="0"/>
          <a:lstStyle>
            <a:lvl1pPr algn="l">
              <a:defRPr sz="1300"/>
            </a:lvl1pPr>
          </a:lstStyle>
          <a:p>
            <a:pPr>
              <a:defRPr/>
            </a:pPr>
            <a:endParaRPr lang="ja-JP" altLang="en-US" dirty="0"/>
          </a:p>
        </p:txBody>
      </p:sp>
      <p:sp>
        <p:nvSpPr>
          <p:cNvPr id="3" name="日付プレースホルダ 2"/>
          <p:cNvSpPr>
            <a:spLocks noGrp="1"/>
          </p:cNvSpPr>
          <p:nvPr>
            <p:ph type="dt" idx="1"/>
          </p:nvPr>
        </p:nvSpPr>
        <p:spPr>
          <a:xfrm>
            <a:off x="4021298" y="0"/>
            <a:ext cx="3076364" cy="511731"/>
          </a:xfrm>
          <a:prstGeom prst="rect">
            <a:avLst/>
          </a:prstGeom>
        </p:spPr>
        <p:txBody>
          <a:bodyPr vert="horz" lIns="95434" tIns="47718" rIns="95434" bIns="47718" rtlCol="0"/>
          <a:lstStyle>
            <a:lvl1pPr algn="r">
              <a:defRPr sz="1300" smtClean="0"/>
            </a:lvl1pPr>
          </a:lstStyle>
          <a:p>
            <a:pPr>
              <a:defRPr/>
            </a:pPr>
            <a:fld id="{25507A24-A894-4590-81DF-2408E1C7CD59}" type="datetimeFigureOut">
              <a:rPr lang="ja-JP" altLang="en-US"/>
              <a:pPr>
                <a:defRPr/>
              </a:pPr>
              <a:t>2025/3/14</a:t>
            </a:fld>
            <a:endParaRPr lang="ja-JP" altLang="en-US" dirty="0"/>
          </a:p>
        </p:txBody>
      </p:sp>
      <p:sp>
        <p:nvSpPr>
          <p:cNvPr id="4" name="スライド イメージ プレースホルダ 3"/>
          <p:cNvSpPr>
            <a:spLocks noGrp="1" noRot="1" noChangeAspect="1"/>
          </p:cNvSpPr>
          <p:nvPr>
            <p:ph type="sldImg" idx="2"/>
          </p:nvPr>
        </p:nvSpPr>
        <p:spPr>
          <a:xfrm>
            <a:off x="777875" y="766763"/>
            <a:ext cx="5543550" cy="3838575"/>
          </a:xfrm>
          <a:prstGeom prst="rect">
            <a:avLst/>
          </a:prstGeom>
          <a:noFill/>
          <a:ln w="12700">
            <a:solidFill>
              <a:prstClr val="black"/>
            </a:solidFill>
          </a:ln>
        </p:spPr>
        <p:txBody>
          <a:bodyPr vert="horz" lIns="95434" tIns="47718" rIns="95434" bIns="47718" rtlCol="0" anchor="ctr"/>
          <a:lstStyle/>
          <a:p>
            <a:pPr lvl="0"/>
            <a:endParaRPr lang="ja-JP" altLang="en-US" noProof="0" dirty="0"/>
          </a:p>
        </p:txBody>
      </p:sp>
      <p:sp>
        <p:nvSpPr>
          <p:cNvPr id="5" name="ノート プレースホルダ 4"/>
          <p:cNvSpPr>
            <a:spLocks noGrp="1"/>
          </p:cNvSpPr>
          <p:nvPr>
            <p:ph type="body" sz="quarter" idx="3"/>
          </p:nvPr>
        </p:nvSpPr>
        <p:spPr>
          <a:xfrm>
            <a:off x="709931" y="4861446"/>
            <a:ext cx="5679440" cy="4605576"/>
          </a:xfrm>
          <a:prstGeom prst="rect">
            <a:avLst/>
          </a:prstGeom>
        </p:spPr>
        <p:txBody>
          <a:bodyPr vert="horz" lIns="95434" tIns="47718" rIns="95434" bIns="47718"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5" y="9721106"/>
            <a:ext cx="3076364" cy="511731"/>
          </a:xfrm>
          <a:prstGeom prst="rect">
            <a:avLst/>
          </a:prstGeom>
        </p:spPr>
        <p:txBody>
          <a:bodyPr vert="horz" lIns="95434" tIns="47718" rIns="95434" bIns="47718" rtlCol="0" anchor="b"/>
          <a:lstStyle>
            <a:lvl1pPr algn="l">
              <a:defRPr sz="1300"/>
            </a:lvl1pPr>
          </a:lstStyle>
          <a:p>
            <a:pPr>
              <a:defRPr/>
            </a:pPr>
            <a:endParaRPr lang="ja-JP" altLang="en-US" dirty="0"/>
          </a:p>
        </p:txBody>
      </p:sp>
      <p:sp>
        <p:nvSpPr>
          <p:cNvPr id="7" name="スライド番号プレースホルダ 6"/>
          <p:cNvSpPr>
            <a:spLocks noGrp="1"/>
          </p:cNvSpPr>
          <p:nvPr>
            <p:ph type="sldNum" sz="quarter" idx="5"/>
          </p:nvPr>
        </p:nvSpPr>
        <p:spPr>
          <a:xfrm>
            <a:off x="4021298" y="9721106"/>
            <a:ext cx="3076364" cy="511731"/>
          </a:xfrm>
          <a:prstGeom prst="rect">
            <a:avLst/>
          </a:prstGeom>
        </p:spPr>
        <p:txBody>
          <a:bodyPr vert="horz" lIns="95434" tIns="47718" rIns="95434" bIns="47718" rtlCol="0" anchor="b"/>
          <a:lstStyle>
            <a:lvl1pPr algn="r">
              <a:defRPr sz="1300" smtClean="0"/>
            </a:lvl1pPr>
          </a:lstStyle>
          <a:p>
            <a:pPr>
              <a:defRPr/>
            </a:pPr>
            <a:fld id="{520FD2F0-4A83-4849-A921-0EA43C702F4F}" type="slidenum">
              <a:rPr lang="ja-JP" altLang="en-US"/>
              <a:pPr>
                <a:defRPr/>
              </a:pPr>
              <a:t>‹#›</a:t>
            </a:fld>
            <a:endParaRPr lang="ja-JP" altLang="en-US" dirty="0"/>
          </a:p>
        </p:txBody>
      </p:sp>
    </p:spTree>
    <p:extLst>
      <p:ext uri="{BB962C8B-B14F-4D97-AF65-F5344CB8AC3E}">
        <p14:creationId xmlns:p14="http://schemas.microsoft.com/office/powerpoint/2010/main" val="36607796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mn-ea"/>
        <a:cs typeface="+mn-cs"/>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520FD2F0-4A83-4849-A921-0EA43C702F4F}" type="slidenum">
              <a:rPr lang="ja-JP" altLang="en-US" smtClean="0"/>
              <a:pPr>
                <a:defRPr/>
              </a:pPr>
              <a:t>19</a:t>
            </a:fld>
            <a:endParaRPr lang="ja-JP" altLang="en-US" dirty="0"/>
          </a:p>
        </p:txBody>
      </p:sp>
    </p:spTree>
    <p:extLst>
      <p:ext uri="{BB962C8B-B14F-4D97-AF65-F5344CB8AC3E}">
        <p14:creationId xmlns:p14="http://schemas.microsoft.com/office/powerpoint/2010/main" val="476106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2" name="テキスト ボックス 1"/>
          <p:cNvSpPr txBox="1"/>
          <p:nvPr userDrawn="1"/>
        </p:nvSpPr>
        <p:spPr>
          <a:xfrm>
            <a:off x="7030740" y="5627988"/>
            <a:ext cx="2339102" cy="307777"/>
          </a:xfrm>
          <a:prstGeom prst="rect">
            <a:avLst/>
          </a:prstGeom>
          <a:noFill/>
        </p:spPr>
        <p:txBody>
          <a:bodyPr wrap="non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ja-JP" altLang="en-US" sz="1400" b="0" kern="1200" dirty="0">
                <a:solidFill>
                  <a:schemeClr val="tx1"/>
                </a:solidFill>
                <a:latin typeface="Noto Sans JP" panose="020B0200000000000000" pitchFamily="50" charset="-128"/>
                <a:ea typeface="Noto Sans JP" panose="020B0200000000000000" pitchFamily="50" charset="-128"/>
                <a:cs typeface="+mn-cs"/>
              </a:rPr>
              <a:t>株式会社ミツエーリンクス</a:t>
            </a:r>
            <a:endParaRPr kumimoji="1" lang="en-US" altLang="ja-JP" sz="1400" b="0" kern="1200" dirty="0">
              <a:solidFill>
                <a:schemeClr val="tx1"/>
              </a:solidFill>
              <a:latin typeface="Noto Sans JP" panose="020B0200000000000000" pitchFamily="50" charset="-128"/>
              <a:ea typeface="Noto Sans JP" panose="020B0200000000000000" pitchFamily="50" charset="-128"/>
              <a:cs typeface="+mn-cs"/>
            </a:endParaRPr>
          </a:p>
        </p:txBody>
      </p:sp>
      <p:pic>
        <p:nvPicPr>
          <p:cNvPr id="3" name="Picture 2" descr="Mitsue-Link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0478" y="5542211"/>
            <a:ext cx="2134192" cy="3740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4691" r="6831"/>
          <a:stretch/>
        </p:blipFill>
        <p:spPr bwMode="auto">
          <a:xfrm>
            <a:off x="0" y="3295942"/>
            <a:ext cx="9906000" cy="1543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線コネクタ 5"/>
          <p:cNvCxnSpPr/>
          <p:nvPr userDrawn="1"/>
        </p:nvCxnSpPr>
        <p:spPr bwMode="auto">
          <a:xfrm>
            <a:off x="6826692" y="5317866"/>
            <a:ext cx="0" cy="893871"/>
          </a:xfrm>
          <a:prstGeom prst="line">
            <a:avLst/>
          </a:prstGeom>
          <a:solidFill>
            <a:srgbClr val="66CCFF"/>
          </a:solidFill>
          <a:ln w="9525" cap="flat" cmpd="sng" algn="ctr">
            <a:solidFill>
              <a:srgbClr val="969696"/>
            </a:solidFill>
            <a:prstDash val="solid"/>
            <a:round/>
            <a:headEnd type="none" w="med" len="med"/>
            <a:tailEnd type="none" w="med" len="med"/>
          </a:ln>
          <a:effectLst/>
        </p:spPr>
      </p:cxnSp>
      <p:sp>
        <p:nvSpPr>
          <p:cNvPr id="7" name="テキスト プレースホルダー 25"/>
          <p:cNvSpPr>
            <a:spLocks noGrp="1"/>
          </p:cNvSpPr>
          <p:nvPr>
            <p:ph type="body" sz="quarter" idx="18" hasCustomPrompt="1"/>
          </p:nvPr>
        </p:nvSpPr>
        <p:spPr>
          <a:xfrm>
            <a:off x="528014" y="911379"/>
            <a:ext cx="8643282" cy="431378"/>
          </a:xfrm>
          <a:prstGeom prst="rect">
            <a:avLst/>
          </a:prstGeom>
        </p:spPr>
        <p:txBody>
          <a:bodyPr lIns="0" rIns="0" anchor="b"/>
          <a:lstStyle>
            <a:lvl1pPr marL="90487" indent="0">
              <a:spcBef>
                <a:spcPts val="0"/>
              </a:spcBef>
              <a:buNone/>
              <a:defRPr sz="1600" b="0">
                <a:ea typeface="Noto Sans JP" panose="020B0200000000000000" pitchFamily="50" charset="-128"/>
              </a:defRPr>
            </a:lvl1pPr>
          </a:lstStyle>
          <a:p>
            <a:pPr lvl="0"/>
            <a:r>
              <a:rPr lang="en-US" altLang="ja-JP" dirty="0"/>
              <a:t>XXXXX</a:t>
            </a:r>
            <a:r>
              <a:rPr lang="ja-JP" altLang="en-US" dirty="0"/>
              <a:t>社　御中</a:t>
            </a:r>
          </a:p>
        </p:txBody>
      </p:sp>
      <p:sp>
        <p:nvSpPr>
          <p:cNvPr id="8" name="テキスト プレースホルダー 2"/>
          <p:cNvSpPr>
            <a:spLocks noGrp="1"/>
          </p:cNvSpPr>
          <p:nvPr>
            <p:ph type="body" sz="quarter" idx="19"/>
          </p:nvPr>
        </p:nvSpPr>
        <p:spPr>
          <a:xfrm>
            <a:off x="528014" y="1689898"/>
            <a:ext cx="8640000" cy="501597"/>
          </a:xfrm>
          <a:prstGeom prst="rect">
            <a:avLst/>
          </a:prstGeom>
        </p:spPr>
        <p:txBody>
          <a:bodyPr lIns="0" tIns="46800" rIns="0" anchor="b"/>
          <a:lstStyle>
            <a:lvl1pPr marL="90487" indent="0">
              <a:spcBef>
                <a:spcPts val="0"/>
              </a:spcBef>
              <a:buNone/>
              <a:defRPr sz="2000" b="0">
                <a:solidFill>
                  <a:srgbClr val="0070C0"/>
                </a:solidFill>
                <a:latin typeface="Noto Sans JP" panose="020B0200000000000000" pitchFamily="50" charset="-128"/>
                <a:ea typeface="Noto Sans JP" panose="020B0200000000000000" pitchFamily="50" charset="-128"/>
              </a:defRPr>
            </a:lvl1pPr>
          </a:lstStyle>
          <a:p>
            <a:pPr lvl="0"/>
            <a:endParaRPr kumimoji="1" lang="ja-JP" altLang="en-US" dirty="0"/>
          </a:p>
        </p:txBody>
      </p:sp>
      <p:sp>
        <p:nvSpPr>
          <p:cNvPr id="9" name="タイトル 1"/>
          <p:cNvSpPr>
            <a:spLocks noGrp="1"/>
          </p:cNvSpPr>
          <p:nvPr>
            <p:ph type="ctrTitle"/>
          </p:nvPr>
        </p:nvSpPr>
        <p:spPr>
          <a:xfrm>
            <a:off x="528014" y="2334756"/>
            <a:ext cx="8640000" cy="1446550"/>
          </a:xfrm>
          <a:prstGeom prst="rect">
            <a:avLst/>
          </a:prstGeom>
        </p:spPr>
        <p:txBody>
          <a:bodyPr lIns="0" rIns="0" anchor="ctr">
            <a:noAutofit/>
          </a:bodyPr>
          <a:lstStyle>
            <a:lvl1pPr marL="90000" indent="0" algn="l">
              <a:lnSpc>
                <a:spcPct val="120000"/>
              </a:lnSpc>
              <a:tabLst>
                <a:tab pos="0" algn="l"/>
              </a:tabLst>
              <a:defRPr sz="3200" b="0">
                <a:latin typeface="Noto Sans JP" panose="020B0200000000000000" pitchFamily="50" charset="-128"/>
                <a:ea typeface="Noto Sans JP" panose="020B0200000000000000" pitchFamily="50" charset="-128"/>
              </a:defRPr>
            </a:lvl1pPr>
          </a:lstStyle>
          <a:p>
            <a:endParaRPr lang="ja-JP" altLang="en-US" dirty="0"/>
          </a:p>
        </p:txBody>
      </p:sp>
    </p:spTree>
    <p:extLst>
      <p:ext uri="{BB962C8B-B14F-4D97-AF65-F5344CB8AC3E}">
        <p14:creationId xmlns:p14="http://schemas.microsoft.com/office/powerpoint/2010/main" val="219031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p:cNvSpPr txBox="1"/>
          <p:nvPr userDrawn="1"/>
        </p:nvSpPr>
        <p:spPr>
          <a:xfrm>
            <a:off x="340295" y="380113"/>
            <a:ext cx="4857784" cy="523220"/>
          </a:xfrm>
          <a:prstGeom prst="rect">
            <a:avLst/>
          </a:prstGeom>
          <a:noFill/>
        </p:spPr>
        <p:txBody>
          <a:bodyPr wrap="square" lIns="0" rtlCol="0" anchor="b">
            <a:spAutoFit/>
          </a:bodyPr>
          <a:lstStyle/>
          <a:p>
            <a:pPr algn="l" fontAlgn="auto">
              <a:spcBef>
                <a:spcPts val="0"/>
              </a:spcBef>
              <a:spcAft>
                <a:spcPts val="0"/>
              </a:spcAft>
            </a:pPr>
            <a:r>
              <a:rPr kumimoji="1" lang="ja-JP" altLang="en-US" sz="2800" dirty="0">
                <a:solidFill>
                  <a:schemeClr val="tx1">
                    <a:lumMod val="75000"/>
                    <a:lumOff val="25000"/>
                  </a:schemeClr>
                </a:solidFill>
                <a:latin typeface="Noto Sans JP" panose="020B0200000000000000" pitchFamily="50" charset="-128"/>
                <a:ea typeface="Noto Sans JP" panose="020B0200000000000000" pitchFamily="50" charset="-128"/>
              </a:rPr>
              <a:t>目次</a:t>
            </a:r>
          </a:p>
        </p:txBody>
      </p:sp>
      <p:sp>
        <p:nvSpPr>
          <p:cNvPr id="17" name="Text Box 10"/>
          <p:cNvSpPr txBox="1">
            <a:spLocks noChangeArrowheads="1"/>
          </p:cNvSpPr>
          <p:nvPr userDrawn="1"/>
        </p:nvSpPr>
        <p:spPr bwMode="auto">
          <a:xfrm>
            <a:off x="0" y="6657945"/>
            <a:ext cx="2462534"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latin typeface="Noto Sans JP" panose="020B0200000000000000" pitchFamily="50" charset="-128"/>
                <a:ea typeface="Noto Sans JP" panose="020B0200000000000000" pitchFamily="50" charset="-128"/>
              </a:rPr>
              <a:t>Copyright(c) Mitsue-Links Co., Ltd. All Rights Reserved.</a:t>
            </a:r>
          </a:p>
        </p:txBody>
      </p:sp>
      <p:sp>
        <p:nvSpPr>
          <p:cNvPr id="19" name="テキスト ボックス 18"/>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latin typeface="Noto Sans JP" panose="020B0200000000000000" pitchFamily="50" charset="-128"/>
                <a:ea typeface="Noto Sans JP" panose="020B0200000000000000" pitchFamily="50" charset="-128"/>
              </a:rPr>
              <a:pPr algn="r" fontAlgn="auto">
                <a:spcBef>
                  <a:spcPts val="0"/>
                </a:spcBef>
                <a:spcAft>
                  <a:spcPts val="0"/>
                </a:spcAft>
                <a:defRPr/>
              </a:pPr>
              <a:t>‹#›</a:t>
            </a:fld>
            <a:endParaRPr lang="ja-JP" altLang="en-US" sz="900" dirty="0">
              <a:latin typeface="Noto Sans JP" panose="020B0200000000000000" pitchFamily="50" charset="-128"/>
              <a:ea typeface="Noto Sans JP" panose="020B0200000000000000" pitchFamily="50" charset="-128"/>
            </a:endParaRPr>
          </a:p>
        </p:txBody>
      </p:sp>
      <p:grpSp>
        <p:nvGrpSpPr>
          <p:cNvPr id="5" name="グループ化 4"/>
          <p:cNvGrpSpPr/>
          <p:nvPr userDrawn="1"/>
        </p:nvGrpSpPr>
        <p:grpSpPr>
          <a:xfrm rot="10800000">
            <a:off x="336547" y="1075078"/>
            <a:ext cx="9227788" cy="0"/>
            <a:chOff x="-32343" y="4019316"/>
            <a:chExt cx="9227788" cy="0"/>
          </a:xfrm>
        </p:grpSpPr>
        <p:cxnSp>
          <p:nvCxnSpPr>
            <p:cNvPr id="7" name="直線コネクタ 6"/>
            <p:cNvCxnSpPr/>
            <p:nvPr/>
          </p:nvCxnSpPr>
          <p:spPr bwMode="auto">
            <a:xfrm>
              <a:off x="-32343" y="4019316"/>
              <a:ext cx="9185557" cy="0"/>
            </a:xfrm>
            <a:prstGeom prst="line">
              <a:avLst/>
            </a:prstGeom>
            <a:solidFill>
              <a:srgbClr val="66CCFF"/>
            </a:solidFill>
            <a:ln w="19050" cap="flat" cmpd="sng" algn="ctr">
              <a:solidFill>
                <a:schemeClr val="bg1">
                  <a:lumMod val="85000"/>
                </a:schemeClr>
              </a:solidFill>
              <a:prstDash val="solid"/>
              <a:round/>
              <a:headEnd type="none" w="med" len="med"/>
              <a:tailEnd type="none" w="med" len="med"/>
            </a:ln>
            <a:effectLst/>
          </p:spPr>
        </p:cxnSp>
        <p:cxnSp>
          <p:nvCxnSpPr>
            <p:cNvPr id="8" name="直線コネクタ 7"/>
            <p:cNvCxnSpPr/>
            <p:nvPr/>
          </p:nvCxnSpPr>
          <p:spPr bwMode="auto">
            <a:xfrm>
              <a:off x="8355303" y="4019316"/>
              <a:ext cx="840142" cy="0"/>
            </a:xfrm>
            <a:prstGeom prst="line">
              <a:avLst/>
            </a:prstGeom>
            <a:solidFill>
              <a:srgbClr val="66CCFF"/>
            </a:solidFill>
            <a:ln w="19050" cap="flat" cmpd="sng" algn="ctr">
              <a:solidFill>
                <a:srgbClr val="2669AC"/>
              </a:solidFill>
              <a:prstDash val="solid"/>
              <a:round/>
              <a:headEnd type="none" w="med" len="med"/>
              <a:tailEnd type="none" w="med" len="med"/>
            </a:ln>
            <a:effectLst/>
          </p:spPr>
        </p:cxnSp>
        <p:cxnSp>
          <p:nvCxnSpPr>
            <p:cNvPr id="9" name="直線コネクタ 8"/>
            <p:cNvCxnSpPr/>
            <p:nvPr/>
          </p:nvCxnSpPr>
          <p:spPr bwMode="auto">
            <a:xfrm>
              <a:off x="7895438" y="4019316"/>
              <a:ext cx="469740" cy="0"/>
            </a:xfrm>
            <a:prstGeom prst="line">
              <a:avLst/>
            </a:prstGeom>
            <a:solidFill>
              <a:srgbClr val="66CCFF"/>
            </a:solidFill>
            <a:ln w="19050" cap="flat" cmpd="sng" algn="ctr">
              <a:solidFill>
                <a:srgbClr val="D73433"/>
              </a:solidFill>
              <a:prstDash val="solid"/>
              <a:round/>
              <a:headEnd type="none" w="med" len="med"/>
              <a:tailEnd type="none" w="med" len="med"/>
            </a:ln>
            <a:effectLst/>
          </p:spPr>
        </p:cxnSp>
        <p:cxnSp>
          <p:nvCxnSpPr>
            <p:cNvPr id="10" name="直線コネクタ 9"/>
            <p:cNvCxnSpPr/>
            <p:nvPr/>
          </p:nvCxnSpPr>
          <p:spPr bwMode="auto">
            <a:xfrm>
              <a:off x="7659020" y="4019316"/>
              <a:ext cx="234870" cy="0"/>
            </a:xfrm>
            <a:prstGeom prst="line">
              <a:avLst/>
            </a:prstGeom>
            <a:solidFill>
              <a:srgbClr val="66CCFF"/>
            </a:solidFill>
            <a:ln w="19050" cap="flat" cmpd="sng" algn="ctr">
              <a:solidFill>
                <a:srgbClr val="009D45"/>
              </a:solidFill>
              <a:prstDash val="solid"/>
              <a:round/>
              <a:headEnd type="none" w="med" len="med"/>
              <a:tailEnd type="none" w="med" len="med"/>
            </a:ln>
            <a:effectLst/>
          </p:spPr>
        </p:cxnSp>
      </p:grpSp>
      <p:pic>
        <p:nvPicPr>
          <p:cNvPr id="11" name="Picture 2" descr="Mitsue-Link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1333" y="535452"/>
            <a:ext cx="1666225" cy="292018"/>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プレースホルダー 10"/>
          <p:cNvSpPr>
            <a:spLocks noGrp="1"/>
          </p:cNvSpPr>
          <p:nvPr>
            <p:ph type="body" sz="quarter" idx="10" hasCustomPrompt="1"/>
          </p:nvPr>
        </p:nvSpPr>
        <p:spPr>
          <a:xfrm>
            <a:off x="336546" y="1163985"/>
            <a:ext cx="9201012" cy="5130453"/>
          </a:xfrm>
          <a:prstGeom prst="rect">
            <a:avLst/>
          </a:prstGeom>
        </p:spPr>
        <p:txBody>
          <a:bodyPr lIns="0" rIns="0"/>
          <a:lstStyle>
            <a:lvl1pPr marL="457200" indent="-457200" algn="l" fontAlgn="auto">
              <a:lnSpc>
                <a:spcPct val="150000"/>
              </a:lnSpc>
              <a:spcBef>
                <a:spcPts val="0"/>
              </a:spcBef>
              <a:spcAft>
                <a:spcPts val="600"/>
              </a:spcAft>
              <a:buFont typeface="+mj-lt"/>
              <a:buAutoNum type="arabicPeriod"/>
              <a:defRPr lang="en-US" altLang="ja-JP" sz="2000" b="0" smtClean="0">
                <a:latin typeface="Noto Sans JP" panose="020B0200000000000000" pitchFamily="50" charset="-128"/>
                <a:ea typeface="Noto Sans JP" panose="020B0200000000000000" pitchFamily="50" charset="-128"/>
              </a:defRPr>
            </a:lvl1pPr>
            <a:lvl2pPr marL="914400" indent="-457200" fontAlgn="auto">
              <a:spcBef>
                <a:spcPts val="0"/>
              </a:spcBef>
              <a:spcAft>
                <a:spcPts val="600"/>
              </a:spcAft>
              <a:buFont typeface="Wingdings" pitchFamily="2" charset="2"/>
              <a:buChar char="Ø"/>
              <a:defRPr lang="ja-JP" altLang="en-US" sz="1200" smtClean="0">
                <a:latin typeface="+mj-ea"/>
              </a:defRPr>
            </a:lvl2pPr>
          </a:lstStyle>
          <a:p>
            <a:pPr marL="457200" indent="-457200" algn="l" fontAlgn="auto">
              <a:spcBef>
                <a:spcPts val="0"/>
              </a:spcBef>
              <a:spcAft>
                <a:spcPts val="600"/>
              </a:spcAft>
              <a:buFont typeface="+mj-lt"/>
              <a:buAutoNum type="arabicPeriod"/>
            </a:pPr>
            <a:r>
              <a:rPr lang="ja-JP" altLang="en-US" sz="1800" dirty="0">
                <a:latin typeface="+mj-ea"/>
                <a:ea typeface="+mj-ea"/>
              </a:rPr>
              <a:t>目次を入力</a:t>
            </a:r>
            <a:endParaRPr lang="en-US" altLang="ja-JP" sz="1200" dirty="0">
              <a:solidFill>
                <a:srgbClr val="000000"/>
              </a:solidFill>
              <a:latin typeface="+mj-ea"/>
              <a:ea typeface="ヒラギノ角ゴ Std W7"/>
            </a:endParaRPr>
          </a:p>
        </p:txBody>
      </p:sp>
    </p:spTree>
    <p:extLst>
      <p:ext uri="{BB962C8B-B14F-4D97-AF65-F5344CB8AC3E}">
        <p14:creationId xmlns:p14="http://schemas.microsoft.com/office/powerpoint/2010/main" val="182883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青：中表紙">
    <p:spTree>
      <p:nvGrpSpPr>
        <p:cNvPr id="1" name=""/>
        <p:cNvGrpSpPr/>
        <p:nvPr/>
      </p:nvGrpSpPr>
      <p:grpSpPr>
        <a:xfrm>
          <a:off x="0" y="0"/>
          <a:ext cx="0" cy="0"/>
          <a:chOff x="0" y="0"/>
          <a:chExt cx="0" cy="0"/>
        </a:xfrm>
      </p:grpSpPr>
      <p:sp>
        <p:nvSpPr>
          <p:cNvPr id="13" name="Text Box 10"/>
          <p:cNvSpPr txBox="1">
            <a:spLocks noChangeArrowheads="1"/>
          </p:cNvSpPr>
          <p:nvPr userDrawn="1"/>
        </p:nvSpPr>
        <p:spPr bwMode="auto">
          <a:xfrm>
            <a:off x="0" y="6657945"/>
            <a:ext cx="2462534"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latin typeface="Noto Sans JP" panose="020B0200000000000000" pitchFamily="50" charset="-128"/>
                <a:ea typeface="Noto Sans JP" panose="020B0200000000000000" pitchFamily="50" charset="-128"/>
              </a:rPr>
              <a:t>Copyright(c) Mitsue-Links Co., Ltd. All Rights Reserved.</a:t>
            </a:r>
          </a:p>
        </p:txBody>
      </p:sp>
      <p:sp>
        <p:nvSpPr>
          <p:cNvPr id="16" name="テキスト ボックス 15"/>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latin typeface="Noto Sans JP" panose="020B0200000000000000" pitchFamily="50" charset="-128"/>
                <a:ea typeface="Noto Sans JP" panose="020B0200000000000000" pitchFamily="50" charset="-128"/>
              </a:rPr>
              <a:pPr algn="r" fontAlgn="auto">
                <a:spcBef>
                  <a:spcPts val="0"/>
                </a:spcBef>
                <a:spcAft>
                  <a:spcPts val="0"/>
                </a:spcAft>
                <a:defRPr/>
              </a:pPr>
              <a:t>‹#›</a:t>
            </a:fld>
            <a:endParaRPr lang="ja-JP" altLang="en-US" sz="900" dirty="0">
              <a:latin typeface="Noto Sans JP" panose="020B0200000000000000" pitchFamily="50" charset="-128"/>
              <a:ea typeface="Noto Sans JP" panose="020B0200000000000000" pitchFamily="50" charset="-128"/>
            </a:endParaRPr>
          </a:p>
        </p:txBody>
      </p:sp>
      <p:sp>
        <p:nvSpPr>
          <p:cNvPr id="3" name="テキスト プレースホルダー 2"/>
          <p:cNvSpPr>
            <a:spLocks noGrp="1"/>
          </p:cNvSpPr>
          <p:nvPr>
            <p:ph type="body" sz="quarter" idx="12"/>
          </p:nvPr>
        </p:nvSpPr>
        <p:spPr>
          <a:xfrm>
            <a:off x="1070118" y="3077496"/>
            <a:ext cx="7200000" cy="523220"/>
          </a:xfrm>
          <a:prstGeom prst="rect">
            <a:avLst/>
          </a:prstGeom>
        </p:spPr>
        <p:txBody>
          <a:bodyPr wrap="square" lIns="0" rIns="0" anchor="ctr">
            <a:noAutofit/>
          </a:bodyPr>
          <a:lstStyle>
            <a:lvl1pPr marL="90487" indent="0">
              <a:lnSpc>
                <a:spcPct val="90000"/>
              </a:lnSpc>
              <a:spcBef>
                <a:spcPts val="0"/>
              </a:spcBef>
              <a:buNone/>
              <a:defRPr sz="2400" b="0">
                <a:solidFill>
                  <a:schemeClr val="tx2"/>
                </a:solidFill>
                <a:latin typeface="Noto Sans JP" panose="020B0200000000000000" pitchFamily="50" charset="-128"/>
                <a:ea typeface="Noto Sans JP" panose="020B0200000000000000" pitchFamily="50" charset="-128"/>
              </a:defRPr>
            </a:lvl1pPr>
          </a:lstStyle>
          <a:p>
            <a:pPr lvl="0"/>
            <a:endParaRPr kumimoji="1" lang="ja-JP" altLang="en-US" dirty="0"/>
          </a:p>
        </p:txBody>
      </p:sp>
      <p:sp>
        <p:nvSpPr>
          <p:cNvPr id="11" name="テキスト プレースホルダー 2"/>
          <p:cNvSpPr>
            <a:spLocks noGrp="1"/>
          </p:cNvSpPr>
          <p:nvPr>
            <p:ph type="body" sz="quarter" idx="13" hasCustomPrompt="1"/>
          </p:nvPr>
        </p:nvSpPr>
        <p:spPr>
          <a:xfrm>
            <a:off x="346074" y="3077496"/>
            <a:ext cx="724043" cy="523220"/>
          </a:xfrm>
          <a:prstGeom prst="rect">
            <a:avLst/>
          </a:prstGeom>
        </p:spPr>
        <p:txBody>
          <a:bodyPr wrap="square" lIns="0" rIns="0" anchor="ctr">
            <a:noAutofit/>
          </a:bodyPr>
          <a:lstStyle>
            <a:lvl1pPr marL="90487" indent="0" algn="l">
              <a:lnSpc>
                <a:spcPct val="90000"/>
              </a:lnSpc>
              <a:spcBef>
                <a:spcPts val="0"/>
              </a:spcBef>
              <a:buNone/>
              <a:defRPr sz="2400" b="0">
                <a:solidFill>
                  <a:schemeClr val="tx2"/>
                </a:solidFill>
                <a:latin typeface="Noto Sans JP" panose="020B0200000000000000" pitchFamily="50" charset="-128"/>
                <a:ea typeface="Noto Sans JP" panose="020B0200000000000000" pitchFamily="50" charset="-128"/>
              </a:defRPr>
            </a:lvl1pPr>
          </a:lstStyle>
          <a:p>
            <a:pPr lvl="0"/>
            <a:r>
              <a:rPr kumimoji="1" lang="en-US" altLang="ja-JP" dirty="0"/>
              <a:t>1.</a:t>
            </a:r>
            <a:endParaRPr kumimoji="1" lang="ja-JP" altLang="en-US" dirty="0"/>
          </a:p>
        </p:txBody>
      </p:sp>
      <p:cxnSp>
        <p:nvCxnSpPr>
          <p:cNvPr id="4" name="直線コネクタ 3"/>
          <p:cNvCxnSpPr/>
          <p:nvPr userDrawn="1"/>
        </p:nvCxnSpPr>
        <p:spPr bwMode="auto">
          <a:xfrm>
            <a:off x="346075" y="3600716"/>
            <a:ext cx="9212263" cy="0"/>
          </a:xfrm>
          <a:prstGeom prst="line">
            <a:avLst/>
          </a:prstGeom>
          <a:solidFill>
            <a:srgbClr val="66CCFF"/>
          </a:solidFill>
          <a:ln w="9525" cap="flat" cmpd="sng" algn="ctr">
            <a:solidFill>
              <a:schemeClr val="bg1">
                <a:lumMod val="75000"/>
              </a:schemeClr>
            </a:solidFill>
            <a:prstDash val="solid"/>
            <a:round/>
            <a:headEnd type="none" w="med" len="med"/>
            <a:tailEnd type="none" w="med" len="med"/>
          </a:ln>
          <a:effectLst/>
        </p:spPr>
      </p:cxnSp>
      <p:pic>
        <p:nvPicPr>
          <p:cNvPr id="8" name="Picture 4" descr="Mitsue-Link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74174" y="177974"/>
            <a:ext cx="1094631" cy="18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ew_06">
    <p:spTree>
      <p:nvGrpSpPr>
        <p:cNvPr id="1" name=""/>
        <p:cNvGrpSpPr/>
        <p:nvPr/>
      </p:nvGrpSpPr>
      <p:grpSpPr>
        <a:xfrm>
          <a:off x="0" y="0"/>
          <a:ext cx="0" cy="0"/>
          <a:chOff x="0" y="0"/>
          <a:chExt cx="0" cy="0"/>
        </a:xfrm>
      </p:grpSpPr>
      <p:sp>
        <p:nvSpPr>
          <p:cNvPr id="29" name="テキスト プレースホルダー 8"/>
          <p:cNvSpPr>
            <a:spLocks noGrp="1"/>
          </p:cNvSpPr>
          <p:nvPr>
            <p:ph type="body" sz="quarter" idx="13"/>
          </p:nvPr>
        </p:nvSpPr>
        <p:spPr>
          <a:xfrm>
            <a:off x="336549" y="120651"/>
            <a:ext cx="8302626" cy="317500"/>
          </a:xfrm>
          <a:prstGeom prst="rect">
            <a:avLst/>
          </a:prstGeom>
        </p:spPr>
        <p:txBody>
          <a:bodyPr lIns="0" rIns="0"/>
          <a:lstStyle>
            <a:lvl1pPr marL="90487" indent="0">
              <a:buNone/>
              <a:defRPr sz="1400" b="0">
                <a:solidFill>
                  <a:schemeClr val="tx1"/>
                </a:solidFill>
                <a:latin typeface="Noto Sans JP" panose="020B0200000000000000" pitchFamily="50" charset="-128"/>
                <a:ea typeface="Noto Sans JP" panose="020B0200000000000000" pitchFamily="50" charset="-128"/>
              </a:defRPr>
            </a:lvl1pPr>
          </a:lstStyle>
          <a:p>
            <a:pPr lvl="0"/>
            <a:endParaRPr kumimoji="1" lang="ja-JP" altLang="en-US" dirty="0"/>
          </a:p>
        </p:txBody>
      </p:sp>
      <p:sp>
        <p:nvSpPr>
          <p:cNvPr id="4" name="テキスト プレースホルダー 3"/>
          <p:cNvSpPr>
            <a:spLocks noGrp="1"/>
          </p:cNvSpPr>
          <p:nvPr>
            <p:ph type="body" sz="quarter" idx="14"/>
          </p:nvPr>
        </p:nvSpPr>
        <p:spPr>
          <a:xfrm>
            <a:off x="0" y="466725"/>
            <a:ext cx="9905999" cy="453183"/>
          </a:xfrm>
          <a:prstGeom prst="rect">
            <a:avLst/>
          </a:prstGeom>
          <a:solidFill>
            <a:srgbClr val="2669AC"/>
          </a:solidFill>
        </p:spPr>
        <p:txBody>
          <a:bodyPr lIns="338400" tIns="72000" rIns="338400" bIns="72000" anchor="t">
            <a:spAutoFit/>
          </a:bodyPr>
          <a:lstStyle>
            <a:lvl1pPr marL="90000" indent="0">
              <a:buNone/>
              <a:defRPr lang="ja-JP" altLang="en-US" b="0" dirty="0">
                <a:solidFill>
                  <a:schemeClr val="bg1"/>
                </a:solidFill>
                <a:ea typeface="Noto Sans JP" panose="020B0200000000000000" pitchFamily="50" charset="-128"/>
              </a:defRPr>
            </a:lvl1pPr>
          </a:lstStyle>
          <a:p>
            <a:pPr lvl="0"/>
            <a:endParaRPr kumimoji="1" lang="ja-JP" altLang="en-US" dirty="0"/>
          </a:p>
        </p:txBody>
      </p:sp>
      <p:cxnSp>
        <p:nvCxnSpPr>
          <p:cNvPr id="13" name="直線コネクタ 12"/>
          <p:cNvCxnSpPr/>
          <p:nvPr userDrawn="1"/>
        </p:nvCxnSpPr>
        <p:spPr bwMode="auto">
          <a:xfrm>
            <a:off x="0" y="6627168"/>
            <a:ext cx="9906000" cy="0"/>
          </a:xfrm>
          <a:prstGeom prst="line">
            <a:avLst/>
          </a:prstGeom>
          <a:solidFill>
            <a:srgbClr val="66CCFF"/>
          </a:solidFill>
          <a:ln w="9525" cap="flat" cmpd="sng" algn="ctr">
            <a:solidFill>
              <a:srgbClr val="969696"/>
            </a:solidFill>
            <a:prstDash val="solid"/>
            <a:round/>
            <a:headEnd type="none" w="med" len="med"/>
            <a:tailEnd type="none" w="med" len="med"/>
          </a:ln>
          <a:effectLst/>
        </p:spPr>
      </p:cxnSp>
      <p:pic>
        <p:nvPicPr>
          <p:cNvPr id="8" name="Picture 4" descr="Mitsue-Link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74174" y="177974"/>
            <a:ext cx="1094631" cy="187526"/>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0"/>
          <p:cNvSpPr txBox="1">
            <a:spLocks noChangeArrowheads="1"/>
          </p:cNvSpPr>
          <p:nvPr userDrawn="1"/>
        </p:nvSpPr>
        <p:spPr bwMode="auto">
          <a:xfrm>
            <a:off x="0" y="6657945"/>
            <a:ext cx="2462534"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solidFill>
                  <a:schemeClr val="tx1"/>
                </a:solidFill>
                <a:latin typeface="Noto Sans JP" panose="020B0200000000000000" pitchFamily="50" charset="-128"/>
                <a:ea typeface="Noto Sans JP" panose="020B0200000000000000" pitchFamily="50" charset="-128"/>
              </a:rPr>
              <a:t>Copyright(c) Mitsue-Links Co., Ltd. All Rights Reserved.</a:t>
            </a:r>
          </a:p>
        </p:txBody>
      </p:sp>
      <p:sp>
        <p:nvSpPr>
          <p:cNvPr id="15" name="テキスト ボックス 14"/>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solidFill>
                  <a:schemeClr val="tx1"/>
                </a:solidFill>
                <a:latin typeface="Noto Sans JP" panose="020B0200000000000000" pitchFamily="50" charset="-128"/>
                <a:ea typeface="Noto Sans JP" panose="020B0200000000000000" pitchFamily="50" charset="-128"/>
              </a:rPr>
              <a:pPr algn="r" fontAlgn="auto">
                <a:spcBef>
                  <a:spcPts val="0"/>
                </a:spcBef>
                <a:spcAft>
                  <a:spcPts val="0"/>
                </a:spcAft>
                <a:defRPr/>
              </a:pPr>
              <a:t>‹#›</a:t>
            </a:fld>
            <a:endParaRPr lang="ja-JP" altLang="en-US" sz="900" dirty="0">
              <a:solidFill>
                <a:schemeClr val="tx1"/>
              </a:solidFill>
              <a:latin typeface="Noto Sans JP" panose="020B0200000000000000" pitchFamily="50" charset="-128"/>
              <a:ea typeface="Noto Sans JP" panose="020B0200000000000000" pitchFamily="50" charset="-128"/>
            </a:endParaRPr>
          </a:p>
        </p:txBody>
      </p:sp>
      <p:sp>
        <p:nvSpPr>
          <p:cNvPr id="9" name="テキスト プレースホルダー 2"/>
          <p:cNvSpPr>
            <a:spLocks noGrp="1"/>
          </p:cNvSpPr>
          <p:nvPr>
            <p:ph type="body" sz="quarter" idx="12"/>
          </p:nvPr>
        </p:nvSpPr>
        <p:spPr>
          <a:xfrm>
            <a:off x="339725" y="1041401"/>
            <a:ext cx="9221788" cy="276999"/>
          </a:xfrm>
          <a:prstGeom prst="rect">
            <a:avLst/>
          </a:prstGeom>
        </p:spPr>
        <p:txBody>
          <a:bodyPr lIns="0" rIns="0"/>
          <a:lstStyle>
            <a:lvl1pPr marL="90487" indent="0">
              <a:buNone/>
              <a:defRPr sz="1600" b="0">
                <a:ea typeface="Noto Sans JP" panose="020B0200000000000000" pitchFamily="50" charset="-128"/>
              </a:defRPr>
            </a:lvl1pPr>
          </a:lstStyle>
          <a:p>
            <a:endParaRPr kumimoji="1" lang="ja-JP" altLang="en-US" dirty="0"/>
          </a:p>
        </p:txBody>
      </p:sp>
    </p:spTree>
    <p:extLst>
      <p:ext uri="{BB962C8B-B14F-4D97-AF65-F5344CB8AC3E}">
        <p14:creationId xmlns:p14="http://schemas.microsoft.com/office/powerpoint/2010/main" val="160788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青：最終">
    <p:spTree>
      <p:nvGrpSpPr>
        <p:cNvPr id="1" name=""/>
        <p:cNvGrpSpPr/>
        <p:nvPr/>
      </p:nvGrpSpPr>
      <p:grpSpPr>
        <a:xfrm>
          <a:off x="0" y="0"/>
          <a:ext cx="0" cy="0"/>
          <a:chOff x="0" y="0"/>
          <a:chExt cx="0" cy="0"/>
        </a:xfrm>
      </p:grpSpPr>
      <p:pic>
        <p:nvPicPr>
          <p:cNvPr id="23" name="Picture 2" descr="Mitsue-Link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86439" y="5378963"/>
            <a:ext cx="2333122" cy="40162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userDrawn="1"/>
        </p:nvSpPr>
        <p:spPr>
          <a:xfrm>
            <a:off x="273050" y="772725"/>
            <a:ext cx="9359900" cy="1200329"/>
          </a:xfrm>
          <a:prstGeom prst="rect">
            <a:avLst/>
          </a:prstGeom>
          <a:noFill/>
        </p:spPr>
        <p:txBody>
          <a:bodyPr wrap="square">
            <a:spAutoFit/>
          </a:bodyPr>
          <a:lstStyle/>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Noto Sans JP" panose="020B0200000000000000" pitchFamily="50" charset="-128"/>
                <a:ea typeface="Noto Sans JP" panose="020B0200000000000000" pitchFamily="50" charset="-128"/>
              </a:rPr>
              <a:t>本日は、貴重なお時間を頂戴し</a:t>
            </a:r>
            <a:r>
              <a:rPr lang="ja-JP" altLang="en-US" sz="1600" spc="-300" dirty="0">
                <a:solidFill>
                  <a:schemeClr val="tx1">
                    <a:lumMod val="85000"/>
                    <a:lumOff val="15000"/>
                  </a:schemeClr>
                </a:solidFill>
                <a:latin typeface="Noto Sans JP" panose="020B0200000000000000" pitchFamily="50" charset="-128"/>
                <a:ea typeface="Noto Sans JP" panose="020B0200000000000000" pitchFamily="50" charset="-128"/>
              </a:rPr>
              <a:t>、</a:t>
            </a:r>
            <a:r>
              <a:rPr lang="ja-JP" altLang="en-US" sz="1600" spc="-150" dirty="0">
                <a:solidFill>
                  <a:schemeClr val="tx1">
                    <a:lumMod val="85000"/>
                    <a:lumOff val="15000"/>
                  </a:schemeClr>
                </a:solidFill>
                <a:latin typeface="Noto Sans JP" panose="020B0200000000000000" pitchFamily="50" charset="-128"/>
                <a:ea typeface="Noto Sans JP" panose="020B0200000000000000" pitchFamily="50" charset="-128"/>
              </a:rPr>
              <a:t>誠にありがとうございます。</a:t>
            </a:r>
          </a:p>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Noto Sans JP" panose="020B0200000000000000" pitchFamily="50" charset="-128"/>
                <a:ea typeface="Noto Sans JP" panose="020B0200000000000000" pitchFamily="50" charset="-128"/>
              </a:rPr>
              <a:t>弊社の取り組みに対するご理解をたまわり</a:t>
            </a:r>
            <a:r>
              <a:rPr lang="ja-JP" altLang="en-US" sz="1600" spc="-300" dirty="0">
                <a:solidFill>
                  <a:schemeClr val="tx1">
                    <a:lumMod val="85000"/>
                    <a:lumOff val="15000"/>
                  </a:schemeClr>
                </a:solidFill>
                <a:latin typeface="Noto Sans JP" panose="020B0200000000000000" pitchFamily="50" charset="-128"/>
                <a:ea typeface="Noto Sans JP" panose="020B0200000000000000" pitchFamily="50" charset="-128"/>
              </a:rPr>
              <a:t>、</a:t>
            </a:r>
            <a:r>
              <a:rPr lang="ja-JP" altLang="en-US" sz="1600" spc="-150" dirty="0">
                <a:solidFill>
                  <a:schemeClr val="tx1">
                    <a:lumMod val="85000"/>
                    <a:lumOff val="15000"/>
                  </a:schemeClr>
                </a:solidFill>
                <a:latin typeface="Noto Sans JP" panose="020B0200000000000000" pitchFamily="50" charset="-128"/>
                <a:ea typeface="Noto Sans JP" panose="020B0200000000000000" pitchFamily="50" charset="-128"/>
              </a:rPr>
              <a:t>貴社のパートナーとしてお選びいただければ幸いです。</a:t>
            </a:r>
          </a:p>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Noto Sans JP" panose="020B0200000000000000" pitchFamily="50" charset="-128"/>
                <a:ea typeface="Noto Sans JP" panose="020B0200000000000000" pitchFamily="50" charset="-128"/>
              </a:rPr>
              <a:t>本資料の内容について</a:t>
            </a:r>
            <a:r>
              <a:rPr lang="ja-JP" altLang="en-US" sz="1600" spc="-300" dirty="0">
                <a:solidFill>
                  <a:schemeClr val="tx1">
                    <a:lumMod val="85000"/>
                    <a:lumOff val="15000"/>
                  </a:schemeClr>
                </a:solidFill>
                <a:latin typeface="Noto Sans JP" panose="020B0200000000000000" pitchFamily="50" charset="-128"/>
                <a:ea typeface="Noto Sans JP" panose="020B0200000000000000" pitchFamily="50" charset="-128"/>
              </a:rPr>
              <a:t>、</a:t>
            </a:r>
            <a:r>
              <a:rPr lang="ja-JP" altLang="en-US" sz="1600" spc="-150" dirty="0">
                <a:solidFill>
                  <a:schemeClr val="tx1">
                    <a:lumMod val="85000"/>
                    <a:lumOff val="15000"/>
                  </a:schemeClr>
                </a:solidFill>
                <a:latin typeface="Noto Sans JP" panose="020B0200000000000000" pitchFamily="50" charset="-128"/>
                <a:ea typeface="Noto Sans JP" panose="020B0200000000000000" pitchFamily="50" charset="-128"/>
              </a:rPr>
              <a:t>ご不明な点などありましたら下記までご連絡ください。</a:t>
            </a:r>
          </a:p>
        </p:txBody>
      </p:sp>
      <p:sp>
        <p:nvSpPr>
          <p:cNvPr id="8" name="テキスト ボックス 7"/>
          <p:cNvSpPr txBox="1"/>
          <p:nvPr userDrawn="1"/>
        </p:nvSpPr>
        <p:spPr>
          <a:xfrm>
            <a:off x="3578263" y="4586875"/>
            <a:ext cx="2749471" cy="600164"/>
          </a:xfrm>
          <a:prstGeom prst="rect">
            <a:avLst/>
          </a:prstGeom>
          <a:noFill/>
        </p:spPr>
        <p:txBody>
          <a:bodyPr wrap="none">
            <a:spAutoFit/>
          </a:bodyPr>
          <a:lstStyle/>
          <a:p>
            <a:pPr algn="ctr" defTabSz="958850" fontAlgn="auto">
              <a:spcBef>
                <a:spcPts val="0"/>
              </a:spcBef>
              <a:spcAft>
                <a:spcPts val="0"/>
              </a:spcAft>
              <a:defRPr/>
            </a:pPr>
            <a:r>
              <a:rPr lang="ja-JP" altLang="en-US" sz="1100" dirty="0">
                <a:solidFill>
                  <a:schemeClr val="tx1">
                    <a:lumMod val="85000"/>
                    <a:lumOff val="15000"/>
                  </a:schemeClr>
                </a:solidFill>
                <a:latin typeface="Noto Sans JP" panose="020B0200000000000000" pitchFamily="50" charset="-128"/>
                <a:ea typeface="Noto Sans JP" panose="020B0200000000000000" pitchFamily="50" charset="-128"/>
                <a:cs typeface="Arial" pitchFamily="34" charset="0"/>
              </a:rPr>
              <a:t>〒</a:t>
            </a:r>
            <a:r>
              <a:rPr lang="en-US" altLang="ja-JP" sz="1100" dirty="0">
                <a:solidFill>
                  <a:schemeClr val="tx1">
                    <a:lumMod val="85000"/>
                    <a:lumOff val="15000"/>
                  </a:schemeClr>
                </a:solidFill>
                <a:latin typeface="Noto Sans JP" panose="020B0200000000000000" pitchFamily="50" charset="-128"/>
                <a:ea typeface="Noto Sans JP" panose="020B0200000000000000" pitchFamily="50" charset="-128"/>
                <a:cs typeface="Arial" pitchFamily="34" charset="0"/>
              </a:rPr>
              <a:t>160-6133</a:t>
            </a:r>
            <a:r>
              <a:rPr lang="ja-JP" altLang="en-US" sz="1100" dirty="0">
                <a:solidFill>
                  <a:schemeClr val="tx1">
                    <a:lumMod val="85000"/>
                    <a:lumOff val="15000"/>
                  </a:schemeClr>
                </a:solidFill>
                <a:latin typeface="Noto Sans JP" panose="020B0200000000000000" pitchFamily="50" charset="-128"/>
                <a:ea typeface="Noto Sans JP" panose="020B0200000000000000" pitchFamily="50" charset="-128"/>
                <a:cs typeface="Arial" pitchFamily="34" charset="0"/>
              </a:rPr>
              <a:t>　東京都新宿区西新宿</a:t>
            </a:r>
            <a:r>
              <a:rPr lang="en-US" altLang="ja-JP" sz="1100" dirty="0">
                <a:solidFill>
                  <a:schemeClr val="tx1">
                    <a:lumMod val="85000"/>
                    <a:lumOff val="15000"/>
                  </a:schemeClr>
                </a:solidFill>
                <a:latin typeface="Noto Sans JP" panose="020B0200000000000000" pitchFamily="50" charset="-128"/>
                <a:ea typeface="Noto Sans JP" panose="020B0200000000000000" pitchFamily="50" charset="-128"/>
                <a:cs typeface="Arial" pitchFamily="34" charset="0"/>
              </a:rPr>
              <a:t>8-17-1</a:t>
            </a:r>
          </a:p>
          <a:p>
            <a:pPr algn="ctr" defTabSz="958850" fontAlgn="auto">
              <a:spcBef>
                <a:spcPts val="0"/>
              </a:spcBef>
              <a:spcAft>
                <a:spcPts val="0"/>
              </a:spcAft>
              <a:defRPr/>
            </a:pPr>
            <a:r>
              <a:rPr lang="ja-JP" altLang="en-US" sz="1100" dirty="0">
                <a:solidFill>
                  <a:schemeClr val="tx1">
                    <a:lumMod val="85000"/>
                    <a:lumOff val="15000"/>
                  </a:schemeClr>
                </a:solidFill>
                <a:latin typeface="Noto Sans JP" panose="020B0200000000000000" pitchFamily="50" charset="-128"/>
                <a:ea typeface="Noto Sans JP" panose="020B0200000000000000" pitchFamily="50" charset="-128"/>
                <a:cs typeface="Arial" pitchFamily="34" charset="0"/>
              </a:rPr>
              <a:t>住友不動産新宿グランドタワー</a:t>
            </a:r>
            <a:r>
              <a:rPr lang="en-US" altLang="ja-JP" sz="1100" dirty="0">
                <a:solidFill>
                  <a:schemeClr val="tx1">
                    <a:lumMod val="85000"/>
                    <a:lumOff val="15000"/>
                  </a:schemeClr>
                </a:solidFill>
                <a:latin typeface="Noto Sans JP" panose="020B0200000000000000" pitchFamily="50" charset="-128"/>
                <a:ea typeface="Noto Sans JP" panose="020B0200000000000000" pitchFamily="50" charset="-128"/>
                <a:cs typeface="Arial" pitchFamily="34" charset="0"/>
              </a:rPr>
              <a:t>33</a:t>
            </a:r>
            <a:r>
              <a:rPr lang="ja-JP" altLang="en-US" sz="1100" dirty="0">
                <a:solidFill>
                  <a:schemeClr val="tx1">
                    <a:lumMod val="85000"/>
                    <a:lumOff val="15000"/>
                  </a:schemeClr>
                </a:solidFill>
                <a:latin typeface="Noto Sans JP" panose="020B0200000000000000" pitchFamily="50" charset="-128"/>
                <a:ea typeface="Noto Sans JP" panose="020B0200000000000000" pitchFamily="50" charset="-128"/>
                <a:cs typeface="Arial" pitchFamily="34" charset="0"/>
              </a:rPr>
              <a:t>階</a:t>
            </a:r>
          </a:p>
          <a:p>
            <a:pPr algn="ctr" defTabSz="958850" fontAlgn="auto">
              <a:spcBef>
                <a:spcPts val="0"/>
              </a:spcBef>
              <a:spcAft>
                <a:spcPts val="0"/>
              </a:spcAft>
              <a:defRPr/>
            </a:pPr>
            <a:r>
              <a:rPr lang="ja-JP" altLang="en-US" sz="1100" dirty="0">
                <a:solidFill>
                  <a:schemeClr val="tx1">
                    <a:lumMod val="85000"/>
                    <a:lumOff val="15000"/>
                  </a:schemeClr>
                </a:solidFill>
                <a:latin typeface="Noto Sans JP" panose="020B0200000000000000" pitchFamily="50" charset="-128"/>
                <a:ea typeface="Noto Sans JP" panose="020B0200000000000000" pitchFamily="50" charset="-128"/>
                <a:cs typeface="Arial" pitchFamily="34" charset="0"/>
              </a:rPr>
              <a:t>会社案内</a:t>
            </a:r>
            <a:r>
              <a:rPr lang="en-US" altLang="en-US" sz="1100" dirty="0">
                <a:solidFill>
                  <a:schemeClr val="tx1">
                    <a:lumMod val="85000"/>
                    <a:lumOff val="15000"/>
                  </a:schemeClr>
                </a:solidFill>
                <a:latin typeface="Noto Sans JP" panose="020B0200000000000000" pitchFamily="50" charset="-128"/>
                <a:ea typeface="Noto Sans JP" panose="020B0200000000000000" pitchFamily="50" charset="-128"/>
                <a:cs typeface="Arial" pitchFamily="34" charset="0"/>
              </a:rPr>
              <a:t>：</a:t>
            </a:r>
            <a:r>
              <a:rPr lang="en-US" altLang="en-US" sz="1100" u="sng" dirty="0">
                <a:solidFill>
                  <a:srgbClr val="0070C0"/>
                </a:solidFill>
                <a:latin typeface="Noto Sans JP" panose="020B0200000000000000" pitchFamily="50" charset="-128"/>
                <a:ea typeface="Noto Sans JP" panose="020B0200000000000000" pitchFamily="50" charset="-128"/>
                <a:cs typeface="Arial" pitchFamily="34" charset="0"/>
              </a:rPr>
              <a:t>http://www.mitsue.co.jp/</a:t>
            </a:r>
            <a:endParaRPr lang="en-US" altLang="ja-JP" sz="1100" u="sng" dirty="0">
              <a:solidFill>
                <a:srgbClr val="0070C0"/>
              </a:solidFill>
              <a:latin typeface="Noto Sans JP" panose="020B0200000000000000" pitchFamily="50" charset="-128"/>
              <a:ea typeface="Noto Sans JP" panose="020B0200000000000000" pitchFamily="50" charset="-128"/>
              <a:cs typeface="Arial" pitchFamily="34" charset="0"/>
            </a:endParaRPr>
          </a:p>
        </p:txBody>
      </p:sp>
      <p:sp>
        <p:nvSpPr>
          <p:cNvPr id="25" name="テキスト ボックス 24"/>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solidFill>
                  <a:schemeClr val="tx1"/>
                </a:solidFill>
                <a:latin typeface="Noto Sans JP" panose="020B0200000000000000" pitchFamily="50" charset="-128"/>
                <a:ea typeface="Noto Sans JP" panose="020B0200000000000000" pitchFamily="50" charset="-128"/>
              </a:rPr>
              <a:pPr algn="r" fontAlgn="auto">
                <a:spcBef>
                  <a:spcPts val="0"/>
                </a:spcBef>
                <a:spcAft>
                  <a:spcPts val="0"/>
                </a:spcAft>
                <a:defRPr/>
              </a:pPr>
              <a:t>‹#›</a:t>
            </a:fld>
            <a:endParaRPr lang="ja-JP" altLang="en-US" sz="900" dirty="0">
              <a:solidFill>
                <a:schemeClr val="tx1"/>
              </a:solidFill>
              <a:latin typeface="Noto Sans JP" panose="020B0200000000000000" pitchFamily="50" charset="-128"/>
              <a:ea typeface="Noto Sans JP" panose="020B0200000000000000" pitchFamily="50" charset="-128"/>
            </a:endParaRPr>
          </a:p>
        </p:txBody>
      </p:sp>
      <p:sp>
        <p:nvSpPr>
          <p:cNvPr id="11" name="Text Box 10"/>
          <p:cNvSpPr txBox="1">
            <a:spLocks noChangeArrowheads="1"/>
          </p:cNvSpPr>
          <p:nvPr userDrawn="1"/>
        </p:nvSpPr>
        <p:spPr bwMode="auto">
          <a:xfrm>
            <a:off x="0" y="6657945"/>
            <a:ext cx="2462534"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solidFill>
                  <a:schemeClr val="tx1"/>
                </a:solidFill>
                <a:latin typeface="Noto Sans JP" panose="020B0200000000000000" pitchFamily="50" charset="-128"/>
                <a:ea typeface="Noto Sans JP" panose="020B0200000000000000" pitchFamily="50" charset="-128"/>
              </a:rPr>
              <a:t>Copyright(c) Mitsue-Links Co., Ltd. All Rights Reserved.</a:t>
            </a:r>
          </a:p>
        </p:txBody>
      </p:sp>
      <p:sp>
        <p:nvSpPr>
          <p:cNvPr id="3" name="テキスト プレースホルダー 2"/>
          <p:cNvSpPr>
            <a:spLocks noGrp="1"/>
          </p:cNvSpPr>
          <p:nvPr>
            <p:ph type="body" sz="quarter" idx="10" hasCustomPrompt="1"/>
          </p:nvPr>
        </p:nvSpPr>
        <p:spPr>
          <a:xfrm>
            <a:off x="2433000" y="2807473"/>
            <a:ext cx="5040000" cy="1192634"/>
          </a:xfrm>
          <a:prstGeom prst="rect">
            <a:avLst/>
          </a:prstGeom>
        </p:spPr>
        <p:txBody>
          <a:bodyPr anchor="ctr">
            <a:noAutofit/>
          </a:bodyPr>
          <a:lstStyle>
            <a:lvl1pPr marL="90487" indent="0" algn="ctr">
              <a:spcBef>
                <a:spcPts val="300"/>
              </a:spcBef>
              <a:buNone/>
              <a:defRPr sz="1600" b="0">
                <a:ea typeface="Noto Sans JP" panose="020B0200000000000000" pitchFamily="50" charset="-128"/>
              </a:defRPr>
            </a:lvl1pPr>
          </a:lstStyle>
          <a:p>
            <a:pPr lvl="0"/>
            <a:r>
              <a:rPr kumimoji="1" lang="ja-JP" altLang="en-US" dirty="0"/>
              <a:t>部署名・担当者名・連絡先を入力</a:t>
            </a:r>
            <a:endParaRPr kumimoji="1" lang="en-US" altLang="ja-JP" dirty="0"/>
          </a:p>
        </p:txBody>
      </p:sp>
    </p:spTree>
    <p:extLst>
      <p:ext uri="{BB962C8B-B14F-4D97-AF65-F5344CB8AC3E}">
        <p14:creationId xmlns:p14="http://schemas.microsoft.com/office/powerpoint/2010/main" val="103498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青：最終（注記あり）">
    <p:spTree>
      <p:nvGrpSpPr>
        <p:cNvPr id="1" name=""/>
        <p:cNvGrpSpPr/>
        <p:nvPr/>
      </p:nvGrpSpPr>
      <p:grpSpPr>
        <a:xfrm>
          <a:off x="0" y="0"/>
          <a:ext cx="0" cy="0"/>
          <a:chOff x="0" y="0"/>
          <a:chExt cx="0" cy="0"/>
        </a:xfrm>
      </p:grpSpPr>
      <p:pic>
        <p:nvPicPr>
          <p:cNvPr id="23" name="Picture 2" descr="Mitsue-Link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86439" y="5545044"/>
            <a:ext cx="2333122" cy="40162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userDrawn="1"/>
        </p:nvSpPr>
        <p:spPr>
          <a:xfrm>
            <a:off x="273050" y="496500"/>
            <a:ext cx="9359900" cy="1200329"/>
          </a:xfrm>
          <a:prstGeom prst="rect">
            <a:avLst/>
          </a:prstGeom>
          <a:noFill/>
        </p:spPr>
        <p:txBody>
          <a:bodyPr wrap="square">
            <a:spAutoFit/>
          </a:bodyPr>
          <a:lstStyle/>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Noto Sans JP" panose="020B0200000000000000" pitchFamily="50" charset="-128"/>
                <a:ea typeface="Noto Sans JP" panose="020B0200000000000000" pitchFamily="50" charset="-128"/>
              </a:rPr>
              <a:t>本日は、貴重なお時間を頂戴し</a:t>
            </a:r>
            <a:r>
              <a:rPr lang="ja-JP" altLang="en-US" sz="1600" spc="-300" dirty="0">
                <a:solidFill>
                  <a:schemeClr val="tx1">
                    <a:lumMod val="85000"/>
                    <a:lumOff val="15000"/>
                  </a:schemeClr>
                </a:solidFill>
                <a:latin typeface="Noto Sans JP" panose="020B0200000000000000" pitchFamily="50" charset="-128"/>
                <a:ea typeface="Noto Sans JP" panose="020B0200000000000000" pitchFamily="50" charset="-128"/>
              </a:rPr>
              <a:t>、</a:t>
            </a:r>
            <a:r>
              <a:rPr lang="ja-JP" altLang="en-US" sz="1600" spc="-150" dirty="0">
                <a:solidFill>
                  <a:schemeClr val="tx1">
                    <a:lumMod val="85000"/>
                    <a:lumOff val="15000"/>
                  </a:schemeClr>
                </a:solidFill>
                <a:latin typeface="Noto Sans JP" panose="020B0200000000000000" pitchFamily="50" charset="-128"/>
                <a:ea typeface="Noto Sans JP" panose="020B0200000000000000" pitchFamily="50" charset="-128"/>
              </a:rPr>
              <a:t>誠にありがとうございます。</a:t>
            </a:r>
          </a:p>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Noto Sans JP" panose="020B0200000000000000" pitchFamily="50" charset="-128"/>
                <a:ea typeface="Noto Sans JP" panose="020B0200000000000000" pitchFamily="50" charset="-128"/>
              </a:rPr>
              <a:t>弊社の取り組みに対するご理解をたまわり</a:t>
            </a:r>
            <a:r>
              <a:rPr lang="ja-JP" altLang="en-US" sz="1600" spc="-300" dirty="0">
                <a:solidFill>
                  <a:schemeClr val="tx1">
                    <a:lumMod val="85000"/>
                    <a:lumOff val="15000"/>
                  </a:schemeClr>
                </a:solidFill>
                <a:latin typeface="Noto Sans JP" panose="020B0200000000000000" pitchFamily="50" charset="-128"/>
                <a:ea typeface="Noto Sans JP" panose="020B0200000000000000" pitchFamily="50" charset="-128"/>
              </a:rPr>
              <a:t>、</a:t>
            </a:r>
            <a:r>
              <a:rPr lang="ja-JP" altLang="en-US" sz="1600" spc="-150" dirty="0">
                <a:solidFill>
                  <a:schemeClr val="tx1">
                    <a:lumMod val="85000"/>
                    <a:lumOff val="15000"/>
                  </a:schemeClr>
                </a:solidFill>
                <a:latin typeface="Noto Sans JP" panose="020B0200000000000000" pitchFamily="50" charset="-128"/>
                <a:ea typeface="Noto Sans JP" panose="020B0200000000000000" pitchFamily="50" charset="-128"/>
              </a:rPr>
              <a:t>貴社のパートナーとしてお選びいただければ幸いです。</a:t>
            </a:r>
          </a:p>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Noto Sans JP" panose="020B0200000000000000" pitchFamily="50" charset="-128"/>
                <a:ea typeface="Noto Sans JP" panose="020B0200000000000000" pitchFamily="50" charset="-128"/>
              </a:rPr>
              <a:t>本資料の内容について</a:t>
            </a:r>
            <a:r>
              <a:rPr lang="ja-JP" altLang="en-US" sz="1600" spc="-300" dirty="0">
                <a:solidFill>
                  <a:schemeClr val="tx1">
                    <a:lumMod val="85000"/>
                    <a:lumOff val="15000"/>
                  </a:schemeClr>
                </a:solidFill>
                <a:latin typeface="Noto Sans JP" panose="020B0200000000000000" pitchFamily="50" charset="-128"/>
                <a:ea typeface="Noto Sans JP" panose="020B0200000000000000" pitchFamily="50" charset="-128"/>
              </a:rPr>
              <a:t>、</a:t>
            </a:r>
            <a:r>
              <a:rPr lang="ja-JP" altLang="en-US" sz="1600" spc="-150" dirty="0">
                <a:solidFill>
                  <a:schemeClr val="tx1">
                    <a:lumMod val="85000"/>
                    <a:lumOff val="15000"/>
                  </a:schemeClr>
                </a:solidFill>
                <a:latin typeface="Noto Sans JP" panose="020B0200000000000000" pitchFamily="50" charset="-128"/>
                <a:ea typeface="Noto Sans JP" panose="020B0200000000000000" pitchFamily="50" charset="-128"/>
              </a:rPr>
              <a:t>ご不明な点などありましたら下記までご連絡ください。</a:t>
            </a:r>
          </a:p>
        </p:txBody>
      </p:sp>
      <p:sp>
        <p:nvSpPr>
          <p:cNvPr id="8" name="テキスト ボックス 7"/>
          <p:cNvSpPr txBox="1"/>
          <p:nvPr userDrawn="1"/>
        </p:nvSpPr>
        <p:spPr>
          <a:xfrm>
            <a:off x="3578263" y="4752956"/>
            <a:ext cx="2749471" cy="600164"/>
          </a:xfrm>
          <a:prstGeom prst="rect">
            <a:avLst/>
          </a:prstGeom>
          <a:noFill/>
        </p:spPr>
        <p:txBody>
          <a:bodyPr wrap="none">
            <a:spAutoFit/>
          </a:bodyPr>
          <a:lstStyle>
            <a:defPPr>
              <a:defRPr lang="ja-JP"/>
            </a:defPPr>
            <a:lvl1pPr algn="ctr" defTabSz="958850" fontAlgn="auto">
              <a:spcBef>
                <a:spcPts val="0"/>
              </a:spcBef>
              <a:spcAft>
                <a:spcPts val="0"/>
              </a:spcAft>
              <a:defRPr sz="1100">
                <a:solidFill>
                  <a:schemeClr val="tx1">
                    <a:lumMod val="85000"/>
                    <a:lumOff val="15000"/>
                  </a:schemeClr>
                </a:solidFill>
                <a:latin typeface="+mn-ea"/>
                <a:ea typeface="+mn-ea"/>
                <a:cs typeface="Arial" pitchFamily="34" charset="0"/>
              </a:defRPr>
            </a:lvl1pPr>
          </a:lstStyle>
          <a:p>
            <a:pPr lvl="0"/>
            <a:r>
              <a:rPr lang="ja-JP" altLang="en-US" dirty="0">
                <a:latin typeface="Noto Sans JP" panose="020B0200000000000000" pitchFamily="50" charset="-128"/>
                <a:ea typeface="Noto Sans JP" panose="020B0200000000000000" pitchFamily="50" charset="-128"/>
              </a:rPr>
              <a:t>〒</a:t>
            </a:r>
            <a:r>
              <a:rPr lang="en-US" altLang="ja-JP" dirty="0">
                <a:latin typeface="Noto Sans JP" panose="020B0200000000000000" pitchFamily="50" charset="-128"/>
                <a:ea typeface="Noto Sans JP" panose="020B0200000000000000" pitchFamily="50" charset="-128"/>
              </a:rPr>
              <a:t>160-6133</a:t>
            </a:r>
            <a:r>
              <a:rPr lang="ja-JP" altLang="en-US" dirty="0">
                <a:latin typeface="Noto Sans JP" panose="020B0200000000000000" pitchFamily="50" charset="-128"/>
                <a:ea typeface="Noto Sans JP" panose="020B0200000000000000" pitchFamily="50" charset="-128"/>
              </a:rPr>
              <a:t>　東京都新宿区西新宿</a:t>
            </a:r>
            <a:r>
              <a:rPr lang="en-US" altLang="ja-JP" dirty="0">
                <a:latin typeface="Noto Sans JP" panose="020B0200000000000000" pitchFamily="50" charset="-128"/>
                <a:ea typeface="Noto Sans JP" panose="020B0200000000000000" pitchFamily="50" charset="-128"/>
              </a:rPr>
              <a:t>8-17-1</a:t>
            </a:r>
          </a:p>
          <a:p>
            <a:pPr lvl="0"/>
            <a:r>
              <a:rPr lang="ja-JP" altLang="en-US" dirty="0">
                <a:latin typeface="Noto Sans JP" panose="020B0200000000000000" pitchFamily="50" charset="-128"/>
                <a:ea typeface="Noto Sans JP" panose="020B0200000000000000" pitchFamily="50" charset="-128"/>
              </a:rPr>
              <a:t>住友不動産新宿グランドタワー</a:t>
            </a:r>
            <a:r>
              <a:rPr lang="en-US" altLang="ja-JP" dirty="0">
                <a:latin typeface="Noto Sans JP" panose="020B0200000000000000" pitchFamily="50" charset="-128"/>
                <a:ea typeface="Noto Sans JP" panose="020B0200000000000000" pitchFamily="50" charset="-128"/>
              </a:rPr>
              <a:t>33</a:t>
            </a:r>
            <a:r>
              <a:rPr lang="ja-JP" altLang="en-US" dirty="0">
                <a:latin typeface="Noto Sans JP" panose="020B0200000000000000" pitchFamily="50" charset="-128"/>
                <a:ea typeface="Noto Sans JP" panose="020B0200000000000000" pitchFamily="50" charset="-128"/>
              </a:rPr>
              <a:t>階</a:t>
            </a:r>
          </a:p>
          <a:p>
            <a:pPr lvl="0"/>
            <a:r>
              <a:rPr lang="ja-JP" altLang="en-US" dirty="0">
                <a:latin typeface="Noto Sans JP" panose="020B0200000000000000" pitchFamily="50" charset="-128"/>
                <a:ea typeface="Noto Sans JP" panose="020B0200000000000000" pitchFamily="50" charset="-128"/>
              </a:rPr>
              <a:t>会社案内</a:t>
            </a:r>
            <a:r>
              <a:rPr lang="en-US" altLang="en-US" dirty="0">
                <a:latin typeface="Noto Sans JP" panose="020B0200000000000000" pitchFamily="50" charset="-128"/>
                <a:ea typeface="Noto Sans JP" panose="020B0200000000000000" pitchFamily="50" charset="-128"/>
              </a:rPr>
              <a:t>：http://www.mitsue.co.jp/</a:t>
            </a:r>
            <a:endParaRPr lang="en-US" altLang="ja-JP" dirty="0">
              <a:latin typeface="Noto Sans JP" panose="020B0200000000000000" pitchFamily="50" charset="-128"/>
              <a:ea typeface="Noto Sans JP" panose="020B0200000000000000" pitchFamily="50" charset="-128"/>
            </a:endParaRPr>
          </a:p>
        </p:txBody>
      </p:sp>
      <p:sp>
        <p:nvSpPr>
          <p:cNvPr id="25" name="テキスト ボックス 24"/>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solidFill>
                  <a:schemeClr val="tx1"/>
                </a:solidFill>
                <a:latin typeface="Noto Sans JP" panose="020B0200000000000000" pitchFamily="50" charset="-128"/>
                <a:ea typeface="Noto Sans JP" panose="020B0200000000000000" pitchFamily="50" charset="-128"/>
              </a:rPr>
              <a:pPr algn="r" fontAlgn="auto">
                <a:spcBef>
                  <a:spcPts val="0"/>
                </a:spcBef>
                <a:spcAft>
                  <a:spcPts val="0"/>
                </a:spcAft>
                <a:defRPr/>
              </a:pPr>
              <a:t>‹#›</a:t>
            </a:fld>
            <a:endParaRPr lang="ja-JP" altLang="en-US" sz="900" dirty="0">
              <a:solidFill>
                <a:schemeClr val="tx1"/>
              </a:solidFill>
              <a:latin typeface="Noto Sans JP" panose="020B0200000000000000" pitchFamily="50" charset="-128"/>
              <a:ea typeface="Noto Sans JP" panose="020B0200000000000000" pitchFamily="50" charset="-128"/>
            </a:endParaRPr>
          </a:p>
        </p:txBody>
      </p:sp>
      <p:sp>
        <p:nvSpPr>
          <p:cNvPr id="11" name="Text Box 10"/>
          <p:cNvSpPr txBox="1">
            <a:spLocks noChangeArrowheads="1"/>
          </p:cNvSpPr>
          <p:nvPr userDrawn="1"/>
        </p:nvSpPr>
        <p:spPr bwMode="auto">
          <a:xfrm>
            <a:off x="0" y="6657945"/>
            <a:ext cx="2462534"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solidFill>
                  <a:schemeClr val="tx1"/>
                </a:solidFill>
                <a:latin typeface="Noto Sans JP" panose="020B0200000000000000" pitchFamily="50" charset="-128"/>
                <a:ea typeface="Noto Sans JP" panose="020B0200000000000000" pitchFamily="50" charset="-128"/>
              </a:rPr>
              <a:t>Copyright(c) Mitsue-Links Co., Ltd. All Rights Reserved.</a:t>
            </a:r>
          </a:p>
        </p:txBody>
      </p:sp>
      <p:sp>
        <p:nvSpPr>
          <p:cNvPr id="3" name="テキスト プレースホルダー 2"/>
          <p:cNvSpPr>
            <a:spLocks noGrp="1"/>
          </p:cNvSpPr>
          <p:nvPr>
            <p:ph type="body" sz="quarter" idx="10" hasCustomPrompt="1"/>
          </p:nvPr>
        </p:nvSpPr>
        <p:spPr>
          <a:xfrm>
            <a:off x="2433000" y="3345029"/>
            <a:ext cx="5040000" cy="1192634"/>
          </a:xfrm>
          <a:prstGeom prst="rect">
            <a:avLst/>
          </a:prstGeom>
        </p:spPr>
        <p:txBody>
          <a:bodyPr anchor="ctr">
            <a:noAutofit/>
          </a:bodyPr>
          <a:lstStyle>
            <a:lvl1pPr marL="90487" indent="0" algn="ctr">
              <a:spcBef>
                <a:spcPts val="300"/>
              </a:spcBef>
              <a:buNone/>
              <a:defRPr sz="1600" b="0">
                <a:ea typeface="Noto Sans JP" panose="020B0200000000000000" pitchFamily="50" charset="-128"/>
              </a:defRPr>
            </a:lvl1pPr>
          </a:lstStyle>
          <a:p>
            <a:pPr lvl="0"/>
            <a:r>
              <a:rPr kumimoji="1" lang="ja-JP" altLang="en-US" dirty="0"/>
              <a:t>部署名・担当者名・連絡先を入力</a:t>
            </a:r>
            <a:endParaRPr kumimoji="1" lang="en-US" altLang="ja-JP" dirty="0"/>
          </a:p>
        </p:txBody>
      </p:sp>
      <p:pic>
        <p:nvPicPr>
          <p:cNvPr id="10" name="Picture 2" descr="Confidential&#10;本資料は、貴社社内関係者のみによって使用されるものとし、本資料において株式会社ミツエーリンクスの事前の書面による承認を得ずに、回覧、引用、複製、あるいは貴社外部に配布しないようお願いいたします。"/>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670525" y="2039944"/>
            <a:ext cx="6564950" cy="752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336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35924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728" r:id="rId3"/>
    <p:sldLayoutId id="2147483802" r:id="rId4"/>
    <p:sldLayoutId id="2147483730" r:id="rId5"/>
    <p:sldLayoutId id="2147483790" r:id="rId6"/>
  </p:sldLayoutIdLst>
  <p:hf hdr="0" ftr="0" dt="0"/>
  <p:txStyles>
    <p:titleStyle>
      <a:lvl1pPr marL="469900" indent="-469900" algn="l" defTabSz="957263" rtl="0" eaLnBrk="0" fontAlgn="base" hangingPunct="0">
        <a:spcBef>
          <a:spcPct val="0"/>
        </a:spcBef>
        <a:spcAft>
          <a:spcPct val="0"/>
        </a:spcAft>
        <a:tabLst>
          <a:tab pos="469900" algn="l"/>
        </a:tabLst>
        <a:defRPr kumimoji="1" sz="1000">
          <a:solidFill>
            <a:schemeClr val="tx1"/>
          </a:solidFill>
          <a:latin typeface="+mj-lt"/>
          <a:ea typeface="+mj-ea"/>
          <a:cs typeface="+mj-cs"/>
        </a:defRPr>
      </a:lvl1pPr>
      <a:lvl2pPr marL="469900" indent="-469900" algn="l" defTabSz="957263" rtl="0" eaLnBrk="0" fontAlgn="base" hangingPunct="0">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2pPr>
      <a:lvl3pPr marL="469900" indent="-469900" algn="l" defTabSz="957263" rtl="0" eaLnBrk="0" fontAlgn="base" hangingPunct="0">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3pPr>
      <a:lvl4pPr marL="469900" indent="-469900" algn="l" defTabSz="957263" rtl="0" eaLnBrk="0" fontAlgn="base" hangingPunct="0">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4pPr>
      <a:lvl5pPr marL="469900" indent="-469900" algn="l" defTabSz="957263" rtl="0" eaLnBrk="0" fontAlgn="base" hangingPunct="0">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5pPr>
      <a:lvl6pPr marL="927100" indent="-469900" algn="l" defTabSz="957263" rtl="0" eaLnBrk="1" fontAlgn="base" hangingPunct="1">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6pPr>
      <a:lvl7pPr marL="1384300" indent="-469900" algn="l" defTabSz="957263" rtl="0" eaLnBrk="1" fontAlgn="base" hangingPunct="1">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7pPr>
      <a:lvl8pPr marL="1841500" indent="-469900" algn="l" defTabSz="957263" rtl="0" eaLnBrk="1" fontAlgn="base" hangingPunct="1">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8pPr>
      <a:lvl9pPr marL="2298700" indent="-469900" algn="l" defTabSz="957263" rtl="0" eaLnBrk="1" fontAlgn="base" hangingPunct="1">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9pPr>
    </p:titleStyle>
    <p:bodyStyle>
      <a:lvl1pPr marL="184150" indent="-93663" algn="l" defTabSz="957263" rtl="0" eaLnBrk="0" fontAlgn="base" hangingPunct="0">
        <a:spcBef>
          <a:spcPct val="20000"/>
        </a:spcBef>
        <a:spcAft>
          <a:spcPct val="0"/>
        </a:spcAft>
        <a:buChar char="•"/>
        <a:defRPr kumimoji="1" sz="2000" b="1">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42.pn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8"/>
          </p:nvPr>
        </p:nvSpPr>
        <p:spPr/>
        <p:txBody>
          <a:bodyPr/>
          <a:lstStyle/>
          <a:p>
            <a:r>
              <a:rPr kumimoji="1" lang="ja-JP" altLang="en-US" dirty="0">
                <a:latin typeface="Noto Sans JP" panose="020B0200000000000000" pitchFamily="50" charset="-128"/>
              </a:rPr>
              <a:t>社外秘</a:t>
            </a:r>
          </a:p>
        </p:txBody>
      </p:sp>
      <p:sp>
        <p:nvSpPr>
          <p:cNvPr id="9" name="テキスト プレースホルダー 8"/>
          <p:cNvSpPr>
            <a:spLocks noGrp="1"/>
          </p:cNvSpPr>
          <p:nvPr>
            <p:ph type="body" sz="quarter" idx="19"/>
          </p:nvPr>
        </p:nvSpPr>
        <p:spPr/>
        <p:txBody>
          <a:bodyPr/>
          <a:lstStyle/>
          <a:p>
            <a:r>
              <a:rPr kumimoji="1" lang="en-US" altLang="ja-JP" dirty="0"/>
              <a:t>UX</a:t>
            </a:r>
            <a:r>
              <a:rPr kumimoji="1" lang="ja-JP" altLang="en-US" dirty="0"/>
              <a:t>本部　</a:t>
            </a:r>
            <a:r>
              <a:rPr kumimoji="1" lang="en-US" altLang="ja-JP" dirty="0"/>
              <a:t>UX</a:t>
            </a:r>
            <a:r>
              <a:rPr kumimoji="1" lang="ja-JP" altLang="en-US" dirty="0"/>
              <a:t>リサーチャー採用面接課題</a:t>
            </a:r>
          </a:p>
        </p:txBody>
      </p:sp>
      <p:sp>
        <p:nvSpPr>
          <p:cNvPr id="7" name="タイトル 6"/>
          <p:cNvSpPr>
            <a:spLocks noGrp="1"/>
          </p:cNvSpPr>
          <p:nvPr>
            <p:ph type="ctrTitle"/>
          </p:nvPr>
        </p:nvSpPr>
        <p:spPr/>
        <p:txBody>
          <a:bodyPr/>
          <a:lstStyle/>
          <a:p>
            <a:r>
              <a:rPr lang="ja-JP" altLang="en-US" b="0" i="0" dirty="0">
                <a:solidFill>
                  <a:srgbClr val="333333"/>
                </a:solidFill>
                <a:effectLst/>
              </a:rPr>
              <a:t>Ｊリーグ公式チケット販売サイト</a:t>
            </a:r>
            <a:br>
              <a:rPr lang="en-US" altLang="ja-JP" b="0" i="0" dirty="0">
                <a:solidFill>
                  <a:srgbClr val="333333"/>
                </a:solidFill>
                <a:effectLst/>
              </a:rPr>
            </a:br>
            <a:r>
              <a:rPr lang="ja-JP" altLang="en-US" b="0" i="0" dirty="0">
                <a:solidFill>
                  <a:srgbClr val="333333"/>
                </a:solidFill>
                <a:effectLst/>
              </a:rPr>
              <a:t>ユーザビリティ調査報告書</a:t>
            </a:r>
            <a:endParaRPr kumimoji="1" lang="ja-JP" altLang="en-US" dirty="0"/>
          </a:p>
        </p:txBody>
      </p:sp>
      <p:sp>
        <p:nvSpPr>
          <p:cNvPr id="5" name="テキスト プレースホルダー 2"/>
          <p:cNvSpPr txBox="1">
            <a:spLocks/>
          </p:cNvSpPr>
          <p:nvPr/>
        </p:nvSpPr>
        <p:spPr>
          <a:xfrm>
            <a:off x="7031038" y="5321601"/>
            <a:ext cx="1499620" cy="296862"/>
          </a:xfrm>
          <a:prstGeom prst="rect">
            <a:avLst/>
          </a:prstGeom>
        </p:spPr>
        <p:txBody>
          <a:bodyPr/>
          <a:lstStyle>
            <a:lvl1pPr marL="90487" indent="0" algn="r" defTabSz="957263" rtl="0" eaLnBrk="0" fontAlgn="base" hangingPunct="0">
              <a:spcBef>
                <a:spcPct val="20000"/>
              </a:spcBef>
              <a:spcAft>
                <a:spcPct val="0"/>
              </a:spcAft>
              <a:buNone/>
              <a:defRPr kumimoji="1" sz="1100" b="0">
                <a:solidFill>
                  <a:schemeClr val="tx1"/>
                </a:solidFill>
                <a:latin typeface="+mn-ea"/>
                <a:ea typeface="+mn-ea"/>
                <a:cs typeface="+mn-cs"/>
              </a:defRPr>
            </a:lvl1pPr>
            <a:lvl2pPr marL="466725" indent="-93663" algn="r"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r"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r"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r"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marL="0" algn="l"/>
            <a:r>
              <a:rPr lang="en-US" altLang="ja-JP" dirty="0">
                <a:latin typeface="Noto Sans JP" panose="020B0200000000000000" pitchFamily="50" charset="-128"/>
                <a:ea typeface="Noto Sans JP" panose="020B0200000000000000" pitchFamily="50" charset="-128"/>
              </a:rPr>
              <a:t>2025</a:t>
            </a:r>
            <a:r>
              <a:rPr lang="ja-JP" altLang="en-US" dirty="0">
                <a:latin typeface="Noto Sans JP" panose="020B0200000000000000" pitchFamily="50" charset="-128"/>
                <a:ea typeface="Noto Sans JP" panose="020B0200000000000000" pitchFamily="50" charset="-128"/>
              </a:rPr>
              <a:t>年</a:t>
            </a:r>
            <a:r>
              <a:rPr lang="en-US" altLang="ja-JP" dirty="0">
                <a:latin typeface="Noto Sans JP" panose="020B0200000000000000" pitchFamily="50" charset="-128"/>
                <a:ea typeface="Noto Sans JP" panose="020B0200000000000000" pitchFamily="50" charset="-128"/>
              </a:rPr>
              <a:t>03</a:t>
            </a:r>
            <a:r>
              <a:rPr lang="ja-JP" altLang="en-US" dirty="0">
                <a:latin typeface="Noto Sans JP" panose="020B0200000000000000" pitchFamily="50" charset="-128"/>
                <a:ea typeface="Noto Sans JP" panose="020B0200000000000000" pitchFamily="50" charset="-128"/>
              </a:rPr>
              <a:t>月</a:t>
            </a:r>
            <a:r>
              <a:rPr lang="en-US" altLang="ja-JP" dirty="0">
                <a:latin typeface="Noto Sans JP" panose="020B0200000000000000" pitchFamily="50" charset="-128"/>
                <a:ea typeface="Noto Sans JP" panose="020B0200000000000000" pitchFamily="50" charset="-128"/>
              </a:rPr>
              <a:t>14</a:t>
            </a:r>
            <a:r>
              <a:rPr lang="ja-JP" altLang="en-US" dirty="0">
                <a:latin typeface="Noto Sans JP" panose="020B0200000000000000" pitchFamily="50" charset="-128"/>
                <a:ea typeface="Noto Sans JP" panose="020B0200000000000000" pitchFamily="50" charset="-128"/>
              </a:rPr>
              <a:t>日</a:t>
            </a:r>
          </a:p>
        </p:txBody>
      </p:sp>
      <p:sp>
        <p:nvSpPr>
          <p:cNvPr id="6" name="テキスト プレースホルダー 2"/>
          <p:cNvSpPr txBox="1">
            <a:spLocks/>
          </p:cNvSpPr>
          <p:nvPr/>
        </p:nvSpPr>
        <p:spPr>
          <a:xfrm>
            <a:off x="7031038" y="5965945"/>
            <a:ext cx="1495425" cy="296862"/>
          </a:xfrm>
          <a:prstGeom prst="rect">
            <a:avLst/>
          </a:prstGeom>
        </p:spPr>
        <p:txBody>
          <a:bodyPr/>
          <a:lstStyle>
            <a:lvl1pPr marL="90487" indent="0" algn="r" defTabSz="957263" rtl="0" eaLnBrk="0" fontAlgn="base" hangingPunct="0">
              <a:spcBef>
                <a:spcPct val="20000"/>
              </a:spcBef>
              <a:spcAft>
                <a:spcPct val="0"/>
              </a:spcAft>
              <a:buNone/>
              <a:defRPr kumimoji="1" sz="1400" b="0">
                <a:solidFill>
                  <a:schemeClr val="tx1"/>
                </a:solidFill>
                <a:latin typeface="+mn-ea"/>
                <a:ea typeface="+mn-ea"/>
                <a:cs typeface="+mn-cs"/>
              </a:defRPr>
            </a:lvl1pPr>
            <a:lvl2pPr marL="466725" indent="-93663" algn="r"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r"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r"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r"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marL="0" algn="l"/>
            <a:r>
              <a:rPr lang="en-US" altLang="ja-JP" dirty="0">
                <a:latin typeface="Noto Sans JP" panose="020B0200000000000000" pitchFamily="50" charset="-128"/>
                <a:ea typeface="Noto Sans JP" panose="020B0200000000000000" pitchFamily="50" charset="-128"/>
              </a:rPr>
              <a:t>CC</a:t>
            </a:r>
            <a:r>
              <a:rPr lang="ja-JP" altLang="en-US" dirty="0">
                <a:latin typeface="Noto Sans JP" panose="020B0200000000000000" pitchFamily="50" charset="-128"/>
                <a:ea typeface="Noto Sans JP" panose="020B0200000000000000" pitchFamily="50" charset="-128"/>
              </a:rPr>
              <a:t> 崎野雄大</a:t>
            </a:r>
          </a:p>
        </p:txBody>
      </p:sp>
    </p:spTree>
    <p:extLst>
      <p:ext uri="{BB962C8B-B14F-4D97-AF65-F5344CB8AC3E}">
        <p14:creationId xmlns:p14="http://schemas.microsoft.com/office/powerpoint/2010/main" val="780537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809BF7-941A-C084-03FD-B73D4C7EB523}"/>
            </a:ext>
          </a:extLst>
        </p:cNvPr>
        <p:cNvGrpSpPr/>
        <p:nvPr/>
      </p:nvGrpSpPr>
      <p:grpSpPr>
        <a:xfrm>
          <a:off x="0" y="0"/>
          <a:ext cx="0" cy="0"/>
          <a:chOff x="0" y="0"/>
          <a:chExt cx="0" cy="0"/>
        </a:xfrm>
      </p:grpSpPr>
      <p:pic>
        <p:nvPicPr>
          <p:cNvPr id="21" name="図 20" descr="グラフィカル ユーザー インターフェイス&#10;&#10;AI によって生成されたコンテンツは間違っている可能性があります。">
            <a:extLst>
              <a:ext uri="{FF2B5EF4-FFF2-40B4-BE49-F238E27FC236}">
                <a16:creationId xmlns:a16="http://schemas.microsoft.com/office/drawing/2014/main" id="{AAAEC939-35C8-8048-25D7-ECDF435163AB}"/>
              </a:ext>
            </a:extLst>
          </p:cNvPr>
          <p:cNvPicPr>
            <a:picLocks noChangeAspect="1"/>
          </p:cNvPicPr>
          <p:nvPr/>
        </p:nvPicPr>
        <p:blipFill>
          <a:blip r:embed="rId2" cstate="print">
            <a:extLst>
              <a:ext uri="{28A0092B-C50C-407E-A947-70E740481C1C}">
                <a14:useLocalDpi xmlns:a14="http://schemas.microsoft.com/office/drawing/2010/main" val="0"/>
              </a:ext>
            </a:extLst>
          </a:blip>
          <a:srcRect b="11184"/>
          <a:stretch/>
        </p:blipFill>
        <p:spPr>
          <a:xfrm>
            <a:off x="6531655" y="2082362"/>
            <a:ext cx="883409" cy="1883481"/>
          </a:xfrm>
          <a:prstGeom prst="rect">
            <a:avLst/>
          </a:prstGeom>
        </p:spPr>
      </p:pic>
      <p:sp>
        <p:nvSpPr>
          <p:cNvPr id="73" name="正方形/長方形 72">
            <a:extLst>
              <a:ext uri="{FF2B5EF4-FFF2-40B4-BE49-F238E27FC236}">
                <a16:creationId xmlns:a16="http://schemas.microsoft.com/office/drawing/2014/main" id="{FD6864DB-BCFD-BD05-440D-4965A5F281CC}"/>
              </a:ext>
            </a:extLst>
          </p:cNvPr>
          <p:cNvSpPr/>
          <p:nvPr/>
        </p:nvSpPr>
        <p:spPr bwMode="auto">
          <a:xfrm>
            <a:off x="4357396" y="1881093"/>
            <a:ext cx="5208878" cy="2192260"/>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pic>
        <p:nvPicPr>
          <p:cNvPr id="56" name="図 55" descr="グラフィカル ユーザー インターフェイス, テキスト, アプリケーション, チャットまたはテキスト メッセージ&#10;&#10;AI によって生成されたコンテンツは間違っている可能性があります。">
            <a:extLst>
              <a:ext uri="{FF2B5EF4-FFF2-40B4-BE49-F238E27FC236}">
                <a16:creationId xmlns:a16="http://schemas.microsoft.com/office/drawing/2014/main" id="{0DF338F6-87D3-C773-082B-3C5B73EF1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916" y="4586376"/>
            <a:ext cx="1048494" cy="1126953"/>
          </a:xfrm>
          <a:prstGeom prst="rect">
            <a:avLst/>
          </a:prstGeom>
        </p:spPr>
      </p:pic>
      <p:sp>
        <p:nvSpPr>
          <p:cNvPr id="57" name="正方形/長方形 56">
            <a:extLst>
              <a:ext uri="{FF2B5EF4-FFF2-40B4-BE49-F238E27FC236}">
                <a16:creationId xmlns:a16="http://schemas.microsoft.com/office/drawing/2014/main" id="{FECD4016-68AA-FE21-C965-85AAFBED2BBC}"/>
              </a:ext>
            </a:extLst>
          </p:cNvPr>
          <p:cNvSpPr/>
          <p:nvPr/>
        </p:nvSpPr>
        <p:spPr bwMode="auto">
          <a:xfrm>
            <a:off x="6587378" y="5501184"/>
            <a:ext cx="1048494" cy="3852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2" name="正方形/長方形 1">
            <a:extLst>
              <a:ext uri="{FF2B5EF4-FFF2-40B4-BE49-F238E27FC236}">
                <a16:creationId xmlns:a16="http://schemas.microsoft.com/office/drawing/2014/main" id="{F01AA44E-956E-85D2-26D5-3B420E599AF6}"/>
              </a:ext>
            </a:extLst>
          </p:cNvPr>
          <p:cNvSpPr/>
          <p:nvPr/>
        </p:nvSpPr>
        <p:spPr bwMode="auto">
          <a:xfrm>
            <a:off x="339724" y="4354648"/>
            <a:ext cx="4812757"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3" name="テキスト プレースホルダー 12">
            <a:extLst>
              <a:ext uri="{FF2B5EF4-FFF2-40B4-BE49-F238E27FC236}">
                <a16:creationId xmlns:a16="http://schemas.microsoft.com/office/drawing/2014/main" id="{794392BD-5320-4C1B-BA95-914C68D23059}"/>
              </a:ext>
            </a:extLst>
          </p:cNvPr>
          <p:cNvSpPr>
            <a:spLocks noGrp="1"/>
          </p:cNvSpPr>
          <p:nvPr>
            <p:ph type="body" sz="quarter" idx="14"/>
          </p:nvPr>
        </p:nvSpPr>
        <p:spPr>
          <a:xfrm>
            <a:off x="0" y="466725"/>
            <a:ext cx="9905999" cy="453183"/>
          </a:xfrm>
        </p:spPr>
        <p:txBody>
          <a:bodyPr/>
          <a:lstStyle/>
          <a:p>
            <a:r>
              <a:rPr lang="ja-JP" altLang="en-US" b="1" dirty="0">
                <a:latin typeface="Noto Sans JP" panose="020B0200000000000000" pitchFamily="50" charset="-128"/>
              </a:rPr>
              <a:t>問題</a:t>
            </a:r>
            <a:r>
              <a:rPr lang="en-US" altLang="ja-JP" b="1" dirty="0">
                <a:latin typeface="Noto Sans JP" panose="020B0200000000000000" pitchFamily="50" charset="-128"/>
              </a:rPr>
              <a:t>03</a:t>
            </a:r>
            <a:r>
              <a:rPr lang="ja-JP" altLang="en-US" b="1" dirty="0">
                <a:latin typeface="Noto Sans JP" panose="020B0200000000000000" pitchFamily="50" charset="-128"/>
              </a:rPr>
              <a:t>　ユーザーの期待と異なる遷移</a:t>
            </a:r>
            <a:endParaRPr kumimoji="1" lang="ja-JP" altLang="en-US" b="1" dirty="0">
              <a:latin typeface="Noto Sans JP" panose="020B0200000000000000" pitchFamily="50" charset="-128"/>
            </a:endParaRPr>
          </a:p>
        </p:txBody>
      </p:sp>
      <p:sp>
        <p:nvSpPr>
          <p:cNvPr id="10" name="テキスト プレースホルダー 10">
            <a:extLst>
              <a:ext uri="{FF2B5EF4-FFF2-40B4-BE49-F238E27FC236}">
                <a16:creationId xmlns:a16="http://schemas.microsoft.com/office/drawing/2014/main" id="{A36A7189-196E-C6F9-1C98-069924F4CB48}"/>
              </a:ext>
            </a:extLst>
          </p:cNvPr>
          <p:cNvSpPr>
            <a:spLocks noGrp="1"/>
          </p:cNvSpPr>
          <p:nvPr>
            <p:ph type="body" sz="quarter" idx="12"/>
          </p:nvPr>
        </p:nvSpPr>
        <p:spPr>
          <a:xfrm>
            <a:off x="339726" y="1195382"/>
            <a:ext cx="6450596" cy="484372"/>
          </a:xfrm>
        </p:spPr>
        <p:txBody>
          <a:bodyPr/>
          <a:lstStyle/>
          <a:p>
            <a:r>
              <a:rPr lang="ja-JP" altLang="en-US" sz="1400" b="1" dirty="0">
                <a:latin typeface="Noto Sans JP" panose="020B0200000000000000" pitchFamily="50" charset="-128"/>
              </a:rPr>
              <a:t>遷移先がユーザーの期待と異なるため、遷移後、ユーザーへストレスを与える可能性が高い。最悪の場、ユーザがページ上で迷子になる。</a:t>
            </a:r>
            <a:endParaRPr lang="en-US" altLang="ja-JP" sz="1400" b="1" dirty="0">
              <a:latin typeface="Noto Sans JP" panose="020B0200000000000000" pitchFamily="50" charset="-128"/>
            </a:endParaRPr>
          </a:p>
        </p:txBody>
      </p:sp>
      <p:sp>
        <p:nvSpPr>
          <p:cNvPr id="30" name="テキスト ボックス 29">
            <a:extLst>
              <a:ext uri="{FF2B5EF4-FFF2-40B4-BE49-F238E27FC236}">
                <a16:creationId xmlns:a16="http://schemas.microsoft.com/office/drawing/2014/main" id="{E5837B38-3361-B7DD-81A2-0F53B99FD33C}"/>
              </a:ext>
            </a:extLst>
          </p:cNvPr>
          <p:cNvSpPr txBox="1"/>
          <p:nvPr/>
        </p:nvSpPr>
        <p:spPr>
          <a:xfrm>
            <a:off x="339724" y="4958729"/>
            <a:ext cx="4807703" cy="830997"/>
          </a:xfrm>
          <a:prstGeom prst="rect">
            <a:avLst/>
          </a:prstGeom>
          <a:noFill/>
        </p:spPr>
        <p:txBody>
          <a:bodyPr wrap="square">
            <a:spAutoFit/>
          </a:bodyPr>
          <a:lstStyle/>
          <a:p>
            <a:r>
              <a:rPr kumimoji="1" lang="ja-JP" altLang="en-US" sz="1200" dirty="0">
                <a:latin typeface="Noto Sans JP" panose="020B0200000000000000" pitchFamily="50" charset="-128"/>
                <a:ea typeface="Noto Sans JP" panose="020B0200000000000000" pitchFamily="50" charset="-128"/>
              </a:rPr>
              <a:t>カートにチケットが入っている状態で、「取消」ボタンをクリックすると、</a:t>
            </a:r>
            <a:r>
              <a:rPr kumimoji="1" lang="ja-JP" altLang="en-US" sz="1200" b="1" dirty="0">
                <a:latin typeface="Noto Sans JP" panose="020B0200000000000000" pitchFamily="50" charset="-128"/>
                <a:ea typeface="Noto Sans JP" panose="020B0200000000000000" pitchFamily="50" charset="-128"/>
              </a:rPr>
              <a:t>サイト</a:t>
            </a:r>
            <a:r>
              <a:rPr kumimoji="1" lang="en-US" altLang="ja-JP" sz="1200" b="1" dirty="0">
                <a:latin typeface="Noto Sans JP" panose="020B0200000000000000" pitchFamily="50" charset="-128"/>
                <a:ea typeface="Noto Sans JP" panose="020B0200000000000000" pitchFamily="50" charset="-128"/>
              </a:rPr>
              <a:t>TOP</a:t>
            </a:r>
            <a:r>
              <a:rPr kumimoji="1" lang="ja-JP" altLang="en-US" sz="1200" b="1" dirty="0">
                <a:latin typeface="Noto Sans JP" panose="020B0200000000000000" pitchFamily="50" charset="-128"/>
                <a:ea typeface="Noto Sans JP" panose="020B0200000000000000" pitchFamily="50" charset="-128"/>
              </a:rPr>
              <a:t>へ遷移してしまう。</a:t>
            </a:r>
            <a:r>
              <a:rPr kumimoji="1" lang="ja-JP" altLang="en-US" sz="1200" dirty="0">
                <a:latin typeface="Noto Sans JP" panose="020B0200000000000000" pitchFamily="50" charset="-128"/>
                <a:ea typeface="Noto Sans JP" panose="020B0200000000000000" pitchFamily="50" charset="-128"/>
              </a:rPr>
              <a:t>ユーザーは単に、カート内のアイテムを削除したい可能性を考えると、サイトトップへ遷移してしまうことはストレスを与えてしまう。</a:t>
            </a:r>
            <a:endParaRPr kumimoji="1" lang="en-US" altLang="ja-JP" sz="1200" dirty="0">
              <a:latin typeface="Noto Sans JP" panose="020B0200000000000000" pitchFamily="50" charset="-128"/>
              <a:ea typeface="Noto Sans JP" panose="020B0200000000000000" pitchFamily="50" charset="-128"/>
            </a:endParaRPr>
          </a:p>
        </p:txBody>
      </p:sp>
      <p:sp>
        <p:nvSpPr>
          <p:cNvPr id="35" name="テキスト プレースホルダー 2">
            <a:extLst>
              <a:ext uri="{FF2B5EF4-FFF2-40B4-BE49-F238E27FC236}">
                <a16:creationId xmlns:a16="http://schemas.microsoft.com/office/drawing/2014/main" id="{9654B393-F8CA-9C17-AF12-5FA032C9A1B1}"/>
              </a:ext>
            </a:extLst>
          </p:cNvPr>
          <p:cNvSpPr txBox="1">
            <a:spLocks/>
          </p:cNvSpPr>
          <p:nvPr/>
        </p:nvSpPr>
        <p:spPr>
          <a:xfrm>
            <a:off x="339724" y="4433331"/>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② サイト</a:t>
            </a:r>
            <a:r>
              <a:rPr lang="en-US" altLang="ja-JP" b="1" kern="0" dirty="0">
                <a:solidFill>
                  <a:srgbClr val="2669AC"/>
                </a:solidFill>
                <a:latin typeface="Noto Sans JP" panose="020B0200000000000000" pitchFamily="50" charset="-128"/>
                <a:ea typeface="Noto Sans JP" panose="020B0200000000000000" pitchFamily="50" charset="-128"/>
              </a:rPr>
              <a:t>TOP</a:t>
            </a:r>
            <a:r>
              <a:rPr lang="ja-JP" altLang="en-US" b="1" kern="0" dirty="0">
                <a:solidFill>
                  <a:srgbClr val="2669AC"/>
                </a:solidFill>
                <a:latin typeface="Noto Sans JP" panose="020B0200000000000000" pitchFamily="50" charset="-128"/>
                <a:ea typeface="Noto Sans JP" panose="020B0200000000000000" pitchFamily="50" charset="-128"/>
              </a:rPr>
              <a:t>へ強制遷移 </a:t>
            </a:r>
          </a:p>
        </p:txBody>
      </p:sp>
      <p:sp>
        <p:nvSpPr>
          <p:cNvPr id="11" name="正方形/長方形 10">
            <a:extLst>
              <a:ext uri="{FF2B5EF4-FFF2-40B4-BE49-F238E27FC236}">
                <a16:creationId xmlns:a16="http://schemas.microsoft.com/office/drawing/2014/main" id="{D16D8D07-BD36-94EA-9872-55B39CD0F4C4}"/>
              </a:ext>
            </a:extLst>
          </p:cNvPr>
          <p:cNvSpPr/>
          <p:nvPr/>
        </p:nvSpPr>
        <p:spPr bwMode="auto">
          <a:xfrm>
            <a:off x="339725" y="1894371"/>
            <a:ext cx="3916427"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4" name="テキスト プレースホルダー 2">
            <a:extLst>
              <a:ext uri="{FF2B5EF4-FFF2-40B4-BE49-F238E27FC236}">
                <a16:creationId xmlns:a16="http://schemas.microsoft.com/office/drawing/2014/main" id="{98FE2648-F878-BE15-113C-919F2F2B557F}"/>
              </a:ext>
            </a:extLst>
          </p:cNvPr>
          <p:cNvSpPr txBox="1">
            <a:spLocks/>
          </p:cNvSpPr>
          <p:nvPr/>
        </p:nvSpPr>
        <p:spPr>
          <a:xfrm>
            <a:off x="339725" y="1973054"/>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① 別チームの</a:t>
            </a:r>
            <a:r>
              <a:rPr lang="en-US" altLang="ja-JP" b="1" kern="0" dirty="0">
                <a:solidFill>
                  <a:srgbClr val="2669AC"/>
                </a:solidFill>
                <a:latin typeface="Noto Sans JP" panose="020B0200000000000000" pitchFamily="50" charset="-128"/>
                <a:ea typeface="Noto Sans JP" panose="020B0200000000000000" pitchFamily="50" charset="-128"/>
              </a:rPr>
              <a:t>TOP</a:t>
            </a:r>
            <a:r>
              <a:rPr lang="ja-JP" altLang="en-US" b="1" kern="0" dirty="0">
                <a:solidFill>
                  <a:srgbClr val="2669AC"/>
                </a:solidFill>
                <a:latin typeface="Noto Sans JP" panose="020B0200000000000000" pitchFamily="50" charset="-128"/>
                <a:ea typeface="Noto Sans JP" panose="020B0200000000000000" pitchFamily="50" charset="-128"/>
              </a:rPr>
              <a:t>へ遷移</a:t>
            </a:r>
          </a:p>
        </p:txBody>
      </p:sp>
      <p:sp>
        <p:nvSpPr>
          <p:cNvPr id="7" name="正方形/長方形 6">
            <a:extLst>
              <a:ext uri="{FF2B5EF4-FFF2-40B4-BE49-F238E27FC236}">
                <a16:creationId xmlns:a16="http://schemas.microsoft.com/office/drawing/2014/main" id="{52C54F47-62DC-2132-4497-B0B533629893}"/>
              </a:ext>
            </a:extLst>
          </p:cNvPr>
          <p:cNvSpPr/>
          <p:nvPr/>
        </p:nvSpPr>
        <p:spPr bwMode="auto">
          <a:xfrm>
            <a:off x="6472945" y="3503321"/>
            <a:ext cx="1036320" cy="276186"/>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pic>
        <p:nvPicPr>
          <p:cNvPr id="26" name="図 2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2EAA4A84-E977-9BB1-42D1-D8846944C4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31193" y="2082362"/>
            <a:ext cx="974029" cy="1883481"/>
          </a:xfrm>
          <a:prstGeom prst="rect">
            <a:avLst/>
          </a:prstGeom>
        </p:spPr>
      </p:pic>
      <p:pic>
        <p:nvPicPr>
          <p:cNvPr id="36" name="図 35"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1B661A68-F65F-7A5D-B4BD-72F5FBF3EDE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36168" y="4741327"/>
            <a:ext cx="926398" cy="1667041"/>
          </a:xfrm>
          <a:prstGeom prst="rect">
            <a:avLst/>
          </a:prstGeom>
        </p:spPr>
      </p:pic>
      <p:sp>
        <p:nvSpPr>
          <p:cNvPr id="44" name="正方形/長方形 43">
            <a:extLst>
              <a:ext uri="{FF2B5EF4-FFF2-40B4-BE49-F238E27FC236}">
                <a16:creationId xmlns:a16="http://schemas.microsoft.com/office/drawing/2014/main" id="{710463B1-DC13-E2FE-F7DB-8A4A70F7340E}"/>
              </a:ext>
            </a:extLst>
          </p:cNvPr>
          <p:cNvSpPr/>
          <p:nvPr/>
        </p:nvSpPr>
        <p:spPr bwMode="auto">
          <a:xfrm>
            <a:off x="6165078" y="5773244"/>
            <a:ext cx="281084" cy="276186"/>
          </a:xfrm>
          <a:prstGeom prst="rect">
            <a:avLst/>
          </a:prstGeom>
          <a:noFill/>
          <a:ln w="190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52" name="正方形/長方形 51">
            <a:extLst>
              <a:ext uri="{FF2B5EF4-FFF2-40B4-BE49-F238E27FC236}">
                <a16:creationId xmlns:a16="http://schemas.microsoft.com/office/drawing/2014/main" id="{8BF775C4-48DA-3A14-3ABD-1638F3A7EB0C}"/>
              </a:ext>
            </a:extLst>
          </p:cNvPr>
          <p:cNvSpPr/>
          <p:nvPr/>
        </p:nvSpPr>
        <p:spPr bwMode="auto">
          <a:xfrm>
            <a:off x="6532762" y="4727069"/>
            <a:ext cx="1147664" cy="875782"/>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cxnSp>
        <p:nvCxnSpPr>
          <p:cNvPr id="54" name="直線コネクタ 53">
            <a:extLst>
              <a:ext uri="{FF2B5EF4-FFF2-40B4-BE49-F238E27FC236}">
                <a16:creationId xmlns:a16="http://schemas.microsoft.com/office/drawing/2014/main" id="{A7203F29-B538-3697-4A13-3985881F8DCC}"/>
              </a:ext>
            </a:extLst>
          </p:cNvPr>
          <p:cNvCxnSpPr>
            <a:cxnSpLocks/>
          </p:cNvCxnSpPr>
          <p:nvPr/>
        </p:nvCxnSpPr>
        <p:spPr bwMode="auto">
          <a:xfrm flipV="1">
            <a:off x="6189840" y="4852804"/>
            <a:ext cx="329814" cy="917397"/>
          </a:xfrm>
          <a:prstGeom prst="line">
            <a:avLst/>
          </a:prstGeom>
          <a:solidFill>
            <a:srgbClr val="66CCFF"/>
          </a:solidFill>
          <a:ln w="9525" cap="flat" cmpd="sng" algn="ctr">
            <a:solidFill>
              <a:srgbClr val="FF0000"/>
            </a:solidFill>
            <a:prstDash val="sysDash"/>
            <a:round/>
            <a:headEnd type="none" w="med" len="med"/>
            <a:tailEnd type="none" w="med" len="med"/>
          </a:ln>
          <a:effectLst/>
        </p:spPr>
      </p:cxnSp>
      <p:sp>
        <p:nvSpPr>
          <p:cNvPr id="45" name="楕円 44">
            <a:extLst>
              <a:ext uri="{FF2B5EF4-FFF2-40B4-BE49-F238E27FC236}">
                <a16:creationId xmlns:a16="http://schemas.microsoft.com/office/drawing/2014/main" id="{F7B47E93-D262-548D-390E-6FAF2B26A593}"/>
              </a:ext>
            </a:extLst>
          </p:cNvPr>
          <p:cNvSpPr/>
          <p:nvPr/>
        </p:nvSpPr>
        <p:spPr bwMode="auto">
          <a:xfrm>
            <a:off x="6385666" y="4601060"/>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Noto Sans JP" panose="020B0200000000000000" pitchFamily="50" charset="-128"/>
              <a:ea typeface="Noto Sans JP" panose="020B0200000000000000" pitchFamily="50" charset="-128"/>
            </a:endParaRPr>
          </a:p>
        </p:txBody>
      </p:sp>
      <p:sp>
        <p:nvSpPr>
          <p:cNvPr id="46" name="テキスト ボックス 45">
            <a:extLst>
              <a:ext uri="{FF2B5EF4-FFF2-40B4-BE49-F238E27FC236}">
                <a16:creationId xmlns:a16="http://schemas.microsoft.com/office/drawing/2014/main" id="{67E709D4-761A-3953-1D0C-D9641B5FF9BD}"/>
              </a:ext>
            </a:extLst>
          </p:cNvPr>
          <p:cNvSpPr txBox="1"/>
          <p:nvPr/>
        </p:nvSpPr>
        <p:spPr>
          <a:xfrm>
            <a:off x="6382352" y="4610360"/>
            <a:ext cx="324128" cy="276999"/>
          </a:xfrm>
          <a:prstGeom prst="rect">
            <a:avLst/>
          </a:prstGeom>
          <a:noFill/>
        </p:spPr>
        <p:txBody>
          <a:bodyPr wrap="square" rtlCol="0">
            <a:spAutoFit/>
          </a:bodyPr>
          <a:lstStyle/>
          <a:p>
            <a:pPr fontAlgn="auto">
              <a:spcBef>
                <a:spcPts val="0"/>
              </a:spcBef>
              <a:spcAft>
                <a:spcPts val="0"/>
              </a:spcAft>
            </a:pPr>
            <a:r>
              <a:rPr lang="en-US" altLang="ja-JP" sz="1200" b="1" dirty="0">
                <a:latin typeface="Noto Sans JP" panose="020B0200000000000000" pitchFamily="50" charset="-128"/>
                <a:ea typeface="Noto Sans JP" panose="020B0200000000000000" pitchFamily="50" charset="-128"/>
              </a:rPr>
              <a:t>2</a:t>
            </a:r>
            <a:endParaRPr kumimoji="1" lang="ja-JP" altLang="en-US" sz="1200" b="1" dirty="0">
              <a:latin typeface="Noto Sans JP" panose="020B0200000000000000" pitchFamily="50" charset="-128"/>
              <a:ea typeface="Noto Sans JP" panose="020B0200000000000000" pitchFamily="50" charset="-128"/>
            </a:endParaRPr>
          </a:p>
        </p:txBody>
      </p:sp>
      <p:cxnSp>
        <p:nvCxnSpPr>
          <p:cNvPr id="60" name="直線コネクタ 59">
            <a:extLst>
              <a:ext uri="{FF2B5EF4-FFF2-40B4-BE49-F238E27FC236}">
                <a16:creationId xmlns:a16="http://schemas.microsoft.com/office/drawing/2014/main" id="{16C4E6ED-F7E4-A651-6F22-67BCCFDB9684}"/>
              </a:ext>
            </a:extLst>
          </p:cNvPr>
          <p:cNvCxnSpPr>
            <a:cxnSpLocks/>
          </p:cNvCxnSpPr>
          <p:nvPr/>
        </p:nvCxnSpPr>
        <p:spPr bwMode="auto">
          <a:xfrm flipV="1">
            <a:off x="6476961" y="5613215"/>
            <a:ext cx="1227922" cy="418443"/>
          </a:xfrm>
          <a:prstGeom prst="line">
            <a:avLst/>
          </a:prstGeom>
          <a:solidFill>
            <a:srgbClr val="66CCFF"/>
          </a:solidFill>
          <a:ln w="9525" cap="flat" cmpd="sng" algn="ctr">
            <a:solidFill>
              <a:srgbClr val="FF0000"/>
            </a:solidFill>
            <a:prstDash val="sysDash"/>
            <a:round/>
            <a:headEnd type="none" w="med" len="med"/>
            <a:tailEnd type="none" w="med" len="med"/>
          </a:ln>
          <a:effectLst/>
        </p:spPr>
      </p:cxnSp>
      <p:pic>
        <p:nvPicPr>
          <p:cNvPr id="64" name="図 63"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AD68DB89-6AF5-11D2-DB45-648CD527BE6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69167" y="4666114"/>
            <a:ext cx="974030" cy="1752753"/>
          </a:xfrm>
          <a:prstGeom prst="rect">
            <a:avLst/>
          </a:prstGeom>
        </p:spPr>
      </p:pic>
      <p:sp>
        <p:nvSpPr>
          <p:cNvPr id="69" name="楕円 68">
            <a:extLst>
              <a:ext uri="{FF2B5EF4-FFF2-40B4-BE49-F238E27FC236}">
                <a16:creationId xmlns:a16="http://schemas.microsoft.com/office/drawing/2014/main" id="{F468E1A2-F1F0-4587-C9C2-0C5B0B6F205A}"/>
              </a:ext>
            </a:extLst>
          </p:cNvPr>
          <p:cNvSpPr/>
          <p:nvPr/>
        </p:nvSpPr>
        <p:spPr bwMode="auto">
          <a:xfrm>
            <a:off x="6306294" y="3317245"/>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Noto Sans JP" panose="020B0200000000000000" pitchFamily="50" charset="-128"/>
              <a:ea typeface="Noto Sans JP" panose="020B0200000000000000" pitchFamily="50" charset="-128"/>
            </a:endParaRPr>
          </a:p>
        </p:txBody>
      </p:sp>
      <p:sp>
        <p:nvSpPr>
          <p:cNvPr id="71" name="テキスト ボックス 70">
            <a:extLst>
              <a:ext uri="{FF2B5EF4-FFF2-40B4-BE49-F238E27FC236}">
                <a16:creationId xmlns:a16="http://schemas.microsoft.com/office/drawing/2014/main" id="{E36A107E-34DE-7339-5498-7823AFE12C3B}"/>
              </a:ext>
            </a:extLst>
          </p:cNvPr>
          <p:cNvSpPr txBox="1"/>
          <p:nvPr/>
        </p:nvSpPr>
        <p:spPr>
          <a:xfrm>
            <a:off x="6305620" y="3342599"/>
            <a:ext cx="324128" cy="276999"/>
          </a:xfrm>
          <a:prstGeom prst="rect">
            <a:avLst/>
          </a:prstGeom>
          <a:noFill/>
        </p:spPr>
        <p:txBody>
          <a:bodyPr wrap="square" rtlCol="0">
            <a:spAutoFit/>
          </a:bodyPr>
          <a:lstStyle/>
          <a:p>
            <a:pPr fontAlgn="auto">
              <a:spcBef>
                <a:spcPts val="0"/>
              </a:spcBef>
              <a:spcAft>
                <a:spcPts val="0"/>
              </a:spcAft>
            </a:pPr>
            <a:r>
              <a:rPr kumimoji="1" lang="en-US" altLang="ja-JP" sz="1200" b="1" dirty="0">
                <a:latin typeface="Noto Sans JP" panose="020B0200000000000000" pitchFamily="50" charset="-128"/>
                <a:ea typeface="Noto Sans JP" panose="020B0200000000000000" pitchFamily="50" charset="-128"/>
              </a:rPr>
              <a:t>1</a:t>
            </a:r>
            <a:endParaRPr kumimoji="1" lang="ja-JP" altLang="en-US" sz="1200" b="1" dirty="0">
              <a:latin typeface="Noto Sans JP" panose="020B0200000000000000" pitchFamily="50" charset="-128"/>
              <a:ea typeface="Noto Sans JP" panose="020B0200000000000000" pitchFamily="50" charset="-128"/>
            </a:endParaRPr>
          </a:p>
        </p:txBody>
      </p:sp>
      <p:sp>
        <p:nvSpPr>
          <p:cNvPr id="72" name="テキスト ボックス 71">
            <a:extLst>
              <a:ext uri="{FF2B5EF4-FFF2-40B4-BE49-F238E27FC236}">
                <a16:creationId xmlns:a16="http://schemas.microsoft.com/office/drawing/2014/main" id="{F88EA33F-7823-A988-72D5-341C220C13F2}"/>
              </a:ext>
            </a:extLst>
          </p:cNvPr>
          <p:cNvSpPr txBox="1"/>
          <p:nvPr/>
        </p:nvSpPr>
        <p:spPr>
          <a:xfrm>
            <a:off x="339726" y="2477343"/>
            <a:ext cx="3916427" cy="1569660"/>
          </a:xfrm>
          <a:prstGeom prst="rect">
            <a:avLst/>
          </a:prstGeom>
          <a:noFill/>
        </p:spPr>
        <p:txBody>
          <a:bodyPr wrap="square">
            <a:spAutoFit/>
          </a:bodyPr>
          <a:lstStyle/>
          <a:p>
            <a:r>
              <a:rPr kumimoji="1" lang="ja-JP" altLang="en-US" sz="1200" dirty="0">
                <a:latin typeface="Noto Sans JP" panose="020B0200000000000000" pitchFamily="50" charset="-128"/>
                <a:ea typeface="Noto Sans JP" panose="020B0200000000000000" pitchFamily="50" charset="-128"/>
              </a:rPr>
              <a:t>ベガルタ仙台の試合一覧から、座席選択画面へ入ってきた場合、「クラブトップへ戻る」をクリックすると、</a:t>
            </a:r>
            <a:br>
              <a:rPr kumimoji="1" lang="en-US" altLang="ja-JP" sz="1200" dirty="0">
                <a:latin typeface="Noto Sans JP" panose="020B0200000000000000" pitchFamily="50" charset="-128"/>
                <a:ea typeface="Noto Sans JP" panose="020B0200000000000000" pitchFamily="50" charset="-128"/>
              </a:rPr>
            </a:br>
            <a:r>
              <a:rPr lang="en-US" altLang="ja-JP" sz="1200" dirty="0">
                <a:latin typeface="Noto Sans JP" panose="020B0200000000000000" pitchFamily="50" charset="-128"/>
                <a:ea typeface="Noto Sans JP" panose="020B0200000000000000" pitchFamily="50" charset="-128"/>
              </a:rPr>
              <a:t>HOME</a:t>
            </a:r>
            <a:r>
              <a:rPr lang="ja-JP" altLang="en-US" sz="1200" dirty="0">
                <a:latin typeface="Noto Sans JP" panose="020B0200000000000000" pitchFamily="50" charset="-128"/>
                <a:ea typeface="Noto Sans JP" panose="020B0200000000000000" pitchFamily="50" charset="-128"/>
              </a:rPr>
              <a:t>チーム（栃木</a:t>
            </a:r>
            <a:r>
              <a:rPr lang="en-US" altLang="ja-JP" sz="1200" dirty="0">
                <a:latin typeface="Noto Sans JP" panose="020B0200000000000000" pitchFamily="50" charset="-128"/>
                <a:ea typeface="Noto Sans JP" panose="020B0200000000000000" pitchFamily="50" charset="-128"/>
              </a:rPr>
              <a:t>SC</a:t>
            </a:r>
            <a:r>
              <a:rPr lang="ja-JP" altLang="en-US" sz="1200" dirty="0">
                <a:latin typeface="Noto Sans JP" panose="020B0200000000000000" pitchFamily="50" charset="-128"/>
                <a:ea typeface="Noto Sans JP" panose="020B0200000000000000" pitchFamily="50" charset="-128"/>
              </a:rPr>
              <a:t>）の試合一覧へ戻ってしまう。</a:t>
            </a:r>
            <a:br>
              <a:rPr lang="en-US" altLang="ja-JP" sz="1200" dirty="0">
                <a:latin typeface="Noto Sans JP" panose="020B0200000000000000" pitchFamily="50" charset="-128"/>
                <a:ea typeface="Noto Sans JP" panose="020B0200000000000000" pitchFamily="50" charset="-128"/>
              </a:rPr>
            </a:br>
            <a:r>
              <a:rPr lang="ja-JP" altLang="en-US" sz="1200" dirty="0">
                <a:latin typeface="Noto Sans JP" panose="020B0200000000000000" pitchFamily="50" charset="-128"/>
                <a:ea typeface="Noto Sans JP" panose="020B0200000000000000" pitchFamily="50" charset="-128"/>
              </a:rPr>
              <a:t>選択途中に、他の試合へ変更したい場合、</a:t>
            </a:r>
            <a:r>
              <a:rPr lang="ja-JP" altLang="en-US" sz="1200" b="1" dirty="0">
                <a:latin typeface="Noto Sans JP" panose="020B0200000000000000" pitchFamily="50" charset="-128"/>
                <a:ea typeface="Noto Sans JP" panose="020B0200000000000000" pitchFamily="50" charset="-128"/>
              </a:rPr>
              <a:t>ユーザーの想定（ベガルタ仙台試合一覧）とは異なる遷移をする</a:t>
            </a:r>
            <a:r>
              <a:rPr lang="ja-JP" altLang="en-US" sz="1200" dirty="0">
                <a:latin typeface="Noto Sans JP" panose="020B0200000000000000" pitchFamily="50" charset="-128"/>
                <a:ea typeface="Noto Sans JP" panose="020B0200000000000000" pitchFamily="50" charset="-128"/>
              </a:rPr>
              <a:t>ため、ユーザーを困らせてしまう。</a:t>
            </a:r>
            <a:br>
              <a:rPr lang="en-US" altLang="ja-JP" sz="1200" dirty="0">
                <a:latin typeface="Noto Sans JP" panose="020B0200000000000000" pitchFamily="50" charset="-128"/>
                <a:ea typeface="Noto Sans JP" panose="020B0200000000000000" pitchFamily="50" charset="-128"/>
              </a:rPr>
            </a:br>
            <a:r>
              <a:rPr lang="ja-JP" altLang="en-US" sz="1200" dirty="0">
                <a:latin typeface="Noto Sans JP" panose="020B0200000000000000" pitchFamily="50" charset="-128"/>
                <a:ea typeface="Noto Sans JP" panose="020B0200000000000000" pitchFamily="50" charset="-128"/>
              </a:rPr>
              <a:t>最悪の場合、サイトトップから検索のやり直しとなってしまう。</a:t>
            </a:r>
            <a:endParaRPr kumimoji="1" lang="en-US" altLang="ja-JP" sz="1200" dirty="0">
              <a:latin typeface="Noto Sans JP" panose="020B0200000000000000" pitchFamily="50" charset="-128"/>
              <a:ea typeface="Noto Sans JP" panose="020B0200000000000000" pitchFamily="50" charset="-128"/>
            </a:endParaRPr>
          </a:p>
        </p:txBody>
      </p:sp>
      <p:sp>
        <p:nvSpPr>
          <p:cNvPr id="79" name="テキスト ボックス 78">
            <a:extLst>
              <a:ext uri="{FF2B5EF4-FFF2-40B4-BE49-F238E27FC236}">
                <a16:creationId xmlns:a16="http://schemas.microsoft.com/office/drawing/2014/main" id="{2081939B-1660-059B-A1CF-6EC220A58237}"/>
              </a:ext>
            </a:extLst>
          </p:cNvPr>
          <p:cNvSpPr txBox="1"/>
          <p:nvPr/>
        </p:nvSpPr>
        <p:spPr>
          <a:xfrm>
            <a:off x="6330832" y="1671949"/>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Noto Sans JP" panose="020B0200000000000000" pitchFamily="50" charset="-128"/>
                <a:ea typeface="Noto Sans JP" panose="020B0200000000000000" pitchFamily="50" charset="-128"/>
              </a:rPr>
              <a:t>座席選択画面</a:t>
            </a:r>
          </a:p>
        </p:txBody>
      </p:sp>
      <p:sp>
        <p:nvSpPr>
          <p:cNvPr id="81" name="テキスト ボックス 80">
            <a:extLst>
              <a:ext uri="{FF2B5EF4-FFF2-40B4-BE49-F238E27FC236}">
                <a16:creationId xmlns:a16="http://schemas.microsoft.com/office/drawing/2014/main" id="{962DBCCF-CA92-290D-118D-D7016F34E6A6}"/>
              </a:ext>
            </a:extLst>
          </p:cNvPr>
          <p:cNvSpPr txBox="1"/>
          <p:nvPr/>
        </p:nvSpPr>
        <p:spPr>
          <a:xfrm>
            <a:off x="8187206" y="1663923"/>
            <a:ext cx="1262005" cy="346234"/>
          </a:xfrm>
          <a:prstGeom prst="flowChartTerminator">
            <a:avLst/>
          </a:prstGeom>
          <a:solidFill>
            <a:schemeClr val="bg1"/>
          </a:solidFill>
          <a:ln w="19050">
            <a:solidFill>
              <a:schemeClr val="tx2"/>
            </a:solidFill>
          </a:ln>
        </p:spPr>
        <p:txBody>
          <a:bodyPr wrap="square" rtlCol="0" anchor="ctr">
            <a:spAutoFit/>
          </a:bodyPr>
          <a:lstStyle/>
          <a:p>
            <a:pPr algn="ctr" fontAlgn="auto">
              <a:spcBef>
                <a:spcPts val="0"/>
              </a:spcBef>
              <a:spcAft>
                <a:spcPts val="0"/>
              </a:spcAft>
            </a:pPr>
            <a:r>
              <a:rPr kumimoji="1" lang="ja-JP" altLang="en-US" b="1" dirty="0">
                <a:solidFill>
                  <a:schemeClr val="tx2"/>
                </a:solidFill>
                <a:latin typeface="Noto Sans JP" panose="020B0200000000000000" pitchFamily="50" charset="-128"/>
                <a:ea typeface="Noto Sans JP" panose="020B0200000000000000" pitchFamily="50" charset="-128"/>
              </a:rPr>
              <a:t>遷移後</a:t>
            </a:r>
          </a:p>
        </p:txBody>
      </p:sp>
      <p:sp>
        <p:nvSpPr>
          <p:cNvPr id="84" name="正方形/長方形 83">
            <a:extLst>
              <a:ext uri="{FF2B5EF4-FFF2-40B4-BE49-F238E27FC236}">
                <a16:creationId xmlns:a16="http://schemas.microsoft.com/office/drawing/2014/main" id="{198A7800-767D-CBC2-DB22-D6883DBDC08E}"/>
              </a:ext>
            </a:extLst>
          </p:cNvPr>
          <p:cNvSpPr/>
          <p:nvPr/>
        </p:nvSpPr>
        <p:spPr bwMode="auto">
          <a:xfrm>
            <a:off x="5323251" y="4389115"/>
            <a:ext cx="4236720" cy="2192260"/>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85" name="テキスト ボックス 84">
            <a:extLst>
              <a:ext uri="{FF2B5EF4-FFF2-40B4-BE49-F238E27FC236}">
                <a16:creationId xmlns:a16="http://schemas.microsoft.com/office/drawing/2014/main" id="{D32C5C2C-3DFA-B75C-AEDD-EDBF075606A1}"/>
              </a:ext>
            </a:extLst>
          </p:cNvPr>
          <p:cNvSpPr txBox="1"/>
          <p:nvPr/>
        </p:nvSpPr>
        <p:spPr>
          <a:xfrm>
            <a:off x="5708116" y="4161459"/>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Noto Sans JP" panose="020B0200000000000000" pitchFamily="50" charset="-128"/>
                <a:ea typeface="Noto Sans JP" panose="020B0200000000000000" pitchFamily="50" charset="-128"/>
              </a:rPr>
              <a:t>座席選択画面</a:t>
            </a:r>
          </a:p>
        </p:txBody>
      </p:sp>
      <p:sp>
        <p:nvSpPr>
          <p:cNvPr id="86" name="テキスト ボックス 85">
            <a:extLst>
              <a:ext uri="{FF2B5EF4-FFF2-40B4-BE49-F238E27FC236}">
                <a16:creationId xmlns:a16="http://schemas.microsoft.com/office/drawing/2014/main" id="{AB0A1DB9-E544-5416-5D28-940F6E1126E3}"/>
              </a:ext>
            </a:extLst>
          </p:cNvPr>
          <p:cNvSpPr txBox="1"/>
          <p:nvPr/>
        </p:nvSpPr>
        <p:spPr>
          <a:xfrm>
            <a:off x="7914280" y="4161459"/>
            <a:ext cx="1262005" cy="346234"/>
          </a:xfrm>
          <a:prstGeom prst="flowChartTerminator">
            <a:avLst/>
          </a:prstGeom>
          <a:solidFill>
            <a:schemeClr val="bg1"/>
          </a:solidFill>
          <a:ln w="19050">
            <a:solidFill>
              <a:schemeClr val="tx2"/>
            </a:solidFill>
          </a:ln>
        </p:spPr>
        <p:txBody>
          <a:bodyPr wrap="square" rtlCol="0" anchor="ctr">
            <a:spAutoFit/>
          </a:bodyPr>
          <a:lstStyle/>
          <a:p>
            <a:pPr algn="ctr" fontAlgn="auto">
              <a:spcBef>
                <a:spcPts val="0"/>
              </a:spcBef>
              <a:spcAft>
                <a:spcPts val="0"/>
              </a:spcAft>
            </a:pPr>
            <a:r>
              <a:rPr kumimoji="1" lang="ja-JP" altLang="en-US" b="1" dirty="0">
                <a:solidFill>
                  <a:schemeClr val="tx2"/>
                </a:solidFill>
                <a:latin typeface="Noto Sans JP" panose="020B0200000000000000" pitchFamily="50" charset="-128"/>
                <a:ea typeface="Noto Sans JP" panose="020B0200000000000000" pitchFamily="50" charset="-128"/>
              </a:rPr>
              <a:t>遷移後</a:t>
            </a:r>
          </a:p>
        </p:txBody>
      </p:sp>
      <p:sp>
        <p:nvSpPr>
          <p:cNvPr id="89" name="正方形/長方形 88">
            <a:extLst>
              <a:ext uri="{FF2B5EF4-FFF2-40B4-BE49-F238E27FC236}">
                <a16:creationId xmlns:a16="http://schemas.microsoft.com/office/drawing/2014/main" id="{CEF18A03-F4D0-B036-E816-8A537423F515}"/>
              </a:ext>
            </a:extLst>
          </p:cNvPr>
          <p:cNvSpPr/>
          <p:nvPr/>
        </p:nvSpPr>
        <p:spPr bwMode="auto">
          <a:xfrm>
            <a:off x="7163486" y="5011759"/>
            <a:ext cx="388041" cy="276186"/>
          </a:xfrm>
          <a:prstGeom prst="rect">
            <a:avLst/>
          </a:prstGeom>
          <a:noFill/>
          <a:ln w="190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93" name="テキスト ボックス 92">
            <a:extLst>
              <a:ext uri="{FF2B5EF4-FFF2-40B4-BE49-F238E27FC236}">
                <a16:creationId xmlns:a16="http://schemas.microsoft.com/office/drawing/2014/main" id="{7DF4C841-11A8-E22E-E598-CA25461039B3}"/>
              </a:ext>
            </a:extLst>
          </p:cNvPr>
          <p:cNvSpPr txBox="1"/>
          <p:nvPr/>
        </p:nvSpPr>
        <p:spPr>
          <a:xfrm>
            <a:off x="4474458" y="1695365"/>
            <a:ext cx="1262005" cy="346234"/>
          </a:xfrm>
          <a:prstGeom prst="flowChartTerminator">
            <a:avLst/>
          </a:prstGeom>
          <a:solidFill>
            <a:schemeClr val="bg1"/>
          </a:solidFill>
          <a:ln w="19050">
            <a:solidFill>
              <a:schemeClr val="tx2"/>
            </a:solidFill>
          </a:ln>
        </p:spPr>
        <p:txBody>
          <a:bodyPr wrap="square" rtlCol="0" anchor="ctr">
            <a:spAutoFit/>
          </a:bodyPr>
          <a:lstStyle/>
          <a:p>
            <a:pPr algn="ctr" fontAlgn="auto">
              <a:spcBef>
                <a:spcPts val="0"/>
              </a:spcBef>
              <a:spcAft>
                <a:spcPts val="0"/>
              </a:spcAft>
            </a:pPr>
            <a:r>
              <a:rPr lang="ja-JP" altLang="en-US" b="1" dirty="0">
                <a:solidFill>
                  <a:schemeClr val="tx2"/>
                </a:solidFill>
                <a:latin typeface="Noto Sans JP" panose="020B0200000000000000" pitchFamily="50" charset="-128"/>
                <a:ea typeface="Noto Sans JP" panose="020B0200000000000000" pitchFamily="50" charset="-128"/>
              </a:rPr>
              <a:t>仙台を選択</a:t>
            </a:r>
            <a:endParaRPr kumimoji="1" lang="ja-JP" altLang="en-US" b="1" dirty="0">
              <a:solidFill>
                <a:schemeClr val="tx2"/>
              </a:solidFill>
              <a:latin typeface="Noto Sans JP" panose="020B0200000000000000" pitchFamily="50" charset="-128"/>
              <a:ea typeface="Noto Sans JP" panose="020B0200000000000000" pitchFamily="50" charset="-128"/>
            </a:endParaRPr>
          </a:p>
        </p:txBody>
      </p:sp>
      <p:pic>
        <p:nvPicPr>
          <p:cNvPr id="94" name="図 93"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4E16F057-ECEF-088E-C3A4-79318E1BE6F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18445" y="2105624"/>
            <a:ext cx="974030" cy="1752753"/>
          </a:xfrm>
          <a:prstGeom prst="rect">
            <a:avLst/>
          </a:prstGeom>
        </p:spPr>
      </p:pic>
      <p:sp>
        <p:nvSpPr>
          <p:cNvPr id="95" name="楕円 94">
            <a:extLst>
              <a:ext uri="{FF2B5EF4-FFF2-40B4-BE49-F238E27FC236}">
                <a16:creationId xmlns:a16="http://schemas.microsoft.com/office/drawing/2014/main" id="{DD95D850-24AA-BFF0-0E64-BB8693E4A901}"/>
              </a:ext>
            </a:extLst>
          </p:cNvPr>
          <p:cNvSpPr/>
          <p:nvPr/>
        </p:nvSpPr>
        <p:spPr bwMode="auto">
          <a:xfrm>
            <a:off x="6035844" y="2820156"/>
            <a:ext cx="410318" cy="410318"/>
          </a:xfrm>
          <a:prstGeom prst="ellipse">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cxnSp>
        <p:nvCxnSpPr>
          <p:cNvPr id="96" name="直線矢印コネクタ 95">
            <a:extLst>
              <a:ext uri="{FF2B5EF4-FFF2-40B4-BE49-F238E27FC236}">
                <a16:creationId xmlns:a16="http://schemas.microsoft.com/office/drawing/2014/main" id="{8E097105-9D21-A81E-0863-CEB76DB54D7A}"/>
              </a:ext>
            </a:extLst>
          </p:cNvPr>
          <p:cNvCxnSpPr>
            <a:cxnSpLocks/>
          </p:cNvCxnSpPr>
          <p:nvPr/>
        </p:nvCxnSpPr>
        <p:spPr bwMode="auto">
          <a:xfrm>
            <a:off x="6121336" y="3025315"/>
            <a:ext cx="271293" cy="0"/>
          </a:xfrm>
          <a:prstGeom prst="straightConnector1">
            <a:avLst/>
          </a:prstGeom>
          <a:solidFill>
            <a:srgbClr val="66CCFF"/>
          </a:solidFill>
          <a:ln w="57150" cap="flat" cmpd="sng" algn="ctr">
            <a:solidFill>
              <a:schemeClr val="bg1"/>
            </a:solidFill>
            <a:prstDash val="solid"/>
            <a:round/>
            <a:headEnd type="none" w="med" len="med"/>
            <a:tailEnd type="triangle"/>
          </a:ln>
          <a:effectLst/>
        </p:spPr>
      </p:cxnSp>
      <p:sp>
        <p:nvSpPr>
          <p:cNvPr id="98" name="楕円 97">
            <a:extLst>
              <a:ext uri="{FF2B5EF4-FFF2-40B4-BE49-F238E27FC236}">
                <a16:creationId xmlns:a16="http://schemas.microsoft.com/office/drawing/2014/main" id="{F2755796-7136-7905-F8BF-CA6495832D9C}"/>
              </a:ext>
            </a:extLst>
          </p:cNvPr>
          <p:cNvSpPr/>
          <p:nvPr/>
        </p:nvSpPr>
        <p:spPr bwMode="auto">
          <a:xfrm>
            <a:off x="4783772" y="3238706"/>
            <a:ext cx="281084" cy="28108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Noto Sans JP" panose="020B0200000000000000" pitchFamily="50" charset="-128"/>
              <a:ea typeface="Noto Sans JP" panose="020B0200000000000000" pitchFamily="50" charset="-128"/>
            </a:endParaRPr>
          </a:p>
        </p:txBody>
      </p:sp>
      <p:sp>
        <p:nvSpPr>
          <p:cNvPr id="99" name="楕円 98">
            <a:extLst>
              <a:ext uri="{FF2B5EF4-FFF2-40B4-BE49-F238E27FC236}">
                <a16:creationId xmlns:a16="http://schemas.microsoft.com/office/drawing/2014/main" id="{CD3862F9-EEFC-84A0-34A7-45D2735F55C4}"/>
              </a:ext>
            </a:extLst>
          </p:cNvPr>
          <p:cNvSpPr/>
          <p:nvPr/>
        </p:nvSpPr>
        <p:spPr bwMode="auto">
          <a:xfrm>
            <a:off x="5848101" y="2971310"/>
            <a:ext cx="144313" cy="144313"/>
          </a:xfrm>
          <a:prstGeom prst="ellipse">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00" name="楕円 99">
            <a:extLst>
              <a:ext uri="{FF2B5EF4-FFF2-40B4-BE49-F238E27FC236}">
                <a16:creationId xmlns:a16="http://schemas.microsoft.com/office/drawing/2014/main" id="{14556709-B31E-6C6E-8842-4E96B410DD5F}"/>
              </a:ext>
            </a:extLst>
          </p:cNvPr>
          <p:cNvSpPr/>
          <p:nvPr/>
        </p:nvSpPr>
        <p:spPr bwMode="auto">
          <a:xfrm>
            <a:off x="5677967" y="2991956"/>
            <a:ext cx="94186" cy="94186"/>
          </a:xfrm>
          <a:prstGeom prst="ellipse">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01" name="楕円 100">
            <a:extLst>
              <a:ext uri="{FF2B5EF4-FFF2-40B4-BE49-F238E27FC236}">
                <a16:creationId xmlns:a16="http://schemas.microsoft.com/office/drawing/2014/main" id="{DA8716CE-F201-0F35-C1DF-F33A066E917A}"/>
              </a:ext>
            </a:extLst>
          </p:cNvPr>
          <p:cNvSpPr/>
          <p:nvPr/>
        </p:nvSpPr>
        <p:spPr bwMode="auto">
          <a:xfrm>
            <a:off x="5973752" y="1808936"/>
            <a:ext cx="144313" cy="144313"/>
          </a:xfrm>
          <a:prstGeom prst="ellipse">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02" name="テキスト ボックス 101">
            <a:extLst>
              <a:ext uri="{FF2B5EF4-FFF2-40B4-BE49-F238E27FC236}">
                <a16:creationId xmlns:a16="http://schemas.microsoft.com/office/drawing/2014/main" id="{81F112FD-1467-1896-FB70-5596467B63ED}"/>
              </a:ext>
            </a:extLst>
          </p:cNvPr>
          <p:cNvSpPr txBox="1"/>
          <p:nvPr/>
        </p:nvSpPr>
        <p:spPr>
          <a:xfrm>
            <a:off x="5713648" y="1960867"/>
            <a:ext cx="700755" cy="246221"/>
          </a:xfrm>
          <a:prstGeom prst="rect">
            <a:avLst/>
          </a:prstGeom>
          <a:noFill/>
        </p:spPr>
        <p:txBody>
          <a:bodyPr wrap="square">
            <a:spAutoFit/>
          </a:bodyPr>
          <a:lstStyle/>
          <a:p>
            <a:r>
              <a:rPr lang="ja-JP" altLang="en-US" dirty="0">
                <a:latin typeface="Noto Sans JP" panose="020B0200000000000000" pitchFamily="50" charset="-128"/>
                <a:ea typeface="Noto Sans JP" panose="020B0200000000000000" pitchFamily="50" charset="-128"/>
              </a:rPr>
              <a:t>試合選択</a:t>
            </a:r>
            <a:endParaRPr kumimoji="1" lang="en-US" altLang="ja-JP" dirty="0">
              <a:latin typeface="Noto Sans JP" panose="020B0200000000000000" pitchFamily="50" charset="-128"/>
              <a:ea typeface="Noto Sans JP" panose="020B0200000000000000" pitchFamily="50" charset="-128"/>
            </a:endParaRPr>
          </a:p>
        </p:txBody>
      </p:sp>
      <p:cxnSp>
        <p:nvCxnSpPr>
          <p:cNvPr id="103" name="コネクタ: カギ線 102">
            <a:extLst>
              <a:ext uri="{FF2B5EF4-FFF2-40B4-BE49-F238E27FC236}">
                <a16:creationId xmlns:a16="http://schemas.microsoft.com/office/drawing/2014/main" id="{DAFD71A8-16FE-8284-C013-3A2E40AF0257}"/>
              </a:ext>
            </a:extLst>
          </p:cNvPr>
          <p:cNvCxnSpPr>
            <a:cxnSpLocks/>
            <a:stCxn id="7" idx="3"/>
            <a:endCxn id="81" idx="1"/>
          </p:cNvCxnSpPr>
          <p:nvPr/>
        </p:nvCxnSpPr>
        <p:spPr bwMode="auto">
          <a:xfrm flipV="1">
            <a:off x="7509265" y="1837040"/>
            <a:ext cx="677941" cy="1804374"/>
          </a:xfrm>
          <a:prstGeom prst="bentConnector3">
            <a:avLst>
              <a:gd name="adj1" fmla="val 50000"/>
            </a:avLst>
          </a:prstGeom>
          <a:solidFill>
            <a:srgbClr val="66CCFF"/>
          </a:solidFill>
          <a:ln w="19050" cap="flat" cmpd="sng" algn="ctr">
            <a:solidFill>
              <a:srgbClr val="FF0000"/>
            </a:solidFill>
            <a:prstDash val="solid"/>
            <a:round/>
            <a:headEnd type="none" w="med" len="med"/>
            <a:tailEnd type="triangle"/>
          </a:ln>
          <a:effectLst/>
        </p:spPr>
      </p:cxnSp>
      <p:cxnSp>
        <p:nvCxnSpPr>
          <p:cNvPr id="109" name="コネクタ: カギ線 108">
            <a:extLst>
              <a:ext uri="{FF2B5EF4-FFF2-40B4-BE49-F238E27FC236}">
                <a16:creationId xmlns:a16="http://schemas.microsoft.com/office/drawing/2014/main" id="{F972CEE8-82BD-82F7-CFEF-AB874FD59D75}"/>
              </a:ext>
            </a:extLst>
          </p:cNvPr>
          <p:cNvCxnSpPr>
            <a:cxnSpLocks/>
            <a:stCxn id="89" idx="3"/>
            <a:endCxn id="86" idx="1"/>
          </p:cNvCxnSpPr>
          <p:nvPr/>
        </p:nvCxnSpPr>
        <p:spPr bwMode="auto">
          <a:xfrm flipV="1">
            <a:off x="7551527" y="4334576"/>
            <a:ext cx="362753" cy="815276"/>
          </a:xfrm>
          <a:prstGeom prst="bentConnector3">
            <a:avLst>
              <a:gd name="adj1" fmla="val 60289"/>
            </a:avLst>
          </a:prstGeom>
          <a:solidFill>
            <a:srgbClr val="66CCFF"/>
          </a:solidFill>
          <a:ln w="19050" cap="flat" cmpd="sng" algn="ctr">
            <a:solidFill>
              <a:srgbClr val="FF0000"/>
            </a:solidFill>
            <a:prstDash val="solid"/>
            <a:round/>
            <a:headEnd type="none" w="med" len="med"/>
            <a:tailEnd type="triangle"/>
          </a:ln>
          <a:effectLst/>
        </p:spPr>
      </p:cxnSp>
      <p:sp>
        <p:nvSpPr>
          <p:cNvPr id="15" name="フローチャート: 代替処理 14">
            <a:extLst>
              <a:ext uri="{FF2B5EF4-FFF2-40B4-BE49-F238E27FC236}">
                <a16:creationId xmlns:a16="http://schemas.microsoft.com/office/drawing/2014/main" id="{35BADAE8-1646-0E8A-D8AE-CA0F07E3ADC0}"/>
              </a:ext>
            </a:extLst>
          </p:cNvPr>
          <p:cNvSpPr/>
          <p:nvPr/>
        </p:nvSpPr>
        <p:spPr bwMode="auto">
          <a:xfrm>
            <a:off x="8528435" y="493743"/>
            <a:ext cx="1037839" cy="405534"/>
          </a:xfrm>
          <a:prstGeom prst="flowChartAlternateProcess">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6" name="テキスト ボックス 15">
            <a:extLst>
              <a:ext uri="{FF2B5EF4-FFF2-40B4-BE49-F238E27FC236}">
                <a16:creationId xmlns:a16="http://schemas.microsoft.com/office/drawing/2014/main" id="{FDCF30CC-E06D-37E0-AD33-A2A3D01FF9D5}"/>
              </a:ext>
            </a:extLst>
          </p:cNvPr>
          <p:cNvSpPr txBox="1"/>
          <p:nvPr/>
        </p:nvSpPr>
        <p:spPr>
          <a:xfrm>
            <a:off x="8577102" y="573040"/>
            <a:ext cx="646331" cy="276999"/>
          </a:xfrm>
          <a:prstGeom prst="rect">
            <a:avLst/>
          </a:prstGeom>
          <a:noFill/>
        </p:spPr>
        <p:txBody>
          <a:bodyPr wrap="none" rtlCol="0">
            <a:spAutoFit/>
          </a:bodyPr>
          <a:lstStyle/>
          <a:p>
            <a:pPr fontAlgn="auto">
              <a:spcBef>
                <a:spcPts val="0"/>
              </a:spcBef>
              <a:spcAft>
                <a:spcPts val="0"/>
              </a:spcAft>
            </a:pPr>
            <a:r>
              <a:rPr kumimoji="1" lang="ja-JP" altLang="en-US" sz="1200" b="1" dirty="0">
                <a:solidFill>
                  <a:schemeClr val="bg1"/>
                </a:solidFill>
                <a:latin typeface="Noto Sans JP" panose="020B0200000000000000" pitchFamily="50" charset="-128"/>
                <a:ea typeface="Noto Sans JP" panose="020B0200000000000000" pitchFamily="50" charset="-128"/>
              </a:rPr>
              <a:t>重要度</a:t>
            </a:r>
          </a:p>
        </p:txBody>
      </p:sp>
      <p:sp>
        <p:nvSpPr>
          <p:cNvPr id="17" name="テキスト ボックス 16">
            <a:extLst>
              <a:ext uri="{FF2B5EF4-FFF2-40B4-BE49-F238E27FC236}">
                <a16:creationId xmlns:a16="http://schemas.microsoft.com/office/drawing/2014/main" id="{A4A58752-2B84-CD07-235D-DA258A2DC650}"/>
              </a:ext>
            </a:extLst>
          </p:cNvPr>
          <p:cNvSpPr txBox="1"/>
          <p:nvPr/>
        </p:nvSpPr>
        <p:spPr>
          <a:xfrm>
            <a:off x="9093862" y="509483"/>
            <a:ext cx="441146" cy="400110"/>
          </a:xfrm>
          <a:prstGeom prst="rect">
            <a:avLst/>
          </a:prstGeom>
          <a:noFill/>
          <a:ln>
            <a:noFill/>
          </a:ln>
        </p:spPr>
        <p:txBody>
          <a:bodyPr wrap="square" rtlCol="0">
            <a:spAutoFit/>
          </a:bodyPr>
          <a:lstStyle/>
          <a:p>
            <a:pPr fontAlgn="auto">
              <a:spcBef>
                <a:spcPts val="0"/>
              </a:spcBef>
              <a:spcAft>
                <a:spcPts val="0"/>
              </a:spcAft>
            </a:pPr>
            <a:r>
              <a:rPr lang="ja-JP" altLang="en-US" sz="2000" b="1" dirty="0">
                <a:solidFill>
                  <a:schemeClr val="bg1"/>
                </a:solidFill>
                <a:latin typeface="Noto Sans JP" panose="020B0200000000000000" pitchFamily="50" charset="-128"/>
                <a:ea typeface="Noto Sans JP" panose="020B0200000000000000" pitchFamily="50" charset="-128"/>
              </a:rPr>
              <a:t>高</a:t>
            </a:r>
            <a:endParaRPr kumimoji="1" lang="ja-JP" altLang="en-US" sz="2000" b="1" dirty="0">
              <a:solidFill>
                <a:schemeClr val="bg1"/>
              </a:solidFill>
              <a:latin typeface="Noto Sans JP" panose="020B0200000000000000" pitchFamily="50" charset="-128"/>
              <a:ea typeface="Noto Sans JP" panose="020B0200000000000000" pitchFamily="50" charset="-128"/>
            </a:endParaRPr>
          </a:p>
        </p:txBody>
      </p:sp>
    </p:spTree>
    <p:extLst>
      <p:ext uri="{BB962C8B-B14F-4D97-AF65-F5344CB8AC3E}">
        <p14:creationId xmlns:p14="http://schemas.microsoft.com/office/powerpoint/2010/main" val="65132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22B82-865A-BCCC-0327-1E9DA1C7A79D}"/>
            </a:ext>
          </a:extLst>
        </p:cNvPr>
        <p:cNvGrpSpPr/>
        <p:nvPr/>
      </p:nvGrpSpPr>
      <p:grpSpPr>
        <a:xfrm>
          <a:off x="0" y="0"/>
          <a:ext cx="0" cy="0"/>
          <a:chOff x="0" y="0"/>
          <a:chExt cx="0" cy="0"/>
        </a:xfrm>
      </p:grpSpPr>
      <p:pic>
        <p:nvPicPr>
          <p:cNvPr id="18" name="図 17" descr="グラフィカル ユーザー インターフェイス&#10;&#10;AI によって生成されたコンテンツは間違っている可能性があります。">
            <a:extLst>
              <a:ext uri="{FF2B5EF4-FFF2-40B4-BE49-F238E27FC236}">
                <a16:creationId xmlns:a16="http://schemas.microsoft.com/office/drawing/2014/main" id="{EE18F0E8-B2FD-DF2C-E423-4D16CE3C10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34946" y="4494335"/>
            <a:ext cx="1036754" cy="1865626"/>
          </a:xfrm>
          <a:prstGeom prst="rect">
            <a:avLst/>
          </a:prstGeom>
        </p:spPr>
      </p:pic>
      <p:pic>
        <p:nvPicPr>
          <p:cNvPr id="21" name="図 20" descr="グラフィカル ユーザー インターフェイス&#10;&#10;AI によって生成されたコンテンツは間違っている可能性があります。">
            <a:extLst>
              <a:ext uri="{FF2B5EF4-FFF2-40B4-BE49-F238E27FC236}">
                <a16:creationId xmlns:a16="http://schemas.microsoft.com/office/drawing/2014/main" id="{3B6D9A78-575F-9DE0-740E-C3EF67EF4B63}"/>
              </a:ext>
            </a:extLst>
          </p:cNvPr>
          <p:cNvPicPr>
            <a:picLocks noChangeAspect="1"/>
          </p:cNvPicPr>
          <p:nvPr/>
        </p:nvPicPr>
        <p:blipFill>
          <a:blip r:embed="rId3" cstate="print">
            <a:extLst>
              <a:ext uri="{28A0092B-C50C-407E-A947-70E740481C1C}">
                <a14:useLocalDpi xmlns:a14="http://schemas.microsoft.com/office/drawing/2010/main" val="0"/>
              </a:ext>
            </a:extLst>
          </a:blip>
          <a:srcRect b="11184"/>
          <a:stretch/>
        </p:blipFill>
        <p:spPr>
          <a:xfrm>
            <a:off x="6490198" y="2289207"/>
            <a:ext cx="883409" cy="1883481"/>
          </a:xfrm>
          <a:prstGeom prst="rect">
            <a:avLst/>
          </a:prstGeom>
        </p:spPr>
      </p:pic>
      <p:sp>
        <p:nvSpPr>
          <p:cNvPr id="73" name="正方形/長方形 72">
            <a:extLst>
              <a:ext uri="{FF2B5EF4-FFF2-40B4-BE49-F238E27FC236}">
                <a16:creationId xmlns:a16="http://schemas.microsoft.com/office/drawing/2014/main" id="{83FB8AA8-857A-938B-0C9F-9CF3277F57AB}"/>
              </a:ext>
            </a:extLst>
          </p:cNvPr>
          <p:cNvSpPr/>
          <p:nvPr/>
        </p:nvSpPr>
        <p:spPr bwMode="auto">
          <a:xfrm>
            <a:off x="4357396" y="2086375"/>
            <a:ext cx="5208878" cy="2102407"/>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pic>
        <p:nvPicPr>
          <p:cNvPr id="56" name="図 55" descr="グラフィカル ユーザー インターフェイス, テキスト, アプリケーション, チャットまたはテキスト メッセージ&#10;&#10;AI によって生成されたコンテンツは間違っている可能性があります。">
            <a:extLst>
              <a:ext uri="{FF2B5EF4-FFF2-40B4-BE49-F238E27FC236}">
                <a16:creationId xmlns:a16="http://schemas.microsoft.com/office/drawing/2014/main" id="{D2B9DC24-E876-8D5C-4A8D-8A3E24CE3A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5392" y="4643959"/>
            <a:ext cx="1048494" cy="1126953"/>
          </a:xfrm>
          <a:prstGeom prst="rect">
            <a:avLst/>
          </a:prstGeom>
        </p:spPr>
      </p:pic>
      <p:sp>
        <p:nvSpPr>
          <p:cNvPr id="57" name="正方形/長方形 56">
            <a:extLst>
              <a:ext uri="{FF2B5EF4-FFF2-40B4-BE49-F238E27FC236}">
                <a16:creationId xmlns:a16="http://schemas.microsoft.com/office/drawing/2014/main" id="{247979B6-1559-9A23-567A-C41F5A5B4A6B}"/>
              </a:ext>
            </a:extLst>
          </p:cNvPr>
          <p:cNvSpPr/>
          <p:nvPr/>
        </p:nvSpPr>
        <p:spPr bwMode="auto">
          <a:xfrm>
            <a:off x="6598112" y="5586093"/>
            <a:ext cx="1048494" cy="3852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3" name="テキスト プレースホルダー 12">
            <a:extLst>
              <a:ext uri="{FF2B5EF4-FFF2-40B4-BE49-F238E27FC236}">
                <a16:creationId xmlns:a16="http://schemas.microsoft.com/office/drawing/2014/main" id="{9CBCA8F6-CEEA-4F14-31BC-A575571E6FE2}"/>
              </a:ext>
            </a:extLst>
          </p:cNvPr>
          <p:cNvSpPr>
            <a:spLocks noGrp="1"/>
          </p:cNvSpPr>
          <p:nvPr>
            <p:ph type="body" sz="quarter" idx="14"/>
          </p:nvPr>
        </p:nvSpPr>
        <p:spPr>
          <a:xfrm>
            <a:off x="0" y="466725"/>
            <a:ext cx="9905999" cy="453183"/>
          </a:xfrm>
        </p:spPr>
        <p:txBody>
          <a:bodyPr/>
          <a:lstStyle/>
          <a:p>
            <a:r>
              <a:rPr lang="ja-JP" altLang="en-US" b="1" dirty="0">
                <a:latin typeface="Noto Sans JP" panose="020B0200000000000000" pitchFamily="50" charset="-128"/>
              </a:rPr>
              <a:t>問題</a:t>
            </a:r>
            <a:r>
              <a:rPr lang="en-US" altLang="ja-JP" b="1" dirty="0">
                <a:latin typeface="Noto Sans JP" panose="020B0200000000000000" pitchFamily="50" charset="-128"/>
              </a:rPr>
              <a:t>03</a:t>
            </a:r>
            <a:r>
              <a:rPr lang="ja-JP" altLang="en-US" b="1" dirty="0">
                <a:latin typeface="Noto Sans JP" panose="020B0200000000000000" pitchFamily="50" charset="-128"/>
              </a:rPr>
              <a:t>　ユーザーの期待と異なる遷移</a:t>
            </a:r>
            <a:endParaRPr kumimoji="1" lang="ja-JP" altLang="en-US" b="1" dirty="0">
              <a:latin typeface="Noto Sans JP" panose="020B0200000000000000" pitchFamily="50" charset="-128"/>
            </a:endParaRPr>
          </a:p>
        </p:txBody>
      </p:sp>
      <p:sp>
        <p:nvSpPr>
          <p:cNvPr id="35" name="テキスト プレースホルダー 2">
            <a:extLst>
              <a:ext uri="{FF2B5EF4-FFF2-40B4-BE49-F238E27FC236}">
                <a16:creationId xmlns:a16="http://schemas.microsoft.com/office/drawing/2014/main" id="{717A1AB8-FEB5-110B-FCC0-D0C1C43EF61C}"/>
              </a:ext>
            </a:extLst>
          </p:cNvPr>
          <p:cNvSpPr txBox="1">
            <a:spLocks/>
          </p:cNvSpPr>
          <p:nvPr/>
        </p:nvSpPr>
        <p:spPr>
          <a:xfrm>
            <a:off x="339724" y="4376934"/>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② サイト</a:t>
            </a:r>
            <a:r>
              <a:rPr lang="en-US" altLang="ja-JP" b="1" kern="0" dirty="0">
                <a:solidFill>
                  <a:srgbClr val="2669AC"/>
                </a:solidFill>
                <a:latin typeface="Noto Sans JP" panose="020B0200000000000000" pitchFamily="50" charset="-128"/>
                <a:ea typeface="Noto Sans JP" panose="020B0200000000000000" pitchFamily="50" charset="-128"/>
              </a:rPr>
              <a:t>TOP</a:t>
            </a:r>
            <a:r>
              <a:rPr lang="ja-JP" altLang="en-US" b="1" kern="0" dirty="0">
                <a:solidFill>
                  <a:srgbClr val="2669AC"/>
                </a:solidFill>
                <a:latin typeface="Noto Sans JP" panose="020B0200000000000000" pitchFamily="50" charset="-128"/>
                <a:ea typeface="Noto Sans JP" panose="020B0200000000000000" pitchFamily="50" charset="-128"/>
              </a:rPr>
              <a:t>へ強制遷移 </a:t>
            </a:r>
          </a:p>
        </p:txBody>
      </p:sp>
      <p:sp>
        <p:nvSpPr>
          <p:cNvPr id="14" name="テキスト プレースホルダー 2">
            <a:extLst>
              <a:ext uri="{FF2B5EF4-FFF2-40B4-BE49-F238E27FC236}">
                <a16:creationId xmlns:a16="http://schemas.microsoft.com/office/drawing/2014/main" id="{83C34390-3F8C-B48C-E094-3FFC1BE5B405}"/>
              </a:ext>
            </a:extLst>
          </p:cNvPr>
          <p:cNvSpPr txBox="1">
            <a:spLocks/>
          </p:cNvSpPr>
          <p:nvPr/>
        </p:nvSpPr>
        <p:spPr>
          <a:xfrm>
            <a:off x="339725" y="2084546"/>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① 別チームの</a:t>
            </a:r>
            <a:r>
              <a:rPr lang="en-US" altLang="ja-JP" b="1" kern="0" dirty="0">
                <a:solidFill>
                  <a:srgbClr val="2669AC"/>
                </a:solidFill>
                <a:latin typeface="Noto Sans JP" panose="020B0200000000000000" pitchFamily="50" charset="-128"/>
                <a:ea typeface="Noto Sans JP" panose="020B0200000000000000" pitchFamily="50" charset="-128"/>
              </a:rPr>
              <a:t>TOP</a:t>
            </a:r>
            <a:r>
              <a:rPr lang="ja-JP" altLang="en-US" b="1" kern="0" dirty="0">
                <a:solidFill>
                  <a:srgbClr val="2669AC"/>
                </a:solidFill>
                <a:latin typeface="Noto Sans JP" panose="020B0200000000000000" pitchFamily="50" charset="-128"/>
                <a:ea typeface="Noto Sans JP" panose="020B0200000000000000" pitchFamily="50" charset="-128"/>
              </a:rPr>
              <a:t>へ遷移</a:t>
            </a:r>
          </a:p>
        </p:txBody>
      </p:sp>
      <p:sp>
        <p:nvSpPr>
          <p:cNvPr id="7" name="正方形/長方形 6">
            <a:extLst>
              <a:ext uri="{FF2B5EF4-FFF2-40B4-BE49-F238E27FC236}">
                <a16:creationId xmlns:a16="http://schemas.microsoft.com/office/drawing/2014/main" id="{EB89086D-C626-73E0-30C9-874226B228E0}"/>
              </a:ext>
            </a:extLst>
          </p:cNvPr>
          <p:cNvSpPr/>
          <p:nvPr/>
        </p:nvSpPr>
        <p:spPr bwMode="auto">
          <a:xfrm>
            <a:off x="6431488" y="3710166"/>
            <a:ext cx="1036320" cy="276186"/>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pic>
        <p:nvPicPr>
          <p:cNvPr id="36" name="図 35"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6F0A3366-5041-CBFF-E69A-33794A1A21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53644" y="4668276"/>
            <a:ext cx="926398" cy="1667041"/>
          </a:xfrm>
          <a:prstGeom prst="rect">
            <a:avLst/>
          </a:prstGeom>
        </p:spPr>
      </p:pic>
      <p:sp>
        <p:nvSpPr>
          <p:cNvPr id="44" name="正方形/長方形 43">
            <a:extLst>
              <a:ext uri="{FF2B5EF4-FFF2-40B4-BE49-F238E27FC236}">
                <a16:creationId xmlns:a16="http://schemas.microsoft.com/office/drawing/2014/main" id="{4F44B079-9C2E-B864-D054-B9039D08CD05}"/>
              </a:ext>
            </a:extLst>
          </p:cNvPr>
          <p:cNvSpPr/>
          <p:nvPr/>
        </p:nvSpPr>
        <p:spPr bwMode="auto">
          <a:xfrm>
            <a:off x="6029209" y="5709524"/>
            <a:ext cx="281084" cy="276186"/>
          </a:xfrm>
          <a:prstGeom prst="rect">
            <a:avLst/>
          </a:prstGeom>
          <a:noFill/>
          <a:ln w="1905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52" name="正方形/長方形 51">
            <a:extLst>
              <a:ext uri="{FF2B5EF4-FFF2-40B4-BE49-F238E27FC236}">
                <a16:creationId xmlns:a16="http://schemas.microsoft.com/office/drawing/2014/main" id="{B70A86E5-FC65-D78E-2FC2-3DCF1AF872E2}"/>
              </a:ext>
            </a:extLst>
          </p:cNvPr>
          <p:cNvSpPr/>
          <p:nvPr/>
        </p:nvSpPr>
        <p:spPr bwMode="auto">
          <a:xfrm>
            <a:off x="6350238" y="4682011"/>
            <a:ext cx="1147664" cy="875782"/>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cxnSp>
        <p:nvCxnSpPr>
          <p:cNvPr id="54" name="直線コネクタ 53">
            <a:extLst>
              <a:ext uri="{FF2B5EF4-FFF2-40B4-BE49-F238E27FC236}">
                <a16:creationId xmlns:a16="http://schemas.microsoft.com/office/drawing/2014/main" id="{FDF1FA6B-A33A-057E-1874-8A2387C6538E}"/>
              </a:ext>
            </a:extLst>
          </p:cNvPr>
          <p:cNvCxnSpPr>
            <a:cxnSpLocks/>
          </p:cNvCxnSpPr>
          <p:nvPr/>
        </p:nvCxnSpPr>
        <p:spPr bwMode="auto">
          <a:xfrm flipV="1">
            <a:off x="6007316" y="4734078"/>
            <a:ext cx="313193" cy="991065"/>
          </a:xfrm>
          <a:prstGeom prst="line">
            <a:avLst/>
          </a:prstGeom>
          <a:solidFill>
            <a:srgbClr val="66CCFF"/>
          </a:solidFill>
          <a:ln w="9525" cap="flat" cmpd="sng" algn="ctr">
            <a:solidFill>
              <a:srgbClr val="0AD000"/>
            </a:solidFill>
            <a:prstDash val="sysDash"/>
            <a:round/>
            <a:headEnd type="none" w="med" len="med"/>
            <a:tailEnd type="none" w="med" len="med"/>
          </a:ln>
          <a:effectLst/>
        </p:spPr>
      </p:cxnSp>
      <p:cxnSp>
        <p:nvCxnSpPr>
          <p:cNvPr id="60" name="直線コネクタ 59">
            <a:extLst>
              <a:ext uri="{FF2B5EF4-FFF2-40B4-BE49-F238E27FC236}">
                <a16:creationId xmlns:a16="http://schemas.microsoft.com/office/drawing/2014/main" id="{F88DCEA9-7D49-1E08-491C-7F44CCBA4BA5}"/>
              </a:ext>
            </a:extLst>
          </p:cNvPr>
          <p:cNvCxnSpPr>
            <a:cxnSpLocks/>
          </p:cNvCxnSpPr>
          <p:nvPr/>
        </p:nvCxnSpPr>
        <p:spPr bwMode="auto">
          <a:xfrm flipV="1">
            <a:off x="6294437" y="5568157"/>
            <a:ext cx="1227922" cy="418443"/>
          </a:xfrm>
          <a:prstGeom prst="line">
            <a:avLst/>
          </a:prstGeom>
          <a:solidFill>
            <a:srgbClr val="66CCFF"/>
          </a:solidFill>
          <a:ln w="9525" cap="flat" cmpd="sng" algn="ctr">
            <a:solidFill>
              <a:srgbClr val="0AD000"/>
            </a:solidFill>
            <a:prstDash val="sysDash"/>
            <a:round/>
            <a:headEnd type="none" w="med" len="med"/>
            <a:tailEnd type="none" w="med" len="med"/>
          </a:ln>
          <a:effectLst/>
        </p:spPr>
      </p:cxnSp>
      <p:sp>
        <p:nvSpPr>
          <p:cNvPr id="72" name="テキスト ボックス 71">
            <a:extLst>
              <a:ext uri="{FF2B5EF4-FFF2-40B4-BE49-F238E27FC236}">
                <a16:creationId xmlns:a16="http://schemas.microsoft.com/office/drawing/2014/main" id="{2CA3F15F-6D16-D6F5-F7C1-BB830E6AEBA0}"/>
              </a:ext>
            </a:extLst>
          </p:cNvPr>
          <p:cNvSpPr txBox="1"/>
          <p:nvPr/>
        </p:nvSpPr>
        <p:spPr>
          <a:xfrm>
            <a:off x="336010" y="2518852"/>
            <a:ext cx="3916427" cy="1569660"/>
          </a:xfrm>
          <a:prstGeom prst="rect">
            <a:avLst/>
          </a:prstGeom>
          <a:noFill/>
        </p:spPr>
        <p:txBody>
          <a:bodyPr wrap="square">
            <a:spAutoFit/>
          </a:bodyPr>
          <a:lstStyle/>
          <a:p>
            <a:r>
              <a:rPr lang="ja-JP" altLang="en-US" sz="1200" dirty="0">
                <a:effectLst/>
                <a:latin typeface="Noto Sans JP" panose="020B0200000000000000" pitchFamily="50" charset="-128"/>
                <a:ea typeface="Noto Sans JP" panose="020B0200000000000000" pitchFamily="50" charset="-128"/>
              </a:rPr>
              <a:t>「クラブトップへ戻る」ボタンの遷移先を、ユーザーが</a:t>
            </a:r>
            <a:r>
              <a:rPr lang="ja-JP" altLang="en-US" sz="1200" b="1" dirty="0">
                <a:effectLst/>
                <a:latin typeface="Noto Sans JP" panose="020B0200000000000000" pitchFamily="50" charset="-128"/>
                <a:ea typeface="Noto Sans JP" panose="020B0200000000000000" pitchFamily="50" charset="-128"/>
              </a:rPr>
              <a:t>最初にアクセスしたチームのトップページへ戻るように変更</a:t>
            </a:r>
            <a:r>
              <a:rPr lang="ja-JP" altLang="en-US" sz="1200" dirty="0">
                <a:latin typeface="Noto Sans JP" panose="020B0200000000000000" pitchFamily="50" charset="-128"/>
                <a:ea typeface="Noto Sans JP" panose="020B0200000000000000" pitchFamily="50" charset="-128"/>
              </a:rPr>
              <a:t>する</a:t>
            </a:r>
            <a:r>
              <a:rPr lang="ja-JP" altLang="en-US" sz="1200" dirty="0">
                <a:effectLst/>
                <a:latin typeface="Noto Sans JP" panose="020B0200000000000000" pitchFamily="50" charset="-128"/>
                <a:ea typeface="Noto Sans JP" panose="020B0200000000000000" pitchFamily="50" charset="-128"/>
              </a:rPr>
              <a:t>。</a:t>
            </a:r>
            <a:br>
              <a:rPr lang="ja-JP" altLang="en-US" sz="1200" dirty="0">
                <a:effectLst/>
                <a:latin typeface="Noto Sans JP" panose="020B0200000000000000" pitchFamily="50" charset="-128"/>
                <a:ea typeface="Noto Sans JP" panose="020B0200000000000000" pitchFamily="50" charset="-128"/>
              </a:rPr>
            </a:br>
            <a:r>
              <a:rPr lang="ja-JP" altLang="en-US" sz="1200" dirty="0">
                <a:effectLst/>
                <a:latin typeface="Noto Sans JP" panose="020B0200000000000000" pitchFamily="50" charset="-128"/>
                <a:ea typeface="Noto Sans JP" panose="020B0200000000000000" pitchFamily="50" charset="-128"/>
              </a:rPr>
              <a:t>動線を、応援しているチームのページに戻る仕様にすることで、ユーザーはスムーズに試合一覧へ戻ることが可能になり、他の試合を探しやすくなる。。これにより、不要なページ移動や検索のやり直しの負担を軽減できる。</a:t>
            </a:r>
            <a:endParaRPr kumimoji="1" lang="en-US" altLang="ja-JP" sz="1200" dirty="0">
              <a:latin typeface="Noto Sans JP" panose="020B0200000000000000" pitchFamily="50" charset="-128"/>
              <a:ea typeface="Noto Sans JP" panose="020B0200000000000000" pitchFamily="50" charset="-128"/>
            </a:endParaRPr>
          </a:p>
        </p:txBody>
      </p:sp>
      <p:sp>
        <p:nvSpPr>
          <p:cNvPr id="79" name="テキスト ボックス 78">
            <a:extLst>
              <a:ext uri="{FF2B5EF4-FFF2-40B4-BE49-F238E27FC236}">
                <a16:creationId xmlns:a16="http://schemas.microsoft.com/office/drawing/2014/main" id="{740F2C5C-7EBE-07F1-81A1-8E0937C7051D}"/>
              </a:ext>
            </a:extLst>
          </p:cNvPr>
          <p:cNvSpPr txBox="1"/>
          <p:nvPr/>
        </p:nvSpPr>
        <p:spPr>
          <a:xfrm>
            <a:off x="6289375" y="1878794"/>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Noto Sans JP" panose="020B0200000000000000" pitchFamily="50" charset="-128"/>
                <a:ea typeface="Noto Sans JP" panose="020B0200000000000000" pitchFamily="50" charset="-128"/>
              </a:rPr>
              <a:t>座席選択画面</a:t>
            </a:r>
          </a:p>
        </p:txBody>
      </p:sp>
      <p:sp>
        <p:nvSpPr>
          <p:cNvPr id="81" name="テキスト ボックス 80">
            <a:extLst>
              <a:ext uri="{FF2B5EF4-FFF2-40B4-BE49-F238E27FC236}">
                <a16:creationId xmlns:a16="http://schemas.microsoft.com/office/drawing/2014/main" id="{BC59B6FD-ACC4-BA3E-20BF-DA5F975ADB95}"/>
              </a:ext>
            </a:extLst>
          </p:cNvPr>
          <p:cNvSpPr txBox="1"/>
          <p:nvPr/>
        </p:nvSpPr>
        <p:spPr>
          <a:xfrm>
            <a:off x="8145749" y="1870768"/>
            <a:ext cx="1262005" cy="346234"/>
          </a:xfrm>
          <a:prstGeom prst="flowChartTerminator">
            <a:avLst/>
          </a:prstGeom>
          <a:solidFill>
            <a:schemeClr val="bg1"/>
          </a:solidFill>
          <a:ln w="19050">
            <a:solidFill>
              <a:schemeClr val="tx2"/>
            </a:solidFill>
          </a:ln>
        </p:spPr>
        <p:txBody>
          <a:bodyPr wrap="square" rtlCol="0" anchor="ctr">
            <a:spAutoFit/>
          </a:bodyPr>
          <a:lstStyle/>
          <a:p>
            <a:pPr algn="ctr" fontAlgn="auto">
              <a:spcBef>
                <a:spcPts val="0"/>
              </a:spcBef>
              <a:spcAft>
                <a:spcPts val="0"/>
              </a:spcAft>
            </a:pPr>
            <a:r>
              <a:rPr kumimoji="1" lang="ja-JP" altLang="en-US" b="1" dirty="0">
                <a:solidFill>
                  <a:schemeClr val="tx2"/>
                </a:solidFill>
                <a:latin typeface="Noto Sans JP" panose="020B0200000000000000" pitchFamily="50" charset="-128"/>
                <a:ea typeface="Noto Sans JP" panose="020B0200000000000000" pitchFamily="50" charset="-128"/>
              </a:rPr>
              <a:t>遷移後</a:t>
            </a:r>
          </a:p>
        </p:txBody>
      </p:sp>
      <p:sp>
        <p:nvSpPr>
          <p:cNvPr id="84" name="正方形/長方形 83">
            <a:extLst>
              <a:ext uri="{FF2B5EF4-FFF2-40B4-BE49-F238E27FC236}">
                <a16:creationId xmlns:a16="http://schemas.microsoft.com/office/drawing/2014/main" id="{6E08A4EC-1133-D73D-129B-39A68A974526}"/>
              </a:ext>
            </a:extLst>
          </p:cNvPr>
          <p:cNvSpPr/>
          <p:nvPr/>
        </p:nvSpPr>
        <p:spPr bwMode="auto">
          <a:xfrm>
            <a:off x="4963734" y="4457892"/>
            <a:ext cx="4603368" cy="1987700"/>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85" name="テキスト ボックス 84">
            <a:extLst>
              <a:ext uri="{FF2B5EF4-FFF2-40B4-BE49-F238E27FC236}">
                <a16:creationId xmlns:a16="http://schemas.microsoft.com/office/drawing/2014/main" id="{1AC08AAE-3913-F7E1-0A83-9F3D5A98516C}"/>
              </a:ext>
            </a:extLst>
          </p:cNvPr>
          <p:cNvSpPr txBox="1"/>
          <p:nvPr/>
        </p:nvSpPr>
        <p:spPr>
          <a:xfrm>
            <a:off x="5669053" y="4272220"/>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Noto Sans JP" panose="020B0200000000000000" pitchFamily="50" charset="-128"/>
                <a:ea typeface="Noto Sans JP" panose="020B0200000000000000" pitchFamily="50" charset="-128"/>
              </a:rPr>
              <a:t>座席選択画面</a:t>
            </a:r>
          </a:p>
        </p:txBody>
      </p:sp>
      <p:sp>
        <p:nvSpPr>
          <p:cNvPr id="86" name="テキスト ボックス 85">
            <a:extLst>
              <a:ext uri="{FF2B5EF4-FFF2-40B4-BE49-F238E27FC236}">
                <a16:creationId xmlns:a16="http://schemas.microsoft.com/office/drawing/2014/main" id="{3D929013-C90D-5E6A-47E2-A59DA476C22D}"/>
              </a:ext>
            </a:extLst>
          </p:cNvPr>
          <p:cNvSpPr txBox="1"/>
          <p:nvPr/>
        </p:nvSpPr>
        <p:spPr>
          <a:xfrm>
            <a:off x="7922321" y="4266440"/>
            <a:ext cx="1262005" cy="346234"/>
          </a:xfrm>
          <a:prstGeom prst="flowChartTerminator">
            <a:avLst/>
          </a:prstGeom>
          <a:solidFill>
            <a:schemeClr val="bg1"/>
          </a:solidFill>
          <a:ln w="19050">
            <a:solidFill>
              <a:schemeClr val="tx2"/>
            </a:solidFill>
          </a:ln>
        </p:spPr>
        <p:txBody>
          <a:bodyPr wrap="square" rtlCol="0" anchor="ctr">
            <a:spAutoFit/>
          </a:bodyPr>
          <a:lstStyle/>
          <a:p>
            <a:pPr algn="ctr" fontAlgn="auto">
              <a:spcBef>
                <a:spcPts val="0"/>
              </a:spcBef>
              <a:spcAft>
                <a:spcPts val="0"/>
              </a:spcAft>
            </a:pPr>
            <a:r>
              <a:rPr kumimoji="1" lang="ja-JP" altLang="en-US" b="1" dirty="0">
                <a:solidFill>
                  <a:schemeClr val="tx2"/>
                </a:solidFill>
                <a:latin typeface="Noto Sans JP" panose="020B0200000000000000" pitchFamily="50" charset="-128"/>
                <a:ea typeface="Noto Sans JP" panose="020B0200000000000000" pitchFamily="50" charset="-128"/>
              </a:rPr>
              <a:t>遷移後</a:t>
            </a:r>
          </a:p>
        </p:txBody>
      </p:sp>
      <p:sp>
        <p:nvSpPr>
          <p:cNvPr id="89" name="正方形/長方形 88">
            <a:extLst>
              <a:ext uri="{FF2B5EF4-FFF2-40B4-BE49-F238E27FC236}">
                <a16:creationId xmlns:a16="http://schemas.microsoft.com/office/drawing/2014/main" id="{7E05E0DF-8569-83D9-0CC0-02F4AC6DD8D8}"/>
              </a:ext>
            </a:extLst>
          </p:cNvPr>
          <p:cNvSpPr/>
          <p:nvPr/>
        </p:nvSpPr>
        <p:spPr bwMode="auto">
          <a:xfrm>
            <a:off x="6980962" y="5069342"/>
            <a:ext cx="388041" cy="276186"/>
          </a:xfrm>
          <a:prstGeom prst="rect">
            <a:avLst/>
          </a:prstGeom>
          <a:noFill/>
          <a:ln w="1905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93" name="テキスト ボックス 92">
            <a:extLst>
              <a:ext uri="{FF2B5EF4-FFF2-40B4-BE49-F238E27FC236}">
                <a16:creationId xmlns:a16="http://schemas.microsoft.com/office/drawing/2014/main" id="{A786C5B2-2886-1CDC-6452-3FE46A555087}"/>
              </a:ext>
            </a:extLst>
          </p:cNvPr>
          <p:cNvSpPr txBox="1"/>
          <p:nvPr/>
        </p:nvSpPr>
        <p:spPr>
          <a:xfrm>
            <a:off x="4433001" y="1902210"/>
            <a:ext cx="1262005" cy="346234"/>
          </a:xfrm>
          <a:prstGeom prst="flowChartTerminator">
            <a:avLst/>
          </a:prstGeom>
          <a:solidFill>
            <a:schemeClr val="bg1"/>
          </a:solidFill>
          <a:ln w="19050">
            <a:solidFill>
              <a:schemeClr val="tx2"/>
            </a:solidFill>
          </a:ln>
        </p:spPr>
        <p:txBody>
          <a:bodyPr wrap="square" rtlCol="0" anchor="ctr">
            <a:spAutoFit/>
          </a:bodyPr>
          <a:lstStyle/>
          <a:p>
            <a:pPr algn="ctr" fontAlgn="auto">
              <a:spcBef>
                <a:spcPts val="0"/>
              </a:spcBef>
              <a:spcAft>
                <a:spcPts val="0"/>
              </a:spcAft>
            </a:pPr>
            <a:r>
              <a:rPr lang="ja-JP" altLang="en-US" b="1" dirty="0">
                <a:solidFill>
                  <a:schemeClr val="tx2"/>
                </a:solidFill>
                <a:latin typeface="Noto Sans JP" panose="020B0200000000000000" pitchFamily="50" charset="-128"/>
                <a:ea typeface="Noto Sans JP" panose="020B0200000000000000" pitchFamily="50" charset="-128"/>
              </a:rPr>
              <a:t>仙台を選択</a:t>
            </a:r>
            <a:endParaRPr kumimoji="1" lang="ja-JP" altLang="en-US" b="1" dirty="0">
              <a:solidFill>
                <a:schemeClr val="tx2"/>
              </a:solidFill>
              <a:latin typeface="Noto Sans JP" panose="020B0200000000000000" pitchFamily="50" charset="-128"/>
              <a:ea typeface="Noto Sans JP" panose="020B0200000000000000" pitchFamily="50" charset="-128"/>
            </a:endParaRPr>
          </a:p>
        </p:txBody>
      </p:sp>
      <p:pic>
        <p:nvPicPr>
          <p:cNvPr id="94" name="図 93"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5E12B5D4-1485-784E-2948-1AA5BFF72CB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6988" y="2312469"/>
            <a:ext cx="974030" cy="1752753"/>
          </a:xfrm>
          <a:prstGeom prst="rect">
            <a:avLst/>
          </a:prstGeom>
        </p:spPr>
      </p:pic>
      <p:sp>
        <p:nvSpPr>
          <p:cNvPr id="95" name="楕円 94">
            <a:extLst>
              <a:ext uri="{FF2B5EF4-FFF2-40B4-BE49-F238E27FC236}">
                <a16:creationId xmlns:a16="http://schemas.microsoft.com/office/drawing/2014/main" id="{15D0D21E-DEB5-06AB-6C51-90CC613965A1}"/>
              </a:ext>
            </a:extLst>
          </p:cNvPr>
          <p:cNvSpPr/>
          <p:nvPr/>
        </p:nvSpPr>
        <p:spPr bwMode="auto">
          <a:xfrm>
            <a:off x="5994387" y="3027001"/>
            <a:ext cx="410318" cy="410318"/>
          </a:xfrm>
          <a:prstGeom prst="ellipse">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cxnSp>
        <p:nvCxnSpPr>
          <p:cNvPr id="96" name="直線矢印コネクタ 95">
            <a:extLst>
              <a:ext uri="{FF2B5EF4-FFF2-40B4-BE49-F238E27FC236}">
                <a16:creationId xmlns:a16="http://schemas.microsoft.com/office/drawing/2014/main" id="{12196358-8F98-3E84-4C65-808166C24E63}"/>
              </a:ext>
            </a:extLst>
          </p:cNvPr>
          <p:cNvCxnSpPr>
            <a:cxnSpLocks/>
          </p:cNvCxnSpPr>
          <p:nvPr/>
        </p:nvCxnSpPr>
        <p:spPr bwMode="auto">
          <a:xfrm>
            <a:off x="6079879" y="3232160"/>
            <a:ext cx="271293" cy="0"/>
          </a:xfrm>
          <a:prstGeom prst="straightConnector1">
            <a:avLst/>
          </a:prstGeom>
          <a:solidFill>
            <a:srgbClr val="66CCFF"/>
          </a:solidFill>
          <a:ln w="57150" cap="flat" cmpd="sng" algn="ctr">
            <a:solidFill>
              <a:schemeClr val="bg1"/>
            </a:solidFill>
            <a:prstDash val="solid"/>
            <a:round/>
            <a:headEnd type="none" w="med" len="med"/>
            <a:tailEnd type="triangle"/>
          </a:ln>
          <a:effectLst/>
        </p:spPr>
      </p:cxnSp>
      <p:sp>
        <p:nvSpPr>
          <p:cNvPr id="98" name="楕円 97">
            <a:extLst>
              <a:ext uri="{FF2B5EF4-FFF2-40B4-BE49-F238E27FC236}">
                <a16:creationId xmlns:a16="http://schemas.microsoft.com/office/drawing/2014/main" id="{D4E6AAB2-9269-C19E-96B9-3973F889EED1}"/>
              </a:ext>
            </a:extLst>
          </p:cNvPr>
          <p:cNvSpPr/>
          <p:nvPr/>
        </p:nvSpPr>
        <p:spPr bwMode="auto">
          <a:xfrm>
            <a:off x="4742315" y="3445551"/>
            <a:ext cx="281084" cy="281084"/>
          </a:xfrm>
          <a:prstGeom prst="ellipse">
            <a:avLst/>
          </a:prstGeom>
          <a:noFill/>
          <a:ln w="19050" cap="flat" cmpd="sng" algn="ctr">
            <a:solidFill>
              <a:srgbClr val="0AD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Noto Sans JP" panose="020B0200000000000000" pitchFamily="50" charset="-128"/>
              <a:ea typeface="Noto Sans JP" panose="020B0200000000000000" pitchFamily="50" charset="-128"/>
            </a:endParaRPr>
          </a:p>
        </p:txBody>
      </p:sp>
      <p:sp>
        <p:nvSpPr>
          <p:cNvPr id="99" name="楕円 98">
            <a:extLst>
              <a:ext uri="{FF2B5EF4-FFF2-40B4-BE49-F238E27FC236}">
                <a16:creationId xmlns:a16="http://schemas.microsoft.com/office/drawing/2014/main" id="{96253226-2E9D-A362-08FD-BE1F70C2EEFC}"/>
              </a:ext>
            </a:extLst>
          </p:cNvPr>
          <p:cNvSpPr/>
          <p:nvPr/>
        </p:nvSpPr>
        <p:spPr bwMode="auto">
          <a:xfrm>
            <a:off x="5806644" y="3178155"/>
            <a:ext cx="144313" cy="144313"/>
          </a:xfrm>
          <a:prstGeom prst="ellipse">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00" name="楕円 99">
            <a:extLst>
              <a:ext uri="{FF2B5EF4-FFF2-40B4-BE49-F238E27FC236}">
                <a16:creationId xmlns:a16="http://schemas.microsoft.com/office/drawing/2014/main" id="{8CE36F4F-B11F-17E4-24FC-5276EFBED990}"/>
              </a:ext>
            </a:extLst>
          </p:cNvPr>
          <p:cNvSpPr/>
          <p:nvPr/>
        </p:nvSpPr>
        <p:spPr bwMode="auto">
          <a:xfrm>
            <a:off x="5636510" y="3198801"/>
            <a:ext cx="94186" cy="94186"/>
          </a:xfrm>
          <a:prstGeom prst="ellipse">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01" name="楕円 100">
            <a:extLst>
              <a:ext uri="{FF2B5EF4-FFF2-40B4-BE49-F238E27FC236}">
                <a16:creationId xmlns:a16="http://schemas.microsoft.com/office/drawing/2014/main" id="{C322CF48-04EF-8C08-7F15-3BB36EE77E13}"/>
              </a:ext>
            </a:extLst>
          </p:cNvPr>
          <p:cNvSpPr/>
          <p:nvPr/>
        </p:nvSpPr>
        <p:spPr bwMode="auto">
          <a:xfrm>
            <a:off x="5932295" y="2015781"/>
            <a:ext cx="144313" cy="144313"/>
          </a:xfrm>
          <a:prstGeom prst="ellipse">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02" name="テキスト ボックス 101">
            <a:extLst>
              <a:ext uri="{FF2B5EF4-FFF2-40B4-BE49-F238E27FC236}">
                <a16:creationId xmlns:a16="http://schemas.microsoft.com/office/drawing/2014/main" id="{F79A226F-964C-1F40-AD12-96CD44399174}"/>
              </a:ext>
            </a:extLst>
          </p:cNvPr>
          <p:cNvSpPr txBox="1"/>
          <p:nvPr/>
        </p:nvSpPr>
        <p:spPr>
          <a:xfrm>
            <a:off x="5672191" y="2167712"/>
            <a:ext cx="700755" cy="246221"/>
          </a:xfrm>
          <a:prstGeom prst="rect">
            <a:avLst/>
          </a:prstGeom>
          <a:noFill/>
        </p:spPr>
        <p:txBody>
          <a:bodyPr wrap="square">
            <a:spAutoFit/>
          </a:bodyPr>
          <a:lstStyle/>
          <a:p>
            <a:r>
              <a:rPr lang="ja-JP" altLang="en-US" dirty="0">
                <a:latin typeface="Noto Sans JP" panose="020B0200000000000000" pitchFamily="50" charset="-128"/>
                <a:ea typeface="Noto Sans JP" panose="020B0200000000000000" pitchFamily="50" charset="-128"/>
              </a:rPr>
              <a:t>試合選択</a:t>
            </a:r>
            <a:endParaRPr kumimoji="1" lang="en-US" altLang="ja-JP" dirty="0">
              <a:latin typeface="Noto Sans JP" panose="020B0200000000000000" pitchFamily="50" charset="-128"/>
              <a:ea typeface="Noto Sans JP" panose="020B0200000000000000" pitchFamily="50" charset="-128"/>
            </a:endParaRPr>
          </a:p>
        </p:txBody>
      </p:sp>
      <p:cxnSp>
        <p:nvCxnSpPr>
          <p:cNvPr id="103" name="コネクタ: カギ線 102">
            <a:extLst>
              <a:ext uri="{FF2B5EF4-FFF2-40B4-BE49-F238E27FC236}">
                <a16:creationId xmlns:a16="http://schemas.microsoft.com/office/drawing/2014/main" id="{1BC95664-A5F2-E51F-09BA-EEB22DB1E27F}"/>
              </a:ext>
            </a:extLst>
          </p:cNvPr>
          <p:cNvCxnSpPr>
            <a:cxnSpLocks/>
            <a:stCxn id="7" idx="3"/>
            <a:endCxn id="81" idx="1"/>
          </p:cNvCxnSpPr>
          <p:nvPr/>
        </p:nvCxnSpPr>
        <p:spPr bwMode="auto">
          <a:xfrm flipV="1">
            <a:off x="7467808" y="2043885"/>
            <a:ext cx="677941" cy="1804374"/>
          </a:xfrm>
          <a:prstGeom prst="bentConnector3">
            <a:avLst>
              <a:gd name="adj1" fmla="val 50000"/>
            </a:avLst>
          </a:prstGeom>
          <a:solidFill>
            <a:srgbClr val="66CCFF"/>
          </a:solidFill>
          <a:ln w="19050" cap="flat" cmpd="sng" algn="ctr">
            <a:solidFill>
              <a:srgbClr val="0AD000"/>
            </a:solidFill>
            <a:prstDash val="solid"/>
            <a:round/>
            <a:headEnd type="none" w="med" len="med"/>
            <a:tailEnd type="triangle"/>
          </a:ln>
          <a:effectLst/>
        </p:spPr>
      </p:cxnSp>
      <p:pic>
        <p:nvPicPr>
          <p:cNvPr id="8" name="図 7" descr="グラフィカル ユーザー インターフェイス, Web サイト&#10;&#10;AI によって生成されたコンテンツは間違っている可能性があります。">
            <a:extLst>
              <a:ext uri="{FF2B5EF4-FFF2-40B4-BE49-F238E27FC236}">
                <a16:creationId xmlns:a16="http://schemas.microsoft.com/office/drawing/2014/main" id="{08AD2D29-81FE-58EE-2B26-7DB53B8382A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79882" y="2289207"/>
            <a:ext cx="984510" cy="1771612"/>
          </a:xfrm>
          <a:prstGeom prst="rect">
            <a:avLst/>
          </a:prstGeom>
        </p:spPr>
      </p:pic>
      <p:sp>
        <p:nvSpPr>
          <p:cNvPr id="9" name="正方形/長方形 8">
            <a:extLst>
              <a:ext uri="{FF2B5EF4-FFF2-40B4-BE49-F238E27FC236}">
                <a16:creationId xmlns:a16="http://schemas.microsoft.com/office/drawing/2014/main" id="{FC1AE31D-7A4C-EA2F-D305-6D46ECC84E07}"/>
              </a:ext>
            </a:extLst>
          </p:cNvPr>
          <p:cNvSpPr/>
          <p:nvPr/>
        </p:nvSpPr>
        <p:spPr bwMode="auto">
          <a:xfrm>
            <a:off x="8267643" y="2265510"/>
            <a:ext cx="1058223" cy="1795309"/>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9" name="正方形/長方形 18">
            <a:extLst>
              <a:ext uri="{FF2B5EF4-FFF2-40B4-BE49-F238E27FC236}">
                <a16:creationId xmlns:a16="http://schemas.microsoft.com/office/drawing/2014/main" id="{C3925827-6C4B-4C94-05F6-39A89502CBB8}"/>
              </a:ext>
            </a:extLst>
          </p:cNvPr>
          <p:cNvSpPr/>
          <p:nvPr/>
        </p:nvSpPr>
        <p:spPr bwMode="auto">
          <a:xfrm>
            <a:off x="8010489" y="4732997"/>
            <a:ext cx="1058223" cy="216470"/>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en-US" altLang="ja-JP"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lang="en-US" altLang="ja-JP" sz="1900" dirty="0">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kumimoji="1" lang="en-US" altLang="ja-JP"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lang="en-US" altLang="ja-JP" sz="1900" dirty="0">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kumimoji="1" lang="en-US" altLang="ja-JP"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lang="en-US" altLang="ja-JP" sz="1900" dirty="0">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kumimoji="1" lang="en-US" altLang="ja-JP"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lang="en-US" altLang="ja-JP" sz="1900" dirty="0">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kumimoji="1" lang="en-US" altLang="ja-JP"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lang="en-US" altLang="ja-JP" sz="1900" dirty="0">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kumimoji="1" lang="en-US" altLang="ja-JP"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lang="en-US" altLang="ja-JP" sz="1900" dirty="0">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kumimoji="1" lang="en-US" altLang="ja-JP"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lang="en-US" altLang="ja-JP" sz="1900" dirty="0">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kumimoji="1" lang="en-US" altLang="ja-JP"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lang="en-US" altLang="ja-JP" sz="1900" dirty="0">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kumimoji="1" lang="en-US" altLang="ja-JP"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lang="en-US" altLang="ja-JP" sz="1900" dirty="0">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kumimoji="1" lang="en-US" altLang="ja-JP"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lang="en-US" altLang="ja-JP" sz="1900" dirty="0">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kumimoji="1" lang="en-US" altLang="ja-JP"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lang="en-US" altLang="ja-JP" sz="1900" dirty="0">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kumimoji="1" lang="en-US" altLang="ja-JP"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lang="en-US" altLang="ja-JP" sz="1900" dirty="0">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kumimoji="1" lang="en-US" altLang="ja-JP"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lang="en-US" altLang="ja-JP" sz="1900" dirty="0">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kumimoji="1" lang="en-US" altLang="ja-JP"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lang="en-US" altLang="ja-JP" sz="1900" dirty="0">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kumimoji="1" lang="en-US" altLang="ja-JP"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lang="en-US" altLang="ja-JP" sz="1900" dirty="0">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kumimoji="1" lang="en-US" altLang="ja-JP"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lang="en-US" altLang="ja-JP" sz="1900" dirty="0">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kumimoji="1" lang="en-US" altLang="ja-JP"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20" name="正方形/長方形 19">
            <a:extLst>
              <a:ext uri="{FF2B5EF4-FFF2-40B4-BE49-F238E27FC236}">
                <a16:creationId xmlns:a16="http://schemas.microsoft.com/office/drawing/2014/main" id="{D0CC098C-0FA8-BAAD-560C-D35FF461B6CC}"/>
              </a:ext>
            </a:extLst>
          </p:cNvPr>
          <p:cNvSpPr/>
          <p:nvPr/>
        </p:nvSpPr>
        <p:spPr bwMode="auto">
          <a:xfrm>
            <a:off x="8024211" y="5514267"/>
            <a:ext cx="1058223" cy="542640"/>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cxnSp>
        <p:nvCxnSpPr>
          <p:cNvPr id="22" name="コネクタ: カギ線 21">
            <a:extLst>
              <a:ext uri="{FF2B5EF4-FFF2-40B4-BE49-F238E27FC236}">
                <a16:creationId xmlns:a16="http://schemas.microsoft.com/office/drawing/2014/main" id="{8257F5DD-80B4-78F5-E070-6CE665792A2E}"/>
              </a:ext>
            </a:extLst>
          </p:cNvPr>
          <p:cNvCxnSpPr>
            <a:cxnSpLocks/>
          </p:cNvCxnSpPr>
          <p:nvPr/>
        </p:nvCxnSpPr>
        <p:spPr bwMode="auto">
          <a:xfrm flipV="1">
            <a:off x="7562261" y="4419485"/>
            <a:ext cx="362753" cy="815276"/>
          </a:xfrm>
          <a:prstGeom prst="bentConnector3">
            <a:avLst>
              <a:gd name="adj1" fmla="val 60289"/>
            </a:avLst>
          </a:prstGeom>
          <a:solidFill>
            <a:srgbClr val="66CCFF"/>
          </a:solidFill>
          <a:ln w="19050" cap="flat" cmpd="sng" algn="ctr">
            <a:solidFill>
              <a:srgbClr val="0AD000"/>
            </a:solidFill>
            <a:prstDash val="solid"/>
            <a:round/>
            <a:headEnd type="none" w="med" len="med"/>
            <a:tailEnd type="triangle"/>
          </a:ln>
          <a:effectLst/>
        </p:spPr>
      </p:cxnSp>
      <p:sp>
        <p:nvSpPr>
          <p:cNvPr id="23" name="テキスト ボックス 22">
            <a:extLst>
              <a:ext uri="{FF2B5EF4-FFF2-40B4-BE49-F238E27FC236}">
                <a16:creationId xmlns:a16="http://schemas.microsoft.com/office/drawing/2014/main" id="{BAFDC5BE-5531-DBB2-3B1D-DD18510DF06C}"/>
              </a:ext>
            </a:extLst>
          </p:cNvPr>
          <p:cNvSpPr txBox="1"/>
          <p:nvPr/>
        </p:nvSpPr>
        <p:spPr>
          <a:xfrm>
            <a:off x="342173" y="4811379"/>
            <a:ext cx="3916427" cy="1569660"/>
          </a:xfrm>
          <a:prstGeom prst="rect">
            <a:avLst/>
          </a:prstGeom>
          <a:noFill/>
        </p:spPr>
        <p:txBody>
          <a:bodyPr wrap="square">
            <a:spAutoFit/>
          </a:bodyPr>
          <a:lstStyle/>
          <a:p>
            <a:r>
              <a:rPr lang="ja-JP" altLang="en-US" sz="1200" dirty="0">
                <a:effectLst/>
                <a:latin typeface="Noto Sans JP" panose="020B0200000000000000" pitchFamily="50" charset="-128"/>
                <a:ea typeface="Noto Sans JP" panose="020B0200000000000000" pitchFamily="50" charset="-128"/>
              </a:rPr>
              <a:t>「取消」を押した際、サイト</a:t>
            </a:r>
            <a:r>
              <a:rPr lang="en-US" altLang="ja-JP" sz="1200" dirty="0">
                <a:effectLst/>
                <a:latin typeface="Noto Sans JP" panose="020B0200000000000000" pitchFamily="50" charset="-128"/>
                <a:ea typeface="Noto Sans JP" panose="020B0200000000000000" pitchFamily="50" charset="-128"/>
              </a:rPr>
              <a:t>TOP</a:t>
            </a:r>
            <a:r>
              <a:rPr lang="ja-JP" altLang="en-US" sz="1200" dirty="0">
                <a:effectLst/>
                <a:latin typeface="Noto Sans JP" panose="020B0200000000000000" pitchFamily="50" charset="-128"/>
                <a:ea typeface="Noto Sans JP" panose="020B0200000000000000" pitchFamily="50" charset="-128"/>
              </a:rPr>
              <a:t>へ遷移させるのではなく、</a:t>
            </a:r>
            <a:r>
              <a:rPr lang="ja-JP" altLang="en-US" sz="1200" b="1" dirty="0">
                <a:effectLst/>
                <a:latin typeface="Noto Sans JP" panose="020B0200000000000000" pitchFamily="50" charset="-128"/>
                <a:ea typeface="Noto Sans JP" panose="020B0200000000000000" pitchFamily="50" charset="-128"/>
              </a:rPr>
              <a:t>空のカートを表示する仕様に変更</a:t>
            </a:r>
            <a:r>
              <a:rPr lang="ja-JP" altLang="en-US" sz="1200" dirty="0">
                <a:effectLst/>
                <a:latin typeface="Noto Sans JP" panose="020B0200000000000000" pitchFamily="50" charset="-128"/>
                <a:ea typeface="Noto Sans JP" panose="020B0200000000000000" pitchFamily="50" charset="-128"/>
              </a:rPr>
              <a:t>します。カートが空の状態で、ユーザー自身が次の行動を選択できるようにすることで、意図しない遷移を防ぎ、スムーズな操作を実現します。</a:t>
            </a:r>
            <a:br>
              <a:rPr lang="ja-JP" altLang="en-US" sz="1200" dirty="0">
                <a:effectLst/>
                <a:latin typeface="Noto Sans JP" panose="020B0200000000000000" pitchFamily="50" charset="-128"/>
                <a:ea typeface="Noto Sans JP" panose="020B0200000000000000" pitchFamily="50" charset="-128"/>
              </a:rPr>
            </a:br>
            <a:r>
              <a:rPr lang="ja-JP" altLang="en-US" sz="1200" dirty="0">
                <a:effectLst/>
                <a:latin typeface="Noto Sans JP" panose="020B0200000000000000" pitchFamily="50" charset="-128"/>
                <a:ea typeface="Noto Sans JP" panose="020B0200000000000000" pitchFamily="50" charset="-128"/>
              </a:rPr>
              <a:t>選択肢を提示することで、ユーザーの目的に応じた適切な動線を提供する。結果、不要なページ遷移による混乱やストレスを軽減する。</a:t>
            </a:r>
            <a:endParaRPr kumimoji="1" lang="en-US" altLang="ja-JP" sz="1200" dirty="0">
              <a:latin typeface="Noto Sans JP" panose="020B0200000000000000" pitchFamily="50" charset="-128"/>
              <a:ea typeface="Noto Sans JP" panose="020B0200000000000000" pitchFamily="50" charset="-128"/>
            </a:endParaRPr>
          </a:p>
        </p:txBody>
      </p:sp>
      <p:sp>
        <p:nvSpPr>
          <p:cNvPr id="3" name="フローチャート: 代替処理 2">
            <a:extLst>
              <a:ext uri="{FF2B5EF4-FFF2-40B4-BE49-F238E27FC236}">
                <a16:creationId xmlns:a16="http://schemas.microsoft.com/office/drawing/2014/main" id="{F0BFA01F-4D94-49E6-0D26-7B0AE142156E}"/>
              </a:ext>
            </a:extLst>
          </p:cNvPr>
          <p:cNvSpPr/>
          <p:nvPr/>
        </p:nvSpPr>
        <p:spPr bwMode="auto">
          <a:xfrm>
            <a:off x="8528435" y="493743"/>
            <a:ext cx="1037839" cy="405534"/>
          </a:xfrm>
          <a:prstGeom prst="flowChartAlternateProcess">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4" name="テキスト ボックス 3">
            <a:extLst>
              <a:ext uri="{FF2B5EF4-FFF2-40B4-BE49-F238E27FC236}">
                <a16:creationId xmlns:a16="http://schemas.microsoft.com/office/drawing/2014/main" id="{A6DA7202-DC51-091D-6CC1-F719780CBBE1}"/>
              </a:ext>
            </a:extLst>
          </p:cNvPr>
          <p:cNvSpPr txBox="1"/>
          <p:nvPr/>
        </p:nvSpPr>
        <p:spPr>
          <a:xfrm>
            <a:off x="8577102" y="573040"/>
            <a:ext cx="646331" cy="276999"/>
          </a:xfrm>
          <a:prstGeom prst="rect">
            <a:avLst/>
          </a:prstGeom>
          <a:noFill/>
        </p:spPr>
        <p:txBody>
          <a:bodyPr wrap="none" rtlCol="0">
            <a:spAutoFit/>
          </a:bodyPr>
          <a:lstStyle/>
          <a:p>
            <a:pPr fontAlgn="auto">
              <a:spcBef>
                <a:spcPts val="0"/>
              </a:spcBef>
              <a:spcAft>
                <a:spcPts val="0"/>
              </a:spcAft>
            </a:pPr>
            <a:r>
              <a:rPr kumimoji="1" lang="ja-JP" altLang="en-US" sz="1200" b="1" dirty="0">
                <a:solidFill>
                  <a:schemeClr val="bg1"/>
                </a:solidFill>
                <a:latin typeface="Noto Sans JP" panose="020B0200000000000000" pitchFamily="50" charset="-128"/>
                <a:ea typeface="Noto Sans JP" panose="020B0200000000000000" pitchFamily="50" charset="-128"/>
              </a:rPr>
              <a:t>重要度</a:t>
            </a:r>
          </a:p>
        </p:txBody>
      </p:sp>
      <p:sp>
        <p:nvSpPr>
          <p:cNvPr id="6" name="テキスト ボックス 5">
            <a:extLst>
              <a:ext uri="{FF2B5EF4-FFF2-40B4-BE49-F238E27FC236}">
                <a16:creationId xmlns:a16="http://schemas.microsoft.com/office/drawing/2014/main" id="{CCDF47D1-EAD5-DECF-1573-241DDCA75004}"/>
              </a:ext>
            </a:extLst>
          </p:cNvPr>
          <p:cNvSpPr txBox="1"/>
          <p:nvPr/>
        </p:nvSpPr>
        <p:spPr>
          <a:xfrm>
            <a:off x="9093862" y="509483"/>
            <a:ext cx="441146" cy="400110"/>
          </a:xfrm>
          <a:prstGeom prst="rect">
            <a:avLst/>
          </a:prstGeom>
          <a:noFill/>
          <a:ln>
            <a:noFill/>
          </a:ln>
        </p:spPr>
        <p:txBody>
          <a:bodyPr wrap="square" rtlCol="0">
            <a:spAutoFit/>
          </a:bodyPr>
          <a:lstStyle/>
          <a:p>
            <a:pPr fontAlgn="auto">
              <a:spcBef>
                <a:spcPts val="0"/>
              </a:spcBef>
              <a:spcAft>
                <a:spcPts val="0"/>
              </a:spcAft>
            </a:pPr>
            <a:r>
              <a:rPr lang="ja-JP" altLang="en-US" sz="2000" b="1" dirty="0">
                <a:solidFill>
                  <a:schemeClr val="bg1"/>
                </a:solidFill>
                <a:latin typeface="Noto Sans JP" panose="020B0200000000000000" pitchFamily="50" charset="-128"/>
                <a:ea typeface="Noto Sans JP" panose="020B0200000000000000" pitchFamily="50" charset="-128"/>
              </a:rPr>
              <a:t>高</a:t>
            </a:r>
            <a:endParaRPr kumimoji="1" lang="ja-JP" altLang="en-US" sz="2000" b="1" dirty="0">
              <a:solidFill>
                <a:schemeClr val="bg1"/>
              </a:solidFill>
              <a:latin typeface="Noto Sans JP" panose="020B0200000000000000" pitchFamily="50" charset="-128"/>
              <a:ea typeface="Noto Sans JP" panose="020B0200000000000000" pitchFamily="50" charset="-128"/>
            </a:endParaRPr>
          </a:p>
        </p:txBody>
      </p:sp>
      <p:sp>
        <p:nvSpPr>
          <p:cNvPr id="15" name="正方形/長方形 14">
            <a:extLst>
              <a:ext uri="{FF2B5EF4-FFF2-40B4-BE49-F238E27FC236}">
                <a16:creationId xmlns:a16="http://schemas.microsoft.com/office/drawing/2014/main" id="{D18B7D6A-BA40-334F-0A84-108B6E0494F7}"/>
              </a:ext>
            </a:extLst>
          </p:cNvPr>
          <p:cNvSpPr/>
          <p:nvPr/>
        </p:nvSpPr>
        <p:spPr bwMode="auto">
          <a:xfrm>
            <a:off x="339723" y="1304342"/>
            <a:ext cx="5091659" cy="433553"/>
          </a:xfrm>
          <a:prstGeom prst="rect">
            <a:avLst/>
          </a:prstGeom>
          <a:solidFill>
            <a:schemeClr val="accent4">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6" name="テキスト プレースホルダー 2">
            <a:extLst>
              <a:ext uri="{FF2B5EF4-FFF2-40B4-BE49-F238E27FC236}">
                <a16:creationId xmlns:a16="http://schemas.microsoft.com/office/drawing/2014/main" id="{3B28CC48-B549-446A-7004-70248AC16505}"/>
              </a:ext>
            </a:extLst>
          </p:cNvPr>
          <p:cNvSpPr txBox="1">
            <a:spLocks/>
          </p:cNvSpPr>
          <p:nvPr/>
        </p:nvSpPr>
        <p:spPr>
          <a:xfrm>
            <a:off x="408149" y="1363786"/>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latin typeface="Noto Sans JP" panose="020B0200000000000000" pitchFamily="50" charset="-128"/>
                <a:ea typeface="Noto Sans JP" panose="020B0200000000000000" pitchFamily="50" charset="-128"/>
              </a:rPr>
              <a:t>改善案 </a:t>
            </a:r>
          </a:p>
        </p:txBody>
      </p:sp>
    </p:spTree>
    <p:extLst>
      <p:ext uri="{BB962C8B-B14F-4D97-AF65-F5344CB8AC3E}">
        <p14:creationId xmlns:p14="http://schemas.microsoft.com/office/powerpoint/2010/main" val="57413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8EA06-3E58-71D3-4161-7F3B7BFD14A1}"/>
            </a:ext>
          </a:extLst>
        </p:cNvPr>
        <p:cNvGrpSpPr/>
        <p:nvPr/>
      </p:nvGrpSpPr>
      <p:grpSpPr>
        <a:xfrm>
          <a:off x="0" y="0"/>
          <a:ext cx="0" cy="0"/>
          <a:chOff x="0" y="0"/>
          <a:chExt cx="0" cy="0"/>
        </a:xfrm>
      </p:grpSpPr>
      <p:sp>
        <p:nvSpPr>
          <p:cNvPr id="73" name="正方形/長方形 72">
            <a:extLst>
              <a:ext uri="{FF2B5EF4-FFF2-40B4-BE49-F238E27FC236}">
                <a16:creationId xmlns:a16="http://schemas.microsoft.com/office/drawing/2014/main" id="{EADE30C4-D317-360D-433B-88CE36CEFA8C}"/>
              </a:ext>
            </a:extLst>
          </p:cNvPr>
          <p:cNvSpPr/>
          <p:nvPr/>
        </p:nvSpPr>
        <p:spPr bwMode="auto">
          <a:xfrm>
            <a:off x="6101182" y="1896285"/>
            <a:ext cx="2937037" cy="2192260"/>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2" name="正方形/長方形 1">
            <a:extLst>
              <a:ext uri="{FF2B5EF4-FFF2-40B4-BE49-F238E27FC236}">
                <a16:creationId xmlns:a16="http://schemas.microsoft.com/office/drawing/2014/main" id="{3A4F8623-6BC8-8DD4-AB6C-E5C7DFDF53AD}"/>
              </a:ext>
            </a:extLst>
          </p:cNvPr>
          <p:cNvSpPr/>
          <p:nvPr/>
        </p:nvSpPr>
        <p:spPr bwMode="auto">
          <a:xfrm>
            <a:off x="317944" y="4325737"/>
            <a:ext cx="4832652"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3" name="テキスト プレースホルダー 12">
            <a:extLst>
              <a:ext uri="{FF2B5EF4-FFF2-40B4-BE49-F238E27FC236}">
                <a16:creationId xmlns:a16="http://schemas.microsoft.com/office/drawing/2014/main" id="{FE63AFEA-094B-9AFD-1788-AC5D207AE745}"/>
              </a:ext>
            </a:extLst>
          </p:cNvPr>
          <p:cNvSpPr>
            <a:spLocks noGrp="1"/>
          </p:cNvSpPr>
          <p:nvPr>
            <p:ph type="body" sz="quarter" idx="14"/>
          </p:nvPr>
        </p:nvSpPr>
        <p:spPr>
          <a:xfrm>
            <a:off x="0" y="466725"/>
            <a:ext cx="9905999" cy="453183"/>
          </a:xfrm>
        </p:spPr>
        <p:txBody>
          <a:bodyPr/>
          <a:lstStyle/>
          <a:p>
            <a:r>
              <a:rPr lang="ja-JP" altLang="en-US" b="1" dirty="0">
                <a:latin typeface="Noto Sans JP" panose="020B0200000000000000" pitchFamily="50" charset="-128"/>
              </a:rPr>
              <a:t>問題</a:t>
            </a:r>
            <a:r>
              <a:rPr lang="en-US" altLang="ja-JP" b="1" dirty="0">
                <a:latin typeface="Noto Sans JP" panose="020B0200000000000000" pitchFamily="50" charset="-128"/>
              </a:rPr>
              <a:t>04</a:t>
            </a:r>
            <a:r>
              <a:rPr lang="ja-JP" altLang="en-US" b="1" dirty="0">
                <a:latin typeface="Noto Sans JP" panose="020B0200000000000000" pitchFamily="50" charset="-128"/>
              </a:rPr>
              <a:t>　</a:t>
            </a:r>
            <a:r>
              <a:rPr kumimoji="1" lang="ja-JP" altLang="en-US" b="1" dirty="0">
                <a:latin typeface="Noto Sans JP" panose="020B0200000000000000" pitchFamily="50" charset="-128"/>
              </a:rPr>
              <a:t>情報の可視性、アクセス性の低さ</a:t>
            </a:r>
          </a:p>
        </p:txBody>
      </p:sp>
      <p:sp>
        <p:nvSpPr>
          <p:cNvPr id="10" name="テキスト プレースホルダー 10">
            <a:extLst>
              <a:ext uri="{FF2B5EF4-FFF2-40B4-BE49-F238E27FC236}">
                <a16:creationId xmlns:a16="http://schemas.microsoft.com/office/drawing/2014/main" id="{57D2636B-9B34-E5B8-DF44-2311086E9F0E}"/>
              </a:ext>
            </a:extLst>
          </p:cNvPr>
          <p:cNvSpPr>
            <a:spLocks noGrp="1"/>
          </p:cNvSpPr>
          <p:nvPr>
            <p:ph type="body" sz="quarter" idx="12"/>
          </p:nvPr>
        </p:nvSpPr>
        <p:spPr>
          <a:xfrm>
            <a:off x="339726" y="1232706"/>
            <a:ext cx="6450596" cy="484372"/>
          </a:xfrm>
        </p:spPr>
        <p:txBody>
          <a:bodyPr/>
          <a:lstStyle/>
          <a:p>
            <a:r>
              <a:rPr lang="ja-JP" altLang="en-US" sz="1400" b="1" dirty="0">
                <a:latin typeface="Noto Sans JP" panose="020B0200000000000000" pitchFamily="50" charset="-128"/>
              </a:rPr>
              <a:t>一部の試合情報が初期表示で隠れていたり、視認性が低いため、ユーザーが目的の情報へアクセスすることが難しい。</a:t>
            </a:r>
            <a:endParaRPr lang="en-US" altLang="ja-JP" sz="1400" b="1" dirty="0">
              <a:latin typeface="Noto Sans JP" panose="020B0200000000000000" pitchFamily="50" charset="-128"/>
            </a:endParaRPr>
          </a:p>
        </p:txBody>
      </p:sp>
      <p:sp>
        <p:nvSpPr>
          <p:cNvPr id="35" name="テキスト プレースホルダー 2">
            <a:extLst>
              <a:ext uri="{FF2B5EF4-FFF2-40B4-BE49-F238E27FC236}">
                <a16:creationId xmlns:a16="http://schemas.microsoft.com/office/drawing/2014/main" id="{5BE22110-5A26-FAC5-ADC9-79C813CE86F2}"/>
              </a:ext>
            </a:extLst>
          </p:cNvPr>
          <p:cNvSpPr txBox="1">
            <a:spLocks/>
          </p:cNvSpPr>
          <p:nvPr/>
        </p:nvSpPr>
        <p:spPr>
          <a:xfrm>
            <a:off x="317943" y="4404420"/>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② </a:t>
            </a:r>
            <a:r>
              <a:rPr lang="en-US" altLang="ja-JP" b="1" kern="0" dirty="0">
                <a:solidFill>
                  <a:srgbClr val="2669AC"/>
                </a:solidFill>
                <a:latin typeface="Noto Sans JP" panose="020B0200000000000000" pitchFamily="50" charset="-128"/>
                <a:ea typeface="Noto Sans JP" panose="020B0200000000000000" pitchFamily="50" charset="-128"/>
              </a:rPr>
              <a:t>AWAY</a:t>
            </a:r>
            <a:r>
              <a:rPr lang="ja-JP" altLang="en-US" b="1" kern="0" dirty="0">
                <a:solidFill>
                  <a:srgbClr val="2669AC"/>
                </a:solidFill>
                <a:latin typeface="Noto Sans JP" panose="020B0200000000000000" pitchFamily="50" charset="-128"/>
                <a:ea typeface="Noto Sans JP" panose="020B0200000000000000" pitchFamily="50" charset="-128"/>
              </a:rPr>
              <a:t>ゲームへのアクセス性</a:t>
            </a:r>
          </a:p>
        </p:txBody>
      </p:sp>
      <p:sp>
        <p:nvSpPr>
          <p:cNvPr id="11" name="正方形/長方形 10">
            <a:extLst>
              <a:ext uri="{FF2B5EF4-FFF2-40B4-BE49-F238E27FC236}">
                <a16:creationId xmlns:a16="http://schemas.microsoft.com/office/drawing/2014/main" id="{1159D6C7-F49F-1D5C-8FA1-380A0EF90886}"/>
              </a:ext>
            </a:extLst>
          </p:cNvPr>
          <p:cNvSpPr/>
          <p:nvPr/>
        </p:nvSpPr>
        <p:spPr bwMode="auto">
          <a:xfrm>
            <a:off x="317943" y="2181628"/>
            <a:ext cx="4832653"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4" name="テキスト プレースホルダー 2">
            <a:extLst>
              <a:ext uri="{FF2B5EF4-FFF2-40B4-BE49-F238E27FC236}">
                <a16:creationId xmlns:a16="http://schemas.microsoft.com/office/drawing/2014/main" id="{CA489FB5-3060-3380-D395-86A540277BD1}"/>
              </a:ext>
            </a:extLst>
          </p:cNvPr>
          <p:cNvSpPr txBox="1">
            <a:spLocks/>
          </p:cNvSpPr>
          <p:nvPr/>
        </p:nvSpPr>
        <p:spPr>
          <a:xfrm>
            <a:off x="296161" y="2260311"/>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① 一部チームが非表示</a:t>
            </a:r>
          </a:p>
        </p:txBody>
      </p:sp>
      <p:sp>
        <p:nvSpPr>
          <p:cNvPr id="79" name="テキスト ボックス 78">
            <a:extLst>
              <a:ext uri="{FF2B5EF4-FFF2-40B4-BE49-F238E27FC236}">
                <a16:creationId xmlns:a16="http://schemas.microsoft.com/office/drawing/2014/main" id="{9FFD67B1-B615-0220-884F-7A1359B0C773}"/>
              </a:ext>
            </a:extLst>
          </p:cNvPr>
          <p:cNvSpPr txBox="1"/>
          <p:nvPr/>
        </p:nvSpPr>
        <p:spPr>
          <a:xfrm>
            <a:off x="6915546" y="1727119"/>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lang="ja-JP" altLang="en-US" b="1" dirty="0">
                <a:solidFill>
                  <a:schemeClr val="bg1"/>
                </a:solidFill>
                <a:latin typeface="Noto Sans JP" panose="020B0200000000000000" pitchFamily="50" charset="-128"/>
                <a:ea typeface="Noto Sans JP" panose="020B0200000000000000" pitchFamily="50" charset="-128"/>
              </a:rPr>
              <a:t>チーム</a:t>
            </a:r>
            <a:r>
              <a:rPr kumimoji="1" lang="ja-JP" altLang="en-US" b="1" dirty="0">
                <a:solidFill>
                  <a:schemeClr val="bg1"/>
                </a:solidFill>
                <a:latin typeface="Noto Sans JP" panose="020B0200000000000000" pitchFamily="50" charset="-128"/>
                <a:ea typeface="Noto Sans JP" panose="020B0200000000000000" pitchFamily="50" charset="-128"/>
              </a:rPr>
              <a:t>選択画面</a:t>
            </a:r>
          </a:p>
        </p:txBody>
      </p:sp>
      <p:cxnSp>
        <p:nvCxnSpPr>
          <p:cNvPr id="88" name="直線矢印コネクタ 87">
            <a:extLst>
              <a:ext uri="{FF2B5EF4-FFF2-40B4-BE49-F238E27FC236}">
                <a16:creationId xmlns:a16="http://schemas.microsoft.com/office/drawing/2014/main" id="{C61F3D06-3E21-65C5-F9DF-F14F973E6931}"/>
              </a:ext>
            </a:extLst>
          </p:cNvPr>
          <p:cNvCxnSpPr>
            <a:cxnSpLocks/>
          </p:cNvCxnSpPr>
          <p:nvPr/>
        </p:nvCxnSpPr>
        <p:spPr bwMode="auto">
          <a:xfrm>
            <a:off x="7298408" y="5985531"/>
            <a:ext cx="271293" cy="0"/>
          </a:xfrm>
          <a:prstGeom prst="straightConnector1">
            <a:avLst/>
          </a:prstGeom>
          <a:solidFill>
            <a:srgbClr val="66CCFF"/>
          </a:solidFill>
          <a:ln w="57150" cap="flat" cmpd="sng" algn="ctr">
            <a:solidFill>
              <a:schemeClr val="bg1"/>
            </a:solidFill>
            <a:prstDash val="solid"/>
            <a:round/>
            <a:headEnd type="none" w="med" len="med"/>
            <a:tailEnd type="triangle"/>
          </a:ln>
          <a:effectLst/>
        </p:spPr>
      </p:cxnSp>
      <p:pic>
        <p:nvPicPr>
          <p:cNvPr id="6" name="図 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BABC7440-A3DA-2D5A-733A-2442073506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2766" y="2139535"/>
            <a:ext cx="1035236" cy="1862892"/>
          </a:xfrm>
          <a:prstGeom prst="rect">
            <a:avLst/>
          </a:prstGeom>
        </p:spPr>
      </p:pic>
      <p:pic>
        <p:nvPicPr>
          <p:cNvPr id="9" name="図 8"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C1678898-265B-D7AB-84AF-49984BECF2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1025" y="2161459"/>
            <a:ext cx="1035236" cy="1862894"/>
          </a:xfrm>
          <a:prstGeom prst="rect">
            <a:avLst/>
          </a:prstGeom>
        </p:spPr>
      </p:pic>
      <p:sp>
        <p:nvSpPr>
          <p:cNvPr id="15" name="正方形/長方形 14">
            <a:extLst>
              <a:ext uri="{FF2B5EF4-FFF2-40B4-BE49-F238E27FC236}">
                <a16:creationId xmlns:a16="http://schemas.microsoft.com/office/drawing/2014/main" id="{8DD6FC85-B578-A552-D028-7921DE76B624}"/>
              </a:ext>
            </a:extLst>
          </p:cNvPr>
          <p:cNvSpPr/>
          <p:nvPr/>
        </p:nvSpPr>
        <p:spPr bwMode="auto">
          <a:xfrm>
            <a:off x="7702943" y="2507778"/>
            <a:ext cx="1147664" cy="346234"/>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7" name="楕円 16">
            <a:extLst>
              <a:ext uri="{FF2B5EF4-FFF2-40B4-BE49-F238E27FC236}">
                <a16:creationId xmlns:a16="http://schemas.microsoft.com/office/drawing/2014/main" id="{23BB487A-A27A-4CEC-A309-488CA4B99C71}"/>
              </a:ext>
            </a:extLst>
          </p:cNvPr>
          <p:cNvSpPr/>
          <p:nvPr/>
        </p:nvSpPr>
        <p:spPr bwMode="auto">
          <a:xfrm>
            <a:off x="7527210" y="2370844"/>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Noto Sans JP" panose="020B0200000000000000" pitchFamily="50" charset="-128"/>
              <a:ea typeface="Noto Sans JP" panose="020B0200000000000000" pitchFamily="50" charset="-128"/>
            </a:endParaRPr>
          </a:p>
        </p:txBody>
      </p:sp>
      <p:sp>
        <p:nvSpPr>
          <p:cNvPr id="16" name="テキスト ボックス 15">
            <a:extLst>
              <a:ext uri="{FF2B5EF4-FFF2-40B4-BE49-F238E27FC236}">
                <a16:creationId xmlns:a16="http://schemas.microsoft.com/office/drawing/2014/main" id="{80E0CD9B-B570-0417-6FF0-4FC0EE88D897}"/>
              </a:ext>
            </a:extLst>
          </p:cNvPr>
          <p:cNvSpPr txBox="1"/>
          <p:nvPr/>
        </p:nvSpPr>
        <p:spPr>
          <a:xfrm>
            <a:off x="7531548" y="2386331"/>
            <a:ext cx="324128" cy="276999"/>
          </a:xfrm>
          <a:prstGeom prst="rect">
            <a:avLst/>
          </a:prstGeom>
          <a:noFill/>
        </p:spPr>
        <p:txBody>
          <a:bodyPr wrap="square" rtlCol="0">
            <a:spAutoFit/>
          </a:bodyPr>
          <a:lstStyle/>
          <a:p>
            <a:pPr fontAlgn="auto">
              <a:spcBef>
                <a:spcPts val="0"/>
              </a:spcBef>
              <a:spcAft>
                <a:spcPts val="0"/>
              </a:spcAft>
            </a:pPr>
            <a:r>
              <a:rPr kumimoji="1" lang="en-US" altLang="ja-JP" sz="1200" b="1" dirty="0">
                <a:latin typeface="Noto Sans JP" panose="020B0200000000000000" pitchFamily="50" charset="-128"/>
                <a:ea typeface="Noto Sans JP" panose="020B0200000000000000" pitchFamily="50" charset="-128"/>
              </a:rPr>
              <a:t>1</a:t>
            </a:r>
            <a:endParaRPr kumimoji="1" lang="ja-JP" altLang="en-US" sz="1200" b="1" dirty="0">
              <a:latin typeface="Noto Sans JP" panose="020B0200000000000000" pitchFamily="50" charset="-128"/>
              <a:ea typeface="Noto Sans JP" panose="020B0200000000000000" pitchFamily="50" charset="-128"/>
            </a:endParaRPr>
          </a:p>
        </p:txBody>
      </p:sp>
      <p:pic>
        <p:nvPicPr>
          <p:cNvPr id="24" name="図 23" descr="グラフィカル ユーザー インターフェイス, Web サイト&#10;&#10;AI によって生成されたコンテンツは間違っている可能性があります。">
            <a:extLst>
              <a:ext uri="{FF2B5EF4-FFF2-40B4-BE49-F238E27FC236}">
                <a16:creationId xmlns:a16="http://schemas.microsoft.com/office/drawing/2014/main" id="{F61A7AFB-DDF6-256E-F7BD-58E2AE76A9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9219" y="4591604"/>
            <a:ext cx="1051378" cy="1891940"/>
          </a:xfrm>
          <a:prstGeom prst="rect">
            <a:avLst/>
          </a:prstGeom>
        </p:spPr>
      </p:pic>
      <p:sp>
        <p:nvSpPr>
          <p:cNvPr id="25" name="正方形/長方形 24">
            <a:extLst>
              <a:ext uri="{FF2B5EF4-FFF2-40B4-BE49-F238E27FC236}">
                <a16:creationId xmlns:a16="http://schemas.microsoft.com/office/drawing/2014/main" id="{1A771F4A-3A22-9317-9BE0-27DE5A805841}"/>
              </a:ext>
            </a:extLst>
          </p:cNvPr>
          <p:cNvSpPr/>
          <p:nvPr/>
        </p:nvSpPr>
        <p:spPr bwMode="auto">
          <a:xfrm>
            <a:off x="7548287" y="5363341"/>
            <a:ext cx="573832" cy="238261"/>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28" name="楕円 27">
            <a:extLst>
              <a:ext uri="{FF2B5EF4-FFF2-40B4-BE49-F238E27FC236}">
                <a16:creationId xmlns:a16="http://schemas.microsoft.com/office/drawing/2014/main" id="{76EC6660-3F7C-F464-EC58-25BDF0EB3DA9}"/>
              </a:ext>
            </a:extLst>
          </p:cNvPr>
          <p:cNvSpPr/>
          <p:nvPr/>
        </p:nvSpPr>
        <p:spPr bwMode="auto">
          <a:xfrm>
            <a:off x="8013417" y="5148796"/>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Noto Sans JP" panose="020B0200000000000000" pitchFamily="50" charset="-128"/>
              <a:ea typeface="Noto Sans JP" panose="020B0200000000000000" pitchFamily="50" charset="-128"/>
            </a:endParaRPr>
          </a:p>
        </p:txBody>
      </p:sp>
      <p:sp>
        <p:nvSpPr>
          <p:cNvPr id="27" name="テキスト ボックス 26">
            <a:extLst>
              <a:ext uri="{FF2B5EF4-FFF2-40B4-BE49-F238E27FC236}">
                <a16:creationId xmlns:a16="http://schemas.microsoft.com/office/drawing/2014/main" id="{11BA7B6E-A131-699A-82A9-1B8056D83010}"/>
              </a:ext>
            </a:extLst>
          </p:cNvPr>
          <p:cNvSpPr txBox="1"/>
          <p:nvPr/>
        </p:nvSpPr>
        <p:spPr>
          <a:xfrm>
            <a:off x="8013417" y="5173077"/>
            <a:ext cx="324128" cy="276999"/>
          </a:xfrm>
          <a:prstGeom prst="rect">
            <a:avLst/>
          </a:prstGeom>
          <a:noFill/>
        </p:spPr>
        <p:txBody>
          <a:bodyPr wrap="square" rtlCol="0">
            <a:spAutoFit/>
          </a:bodyPr>
          <a:lstStyle/>
          <a:p>
            <a:pPr fontAlgn="auto">
              <a:spcBef>
                <a:spcPts val="0"/>
              </a:spcBef>
              <a:spcAft>
                <a:spcPts val="0"/>
              </a:spcAft>
            </a:pPr>
            <a:r>
              <a:rPr lang="en-US" altLang="ja-JP" sz="1200" b="1" dirty="0">
                <a:latin typeface="Noto Sans JP" panose="020B0200000000000000" pitchFamily="50" charset="-128"/>
                <a:ea typeface="Noto Sans JP" panose="020B0200000000000000" pitchFamily="50" charset="-128"/>
              </a:rPr>
              <a:t>2</a:t>
            </a:r>
            <a:endParaRPr kumimoji="1" lang="ja-JP" altLang="en-US" sz="1200" b="1" dirty="0">
              <a:latin typeface="Noto Sans JP" panose="020B0200000000000000" pitchFamily="50" charset="-128"/>
              <a:ea typeface="Noto Sans JP" panose="020B0200000000000000" pitchFamily="50" charset="-128"/>
            </a:endParaRPr>
          </a:p>
        </p:txBody>
      </p:sp>
      <p:sp>
        <p:nvSpPr>
          <p:cNvPr id="31" name="テキスト ボックス 30">
            <a:extLst>
              <a:ext uri="{FF2B5EF4-FFF2-40B4-BE49-F238E27FC236}">
                <a16:creationId xmlns:a16="http://schemas.microsoft.com/office/drawing/2014/main" id="{FB657B34-22C8-5032-82F3-6865193B344E}"/>
              </a:ext>
            </a:extLst>
          </p:cNvPr>
          <p:cNvSpPr txBox="1"/>
          <p:nvPr/>
        </p:nvSpPr>
        <p:spPr>
          <a:xfrm>
            <a:off x="296161" y="2806265"/>
            <a:ext cx="4627611" cy="1200329"/>
          </a:xfrm>
          <a:prstGeom prst="rect">
            <a:avLst/>
          </a:prstGeom>
          <a:noFill/>
        </p:spPr>
        <p:txBody>
          <a:bodyPr wrap="square">
            <a:spAutoFit/>
          </a:bodyPr>
          <a:lstStyle/>
          <a:p>
            <a:r>
              <a:rPr kumimoji="1" lang="ja-JP" altLang="en-US" sz="1200" dirty="0">
                <a:latin typeface="Noto Sans JP" panose="020B0200000000000000" pitchFamily="50" charset="-128"/>
                <a:ea typeface="Noto Sans JP" panose="020B0200000000000000" pitchFamily="50" charset="-128"/>
              </a:rPr>
              <a:t>サイトの初期表示では、</a:t>
            </a:r>
            <a:r>
              <a:rPr kumimoji="1" lang="en-US" altLang="ja-JP" sz="1200" dirty="0">
                <a:latin typeface="Noto Sans JP" panose="020B0200000000000000" pitchFamily="50" charset="-128"/>
                <a:ea typeface="Noto Sans JP" panose="020B0200000000000000" pitchFamily="50" charset="-128"/>
              </a:rPr>
              <a:t>J1</a:t>
            </a:r>
            <a:r>
              <a:rPr kumimoji="1" lang="ja-JP" altLang="en-US" sz="1200" dirty="0">
                <a:latin typeface="Noto Sans JP" panose="020B0200000000000000" pitchFamily="50" charset="-128"/>
                <a:ea typeface="Noto Sans JP" panose="020B0200000000000000" pitchFamily="50" charset="-128"/>
              </a:rPr>
              <a:t>チームのみが画面に表示され、</a:t>
            </a:r>
            <a:r>
              <a:rPr kumimoji="1" lang="en-US" altLang="ja-JP" sz="1200" dirty="0">
                <a:latin typeface="Noto Sans JP" panose="020B0200000000000000" pitchFamily="50" charset="-128"/>
                <a:ea typeface="Noto Sans JP" panose="020B0200000000000000" pitchFamily="50" charset="-128"/>
              </a:rPr>
              <a:t>J2,J3</a:t>
            </a:r>
            <a:r>
              <a:rPr kumimoji="1" lang="ja-JP" altLang="en-US" sz="1200" dirty="0">
                <a:latin typeface="Noto Sans JP" panose="020B0200000000000000" pitchFamily="50" charset="-128"/>
                <a:ea typeface="Noto Sans JP" panose="020B0200000000000000" pitchFamily="50" charset="-128"/>
              </a:rPr>
              <a:t>のチームはトグル内に隠れている。そのため、</a:t>
            </a:r>
            <a:r>
              <a:rPr kumimoji="1" lang="en-US" altLang="ja-JP" sz="1200" dirty="0">
                <a:latin typeface="Noto Sans JP" panose="020B0200000000000000" pitchFamily="50" charset="-128"/>
                <a:ea typeface="Noto Sans JP" panose="020B0200000000000000" pitchFamily="50" charset="-128"/>
              </a:rPr>
              <a:t>J2</a:t>
            </a:r>
            <a:r>
              <a:rPr kumimoji="1" lang="ja-JP" altLang="en-US" sz="1200" dirty="0">
                <a:latin typeface="Noto Sans JP" panose="020B0200000000000000" pitchFamily="50" charset="-128"/>
                <a:ea typeface="Noto Sans JP" panose="020B0200000000000000" pitchFamily="50" charset="-128"/>
              </a:rPr>
              <a:t>や</a:t>
            </a:r>
            <a:r>
              <a:rPr kumimoji="1" lang="en-US" altLang="ja-JP" sz="1200" dirty="0">
                <a:latin typeface="Noto Sans JP" panose="020B0200000000000000" pitchFamily="50" charset="-128"/>
                <a:ea typeface="Noto Sans JP" panose="020B0200000000000000" pitchFamily="50" charset="-128"/>
              </a:rPr>
              <a:t>J3</a:t>
            </a:r>
            <a:r>
              <a:rPr kumimoji="1" lang="ja-JP" altLang="en-US" sz="1200" dirty="0">
                <a:latin typeface="Noto Sans JP" panose="020B0200000000000000" pitchFamily="50" charset="-128"/>
                <a:ea typeface="Noto Sans JP" panose="020B0200000000000000" pitchFamily="50" charset="-128"/>
              </a:rPr>
              <a:t>の試合を探しているユーザーは</a:t>
            </a:r>
            <a:r>
              <a:rPr kumimoji="1" lang="ja-JP" altLang="en-US" sz="1200" b="1" dirty="0">
                <a:latin typeface="Noto Sans JP" panose="020B0200000000000000" pitchFamily="50" charset="-128"/>
                <a:ea typeface="Noto Sans JP" panose="020B0200000000000000" pitchFamily="50" charset="-128"/>
              </a:rPr>
              <a:t>該当の項目をクリックしなければチーム情報にアクセスできない。</a:t>
            </a:r>
            <a:br>
              <a:rPr kumimoji="1" lang="en-US" altLang="ja-JP" sz="1200" dirty="0">
                <a:latin typeface="Noto Sans JP" panose="020B0200000000000000" pitchFamily="50" charset="-128"/>
                <a:ea typeface="Noto Sans JP" panose="020B0200000000000000" pitchFamily="50" charset="-128"/>
              </a:rPr>
            </a:br>
            <a:r>
              <a:rPr kumimoji="1" lang="ja-JP" altLang="en-US" sz="1200" dirty="0">
                <a:latin typeface="Noto Sans JP" panose="020B0200000000000000" pitchFamily="50" charset="-128"/>
                <a:ea typeface="Noto Sans JP" panose="020B0200000000000000" pitchFamily="50" charset="-128"/>
              </a:rPr>
              <a:t>特に、</a:t>
            </a:r>
            <a:r>
              <a:rPr lang="ja-JP" altLang="en-US" sz="1200" dirty="0">
                <a:latin typeface="Noto Sans JP" panose="020B0200000000000000" pitchFamily="50" charset="-128"/>
                <a:ea typeface="Noto Sans JP" panose="020B0200000000000000" pitchFamily="50" charset="-128"/>
              </a:rPr>
              <a:t>所属ディビジョンを知らない場合、</a:t>
            </a:r>
            <a:r>
              <a:rPr lang="en-US" altLang="ja-JP" sz="1200" dirty="0">
                <a:latin typeface="Noto Sans JP" panose="020B0200000000000000" pitchFamily="50" charset="-128"/>
                <a:ea typeface="Noto Sans JP" panose="020B0200000000000000" pitchFamily="50" charset="-128"/>
              </a:rPr>
              <a:t>J1</a:t>
            </a:r>
            <a:r>
              <a:rPr lang="ja-JP" altLang="en-US" sz="1200" dirty="0">
                <a:latin typeface="Noto Sans JP" panose="020B0200000000000000" pitchFamily="50" charset="-128"/>
                <a:ea typeface="Noto Sans JP" panose="020B0200000000000000" pitchFamily="50" charset="-128"/>
              </a:rPr>
              <a:t>の選択肢の中で迷ってしまう可能性が高い。</a:t>
            </a:r>
            <a:endParaRPr kumimoji="1" lang="en-US" altLang="ja-JP" sz="1200" dirty="0">
              <a:latin typeface="Noto Sans JP" panose="020B0200000000000000" pitchFamily="50" charset="-128"/>
              <a:ea typeface="Noto Sans JP" panose="020B0200000000000000" pitchFamily="50" charset="-128"/>
            </a:endParaRPr>
          </a:p>
        </p:txBody>
      </p:sp>
      <p:sp>
        <p:nvSpPr>
          <p:cNvPr id="32" name="テキスト ボックス 31">
            <a:extLst>
              <a:ext uri="{FF2B5EF4-FFF2-40B4-BE49-F238E27FC236}">
                <a16:creationId xmlns:a16="http://schemas.microsoft.com/office/drawing/2014/main" id="{AF0A7873-5AF9-B19A-0250-2D5164565C56}"/>
              </a:ext>
            </a:extLst>
          </p:cNvPr>
          <p:cNvSpPr txBox="1"/>
          <p:nvPr/>
        </p:nvSpPr>
        <p:spPr>
          <a:xfrm>
            <a:off x="341871" y="4906735"/>
            <a:ext cx="4627611" cy="1384995"/>
          </a:xfrm>
          <a:prstGeom prst="rect">
            <a:avLst/>
          </a:prstGeom>
          <a:noFill/>
        </p:spPr>
        <p:txBody>
          <a:bodyPr wrap="square">
            <a:spAutoFit/>
          </a:bodyPr>
          <a:lstStyle/>
          <a:p>
            <a:r>
              <a:rPr kumimoji="1" lang="en-US" altLang="ja-JP" sz="1200" dirty="0">
                <a:latin typeface="Noto Sans JP" panose="020B0200000000000000" pitchFamily="50" charset="-128"/>
                <a:ea typeface="Noto Sans JP" panose="020B0200000000000000" pitchFamily="50" charset="-128"/>
              </a:rPr>
              <a:t>HOME</a:t>
            </a:r>
            <a:r>
              <a:rPr kumimoji="1" lang="ja-JP" altLang="en-US" sz="1200" dirty="0">
                <a:latin typeface="Noto Sans JP" panose="020B0200000000000000" pitchFamily="50" charset="-128"/>
                <a:ea typeface="Noto Sans JP" panose="020B0200000000000000" pitchFamily="50" charset="-128"/>
              </a:rPr>
              <a:t>と</a:t>
            </a:r>
            <a:r>
              <a:rPr kumimoji="1" lang="en-US" altLang="ja-JP" sz="1200" dirty="0">
                <a:latin typeface="Noto Sans JP" panose="020B0200000000000000" pitchFamily="50" charset="-128"/>
                <a:ea typeface="Noto Sans JP" panose="020B0200000000000000" pitchFamily="50" charset="-128"/>
              </a:rPr>
              <a:t>AWAY</a:t>
            </a:r>
            <a:r>
              <a:rPr kumimoji="1" lang="ja-JP" altLang="en-US" sz="1200" dirty="0">
                <a:latin typeface="Noto Sans JP" panose="020B0200000000000000" pitchFamily="50" charset="-128"/>
                <a:ea typeface="Noto Sans JP" panose="020B0200000000000000" pitchFamily="50" charset="-128"/>
              </a:rPr>
              <a:t>の試合情報が別々に配置されており、特に</a:t>
            </a:r>
            <a:r>
              <a:rPr kumimoji="1" lang="en-US" altLang="ja-JP" sz="1200" dirty="0">
                <a:latin typeface="Noto Sans JP" panose="020B0200000000000000" pitchFamily="50" charset="-128"/>
                <a:ea typeface="Noto Sans JP" panose="020B0200000000000000" pitchFamily="50" charset="-128"/>
              </a:rPr>
              <a:t>AWAY</a:t>
            </a:r>
            <a:r>
              <a:rPr kumimoji="1" lang="ja-JP" altLang="en-US" sz="1200" dirty="0">
                <a:latin typeface="Noto Sans JP" panose="020B0200000000000000" pitchFamily="50" charset="-128"/>
                <a:ea typeface="Noto Sans JP" panose="020B0200000000000000" pitchFamily="50" charset="-128"/>
              </a:rPr>
              <a:t>の試合は</a:t>
            </a:r>
            <a:r>
              <a:rPr kumimoji="1" lang="ja-JP" altLang="en-US" sz="1200" b="1" dirty="0">
                <a:latin typeface="Noto Sans JP" panose="020B0200000000000000" pitchFamily="50" charset="-128"/>
                <a:ea typeface="Noto Sans JP" panose="020B0200000000000000" pitchFamily="50" charset="-128"/>
              </a:rPr>
              <a:t>「</a:t>
            </a:r>
            <a:r>
              <a:rPr kumimoji="1" lang="en-US" altLang="ja-JP" sz="1200" b="1" dirty="0">
                <a:latin typeface="Noto Sans JP" panose="020B0200000000000000" pitchFamily="50" charset="-128"/>
                <a:ea typeface="Noto Sans JP" panose="020B0200000000000000" pitchFamily="50" charset="-128"/>
              </a:rPr>
              <a:t>AWAY</a:t>
            </a:r>
            <a:r>
              <a:rPr kumimoji="1" lang="ja-JP" altLang="en-US" sz="1200" b="1" dirty="0">
                <a:latin typeface="Noto Sans JP" panose="020B0200000000000000" pitchFamily="50" charset="-128"/>
                <a:ea typeface="Noto Sans JP" panose="020B0200000000000000" pitchFamily="50" charset="-128"/>
              </a:rPr>
              <a:t>」タブをクリックしないと表示されない。</a:t>
            </a:r>
            <a:r>
              <a:rPr kumimoji="1" lang="ja-JP" altLang="en-US" sz="1200" dirty="0">
                <a:latin typeface="Noto Sans JP" panose="020B0200000000000000" pitchFamily="50" charset="-128"/>
                <a:ea typeface="Noto Sans JP" panose="020B0200000000000000" pitchFamily="50" charset="-128"/>
              </a:rPr>
              <a:t>また、視認性も低いため、ユーザーが気づかず、</a:t>
            </a:r>
            <a:r>
              <a:rPr kumimoji="1" lang="ja-JP" altLang="en-US" sz="1200" b="1" dirty="0">
                <a:latin typeface="Noto Sans JP" panose="020B0200000000000000" pitchFamily="50" charset="-128"/>
                <a:ea typeface="Noto Sans JP" panose="020B0200000000000000" pitchFamily="50" charset="-128"/>
              </a:rPr>
              <a:t>目的の試合にたどり着けない</a:t>
            </a:r>
            <a:r>
              <a:rPr kumimoji="1" lang="ja-JP" altLang="en-US" sz="1200" dirty="0">
                <a:latin typeface="Noto Sans JP" panose="020B0200000000000000" pitchFamily="50" charset="-128"/>
                <a:ea typeface="Noto Sans JP" panose="020B0200000000000000" pitchFamily="50" charset="-128"/>
              </a:rPr>
              <a:t>可能性が高い。試合情報が分散していることで、特に</a:t>
            </a:r>
            <a:r>
              <a:rPr kumimoji="1" lang="en-US" altLang="ja-JP" sz="1200" dirty="0">
                <a:latin typeface="Noto Sans JP" panose="020B0200000000000000" pitchFamily="50" charset="-128"/>
                <a:ea typeface="Noto Sans JP" panose="020B0200000000000000" pitchFamily="50" charset="-128"/>
              </a:rPr>
              <a:t>AWAY</a:t>
            </a:r>
            <a:r>
              <a:rPr kumimoji="1" lang="ja-JP" altLang="en-US" sz="1200" dirty="0">
                <a:latin typeface="Noto Sans JP" panose="020B0200000000000000" pitchFamily="50" charset="-128"/>
                <a:ea typeface="Noto Sans JP" panose="020B0200000000000000" pitchFamily="50" charset="-128"/>
              </a:rPr>
              <a:t>の試合を探しているユーザーにとっては大きな障壁となる。</a:t>
            </a:r>
            <a:br>
              <a:rPr kumimoji="1" lang="en-US" altLang="ja-JP" sz="1200" dirty="0">
                <a:latin typeface="Noto Sans JP" panose="020B0200000000000000" pitchFamily="50" charset="-128"/>
                <a:ea typeface="Noto Sans JP" panose="020B0200000000000000" pitchFamily="50" charset="-128"/>
              </a:rPr>
            </a:br>
            <a:r>
              <a:rPr kumimoji="1" lang="ja-JP" altLang="en-US" sz="1200" dirty="0">
                <a:latin typeface="Noto Sans JP" panose="020B0200000000000000" pitchFamily="50" charset="-128"/>
                <a:ea typeface="Noto Sans JP" panose="020B0200000000000000" pitchFamily="50" charset="-128"/>
              </a:rPr>
              <a:t>結果として、試合を見つけれれず、購入をあきらめてしまうリスクも考えられる。</a:t>
            </a:r>
            <a:endParaRPr kumimoji="1" lang="en-US" altLang="ja-JP" sz="1200" dirty="0">
              <a:latin typeface="Noto Sans JP" panose="020B0200000000000000" pitchFamily="50" charset="-128"/>
              <a:ea typeface="Noto Sans JP" panose="020B0200000000000000" pitchFamily="50" charset="-128"/>
            </a:endParaRPr>
          </a:p>
        </p:txBody>
      </p:sp>
      <p:sp>
        <p:nvSpPr>
          <p:cNvPr id="33" name="正方形/長方形 32">
            <a:extLst>
              <a:ext uri="{FF2B5EF4-FFF2-40B4-BE49-F238E27FC236}">
                <a16:creationId xmlns:a16="http://schemas.microsoft.com/office/drawing/2014/main" id="{F758332D-7F39-ABA8-20E1-8DC6050E33AB}"/>
              </a:ext>
            </a:extLst>
          </p:cNvPr>
          <p:cNvSpPr/>
          <p:nvPr/>
        </p:nvSpPr>
        <p:spPr bwMode="auto">
          <a:xfrm>
            <a:off x="6101182" y="4352897"/>
            <a:ext cx="2937037" cy="2192260"/>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85" name="テキスト ボックス 84">
            <a:extLst>
              <a:ext uri="{FF2B5EF4-FFF2-40B4-BE49-F238E27FC236}">
                <a16:creationId xmlns:a16="http://schemas.microsoft.com/office/drawing/2014/main" id="{7B2D803A-9E3D-957F-56CD-DF29BBB6C4A6}"/>
              </a:ext>
            </a:extLst>
          </p:cNvPr>
          <p:cNvSpPr txBox="1"/>
          <p:nvPr/>
        </p:nvSpPr>
        <p:spPr>
          <a:xfrm>
            <a:off x="6938698" y="4183758"/>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Noto Sans JP" panose="020B0200000000000000" pitchFamily="50" charset="-128"/>
                <a:ea typeface="Noto Sans JP" panose="020B0200000000000000" pitchFamily="50" charset="-128"/>
              </a:rPr>
              <a:t>試合選択画面</a:t>
            </a:r>
          </a:p>
        </p:txBody>
      </p:sp>
      <p:sp>
        <p:nvSpPr>
          <p:cNvPr id="12" name="フローチャート: 代替処理 11">
            <a:extLst>
              <a:ext uri="{FF2B5EF4-FFF2-40B4-BE49-F238E27FC236}">
                <a16:creationId xmlns:a16="http://schemas.microsoft.com/office/drawing/2014/main" id="{F24FECD1-14C9-A5B7-5EE3-704DDB8ECB5B}"/>
              </a:ext>
            </a:extLst>
          </p:cNvPr>
          <p:cNvSpPr/>
          <p:nvPr/>
        </p:nvSpPr>
        <p:spPr bwMode="auto">
          <a:xfrm>
            <a:off x="8528435" y="493743"/>
            <a:ext cx="1037839" cy="405534"/>
          </a:xfrm>
          <a:prstGeom prst="flowChartAlternateProcess">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8" name="テキスト ボックス 17">
            <a:extLst>
              <a:ext uri="{FF2B5EF4-FFF2-40B4-BE49-F238E27FC236}">
                <a16:creationId xmlns:a16="http://schemas.microsoft.com/office/drawing/2014/main" id="{B88414B8-A941-878C-924D-6A8018110DD5}"/>
              </a:ext>
            </a:extLst>
          </p:cNvPr>
          <p:cNvSpPr txBox="1"/>
          <p:nvPr/>
        </p:nvSpPr>
        <p:spPr>
          <a:xfrm>
            <a:off x="8577102" y="573040"/>
            <a:ext cx="646331" cy="276999"/>
          </a:xfrm>
          <a:prstGeom prst="rect">
            <a:avLst/>
          </a:prstGeom>
          <a:noFill/>
        </p:spPr>
        <p:txBody>
          <a:bodyPr wrap="none" rtlCol="0">
            <a:spAutoFit/>
          </a:bodyPr>
          <a:lstStyle/>
          <a:p>
            <a:pPr fontAlgn="auto">
              <a:spcBef>
                <a:spcPts val="0"/>
              </a:spcBef>
              <a:spcAft>
                <a:spcPts val="0"/>
              </a:spcAft>
            </a:pPr>
            <a:r>
              <a:rPr kumimoji="1" lang="ja-JP" altLang="en-US" sz="1200" b="1" dirty="0">
                <a:solidFill>
                  <a:schemeClr val="bg1"/>
                </a:solidFill>
                <a:latin typeface="Noto Sans JP" panose="020B0200000000000000" pitchFamily="50" charset="-128"/>
                <a:ea typeface="Noto Sans JP" panose="020B0200000000000000" pitchFamily="50" charset="-128"/>
              </a:rPr>
              <a:t>重要度</a:t>
            </a:r>
          </a:p>
        </p:txBody>
      </p:sp>
      <p:sp>
        <p:nvSpPr>
          <p:cNvPr id="19" name="テキスト ボックス 18">
            <a:extLst>
              <a:ext uri="{FF2B5EF4-FFF2-40B4-BE49-F238E27FC236}">
                <a16:creationId xmlns:a16="http://schemas.microsoft.com/office/drawing/2014/main" id="{4A43FDE9-5435-4F7C-FD47-20F7DAACDB01}"/>
              </a:ext>
            </a:extLst>
          </p:cNvPr>
          <p:cNvSpPr txBox="1"/>
          <p:nvPr/>
        </p:nvSpPr>
        <p:spPr>
          <a:xfrm>
            <a:off x="9093862" y="509483"/>
            <a:ext cx="441146" cy="400110"/>
          </a:xfrm>
          <a:prstGeom prst="rect">
            <a:avLst/>
          </a:prstGeom>
          <a:noFill/>
          <a:ln>
            <a:noFill/>
          </a:ln>
        </p:spPr>
        <p:txBody>
          <a:bodyPr wrap="square" rtlCol="0">
            <a:spAutoFit/>
          </a:bodyPr>
          <a:lstStyle/>
          <a:p>
            <a:pPr fontAlgn="auto">
              <a:spcBef>
                <a:spcPts val="0"/>
              </a:spcBef>
              <a:spcAft>
                <a:spcPts val="0"/>
              </a:spcAft>
            </a:pPr>
            <a:r>
              <a:rPr lang="ja-JP" altLang="en-US" sz="2000" b="1" dirty="0">
                <a:solidFill>
                  <a:schemeClr val="bg1"/>
                </a:solidFill>
                <a:latin typeface="Noto Sans JP" panose="020B0200000000000000" pitchFamily="50" charset="-128"/>
                <a:ea typeface="Noto Sans JP" panose="020B0200000000000000" pitchFamily="50" charset="-128"/>
              </a:rPr>
              <a:t>高</a:t>
            </a:r>
            <a:endParaRPr kumimoji="1" lang="ja-JP" altLang="en-US" sz="2000" b="1" dirty="0">
              <a:solidFill>
                <a:schemeClr val="bg1"/>
              </a:solidFill>
              <a:latin typeface="Noto Sans JP" panose="020B0200000000000000" pitchFamily="50" charset="-128"/>
              <a:ea typeface="Noto Sans JP" panose="020B0200000000000000" pitchFamily="50" charset="-128"/>
            </a:endParaRPr>
          </a:p>
        </p:txBody>
      </p:sp>
    </p:spTree>
    <p:extLst>
      <p:ext uri="{BB962C8B-B14F-4D97-AF65-F5344CB8AC3E}">
        <p14:creationId xmlns:p14="http://schemas.microsoft.com/office/powerpoint/2010/main" val="3328124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5461E-C34E-A36D-A0ED-6FFA7C438E0B}"/>
            </a:ext>
          </a:extLst>
        </p:cNvPr>
        <p:cNvGrpSpPr/>
        <p:nvPr/>
      </p:nvGrpSpPr>
      <p:grpSpPr>
        <a:xfrm>
          <a:off x="0" y="0"/>
          <a:ext cx="0" cy="0"/>
          <a:chOff x="0" y="0"/>
          <a:chExt cx="0" cy="0"/>
        </a:xfrm>
      </p:grpSpPr>
      <p:sp>
        <p:nvSpPr>
          <p:cNvPr id="73" name="正方形/長方形 72">
            <a:extLst>
              <a:ext uri="{FF2B5EF4-FFF2-40B4-BE49-F238E27FC236}">
                <a16:creationId xmlns:a16="http://schemas.microsoft.com/office/drawing/2014/main" id="{1AEA50C9-9AAC-C490-4354-F1F18737F25F}"/>
              </a:ext>
            </a:extLst>
          </p:cNvPr>
          <p:cNvSpPr/>
          <p:nvPr/>
        </p:nvSpPr>
        <p:spPr bwMode="auto">
          <a:xfrm>
            <a:off x="6031617" y="1673249"/>
            <a:ext cx="3056877" cy="2394850"/>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3" name="テキスト プレースホルダー 12">
            <a:extLst>
              <a:ext uri="{FF2B5EF4-FFF2-40B4-BE49-F238E27FC236}">
                <a16:creationId xmlns:a16="http://schemas.microsoft.com/office/drawing/2014/main" id="{89174335-E4FC-E56B-293D-1A1B17E03BFA}"/>
              </a:ext>
            </a:extLst>
          </p:cNvPr>
          <p:cNvSpPr>
            <a:spLocks noGrp="1"/>
          </p:cNvSpPr>
          <p:nvPr>
            <p:ph type="body" sz="quarter" idx="14"/>
          </p:nvPr>
        </p:nvSpPr>
        <p:spPr>
          <a:xfrm>
            <a:off x="0" y="466725"/>
            <a:ext cx="9905999" cy="453183"/>
          </a:xfrm>
        </p:spPr>
        <p:txBody>
          <a:bodyPr/>
          <a:lstStyle/>
          <a:p>
            <a:r>
              <a:rPr lang="ja-JP" altLang="en-US" b="1" dirty="0">
                <a:latin typeface="Noto Sans JP" panose="020B0200000000000000" pitchFamily="50" charset="-128"/>
              </a:rPr>
              <a:t>問題</a:t>
            </a:r>
            <a:r>
              <a:rPr lang="en-US" altLang="ja-JP" b="1" dirty="0">
                <a:latin typeface="Noto Sans JP" panose="020B0200000000000000" pitchFamily="50" charset="-128"/>
              </a:rPr>
              <a:t>04</a:t>
            </a:r>
            <a:r>
              <a:rPr lang="ja-JP" altLang="en-US" b="1" dirty="0">
                <a:latin typeface="Noto Sans JP" panose="020B0200000000000000" pitchFamily="50" charset="-128"/>
              </a:rPr>
              <a:t>　</a:t>
            </a:r>
            <a:r>
              <a:rPr kumimoji="1" lang="ja-JP" altLang="en-US" b="1" dirty="0">
                <a:latin typeface="Noto Sans JP" panose="020B0200000000000000" pitchFamily="50" charset="-128"/>
              </a:rPr>
              <a:t>情報の可視性、アクセス性の低さ</a:t>
            </a:r>
          </a:p>
        </p:txBody>
      </p:sp>
      <p:sp>
        <p:nvSpPr>
          <p:cNvPr id="35" name="テキスト プレースホルダー 2">
            <a:extLst>
              <a:ext uri="{FF2B5EF4-FFF2-40B4-BE49-F238E27FC236}">
                <a16:creationId xmlns:a16="http://schemas.microsoft.com/office/drawing/2014/main" id="{D4CFECD4-A7DC-57D8-4F9F-A876A626387D}"/>
              </a:ext>
            </a:extLst>
          </p:cNvPr>
          <p:cNvSpPr txBox="1">
            <a:spLocks/>
          </p:cNvSpPr>
          <p:nvPr/>
        </p:nvSpPr>
        <p:spPr>
          <a:xfrm>
            <a:off x="339723" y="4179873"/>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② </a:t>
            </a:r>
            <a:r>
              <a:rPr lang="en-US" altLang="ja-JP" b="1" kern="0" dirty="0">
                <a:solidFill>
                  <a:srgbClr val="2669AC"/>
                </a:solidFill>
                <a:latin typeface="Noto Sans JP" panose="020B0200000000000000" pitchFamily="50" charset="-128"/>
                <a:ea typeface="Noto Sans JP" panose="020B0200000000000000" pitchFamily="50" charset="-128"/>
              </a:rPr>
              <a:t>AWAY</a:t>
            </a:r>
            <a:r>
              <a:rPr lang="ja-JP" altLang="en-US" b="1" kern="0" dirty="0">
                <a:solidFill>
                  <a:srgbClr val="2669AC"/>
                </a:solidFill>
                <a:latin typeface="Noto Sans JP" panose="020B0200000000000000" pitchFamily="50" charset="-128"/>
                <a:ea typeface="Noto Sans JP" panose="020B0200000000000000" pitchFamily="50" charset="-128"/>
              </a:rPr>
              <a:t>ゲームへのアクセス性</a:t>
            </a:r>
          </a:p>
        </p:txBody>
      </p:sp>
      <p:sp>
        <p:nvSpPr>
          <p:cNvPr id="79" name="テキスト ボックス 78">
            <a:extLst>
              <a:ext uri="{FF2B5EF4-FFF2-40B4-BE49-F238E27FC236}">
                <a16:creationId xmlns:a16="http://schemas.microsoft.com/office/drawing/2014/main" id="{71A837C2-CBEA-2381-AEC0-5E34218AE77B}"/>
              </a:ext>
            </a:extLst>
          </p:cNvPr>
          <p:cNvSpPr txBox="1"/>
          <p:nvPr/>
        </p:nvSpPr>
        <p:spPr>
          <a:xfrm>
            <a:off x="6910389" y="1442732"/>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lang="ja-JP" altLang="en-US" b="1" dirty="0">
                <a:solidFill>
                  <a:schemeClr val="bg1"/>
                </a:solidFill>
                <a:latin typeface="Noto Sans JP" panose="020B0200000000000000" pitchFamily="50" charset="-128"/>
                <a:ea typeface="Noto Sans JP" panose="020B0200000000000000" pitchFamily="50" charset="-128"/>
              </a:rPr>
              <a:t>チーム</a:t>
            </a:r>
            <a:r>
              <a:rPr kumimoji="1" lang="ja-JP" altLang="en-US" b="1" dirty="0">
                <a:solidFill>
                  <a:schemeClr val="bg1"/>
                </a:solidFill>
                <a:latin typeface="Noto Sans JP" panose="020B0200000000000000" pitchFamily="50" charset="-128"/>
                <a:ea typeface="Noto Sans JP" panose="020B0200000000000000" pitchFamily="50" charset="-128"/>
              </a:rPr>
              <a:t>選択画面</a:t>
            </a:r>
          </a:p>
        </p:txBody>
      </p:sp>
      <p:cxnSp>
        <p:nvCxnSpPr>
          <p:cNvPr id="88" name="直線矢印コネクタ 87">
            <a:extLst>
              <a:ext uri="{FF2B5EF4-FFF2-40B4-BE49-F238E27FC236}">
                <a16:creationId xmlns:a16="http://schemas.microsoft.com/office/drawing/2014/main" id="{94B068C9-BBD1-BCBA-D437-B15D091A4D7C}"/>
              </a:ext>
            </a:extLst>
          </p:cNvPr>
          <p:cNvCxnSpPr>
            <a:cxnSpLocks/>
          </p:cNvCxnSpPr>
          <p:nvPr/>
        </p:nvCxnSpPr>
        <p:spPr bwMode="auto">
          <a:xfrm>
            <a:off x="7298408" y="5985531"/>
            <a:ext cx="271293" cy="0"/>
          </a:xfrm>
          <a:prstGeom prst="straightConnector1">
            <a:avLst/>
          </a:prstGeom>
          <a:solidFill>
            <a:srgbClr val="66CCFF"/>
          </a:solidFill>
          <a:ln w="57150" cap="flat" cmpd="sng" algn="ctr">
            <a:solidFill>
              <a:schemeClr val="bg1"/>
            </a:solidFill>
            <a:prstDash val="solid"/>
            <a:round/>
            <a:headEnd type="none" w="med" len="med"/>
            <a:tailEnd type="triangle"/>
          </a:ln>
          <a:effectLst/>
        </p:spPr>
      </p:cxnSp>
      <p:sp>
        <p:nvSpPr>
          <p:cNvPr id="33" name="正方形/長方形 32">
            <a:extLst>
              <a:ext uri="{FF2B5EF4-FFF2-40B4-BE49-F238E27FC236}">
                <a16:creationId xmlns:a16="http://schemas.microsoft.com/office/drawing/2014/main" id="{8077544A-3537-96DB-227F-1510D7C8C699}"/>
              </a:ext>
            </a:extLst>
          </p:cNvPr>
          <p:cNvSpPr/>
          <p:nvPr/>
        </p:nvSpPr>
        <p:spPr bwMode="auto">
          <a:xfrm>
            <a:off x="5382386" y="4354112"/>
            <a:ext cx="4178300" cy="2192260"/>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85" name="テキスト ボックス 84">
            <a:extLst>
              <a:ext uri="{FF2B5EF4-FFF2-40B4-BE49-F238E27FC236}">
                <a16:creationId xmlns:a16="http://schemas.microsoft.com/office/drawing/2014/main" id="{05C66B84-A4E8-D8BA-4BAB-8CF1FB42C9E9}"/>
              </a:ext>
            </a:extLst>
          </p:cNvPr>
          <p:cNvSpPr txBox="1"/>
          <p:nvPr/>
        </p:nvSpPr>
        <p:spPr>
          <a:xfrm>
            <a:off x="6810293" y="4179873"/>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Noto Sans JP" panose="020B0200000000000000" pitchFamily="50" charset="-128"/>
                <a:ea typeface="Noto Sans JP" panose="020B0200000000000000" pitchFamily="50" charset="-128"/>
              </a:rPr>
              <a:t>試合選択画面</a:t>
            </a:r>
          </a:p>
        </p:txBody>
      </p:sp>
      <p:sp>
        <p:nvSpPr>
          <p:cNvPr id="7" name="テキスト プレースホルダー 2">
            <a:extLst>
              <a:ext uri="{FF2B5EF4-FFF2-40B4-BE49-F238E27FC236}">
                <a16:creationId xmlns:a16="http://schemas.microsoft.com/office/drawing/2014/main" id="{209368CE-DCA8-D209-CD68-1F1CBBBA1C5B}"/>
              </a:ext>
            </a:extLst>
          </p:cNvPr>
          <p:cNvSpPr txBox="1">
            <a:spLocks/>
          </p:cNvSpPr>
          <p:nvPr/>
        </p:nvSpPr>
        <p:spPr>
          <a:xfrm>
            <a:off x="333529" y="2020908"/>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① 一部チームが非表示</a:t>
            </a:r>
          </a:p>
        </p:txBody>
      </p:sp>
      <p:pic>
        <p:nvPicPr>
          <p:cNvPr id="12" name="図 11" descr="グラフィカル ユーザー インターフェイス&#10;&#10;AI によって生成されたコンテンツは間違っている可能性があります。">
            <a:extLst>
              <a:ext uri="{FF2B5EF4-FFF2-40B4-BE49-F238E27FC236}">
                <a16:creationId xmlns:a16="http://schemas.microsoft.com/office/drawing/2014/main" id="{471E5CCE-ED11-3C04-D871-3D88C58F70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66540" y="1856101"/>
            <a:ext cx="1059050" cy="2138516"/>
          </a:xfrm>
          <a:prstGeom prst="rect">
            <a:avLst/>
          </a:prstGeom>
        </p:spPr>
      </p:pic>
      <p:pic>
        <p:nvPicPr>
          <p:cNvPr id="19" name="図 18" descr="グラフィカル ユーザー インターフェイス&#10;&#10;AI によって生成されたコンテンツは間違っている可能性があります。">
            <a:extLst>
              <a:ext uri="{FF2B5EF4-FFF2-40B4-BE49-F238E27FC236}">
                <a16:creationId xmlns:a16="http://schemas.microsoft.com/office/drawing/2014/main" id="{A55BE158-E5BA-CF89-9C8F-573C39D946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7517" y="1858698"/>
            <a:ext cx="1059050" cy="2138516"/>
          </a:xfrm>
          <a:prstGeom prst="rect">
            <a:avLst/>
          </a:prstGeom>
        </p:spPr>
      </p:pic>
      <p:sp>
        <p:nvSpPr>
          <p:cNvPr id="20" name="正方形/長方形 19">
            <a:extLst>
              <a:ext uri="{FF2B5EF4-FFF2-40B4-BE49-F238E27FC236}">
                <a16:creationId xmlns:a16="http://schemas.microsoft.com/office/drawing/2014/main" id="{09814F6D-1C0B-B041-A28F-439DA3001B23}"/>
              </a:ext>
            </a:extLst>
          </p:cNvPr>
          <p:cNvSpPr/>
          <p:nvPr/>
        </p:nvSpPr>
        <p:spPr bwMode="auto">
          <a:xfrm>
            <a:off x="6338044" y="2096572"/>
            <a:ext cx="1144689" cy="1862781"/>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22" name="正方形/長方形 21">
            <a:extLst>
              <a:ext uri="{FF2B5EF4-FFF2-40B4-BE49-F238E27FC236}">
                <a16:creationId xmlns:a16="http://schemas.microsoft.com/office/drawing/2014/main" id="{2335A057-973D-2A4C-18ED-63BDBF4EDC95}"/>
              </a:ext>
            </a:extLst>
          </p:cNvPr>
          <p:cNvSpPr/>
          <p:nvPr/>
        </p:nvSpPr>
        <p:spPr bwMode="auto">
          <a:xfrm>
            <a:off x="7684697" y="2096573"/>
            <a:ext cx="1144689" cy="1395940"/>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23" name="テキスト ボックス 22">
            <a:extLst>
              <a:ext uri="{FF2B5EF4-FFF2-40B4-BE49-F238E27FC236}">
                <a16:creationId xmlns:a16="http://schemas.microsoft.com/office/drawing/2014/main" id="{F2AFA27B-D71F-39AC-1AD4-D32C0A88F911}"/>
              </a:ext>
            </a:extLst>
          </p:cNvPr>
          <p:cNvSpPr txBox="1"/>
          <p:nvPr/>
        </p:nvSpPr>
        <p:spPr>
          <a:xfrm>
            <a:off x="339723" y="2466947"/>
            <a:ext cx="4627611" cy="1200329"/>
          </a:xfrm>
          <a:prstGeom prst="rect">
            <a:avLst/>
          </a:prstGeom>
          <a:noFill/>
        </p:spPr>
        <p:txBody>
          <a:bodyPr wrap="square">
            <a:spAutoFit/>
          </a:bodyPr>
          <a:lstStyle/>
          <a:p>
            <a:r>
              <a:rPr kumimoji="1" lang="ja-JP" altLang="en-US" sz="1200" dirty="0">
                <a:latin typeface="Noto Sans JP" panose="020B0200000000000000" pitchFamily="50" charset="-128"/>
                <a:ea typeface="Noto Sans JP" panose="020B0200000000000000" pitchFamily="50" charset="-128"/>
              </a:rPr>
              <a:t>初期表示時に</a:t>
            </a:r>
            <a:r>
              <a:rPr kumimoji="1" lang="ja-JP" altLang="en-US" sz="1200" b="1" dirty="0">
                <a:latin typeface="Noto Sans JP" panose="020B0200000000000000" pitchFamily="50" charset="-128"/>
                <a:ea typeface="Noto Sans JP" panose="020B0200000000000000" pitchFamily="50" charset="-128"/>
              </a:rPr>
              <a:t>すべてのカテゴリのチームを表示</a:t>
            </a:r>
            <a:r>
              <a:rPr kumimoji="1" lang="ja-JP" altLang="en-US" sz="1200" dirty="0">
                <a:latin typeface="Noto Sans JP" panose="020B0200000000000000" pitchFamily="50" charset="-128"/>
                <a:ea typeface="Noto Sans JP" panose="020B0200000000000000" pitchFamily="50" charset="-128"/>
              </a:rPr>
              <a:t>させ、ユーザーがスクロールのみで目的のチームを見つけられるように</a:t>
            </a:r>
            <a:r>
              <a:rPr lang="ja-JP" altLang="en-US" sz="1200" dirty="0">
                <a:latin typeface="Noto Sans JP" panose="020B0200000000000000" pitchFamily="50" charset="-128"/>
                <a:ea typeface="Noto Sans JP" panose="020B0200000000000000" pitchFamily="50" charset="-128"/>
              </a:rPr>
              <a:t>する</a:t>
            </a:r>
            <a:r>
              <a:rPr kumimoji="1" lang="ja-JP" altLang="en-US" sz="1200" dirty="0">
                <a:latin typeface="Noto Sans JP" panose="020B0200000000000000" pitchFamily="50" charset="-128"/>
                <a:ea typeface="Noto Sans JP" panose="020B0200000000000000" pitchFamily="50" charset="-128"/>
              </a:rPr>
              <a:t>。</a:t>
            </a:r>
            <a:br>
              <a:rPr kumimoji="1" lang="en-US" altLang="ja-JP" sz="1200" dirty="0">
                <a:latin typeface="Noto Sans JP" panose="020B0200000000000000" pitchFamily="50" charset="-128"/>
                <a:ea typeface="Noto Sans JP" panose="020B0200000000000000" pitchFamily="50" charset="-128"/>
              </a:rPr>
            </a:br>
            <a:r>
              <a:rPr kumimoji="1" lang="ja-JP" altLang="en-US" sz="1200" dirty="0">
                <a:latin typeface="Noto Sans JP" panose="020B0200000000000000" pitchFamily="50" charset="-128"/>
                <a:ea typeface="Noto Sans JP" panose="020B0200000000000000" pitchFamily="50" charset="-128"/>
              </a:rPr>
              <a:t>さらに、</a:t>
            </a:r>
            <a:r>
              <a:rPr kumimoji="1" lang="ja-JP" altLang="en-US" sz="1200" b="1" dirty="0">
                <a:latin typeface="Noto Sans JP" panose="020B0200000000000000" pitchFamily="50" charset="-128"/>
                <a:ea typeface="Noto Sans JP" panose="020B0200000000000000" pitchFamily="50" charset="-128"/>
              </a:rPr>
              <a:t>ラベルによる絞り込み機能を追加</a:t>
            </a:r>
            <a:r>
              <a:rPr kumimoji="1" lang="ja-JP" altLang="en-US" sz="1200" dirty="0">
                <a:latin typeface="Noto Sans JP" panose="020B0200000000000000" pitchFamily="50" charset="-128"/>
                <a:ea typeface="Noto Sans JP" panose="020B0200000000000000" pitchFamily="50" charset="-128"/>
              </a:rPr>
              <a:t>することで、視認性と操作性を向上させ</a:t>
            </a:r>
            <a:r>
              <a:rPr lang="ja-JP" altLang="en-US" sz="1200" dirty="0">
                <a:latin typeface="Noto Sans JP" panose="020B0200000000000000" pitchFamily="50" charset="-128"/>
                <a:ea typeface="Noto Sans JP" panose="020B0200000000000000" pitchFamily="50" charset="-128"/>
              </a:rPr>
              <a:t>る</a:t>
            </a:r>
            <a:r>
              <a:rPr kumimoji="1" lang="ja-JP" altLang="en-US" sz="1200" dirty="0">
                <a:latin typeface="Noto Sans JP" panose="020B0200000000000000" pitchFamily="50" charset="-128"/>
                <a:ea typeface="Noto Sans JP" panose="020B0200000000000000" pitchFamily="50" charset="-128"/>
              </a:rPr>
              <a:t>。</a:t>
            </a:r>
            <a:br>
              <a:rPr kumimoji="1" lang="en-US" altLang="ja-JP" sz="1200" dirty="0">
                <a:latin typeface="Noto Sans JP" panose="020B0200000000000000" pitchFamily="50" charset="-128"/>
                <a:ea typeface="Noto Sans JP" panose="020B0200000000000000" pitchFamily="50" charset="-128"/>
              </a:rPr>
            </a:br>
            <a:r>
              <a:rPr kumimoji="1" lang="ja-JP" altLang="en-US" sz="1200" dirty="0">
                <a:latin typeface="Noto Sans JP" panose="020B0200000000000000" pitchFamily="50" charset="-128"/>
                <a:ea typeface="Noto Sans JP" panose="020B0200000000000000" pitchFamily="50" charset="-128"/>
              </a:rPr>
              <a:t>これにより、探しているチームの所属カテゴリを知らないユーザー、知っているユーザーの両者が効率的に選択を行える。</a:t>
            </a:r>
            <a:endParaRPr kumimoji="1" lang="en-US" altLang="ja-JP" sz="1200" dirty="0">
              <a:latin typeface="Noto Sans JP" panose="020B0200000000000000" pitchFamily="50" charset="-128"/>
              <a:ea typeface="Noto Sans JP" panose="020B0200000000000000" pitchFamily="50" charset="-128"/>
            </a:endParaRPr>
          </a:p>
        </p:txBody>
      </p:sp>
      <p:pic>
        <p:nvPicPr>
          <p:cNvPr id="29" name="図 28"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8FF6D554-6264-C7E2-BD93-76434C0BA3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9049" y="4541782"/>
            <a:ext cx="1025680" cy="1845697"/>
          </a:xfrm>
          <a:prstGeom prst="rect">
            <a:avLst/>
          </a:prstGeom>
        </p:spPr>
      </p:pic>
      <p:pic>
        <p:nvPicPr>
          <p:cNvPr id="34" name="図 33"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9C845719-A7EA-3EF8-579D-A3D35A73EB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00096" y="4534720"/>
            <a:ext cx="1025610" cy="1845571"/>
          </a:xfrm>
          <a:prstGeom prst="rect">
            <a:avLst/>
          </a:prstGeom>
        </p:spPr>
      </p:pic>
      <p:pic>
        <p:nvPicPr>
          <p:cNvPr id="37" name="図 36" descr="カレンダー&#10;&#10;AI によって生成されたコンテンツは間違っている可能性があります。">
            <a:extLst>
              <a:ext uri="{FF2B5EF4-FFF2-40B4-BE49-F238E27FC236}">
                <a16:creationId xmlns:a16="http://schemas.microsoft.com/office/drawing/2014/main" id="{48E00CC1-AA68-84D1-05A0-4977E422F56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14828" y="4541908"/>
            <a:ext cx="1105207" cy="1385233"/>
          </a:xfrm>
          <a:prstGeom prst="rect">
            <a:avLst/>
          </a:prstGeom>
        </p:spPr>
      </p:pic>
      <p:sp>
        <p:nvSpPr>
          <p:cNvPr id="39" name="正方形/長方形 38">
            <a:extLst>
              <a:ext uri="{FF2B5EF4-FFF2-40B4-BE49-F238E27FC236}">
                <a16:creationId xmlns:a16="http://schemas.microsoft.com/office/drawing/2014/main" id="{8B7683C0-FBC7-5A87-C3AF-0BB16D26016B}"/>
              </a:ext>
            </a:extLst>
          </p:cNvPr>
          <p:cNvSpPr/>
          <p:nvPr/>
        </p:nvSpPr>
        <p:spPr bwMode="auto">
          <a:xfrm>
            <a:off x="7055886" y="5387524"/>
            <a:ext cx="918292" cy="539612"/>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40" name="正方形/長方形 39">
            <a:extLst>
              <a:ext uri="{FF2B5EF4-FFF2-40B4-BE49-F238E27FC236}">
                <a16:creationId xmlns:a16="http://schemas.microsoft.com/office/drawing/2014/main" id="{9110D263-E584-8C32-27CD-C1C19BC20BBF}"/>
              </a:ext>
            </a:extLst>
          </p:cNvPr>
          <p:cNvSpPr/>
          <p:nvPr/>
        </p:nvSpPr>
        <p:spPr bwMode="auto">
          <a:xfrm>
            <a:off x="8172394" y="4499448"/>
            <a:ext cx="1194078" cy="1620661"/>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41" name="正方形/長方形 40">
            <a:extLst>
              <a:ext uri="{FF2B5EF4-FFF2-40B4-BE49-F238E27FC236}">
                <a16:creationId xmlns:a16="http://schemas.microsoft.com/office/drawing/2014/main" id="{2D449586-EA2C-B90A-95CE-DDBF20BB0552}"/>
              </a:ext>
            </a:extLst>
          </p:cNvPr>
          <p:cNvSpPr/>
          <p:nvPr/>
        </p:nvSpPr>
        <p:spPr bwMode="auto">
          <a:xfrm>
            <a:off x="5718174" y="5292369"/>
            <a:ext cx="856850" cy="114967"/>
          </a:xfrm>
          <a:prstGeom prst="rect">
            <a:avLst/>
          </a:prstGeom>
          <a:noFill/>
          <a:ln w="1905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42" name="正方形/長方形 41">
            <a:extLst>
              <a:ext uri="{FF2B5EF4-FFF2-40B4-BE49-F238E27FC236}">
                <a16:creationId xmlns:a16="http://schemas.microsoft.com/office/drawing/2014/main" id="{3D72E340-3B31-7BB8-A27D-FCB0B22EAE69}"/>
              </a:ext>
            </a:extLst>
          </p:cNvPr>
          <p:cNvSpPr/>
          <p:nvPr/>
        </p:nvSpPr>
        <p:spPr bwMode="auto">
          <a:xfrm>
            <a:off x="5718174" y="5465125"/>
            <a:ext cx="856850" cy="114967"/>
          </a:xfrm>
          <a:prstGeom prst="rect">
            <a:avLst/>
          </a:prstGeom>
          <a:noFill/>
          <a:ln w="1905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cxnSp>
        <p:nvCxnSpPr>
          <p:cNvPr id="43" name="コネクタ: カギ線 42">
            <a:extLst>
              <a:ext uri="{FF2B5EF4-FFF2-40B4-BE49-F238E27FC236}">
                <a16:creationId xmlns:a16="http://schemas.microsoft.com/office/drawing/2014/main" id="{DCCA902E-94D0-26CC-2647-AB3BD4AC1A9F}"/>
              </a:ext>
            </a:extLst>
          </p:cNvPr>
          <p:cNvCxnSpPr>
            <a:cxnSpLocks/>
          </p:cNvCxnSpPr>
          <p:nvPr/>
        </p:nvCxnSpPr>
        <p:spPr bwMode="auto">
          <a:xfrm flipV="1">
            <a:off x="6590906" y="4576271"/>
            <a:ext cx="1577485" cy="765961"/>
          </a:xfrm>
          <a:prstGeom prst="bentConnector3">
            <a:avLst>
              <a:gd name="adj1" fmla="val 13610"/>
            </a:avLst>
          </a:prstGeom>
          <a:solidFill>
            <a:srgbClr val="66CCFF"/>
          </a:solidFill>
          <a:ln w="19050" cap="flat" cmpd="sng" algn="ctr">
            <a:solidFill>
              <a:srgbClr val="0AD000"/>
            </a:solidFill>
            <a:prstDash val="solid"/>
            <a:round/>
            <a:headEnd type="none" w="med" len="med"/>
            <a:tailEnd type="triangle"/>
          </a:ln>
          <a:effectLst/>
        </p:spPr>
      </p:cxnSp>
      <p:cxnSp>
        <p:nvCxnSpPr>
          <p:cNvPr id="46" name="コネクタ: カギ線 45">
            <a:extLst>
              <a:ext uri="{FF2B5EF4-FFF2-40B4-BE49-F238E27FC236}">
                <a16:creationId xmlns:a16="http://schemas.microsoft.com/office/drawing/2014/main" id="{3416D6B9-4AA8-9127-19F1-81B68B28E0D8}"/>
              </a:ext>
            </a:extLst>
          </p:cNvPr>
          <p:cNvCxnSpPr>
            <a:cxnSpLocks/>
            <a:endCxn id="39" idx="1"/>
          </p:cNvCxnSpPr>
          <p:nvPr/>
        </p:nvCxnSpPr>
        <p:spPr bwMode="auto">
          <a:xfrm>
            <a:off x="6582965" y="5540559"/>
            <a:ext cx="472921" cy="116771"/>
          </a:xfrm>
          <a:prstGeom prst="bentConnector3">
            <a:avLst>
              <a:gd name="adj1" fmla="val 50000"/>
            </a:avLst>
          </a:prstGeom>
          <a:solidFill>
            <a:srgbClr val="66CCFF"/>
          </a:solidFill>
          <a:ln w="19050" cap="flat" cmpd="sng" algn="ctr">
            <a:solidFill>
              <a:srgbClr val="0AD000"/>
            </a:solidFill>
            <a:prstDash val="solid"/>
            <a:round/>
            <a:headEnd type="none" w="med" len="med"/>
            <a:tailEnd type="triangle"/>
          </a:ln>
          <a:effectLst/>
        </p:spPr>
      </p:cxnSp>
      <p:sp>
        <p:nvSpPr>
          <p:cNvPr id="51" name="テキスト ボックス 50">
            <a:extLst>
              <a:ext uri="{FF2B5EF4-FFF2-40B4-BE49-F238E27FC236}">
                <a16:creationId xmlns:a16="http://schemas.microsoft.com/office/drawing/2014/main" id="{940EB6DD-C755-C1D3-90E8-C7EBC247F745}"/>
              </a:ext>
            </a:extLst>
          </p:cNvPr>
          <p:cNvSpPr txBox="1"/>
          <p:nvPr/>
        </p:nvSpPr>
        <p:spPr>
          <a:xfrm>
            <a:off x="335775" y="4616923"/>
            <a:ext cx="4627611" cy="1384995"/>
          </a:xfrm>
          <a:prstGeom prst="rect">
            <a:avLst/>
          </a:prstGeom>
          <a:noFill/>
        </p:spPr>
        <p:txBody>
          <a:bodyPr wrap="square">
            <a:spAutoFit/>
          </a:bodyPr>
          <a:lstStyle/>
          <a:p>
            <a:r>
              <a:rPr lang="ja-JP" altLang="en-US" sz="1200" dirty="0">
                <a:latin typeface="Noto Sans JP" panose="020B0200000000000000" pitchFamily="50" charset="-128"/>
                <a:ea typeface="Noto Sans JP" panose="020B0200000000000000" pitchFamily="50" charset="-128"/>
              </a:rPr>
              <a:t>初期表示時では、</a:t>
            </a:r>
            <a:r>
              <a:rPr lang="en-US" altLang="ja-JP" sz="1200" dirty="0">
                <a:latin typeface="Noto Sans JP" panose="020B0200000000000000" pitchFamily="50" charset="-128"/>
                <a:ea typeface="Noto Sans JP" panose="020B0200000000000000" pitchFamily="50" charset="-128"/>
              </a:rPr>
              <a:t>HOME, AWAY</a:t>
            </a:r>
            <a:r>
              <a:rPr lang="ja-JP" altLang="en-US" sz="1200" dirty="0">
                <a:latin typeface="Noto Sans JP" panose="020B0200000000000000" pitchFamily="50" charset="-128"/>
                <a:ea typeface="Noto Sans JP" panose="020B0200000000000000" pitchFamily="50" charset="-128"/>
              </a:rPr>
              <a:t>の出し分けは行わず、</a:t>
            </a:r>
            <a:r>
              <a:rPr lang="ja-JP" altLang="en-US" sz="1200" b="1" dirty="0">
                <a:latin typeface="Noto Sans JP" panose="020B0200000000000000" pitchFamily="50" charset="-128"/>
                <a:ea typeface="Noto Sans JP" panose="020B0200000000000000" pitchFamily="50" charset="-128"/>
              </a:rPr>
              <a:t>すべてのチケット情報を表示</a:t>
            </a:r>
            <a:r>
              <a:rPr lang="ja-JP" altLang="en-US" sz="1200" dirty="0">
                <a:latin typeface="Noto Sans JP" panose="020B0200000000000000" pitchFamily="50" charset="-128"/>
                <a:ea typeface="Noto Sans JP" panose="020B0200000000000000" pitchFamily="50" charset="-128"/>
              </a:rPr>
              <a:t>させる。これにより、ユーザーは</a:t>
            </a:r>
            <a:r>
              <a:rPr lang="en-US" altLang="ja-JP" sz="1200" dirty="0">
                <a:latin typeface="Noto Sans JP" panose="020B0200000000000000" pitchFamily="50" charset="-128"/>
                <a:ea typeface="Noto Sans JP" panose="020B0200000000000000" pitchFamily="50" charset="-128"/>
              </a:rPr>
              <a:t>HOME</a:t>
            </a:r>
            <a:r>
              <a:rPr lang="ja-JP" altLang="en-US" sz="1200" dirty="0">
                <a:latin typeface="Noto Sans JP" panose="020B0200000000000000" pitchFamily="50" charset="-128"/>
                <a:ea typeface="Noto Sans JP" panose="020B0200000000000000" pitchFamily="50" charset="-128"/>
              </a:rPr>
              <a:t>と</a:t>
            </a:r>
            <a:r>
              <a:rPr lang="en-US" altLang="ja-JP" sz="1200" dirty="0">
                <a:latin typeface="Noto Sans JP" panose="020B0200000000000000" pitchFamily="50" charset="-128"/>
                <a:ea typeface="Noto Sans JP" panose="020B0200000000000000" pitchFamily="50" charset="-128"/>
              </a:rPr>
              <a:t>AWAY</a:t>
            </a:r>
            <a:r>
              <a:rPr lang="ja-JP" altLang="en-US" sz="1200" dirty="0">
                <a:latin typeface="Noto Sans JP" panose="020B0200000000000000" pitchFamily="50" charset="-128"/>
                <a:ea typeface="Noto Sans JP" panose="020B0200000000000000" pitchFamily="50" charset="-128"/>
              </a:rPr>
              <a:t>の概念を理解していなくても、すべての情報を確認できる。また、</a:t>
            </a:r>
            <a:r>
              <a:rPr lang="ja-JP" altLang="en-US" sz="1200" b="1" dirty="0">
                <a:latin typeface="Noto Sans JP" panose="020B0200000000000000" pitchFamily="50" charset="-128"/>
                <a:ea typeface="Noto Sans JP" panose="020B0200000000000000" pitchFamily="50" charset="-128"/>
              </a:rPr>
              <a:t>検索フィルタを使用し、チケットの種類、開催期間をユーザーが自由に絞り込める機能を追加</a:t>
            </a:r>
            <a:r>
              <a:rPr lang="ja-JP" altLang="en-US" sz="1200" dirty="0">
                <a:latin typeface="Noto Sans JP" panose="020B0200000000000000" pitchFamily="50" charset="-128"/>
                <a:ea typeface="Noto Sans JP" panose="020B0200000000000000" pitchFamily="50" charset="-128"/>
              </a:rPr>
              <a:t>することで、特定のチケットを探しているユーザーにも対応する。</a:t>
            </a:r>
            <a:br>
              <a:rPr lang="en-US" altLang="ja-JP" sz="1200" dirty="0">
                <a:latin typeface="Noto Sans JP" panose="020B0200000000000000" pitchFamily="50" charset="-128"/>
                <a:ea typeface="Noto Sans JP" panose="020B0200000000000000" pitchFamily="50" charset="-128"/>
              </a:rPr>
            </a:br>
            <a:r>
              <a:rPr lang="ja-JP" altLang="en-US" sz="1200" dirty="0">
                <a:latin typeface="Noto Sans JP" panose="020B0200000000000000" pitchFamily="50" charset="-128"/>
                <a:ea typeface="Noto Sans JP" panose="020B0200000000000000" pitchFamily="50" charset="-128"/>
              </a:rPr>
              <a:t>これにより、チケット検索の手間やストレスを軽減する。</a:t>
            </a:r>
            <a:endParaRPr lang="en-US" altLang="ja-JP" sz="1200" dirty="0">
              <a:latin typeface="Noto Sans JP" panose="020B0200000000000000" pitchFamily="50" charset="-128"/>
              <a:ea typeface="Noto Sans JP" panose="020B0200000000000000" pitchFamily="50" charset="-128"/>
            </a:endParaRPr>
          </a:p>
        </p:txBody>
      </p:sp>
      <p:sp>
        <p:nvSpPr>
          <p:cNvPr id="10" name="フローチャート: 代替処理 9">
            <a:extLst>
              <a:ext uri="{FF2B5EF4-FFF2-40B4-BE49-F238E27FC236}">
                <a16:creationId xmlns:a16="http://schemas.microsoft.com/office/drawing/2014/main" id="{43FFB686-781E-97A9-9DA3-4644E971F9F4}"/>
              </a:ext>
            </a:extLst>
          </p:cNvPr>
          <p:cNvSpPr/>
          <p:nvPr/>
        </p:nvSpPr>
        <p:spPr bwMode="auto">
          <a:xfrm>
            <a:off x="8528435" y="493743"/>
            <a:ext cx="1037839" cy="405534"/>
          </a:xfrm>
          <a:prstGeom prst="flowChartAlternateProcess">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4" name="テキスト ボックス 13">
            <a:extLst>
              <a:ext uri="{FF2B5EF4-FFF2-40B4-BE49-F238E27FC236}">
                <a16:creationId xmlns:a16="http://schemas.microsoft.com/office/drawing/2014/main" id="{C5D7B894-0A3E-0167-412B-A6258B6789C6}"/>
              </a:ext>
            </a:extLst>
          </p:cNvPr>
          <p:cNvSpPr txBox="1"/>
          <p:nvPr/>
        </p:nvSpPr>
        <p:spPr>
          <a:xfrm>
            <a:off x="8577102" y="573040"/>
            <a:ext cx="646331" cy="276999"/>
          </a:xfrm>
          <a:prstGeom prst="rect">
            <a:avLst/>
          </a:prstGeom>
          <a:noFill/>
        </p:spPr>
        <p:txBody>
          <a:bodyPr wrap="none" rtlCol="0">
            <a:spAutoFit/>
          </a:bodyPr>
          <a:lstStyle/>
          <a:p>
            <a:pPr fontAlgn="auto">
              <a:spcBef>
                <a:spcPts val="0"/>
              </a:spcBef>
              <a:spcAft>
                <a:spcPts val="0"/>
              </a:spcAft>
            </a:pPr>
            <a:r>
              <a:rPr kumimoji="1" lang="ja-JP" altLang="en-US" sz="1200" b="1" dirty="0">
                <a:solidFill>
                  <a:schemeClr val="bg1"/>
                </a:solidFill>
                <a:latin typeface="Noto Sans JP" panose="020B0200000000000000" pitchFamily="50" charset="-128"/>
                <a:ea typeface="Noto Sans JP" panose="020B0200000000000000" pitchFamily="50" charset="-128"/>
              </a:rPr>
              <a:t>重要度</a:t>
            </a:r>
          </a:p>
        </p:txBody>
      </p:sp>
      <p:sp>
        <p:nvSpPr>
          <p:cNvPr id="15" name="テキスト ボックス 14">
            <a:extLst>
              <a:ext uri="{FF2B5EF4-FFF2-40B4-BE49-F238E27FC236}">
                <a16:creationId xmlns:a16="http://schemas.microsoft.com/office/drawing/2014/main" id="{8687222B-B4F8-5469-D33C-490A8098E414}"/>
              </a:ext>
            </a:extLst>
          </p:cNvPr>
          <p:cNvSpPr txBox="1"/>
          <p:nvPr/>
        </p:nvSpPr>
        <p:spPr>
          <a:xfrm>
            <a:off x="9093862" y="509483"/>
            <a:ext cx="441146" cy="400110"/>
          </a:xfrm>
          <a:prstGeom prst="rect">
            <a:avLst/>
          </a:prstGeom>
          <a:noFill/>
          <a:ln>
            <a:noFill/>
          </a:ln>
        </p:spPr>
        <p:txBody>
          <a:bodyPr wrap="square" rtlCol="0">
            <a:spAutoFit/>
          </a:bodyPr>
          <a:lstStyle/>
          <a:p>
            <a:pPr fontAlgn="auto">
              <a:spcBef>
                <a:spcPts val="0"/>
              </a:spcBef>
              <a:spcAft>
                <a:spcPts val="0"/>
              </a:spcAft>
            </a:pPr>
            <a:r>
              <a:rPr lang="ja-JP" altLang="en-US" sz="2000" b="1" dirty="0">
                <a:solidFill>
                  <a:schemeClr val="bg1"/>
                </a:solidFill>
                <a:latin typeface="Noto Sans JP" panose="020B0200000000000000" pitchFamily="50" charset="-128"/>
                <a:ea typeface="Noto Sans JP" panose="020B0200000000000000" pitchFamily="50" charset="-128"/>
              </a:rPr>
              <a:t>高</a:t>
            </a:r>
            <a:endParaRPr kumimoji="1" lang="ja-JP" altLang="en-US" sz="2000" b="1" dirty="0">
              <a:solidFill>
                <a:schemeClr val="bg1"/>
              </a:solidFill>
              <a:latin typeface="Noto Sans JP" panose="020B0200000000000000" pitchFamily="50" charset="-128"/>
              <a:ea typeface="Noto Sans JP" panose="020B0200000000000000" pitchFamily="50" charset="-128"/>
            </a:endParaRPr>
          </a:p>
        </p:txBody>
      </p:sp>
      <p:sp>
        <p:nvSpPr>
          <p:cNvPr id="16" name="正方形/長方形 15">
            <a:extLst>
              <a:ext uri="{FF2B5EF4-FFF2-40B4-BE49-F238E27FC236}">
                <a16:creationId xmlns:a16="http://schemas.microsoft.com/office/drawing/2014/main" id="{F45F2F18-ADE6-D339-8CAA-FC0C91ABAAA4}"/>
              </a:ext>
            </a:extLst>
          </p:cNvPr>
          <p:cNvSpPr/>
          <p:nvPr/>
        </p:nvSpPr>
        <p:spPr bwMode="auto">
          <a:xfrm>
            <a:off x="339723" y="1304342"/>
            <a:ext cx="5091659" cy="433553"/>
          </a:xfrm>
          <a:prstGeom prst="rect">
            <a:avLst/>
          </a:prstGeom>
          <a:solidFill>
            <a:schemeClr val="accent4">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7" name="テキスト プレースホルダー 2">
            <a:extLst>
              <a:ext uri="{FF2B5EF4-FFF2-40B4-BE49-F238E27FC236}">
                <a16:creationId xmlns:a16="http://schemas.microsoft.com/office/drawing/2014/main" id="{27EF5E61-6B26-F8B0-0459-EDC02E5D16F8}"/>
              </a:ext>
            </a:extLst>
          </p:cNvPr>
          <p:cNvSpPr txBox="1">
            <a:spLocks/>
          </p:cNvSpPr>
          <p:nvPr/>
        </p:nvSpPr>
        <p:spPr>
          <a:xfrm>
            <a:off x="408149" y="1363786"/>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latin typeface="Noto Sans JP" panose="020B0200000000000000" pitchFamily="50" charset="-128"/>
                <a:ea typeface="Noto Sans JP" panose="020B0200000000000000" pitchFamily="50" charset="-128"/>
              </a:rPr>
              <a:t>改善案 </a:t>
            </a:r>
          </a:p>
        </p:txBody>
      </p:sp>
    </p:spTree>
    <p:extLst>
      <p:ext uri="{BB962C8B-B14F-4D97-AF65-F5344CB8AC3E}">
        <p14:creationId xmlns:p14="http://schemas.microsoft.com/office/powerpoint/2010/main" val="239328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8784E-4ACC-CBAD-47B5-52D02DCE676D}"/>
            </a:ext>
          </a:extLst>
        </p:cNvPr>
        <p:cNvGrpSpPr/>
        <p:nvPr/>
      </p:nvGrpSpPr>
      <p:grpSpPr>
        <a:xfrm>
          <a:off x="0" y="0"/>
          <a:ext cx="0" cy="0"/>
          <a:chOff x="0" y="0"/>
          <a:chExt cx="0" cy="0"/>
        </a:xfrm>
      </p:grpSpPr>
      <p:sp>
        <p:nvSpPr>
          <p:cNvPr id="73" name="正方形/長方形 72">
            <a:extLst>
              <a:ext uri="{FF2B5EF4-FFF2-40B4-BE49-F238E27FC236}">
                <a16:creationId xmlns:a16="http://schemas.microsoft.com/office/drawing/2014/main" id="{7580731A-D693-7247-0FD4-FF29D5AE8B2B}"/>
              </a:ext>
            </a:extLst>
          </p:cNvPr>
          <p:cNvSpPr/>
          <p:nvPr/>
        </p:nvSpPr>
        <p:spPr bwMode="auto">
          <a:xfrm>
            <a:off x="426014" y="1844354"/>
            <a:ext cx="9059364" cy="2192260"/>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3" name="テキスト プレースホルダー 12">
            <a:extLst>
              <a:ext uri="{FF2B5EF4-FFF2-40B4-BE49-F238E27FC236}">
                <a16:creationId xmlns:a16="http://schemas.microsoft.com/office/drawing/2014/main" id="{577645A0-5F41-C52D-D7E7-1D44010AC052}"/>
              </a:ext>
            </a:extLst>
          </p:cNvPr>
          <p:cNvSpPr>
            <a:spLocks noGrp="1"/>
          </p:cNvSpPr>
          <p:nvPr>
            <p:ph type="body" sz="quarter" idx="14"/>
          </p:nvPr>
        </p:nvSpPr>
        <p:spPr>
          <a:xfrm>
            <a:off x="0" y="466725"/>
            <a:ext cx="9905999" cy="453183"/>
          </a:xfrm>
        </p:spPr>
        <p:txBody>
          <a:bodyPr/>
          <a:lstStyle/>
          <a:p>
            <a:r>
              <a:rPr lang="ja-JP" altLang="en-US" b="1" dirty="0">
                <a:latin typeface="Noto Sans JP" panose="020B0200000000000000" pitchFamily="50" charset="-128"/>
              </a:rPr>
              <a:t>問題</a:t>
            </a:r>
            <a:r>
              <a:rPr lang="en-US" altLang="ja-JP" b="1" dirty="0">
                <a:latin typeface="Noto Sans JP" panose="020B0200000000000000" pitchFamily="50" charset="-128"/>
              </a:rPr>
              <a:t>05</a:t>
            </a:r>
            <a:r>
              <a:rPr lang="ja-JP" altLang="en-US" b="1" dirty="0">
                <a:latin typeface="Noto Sans JP" panose="020B0200000000000000" pitchFamily="50" charset="-128"/>
              </a:rPr>
              <a:t>　</a:t>
            </a:r>
            <a:r>
              <a:rPr kumimoji="1" lang="ja-JP" altLang="en-US" b="1" dirty="0">
                <a:latin typeface="Noto Sans JP" panose="020B0200000000000000" pitchFamily="50" charset="-128"/>
              </a:rPr>
              <a:t>座席選択のフローが分かりづらい</a:t>
            </a:r>
          </a:p>
        </p:txBody>
      </p:sp>
      <p:sp>
        <p:nvSpPr>
          <p:cNvPr id="10" name="テキスト プレースホルダー 10">
            <a:extLst>
              <a:ext uri="{FF2B5EF4-FFF2-40B4-BE49-F238E27FC236}">
                <a16:creationId xmlns:a16="http://schemas.microsoft.com/office/drawing/2014/main" id="{9360880F-C6C0-7339-6331-940DDA29FEDF}"/>
              </a:ext>
            </a:extLst>
          </p:cNvPr>
          <p:cNvSpPr>
            <a:spLocks noGrp="1"/>
          </p:cNvSpPr>
          <p:nvPr>
            <p:ph type="body" sz="quarter" idx="12"/>
          </p:nvPr>
        </p:nvSpPr>
        <p:spPr>
          <a:xfrm>
            <a:off x="339726" y="1232706"/>
            <a:ext cx="6450596" cy="484372"/>
          </a:xfrm>
        </p:spPr>
        <p:txBody>
          <a:bodyPr/>
          <a:lstStyle/>
          <a:p>
            <a:r>
              <a:rPr lang="ja-JP" altLang="en-US" sz="1400" b="1" dirty="0">
                <a:latin typeface="Noto Sans JP" panose="020B0200000000000000" pitchFamily="50" charset="-128"/>
              </a:rPr>
              <a:t>座席選択フローの直感性の低さと、不要な手順による操作負担の増加</a:t>
            </a:r>
            <a:endParaRPr lang="en-US" altLang="ja-JP" sz="1400" b="1" dirty="0">
              <a:latin typeface="Noto Sans JP" panose="020B0200000000000000" pitchFamily="50" charset="-128"/>
            </a:endParaRPr>
          </a:p>
        </p:txBody>
      </p:sp>
      <p:sp>
        <p:nvSpPr>
          <p:cNvPr id="79" name="テキスト ボックス 78">
            <a:extLst>
              <a:ext uri="{FF2B5EF4-FFF2-40B4-BE49-F238E27FC236}">
                <a16:creationId xmlns:a16="http://schemas.microsoft.com/office/drawing/2014/main" id="{2D695F73-A877-B982-E324-A948F8476DCD}"/>
              </a:ext>
            </a:extLst>
          </p:cNvPr>
          <p:cNvSpPr txBox="1"/>
          <p:nvPr/>
        </p:nvSpPr>
        <p:spPr>
          <a:xfrm>
            <a:off x="4326660" y="1614263"/>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Noto Sans JP" panose="020B0200000000000000" pitchFamily="50" charset="-128"/>
                <a:ea typeface="Noto Sans JP" panose="020B0200000000000000" pitchFamily="50" charset="-128"/>
              </a:rPr>
              <a:t>座席選択フロー</a:t>
            </a:r>
          </a:p>
        </p:txBody>
      </p:sp>
      <p:cxnSp>
        <p:nvCxnSpPr>
          <p:cNvPr id="88" name="直線矢印コネクタ 87">
            <a:extLst>
              <a:ext uri="{FF2B5EF4-FFF2-40B4-BE49-F238E27FC236}">
                <a16:creationId xmlns:a16="http://schemas.microsoft.com/office/drawing/2014/main" id="{23F51C24-347D-589A-04D8-129DE40B496A}"/>
              </a:ext>
            </a:extLst>
          </p:cNvPr>
          <p:cNvCxnSpPr>
            <a:cxnSpLocks/>
          </p:cNvCxnSpPr>
          <p:nvPr/>
        </p:nvCxnSpPr>
        <p:spPr bwMode="auto">
          <a:xfrm>
            <a:off x="7298408" y="5985531"/>
            <a:ext cx="271293" cy="0"/>
          </a:xfrm>
          <a:prstGeom prst="straightConnector1">
            <a:avLst/>
          </a:prstGeom>
          <a:solidFill>
            <a:srgbClr val="66CCFF"/>
          </a:solidFill>
          <a:ln w="57150" cap="flat" cmpd="sng" algn="ctr">
            <a:solidFill>
              <a:schemeClr val="bg1"/>
            </a:solidFill>
            <a:prstDash val="solid"/>
            <a:round/>
            <a:headEnd type="none" w="med" len="med"/>
            <a:tailEnd type="triangle"/>
          </a:ln>
          <a:effectLst/>
        </p:spPr>
      </p:cxnSp>
      <p:pic>
        <p:nvPicPr>
          <p:cNvPr id="4" name="図 3" descr="パソコンのスクリーンショット&#10;&#10;AI によって生成されたコンテンツは間違っている可能性があります。">
            <a:extLst>
              <a:ext uri="{FF2B5EF4-FFF2-40B4-BE49-F238E27FC236}">
                <a16:creationId xmlns:a16="http://schemas.microsoft.com/office/drawing/2014/main" id="{770F3263-99AC-D272-5DE6-7E96D1BDDE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6686" y="2005896"/>
            <a:ext cx="1035237" cy="1884185"/>
          </a:xfrm>
          <a:prstGeom prst="rect">
            <a:avLst/>
          </a:prstGeom>
        </p:spPr>
      </p:pic>
      <p:pic>
        <p:nvPicPr>
          <p:cNvPr id="7" name="図 6" descr="携帯電話のスクリーンショット&#10;&#10;AI によって生成されたコンテンツは間違っている可能性があります。">
            <a:extLst>
              <a:ext uri="{FF2B5EF4-FFF2-40B4-BE49-F238E27FC236}">
                <a16:creationId xmlns:a16="http://schemas.microsoft.com/office/drawing/2014/main" id="{80EBBFC2-4A2B-E6B7-8C6A-2DEC88F75B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2596" y="2082577"/>
            <a:ext cx="1047068" cy="1884185"/>
          </a:xfrm>
          <a:prstGeom prst="rect">
            <a:avLst/>
          </a:prstGeom>
        </p:spPr>
      </p:pic>
      <p:pic>
        <p:nvPicPr>
          <p:cNvPr id="12" name="図 11" descr="グラフィカル ユーザー インターフェイス&#10;&#10;AI によって生成されたコンテンツは間違っている可能性があります。">
            <a:extLst>
              <a:ext uri="{FF2B5EF4-FFF2-40B4-BE49-F238E27FC236}">
                <a16:creationId xmlns:a16="http://schemas.microsoft.com/office/drawing/2014/main" id="{D1C1E08D-D129-2643-5417-A773F16F11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6247" y="2077070"/>
            <a:ext cx="934882" cy="1884185"/>
          </a:xfrm>
          <a:prstGeom prst="rect">
            <a:avLst/>
          </a:prstGeom>
        </p:spPr>
      </p:pic>
      <p:pic>
        <p:nvPicPr>
          <p:cNvPr id="19" name="図 18" descr="背景パターン が含まれている画像&#10;&#10;AI によって生成されたコンテンツは間違っている可能性があります。">
            <a:extLst>
              <a:ext uri="{FF2B5EF4-FFF2-40B4-BE49-F238E27FC236}">
                <a16:creationId xmlns:a16="http://schemas.microsoft.com/office/drawing/2014/main" id="{217B897E-2C0B-83F9-1E9B-3BDD581F17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37712" y="2126475"/>
            <a:ext cx="1030576" cy="1854506"/>
          </a:xfrm>
          <a:prstGeom prst="rect">
            <a:avLst/>
          </a:prstGeom>
        </p:spPr>
      </p:pic>
      <p:pic>
        <p:nvPicPr>
          <p:cNvPr id="21" name="図 20" descr="グラフィカル ユーザー インターフェイス が含まれている画像&#10;&#10;AI によって生成されたコンテンツは間違っている可能性があります。">
            <a:extLst>
              <a:ext uri="{FF2B5EF4-FFF2-40B4-BE49-F238E27FC236}">
                <a16:creationId xmlns:a16="http://schemas.microsoft.com/office/drawing/2014/main" id="{C434195C-4FA7-97A6-097A-0DB52ED904E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92030" y="2077070"/>
            <a:ext cx="1030576" cy="1854507"/>
          </a:xfrm>
          <a:prstGeom prst="rect">
            <a:avLst/>
          </a:prstGeom>
        </p:spPr>
      </p:pic>
      <p:pic>
        <p:nvPicPr>
          <p:cNvPr id="23" name="図 22" descr="グラフィカル ユーザー インターフェイス&#10;&#10;AI によって生成されたコンテンツは間違っている可能性があります。">
            <a:extLst>
              <a:ext uri="{FF2B5EF4-FFF2-40B4-BE49-F238E27FC236}">
                <a16:creationId xmlns:a16="http://schemas.microsoft.com/office/drawing/2014/main" id="{6B5F2162-306F-4577-6DF6-BD3ACEBD2B6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14871" y="2091908"/>
            <a:ext cx="1030576" cy="1854507"/>
          </a:xfrm>
          <a:prstGeom prst="rect">
            <a:avLst/>
          </a:prstGeom>
        </p:spPr>
      </p:pic>
      <p:pic>
        <p:nvPicPr>
          <p:cNvPr id="29" name="図 28"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43C5F8FE-E71A-C64C-CADE-37ED0670710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69189" y="1966661"/>
            <a:ext cx="865824" cy="2014320"/>
          </a:xfrm>
          <a:prstGeom prst="rect">
            <a:avLst/>
          </a:prstGeom>
        </p:spPr>
      </p:pic>
      <p:sp>
        <p:nvSpPr>
          <p:cNvPr id="30" name="正方形/長方形 29">
            <a:extLst>
              <a:ext uri="{FF2B5EF4-FFF2-40B4-BE49-F238E27FC236}">
                <a16:creationId xmlns:a16="http://schemas.microsoft.com/office/drawing/2014/main" id="{41C18664-AA8D-9180-91A6-F665437EEE61}"/>
              </a:ext>
            </a:extLst>
          </p:cNvPr>
          <p:cNvSpPr/>
          <p:nvPr/>
        </p:nvSpPr>
        <p:spPr bwMode="auto">
          <a:xfrm>
            <a:off x="377778" y="4462647"/>
            <a:ext cx="5715542"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34" name="テキスト プレースホルダー 2">
            <a:extLst>
              <a:ext uri="{FF2B5EF4-FFF2-40B4-BE49-F238E27FC236}">
                <a16:creationId xmlns:a16="http://schemas.microsoft.com/office/drawing/2014/main" id="{D1044ADC-063B-9C7A-4026-579D49A4E498}"/>
              </a:ext>
            </a:extLst>
          </p:cNvPr>
          <p:cNvSpPr txBox="1">
            <a:spLocks/>
          </p:cNvSpPr>
          <p:nvPr/>
        </p:nvSpPr>
        <p:spPr>
          <a:xfrm>
            <a:off x="377778" y="4512943"/>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① ブロックごとに入り口が違う</a:t>
            </a:r>
          </a:p>
        </p:txBody>
      </p:sp>
      <p:sp>
        <p:nvSpPr>
          <p:cNvPr id="39" name="テキスト ボックス 38">
            <a:extLst>
              <a:ext uri="{FF2B5EF4-FFF2-40B4-BE49-F238E27FC236}">
                <a16:creationId xmlns:a16="http://schemas.microsoft.com/office/drawing/2014/main" id="{62EC8DD1-50A8-C395-783A-A6919DAEF582}"/>
              </a:ext>
            </a:extLst>
          </p:cNvPr>
          <p:cNvSpPr txBox="1"/>
          <p:nvPr/>
        </p:nvSpPr>
        <p:spPr>
          <a:xfrm>
            <a:off x="341871" y="5025129"/>
            <a:ext cx="5751449" cy="1569660"/>
          </a:xfrm>
          <a:prstGeom prst="rect">
            <a:avLst/>
          </a:prstGeom>
          <a:noFill/>
        </p:spPr>
        <p:txBody>
          <a:bodyPr wrap="square">
            <a:spAutoFit/>
          </a:bodyPr>
          <a:lstStyle/>
          <a:p>
            <a:r>
              <a:rPr lang="ja-JP" altLang="en-US" sz="1200" dirty="0">
                <a:latin typeface="Noto Sans JP" panose="020B0200000000000000" pitchFamily="50" charset="-128"/>
                <a:ea typeface="Noto Sans JP" panose="020B0200000000000000" pitchFamily="50" charset="-128"/>
              </a:rPr>
              <a:t>座席選択時に、</a:t>
            </a:r>
            <a:r>
              <a:rPr lang="ja-JP" altLang="en-US" sz="1200" b="1" dirty="0">
                <a:latin typeface="Noto Sans JP" panose="020B0200000000000000" pitchFamily="50" charset="-128"/>
                <a:ea typeface="Noto Sans JP" panose="020B0200000000000000" pitchFamily="50" charset="-128"/>
              </a:rPr>
              <a:t>ブロックごとに表示が異なっている</a:t>
            </a:r>
            <a:r>
              <a:rPr lang="ja-JP" altLang="en-US" sz="1200" dirty="0">
                <a:latin typeface="Noto Sans JP" panose="020B0200000000000000" pitchFamily="50" charset="-128"/>
                <a:ea typeface="Noto Sans JP" panose="020B0200000000000000" pitchFamily="50" charset="-128"/>
              </a:rPr>
              <a:t>ことが直感的に判断しずらく、ユーザーを混乱させる可能性がある。</a:t>
            </a:r>
            <a:br>
              <a:rPr lang="en-US" altLang="ja-JP" sz="1200" dirty="0">
                <a:latin typeface="Noto Sans JP" panose="020B0200000000000000" pitchFamily="50" charset="-128"/>
                <a:ea typeface="Noto Sans JP" panose="020B0200000000000000" pitchFamily="50" charset="-128"/>
              </a:rPr>
            </a:br>
            <a:r>
              <a:rPr lang="ja-JP" altLang="en-US" sz="1200" dirty="0">
                <a:latin typeface="Noto Sans JP" panose="020B0200000000000000" pitchFamily="50" charset="-128"/>
                <a:ea typeface="Noto Sans JP" panose="020B0200000000000000" pitchFamily="50" charset="-128"/>
              </a:rPr>
              <a:t>ブロックごとの情報が縦積みになってしまっているせいで、ユーザーは長時間スクロールをしなければいけない。</a:t>
            </a:r>
            <a:br>
              <a:rPr lang="en-US" altLang="ja-JP" sz="1200" dirty="0">
                <a:latin typeface="Noto Sans JP" panose="020B0200000000000000" pitchFamily="50" charset="-128"/>
                <a:ea typeface="Noto Sans JP" panose="020B0200000000000000" pitchFamily="50" charset="-128"/>
              </a:rPr>
            </a:br>
            <a:r>
              <a:rPr lang="ja-JP" altLang="en-US" sz="1200" dirty="0">
                <a:latin typeface="Noto Sans JP" panose="020B0200000000000000" pitchFamily="50" charset="-128"/>
                <a:ea typeface="Noto Sans JP" panose="020B0200000000000000" pitchFamily="50" charset="-128"/>
              </a:rPr>
              <a:t>問題点</a:t>
            </a:r>
            <a:r>
              <a:rPr lang="en-US" altLang="ja-JP" sz="1200" dirty="0">
                <a:latin typeface="Noto Sans JP" panose="020B0200000000000000" pitchFamily="50" charset="-128"/>
                <a:ea typeface="Noto Sans JP" panose="020B0200000000000000" pitchFamily="50" charset="-128"/>
              </a:rPr>
              <a:t>02</a:t>
            </a:r>
            <a:r>
              <a:rPr lang="ja-JP" altLang="en-US" sz="1200" dirty="0">
                <a:latin typeface="Noto Sans JP" panose="020B0200000000000000" pitchFamily="50" charset="-128"/>
                <a:ea typeface="Noto Sans JP" panose="020B0200000000000000" pitchFamily="50" charset="-128"/>
              </a:rPr>
              <a:t>でも指摘した通り、スタジアム全体図への導線へたどり着くことが難しいため、ユーザーは座席の種類だけを基準に選択を進めてしまい、ブロックの違いを意識しにくい。その結果、後工程で</a:t>
            </a:r>
            <a:r>
              <a:rPr lang="ja-JP" altLang="en-US" sz="1200" b="1" dirty="0">
                <a:latin typeface="Noto Sans JP" panose="020B0200000000000000" pitchFamily="50" charset="-128"/>
                <a:ea typeface="Noto Sans JP" panose="020B0200000000000000" pitchFamily="50" charset="-128"/>
              </a:rPr>
              <a:t>「希望のブロックが選択できない」</a:t>
            </a:r>
            <a:r>
              <a:rPr lang="ja-JP" altLang="en-US" sz="1200" dirty="0">
                <a:latin typeface="Noto Sans JP" panose="020B0200000000000000" pitchFamily="50" charset="-128"/>
                <a:ea typeface="Noto Sans JP" panose="020B0200000000000000" pitchFamily="50" charset="-128"/>
              </a:rPr>
              <a:t>と気づき、フローをやり直す可能性が高い。</a:t>
            </a:r>
            <a:endParaRPr lang="en-US" altLang="ja-JP" sz="1200" dirty="0">
              <a:latin typeface="Noto Sans JP" panose="020B0200000000000000" pitchFamily="50" charset="-128"/>
              <a:ea typeface="Noto Sans JP" panose="020B0200000000000000" pitchFamily="50" charset="-128"/>
            </a:endParaRPr>
          </a:p>
        </p:txBody>
      </p:sp>
      <p:sp>
        <p:nvSpPr>
          <p:cNvPr id="40" name="正方形/長方形 39">
            <a:extLst>
              <a:ext uri="{FF2B5EF4-FFF2-40B4-BE49-F238E27FC236}">
                <a16:creationId xmlns:a16="http://schemas.microsoft.com/office/drawing/2014/main" id="{EE36DD5A-B90B-DC55-553D-5EE3786493E4}"/>
              </a:ext>
            </a:extLst>
          </p:cNvPr>
          <p:cNvSpPr/>
          <p:nvPr/>
        </p:nvSpPr>
        <p:spPr bwMode="auto">
          <a:xfrm>
            <a:off x="6304303" y="4355099"/>
            <a:ext cx="3187246" cy="2192260"/>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41" name="テキスト ボックス 40">
            <a:extLst>
              <a:ext uri="{FF2B5EF4-FFF2-40B4-BE49-F238E27FC236}">
                <a16:creationId xmlns:a16="http://schemas.microsoft.com/office/drawing/2014/main" id="{ACA027DE-C421-0EF9-2376-74E7FC7F8927}"/>
              </a:ext>
            </a:extLst>
          </p:cNvPr>
          <p:cNvSpPr txBox="1"/>
          <p:nvPr/>
        </p:nvSpPr>
        <p:spPr>
          <a:xfrm>
            <a:off x="7244987" y="4147740"/>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lang="ja-JP" altLang="en-US" b="1" dirty="0">
                <a:solidFill>
                  <a:schemeClr val="bg1"/>
                </a:solidFill>
                <a:latin typeface="Noto Sans JP" panose="020B0200000000000000" pitchFamily="50" charset="-128"/>
                <a:ea typeface="Noto Sans JP" panose="020B0200000000000000" pitchFamily="50" charset="-128"/>
              </a:rPr>
              <a:t>ブロック選択</a:t>
            </a:r>
            <a:endParaRPr kumimoji="1" lang="ja-JP" altLang="en-US" b="1" dirty="0">
              <a:solidFill>
                <a:schemeClr val="bg1"/>
              </a:solidFill>
              <a:latin typeface="Noto Sans JP" panose="020B0200000000000000" pitchFamily="50" charset="-128"/>
              <a:ea typeface="Noto Sans JP" panose="020B0200000000000000" pitchFamily="50" charset="-128"/>
            </a:endParaRPr>
          </a:p>
        </p:txBody>
      </p:sp>
      <p:pic>
        <p:nvPicPr>
          <p:cNvPr id="42" name="図 41" descr="パソコンのスクリーンショット&#10;&#10;AI によって生成されたコンテンツは間違っている可能性があります。">
            <a:extLst>
              <a:ext uri="{FF2B5EF4-FFF2-40B4-BE49-F238E27FC236}">
                <a16:creationId xmlns:a16="http://schemas.microsoft.com/office/drawing/2014/main" id="{E580B3FD-20E2-0E11-D455-883ADB71E9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45447" y="4595294"/>
            <a:ext cx="1035237" cy="1884185"/>
          </a:xfrm>
          <a:prstGeom prst="rect">
            <a:avLst/>
          </a:prstGeom>
        </p:spPr>
      </p:pic>
      <p:pic>
        <p:nvPicPr>
          <p:cNvPr id="43" name="図 42" descr="グラフィカル ユーザー インターフェイス&#10;&#10;AI によって生成されたコンテンツは間違っている可能性があります。">
            <a:extLst>
              <a:ext uri="{FF2B5EF4-FFF2-40B4-BE49-F238E27FC236}">
                <a16:creationId xmlns:a16="http://schemas.microsoft.com/office/drawing/2014/main" id="{B72C7B74-DC40-9A3F-5E7D-B648E2547D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44605" y="4618032"/>
            <a:ext cx="934882" cy="1884185"/>
          </a:xfrm>
          <a:prstGeom prst="rect">
            <a:avLst/>
          </a:prstGeom>
        </p:spPr>
      </p:pic>
      <p:sp>
        <p:nvSpPr>
          <p:cNvPr id="44" name="正方形/長方形 43">
            <a:extLst>
              <a:ext uri="{FF2B5EF4-FFF2-40B4-BE49-F238E27FC236}">
                <a16:creationId xmlns:a16="http://schemas.microsoft.com/office/drawing/2014/main" id="{7961C9F0-F9DC-5CC9-139E-92232CD07B0F}"/>
              </a:ext>
            </a:extLst>
          </p:cNvPr>
          <p:cNvSpPr/>
          <p:nvPr/>
        </p:nvSpPr>
        <p:spPr bwMode="auto">
          <a:xfrm>
            <a:off x="6744364" y="4890143"/>
            <a:ext cx="1036320" cy="1114048"/>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45" name="正方形/長方形 44">
            <a:extLst>
              <a:ext uri="{FF2B5EF4-FFF2-40B4-BE49-F238E27FC236}">
                <a16:creationId xmlns:a16="http://schemas.microsoft.com/office/drawing/2014/main" id="{C6964F0B-E69A-A735-615E-042B63D9C82C}"/>
              </a:ext>
            </a:extLst>
          </p:cNvPr>
          <p:cNvSpPr/>
          <p:nvPr/>
        </p:nvSpPr>
        <p:spPr bwMode="auto">
          <a:xfrm>
            <a:off x="6744364" y="6067883"/>
            <a:ext cx="1036320" cy="434334"/>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46" name="正方形/長方形 45">
            <a:extLst>
              <a:ext uri="{FF2B5EF4-FFF2-40B4-BE49-F238E27FC236}">
                <a16:creationId xmlns:a16="http://schemas.microsoft.com/office/drawing/2014/main" id="{F0C0296E-1598-2854-2115-C062A618E8CC}"/>
              </a:ext>
            </a:extLst>
          </p:cNvPr>
          <p:cNvSpPr/>
          <p:nvPr/>
        </p:nvSpPr>
        <p:spPr bwMode="auto">
          <a:xfrm>
            <a:off x="8098693" y="5611886"/>
            <a:ext cx="1036320" cy="434334"/>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6" name="フローチャート: 代替処理 5">
            <a:extLst>
              <a:ext uri="{FF2B5EF4-FFF2-40B4-BE49-F238E27FC236}">
                <a16:creationId xmlns:a16="http://schemas.microsoft.com/office/drawing/2014/main" id="{33C3DAA0-B8EC-5D15-5C9B-7526D667FADC}"/>
              </a:ext>
            </a:extLst>
          </p:cNvPr>
          <p:cNvSpPr/>
          <p:nvPr/>
        </p:nvSpPr>
        <p:spPr bwMode="auto">
          <a:xfrm>
            <a:off x="8528435" y="493743"/>
            <a:ext cx="1037839" cy="405534"/>
          </a:xfrm>
          <a:prstGeom prst="flowChartAlternateProcess">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8" name="テキスト ボックス 7">
            <a:extLst>
              <a:ext uri="{FF2B5EF4-FFF2-40B4-BE49-F238E27FC236}">
                <a16:creationId xmlns:a16="http://schemas.microsoft.com/office/drawing/2014/main" id="{C03DEF29-D5F2-B8BC-AFF1-BC27DF3A0AA8}"/>
              </a:ext>
            </a:extLst>
          </p:cNvPr>
          <p:cNvSpPr txBox="1"/>
          <p:nvPr/>
        </p:nvSpPr>
        <p:spPr>
          <a:xfrm>
            <a:off x="8577102" y="573040"/>
            <a:ext cx="646331" cy="276999"/>
          </a:xfrm>
          <a:prstGeom prst="rect">
            <a:avLst/>
          </a:prstGeom>
          <a:noFill/>
        </p:spPr>
        <p:txBody>
          <a:bodyPr wrap="none" rtlCol="0">
            <a:spAutoFit/>
          </a:bodyPr>
          <a:lstStyle/>
          <a:p>
            <a:pPr fontAlgn="auto">
              <a:spcBef>
                <a:spcPts val="0"/>
              </a:spcBef>
              <a:spcAft>
                <a:spcPts val="0"/>
              </a:spcAft>
            </a:pPr>
            <a:r>
              <a:rPr kumimoji="1" lang="ja-JP" altLang="en-US" sz="1200" b="1" dirty="0">
                <a:solidFill>
                  <a:schemeClr val="bg1"/>
                </a:solidFill>
                <a:latin typeface="Noto Sans JP" panose="020B0200000000000000" pitchFamily="50" charset="-128"/>
                <a:ea typeface="Noto Sans JP" panose="020B0200000000000000" pitchFamily="50" charset="-128"/>
              </a:rPr>
              <a:t>重要度</a:t>
            </a:r>
          </a:p>
        </p:txBody>
      </p:sp>
      <p:sp>
        <p:nvSpPr>
          <p:cNvPr id="9" name="テキスト ボックス 8">
            <a:extLst>
              <a:ext uri="{FF2B5EF4-FFF2-40B4-BE49-F238E27FC236}">
                <a16:creationId xmlns:a16="http://schemas.microsoft.com/office/drawing/2014/main" id="{2DCF3B92-6AB7-24F0-80E2-5ABB818C7546}"/>
              </a:ext>
            </a:extLst>
          </p:cNvPr>
          <p:cNvSpPr txBox="1"/>
          <p:nvPr/>
        </p:nvSpPr>
        <p:spPr>
          <a:xfrm>
            <a:off x="9093862" y="509483"/>
            <a:ext cx="441146" cy="400110"/>
          </a:xfrm>
          <a:prstGeom prst="rect">
            <a:avLst/>
          </a:prstGeom>
          <a:noFill/>
          <a:ln>
            <a:noFill/>
          </a:ln>
        </p:spPr>
        <p:txBody>
          <a:bodyPr wrap="square" rtlCol="0">
            <a:spAutoFit/>
          </a:bodyPr>
          <a:lstStyle/>
          <a:p>
            <a:pPr fontAlgn="auto">
              <a:spcBef>
                <a:spcPts val="0"/>
              </a:spcBef>
              <a:spcAft>
                <a:spcPts val="0"/>
              </a:spcAft>
            </a:pPr>
            <a:r>
              <a:rPr lang="ja-JP" altLang="en-US" sz="2000" b="1" dirty="0">
                <a:solidFill>
                  <a:schemeClr val="bg1"/>
                </a:solidFill>
                <a:latin typeface="Noto Sans JP" panose="020B0200000000000000" pitchFamily="50" charset="-128"/>
                <a:ea typeface="Noto Sans JP" panose="020B0200000000000000" pitchFamily="50" charset="-128"/>
              </a:rPr>
              <a:t>高</a:t>
            </a:r>
            <a:endParaRPr kumimoji="1" lang="ja-JP" altLang="en-US" sz="2000" b="1" dirty="0">
              <a:solidFill>
                <a:schemeClr val="bg1"/>
              </a:solidFill>
              <a:latin typeface="Noto Sans JP" panose="020B0200000000000000" pitchFamily="50" charset="-128"/>
              <a:ea typeface="Noto Sans JP" panose="020B0200000000000000" pitchFamily="50" charset="-128"/>
            </a:endParaRPr>
          </a:p>
        </p:txBody>
      </p:sp>
    </p:spTree>
    <p:extLst>
      <p:ext uri="{BB962C8B-B14F-4D97-AF65-F5344CB8AC3E}">
        <p14:creationId xmlns:p14="http://schemas.microsoft.com/office/powerpoint/2010/main" val="672362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29DB2-4738-8A55-766C-BD51985DBBEA}"/>
            </a:ext>
          </a:extLst>
        </p:cNvPr>
        <p:cNvGrpSpPr/>
        <p:nvPr/>
      </p:nvGrpSpPr>
      <p:grpSpPr>
        <a:xfrm>
          <a:off x="0" y="0"/>
          <a:ext cx="0" cy="0"/>
          <a:chOff x="0" y="0"/>
          <a:chExt cx="0" cy="0"/>
        </a:xfrm>
      </p:grpSpPr>
      <p:sp>
        <p:nvSpPr>
          <p:cNvPr id="13" name="テキスト プレースホルダー 12">
            <a:extLst>
              <a:ext uri="{FF2B5EF4-FFF2-40B4-BE49-F238E27FC236}">
                <a16:creationId xmlns:a16="http://schemas.microsoft.com/office/drawing/2014/main" id="{E8173463-E553-C889-1656-292A96307BAA}"/>
              </a:ext>
            </a:extLst>
          </p:cNvPr>
          <p:cNvSpPr>
            <a:spLocks noGrp="1"/>
          </p:cNvSpPr>
          <p:nvPr>
            <p:ph type="body" sz="quarter" idx="14"/>
          </p:nvPr>
        </p:nvSpPr>
        <p:spPr>
          <a:xfrm>
            <a:off x="0" y="466725"/>
            <a:ext cx="9905999" cy="453183"/>
          </a:xfrm>
        </p:spPr>
        <p:txBody>
          <a:bodyPr/>
          <a:lstStyle/>
          <a:p>
            <a:r>
              <a:rPr lang="ja-JP" altLang="en-US" b="1" dirty="0">
                <a:latin typeface="Noto Sans JP" panose="020B0200000000000000" pitchFamily="50" charset="-128"/>
              </a:rPr>
              <a:t>問題</a:t>
            </a:r>
            <a:r>
              <a:rPr lang="en-US" altLang="ja-JP" b="1" dirty="0">
                <a:latin typeface="Noto Sans JP" panose="020B0200000000000000" pitchFamily="50" charset="-128"/>
              </a:rPr>
              <a:t>05</a:t>
            </a:r>
            <a:r>
              <a:rPr lang="ja-JP" altLang="en-US" b="1" dirty="0">
                <a:latin typeface="Noto Sans JP" panose="020B0200000000000000" pitchFamily="50" charset="-128"/>
              </a:rPr>
              <a:t>　</a:t>
            </a:r>
            <a:r>
              <a:rPr kumimoji="1" lang="ja-JP" altLang="en-US" b="1" dirty="0">
                <a:latin typeface="Noto Sans JP" panose="020B0200000000000000" pitchFamily="50" charset="-128"/>
              </a:rPr>
              <a:t>座席選択のフローが分かりづらい</a:t>
            </a:r>
          </a:p>
        </p:txBody>
      </p:sp>
      <p:cxnSp>
        <p:nvCxnSpPr>
          <p:cNvPr id="88" name="直線矢印コネクタ 87">
            <a:extLst>
              <a:ext uri="{FF2B5EF4-FFF2-40B4-BE49-F238E27FC236}">
                <a16:creationId xmlns:a16="http://schemas.microsoft.com/office/drawing/2014/main" id="{66DDBF1D-3977-BF26-CC32-DD7BA553213F}"/>
              </a:ext>
            </a:extLst>
          </p:cNvPr>
          <p:cNvCxnSpPr>
            <a:cxnSpLocks/>
          </p:cNvCxnSpPr>
          <p:nvPr/>
        </p:nvCxnSpPr>
        <p:spPr bwMode="auto">
          <a:xfrm>
            <a:off x="7298408" y="5985531"/>
            <a:ext cx="271293" cy="0"/>
          </a:xfrm>
          <a:prstGeom prst="straightConnector1">
            <a:avLst/>
          </a:prstGeom>
          <a:solidFill>
            <a:srgbClr val="66CCFF"/>
          </a:solidFill>
          <a:ln w="57150" cap="flat" cmpd="sng" algn="ctr">
            <a:solidFill>
              <a:schemeClr val="bg1"/>
            </a:solidFill>
            <a:prstDash val="solid"/>
            <a:round/>
            <a:headEnd type="none" w="med" len="med"/>
            <a:tailEnd type="triangle"/>
          </a:ln>
          <a:effectLst/>
        </p:spPr>
      </p:cxnSp>
      <p:sp>
        <p:nvSpPr>
          <p:cNvPr id="30" name="正方形/長方形 29">
            <a:extLst>
              <a:ext uri="{FF2B5EF4-FFF2-40B4-BE49-F238E27FC236}">
                <a16:creationId xmlns:a16="http://schemas.microsoft.com/office/drawing/2014/main" id="{67D16A00-6F16-3054-A19B-8C000D147C88}"/>
              </a:ext>
            </a:extLst>
          </p:cNvPr>
          <p:cNvSpPr/>
          <p:nvPr/>
        </p:nvSpPr>
        <p:spPr bwMode="auto">
          <a:xfrm>
            <a:off x="394434" y="4383280"/>
            <a:ext cx="569888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34" name="テキスト プレースホルダー 2">
            <a:extLst>
              <a:ext uri="{FF2B5EF4-FFF2-40B4-BE49-F238E27FC236}">
                <a16:creationId xmlns:a16="http://schemas.microsoft.com/office/drawing/2014/main" id="{7916B6AC-9B07-D9EC-5441-6F9C73B1FE64}"/>
              </a:ext>
            </a:extLst>
          </p:cNvPr>
          <p:cNvSpPr txBox="1">
            <a:spLocks/>
          </p:cNvSpPr>
          <p:nvPr/>
        </p:nvSpPr>
        <p:spPr>
          <a:xfrm>
            <a:off x="394434" y="4461963"/>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③ 複数選択が難しい</a:t>
            </a:r>
          </a:p>
        </p:txBody>
      </p:sp>
      <p:sp>
        <p:nvSpPr>
          <p:cNvPr id="39" name="テキスト ボックス 38">
            <a:extLst>
              <a:ext uri="{FF2B5EF4-FFF2-40B4-BE49-F238E27FC236}">
                <a16:creationId xmlns:a16="http://schemas.microsoft.com/office/drawing/2014/main" id="{5054CA6E-87B6-4BA4-3DD2-66314CC3E743}"/>
              </a:ext>
            </a:extLst>
          </p:cNvPr>
          <p:cNvSpPr txBox="1"/>
          <p:nvPr/>
        </p:nvSpPr>
        <p:spPr>
          <a:xfrm>
            <a:off x="341871" y="5106958"/>
            <a:ext cx="5751449" cy="1015663"/>
          </a:xfrm>
          <a:prstGeom prst="rect">
            <a:avLst/>
          </a:prstGeom>
          <a:noFill/>
        </p:spPr>
        <p:txBody>
          <a:bodyPr wrap="square">
            <a:spAutoFit/>
          </a:bodyPr>
          <a:lstStyle/>
          <a:p>
            <a:r>
              <a:rPr lang="ja-JP" altLang="en-US" sz="1200" b="1" dirty="0">
                <a:latin typeface="Noto Sans JP" panose="020B0200000000000000" pitchFamily="50" charset="-128"/>
                <a:ea typeface="Noto Sans JP" panose="020B0200000000000000" pitchFamily="50" charset="-128"/>
              </a:rPr>
              <a:t>座席の位置を選択するたびに確認画面が表示されるため、複数の座席をスム</a:t>
            </a:r>
            <a:r>
              <a:rPr lang="en-US" altLang="ja-JP" sz="1200" b="1" dirty="0">
                <a:latin typeface="Noto Sans JP" panose="020B0200000000000000" pitchFamily="50" charset="-128"/>
                <a:ea typeface="Noto Sans JP" panose="020B0200000000000000" pitchFamily="50" charset="-128"/>
              </a:rPr>
              <a:t>―</a:t>
            </a:r>
            <a:r>
              <a:rPr lang="ja-JP" altLang="en-US" sz="1200" b="1" dirty="0">
                <a:latin typeface="Noto Sans JP" panose="020B0200000000000000" pitchFamily="50" charset="-128"/>
                <a:ea typeface="Noto Sans JP" panose="020B0200000000000000" pitchFamily="50" charset="-128"/>
              </a:rPr>
              <a:t>ズに選択することが難しい。</a:t>
            </a:r>
            <a:r>
              <a:rPr lang="ja-JP" altLang="en-US" sz="1200" dirty="0">
                <a:latin typeface="Noto Sans JP" panose="020B0200000000000000" pitchFamily="50" charset="-128"/>
                <a:ea typeface="Noto Sans JP" panose="020B0200000000000000" pitchFamily="50" charset="-128"/>
              </a:rPr>
              <a:t>デザイン上は一度に複数選択が可能に見えるが、実際には、都度確認が必要なため、ユーザーの期待を裏切る可能性がある。</a:t>
            </a:r>
            <a:br>
              <a:rPr lang="en-US" altLang="ja-JP" sz="1200" dirty="0">
                <a:latin typeface="Noto Sans JP" panose="020B0200000000000000" pitchFamily="50" charset="-128"/>
                <a:ea typeface="Noto Sans JP" panose="020B0200000000000000" pitchFamily="50" charset="-128"/>
              </a:rPr>
            </a:br>
            <a:r>
              <a:rPr lang="ja-JP" altLang="en-US" sz="1200" dirty="0">
                <a:latin typeface="Noto Sans JP" panose="020B0200000000000000" pitchFamily="50" charset="-128"/>
                <a:ea typeface="Noto Sans JP" panose="020B0200000000000000" pitchFamily="50" charset="-128"/>
              </a:rPr>
              <a:t>その結果、操作にストレスを感じやすく、特に複数人数分座席を選ぶ際に負担が大きくなる。</a:t>
            </a:r>
            <a:endParaRPr lang="en-US" altLang="ja-JP" sz="1200" dirty="0">
              <a:latin typeface="Noto Sans JP" panose="020B0200000000000000" pitchFamily="50" charset="-128"/>
              <a:ea typeface="Noto Sans JP" panose="020B0200000000000000" pitchFamily="50" charset="-128"/>
            </a:endParaRPr>
          </a:p>
        </p:txBody>
      </p:sp>
      <p:sp>
        <p:nvSpPr>
          <p:cNvPr id="40" name="正方形/長方形 39">
            <a:extLst>
              <a:ext uri="{FF2B5EF4-FFF2-40B4-BE49-F238E27FC236}">
                <a16:creationId xmlns:a16="http://schemas.microsoft.com/office/drawing/2014/main" id="{88E4B615-8E5A-9F0A-D129-6CB5A168C90B}"/>
              </a:ext>
            </a:extLst>
          </p:cNvPr>
          <p:cNvSpPr/>
          <p:nvPr/>
        </p:nvSpPr>
        <p:spPr bwMode="auto">
          <a:xfrm>
            <a:off x="6406738" y="4399545"/>
            <a:ext cx="3187246" cy="2192260"/>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5" name="正方形/長方形 4">
            <a:extLst>
              <a:ext uri="{FF2B5EF4-FFF2-40B4-BE49-F238E27FC236}">
                <a16:creationId xmlns:a16="http://schemas.microsoft.com/office/drawing/2014/main" id="{EAF10165-B662-1CE9-EE10-A517B91DA180}"/>
              </a:ext>
            </a:extLst>
          </p:cNvPr>
          <p:cNvSpPr/>
          <p:nvPr/>
        </p:nvSpPr>
        <p:spPr bwMode="auto">
          <a:xfrm>
            <a:off x="394434" y="1511461"/>
            <a:ext cx="569888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6" name="テキスト プレースホルダー 2">
            <a:extLst>
              <a:ext uri="{FF2B5EF4-FFF2-40B4-BE49-F238E27FC236}">
                <a16:creationId xmlns:a16="http://schemas.microsoft.com/office/drawing/2014/main" id="{4E91BC4E-BB1A-BFF4-BD14-042C249BFA2F}"/>
              </a:ext>
            </a:extLst>
          </p:cNvPr>
          <p:cNvSpPr txBox="1">
            <a:spLocks/>
          </p:cNvSpPr>
          <p:nvPr/>
        </p:nvSpPr>
        <p:spPr>
          <a:xfrm>
            <a:off x="394434" y="1590145"/>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② 不要なステップ</a:t>
            </a:r>
          </a:p>
        </p:txBody>
      </p:sp>
      <p:sp>
        <p:nvSpPr>
          <p:cNvPr id="8" name="テキスト ボックス 7">
            <a:extLst>
              <a:ext uri="{FF2B5EF4-FFF2-40B4-BE49-F238E27FC236}">
                <a16:creationId xmlns:a16="http://schemas.microsoft.com/office/drawing/2014/main" id="{0DC85CB7-2797-59D3-B1EC-F65FAE4BCB28}"/>
              </a:ext>
            </a:extLst>
          </p:cNvPr>
          <p:cNvSpPr txBox="1"/>
          <p:nvPr/>
        </p:nvSpPr>
        <p:spPr>
          <a:xfrm>
            <a:off x="341871" y="2152627"/>
            <a:ext cx="5751449" cy="1754326"/>
          </a:xfrm>
          <a:prstGeom prst="rect">
            <a:avLst/>
          </a:prstGeom>
          <a:noFill/>
        </p:spPr>
        <p:txBody>
          <a:bodyPr wrap="square">
            <a:spAutoFit/>
          </a:bodyPr>
          <a:lstStyle/>
          <a:p>
            <a:r>
              <a:rPr lang="ja-JP" altLang="en-US" sz="1200" dirty="0">
                <a:latin typeface="Noto Sans JP" panose="020B0200000000000000" pitchFamily="50" charset="-128"/>
                <a:ea typeface="Noto Sans JP" panose="020B0200000000000000" pitchFamily="50" charset="-128"/>
              </a:rPr>
              <a:t>座席を選択するか、選択せずに枚数選択へ進むかの分岐が設けられているが、基本的に</a:t>
            </a:r>
            <a:r>
              <a:rPr lang="ja-JP" altLang="en-US" sz="1200" b="1" dirty="0">
                <a:latin typeface="Noto Sans JP" panose="020B0200000000000000" pitchFamily="50" charset="-128"/>
                <a:ea typeface="Noto Sans JP" panose="020B0200000000000000" pitchFamily="50" charset="-128"/>
              </a:rPr>
              <a:t>座席を選択することが前提のため、このステップは不要</a:t>
            </a:r>
            <a:r>
              <a:rPr lang="ja-JP" altLang="en-US" sz="1200" dirty="0">
                <a:latin typeface="Noto Sans JP" panose="020B0200000000000000" pitchFamily="50" charset="-128"/>
                <a:ea typeface="Noto Sans JP" panose="020B0200000000000000" pitchFamily="50" charset="-128"/>
              </a:rPr>
              <a:t>に感じられれる。</a:t>
            </a:r>
            <a:br>
              <a:rPr lang="en-US" altLang="ja-JP" sz="1200" dirty="0">
                <a:latin typeface="Noto Sans JP" panose="020B0200000000000000" pitchFamily="50" charset="-128"/>
                <a:ea typeface="Noto Sans JP" panose="020B0200000000000000" pitchFamily="50" charset="-128"/>
              </a:rPr>
            </a:br>
            <a:r>
              <a:rPr lang="ja-JP" altLang="en-US" sz="1200" dirty="0">
                <a:latin typeface="Noto Sans JP" panose="020B0200000000000000" pitchFamily="50" charset="-128"/>
                <a:ea typeface="Noto Sans JP" panose="020B0200000000000000" pitchFamily="50" charset="-128"/>
              </a:rPr>
              <a:t>是席を選択するつもりのユーザーにとっては意図しない画面となり、余計な手順を増やしてしまう。</a:t>
            </a:r>
            <a:br>
              <a:rPr lang="en-US" altLang="ja-JP" sz="1200" dirty="0">
                <a:latin typeface="Noto Sans JP" panose="020B0200000000000000" pitchFamily="50" charset="-128"/>
                <a:ea typeface="Noto Sans JP" panose="020B0200000000000000" pitchFamily="50" charset="-128"/>
              </a:rPr>
            </a:br>
            <a:br>
              <a:rPr lang="en-US" altLang="ja-JP" sz="1200" dirty="0">
                <a:latin typeface="Noto Sans JP" panose="020B0200000000000000" pitchFamily="50" charset="-128"/>
                <a:ea typeface="Noto Sans JP" panose="020B0200000000000000" pitchFamily="50" charset="-128"/>
              </a:rPr>
            </a:br>
            <a:r>
              <a:rPr lang="ja-JP" altLang="en-US" sz="1200" dirty="0">
                <a:latin typeface="Noto Sans JP" panose="020B0200000000000000" pitchFamily="50" charset="-128"/>
                <a:ea typeface="Noto Sans JP" panose="020B0200000000000000" pitchFamily="50" charset="-128"/>
              </a:rPr>
              <a:t>座席の位置を選択した後、ポップアップで確認画面が表示されるが、ユーザはその時点で選択が完了したと認識している可能性が高い。そのため</a:t>
            </a:r>
            <a:r>
              <a:rPr lang="ja-JP" altLang="en-US" sz="1200" b="1" dirty="0">
                <a:latin typeface="Noto Sans JP" panose="020B0200000000000000" pitchFamily="50" charset="-128"/>
                <a:ea typeface="Noto Sans JP" panose="020B0200000000000000" pitchFamily="50" charset="-128"/>
              </a:rPr>
              <a:t>、改めて選択ボタンを押すことを手間に感じる</a:t>
            </a:r>
            <a:r>
              <a:rPr lang="ja-JP" altLang="en-US" sz="1200" dirty="0">
                <a:latin typeface="Noto Sans JP" panose="020B0200000000000000" pitchFamily="50" charset="-128"/>
                <a:ea typeface="Noto Sans JP" panose="020B0200000000000000" pitchFamily="50" charset="-128"/>
              </a:rPr>
              <a:t>可能性がある。よって、このステップも不要に感じられる。</a:t>
            </a:r>
            <a:endParaRPr lang="en-US" altLang="ja-JP" sz="1200" dirty="0">
              <a:latin typeface="Noto Sans JP" panose="020B0200000000000000" pitchFamily="50" charset="-128"/>
              <a:ea typeface="Noto Sans JP" panose="020B0200000000000000" pitchFamily="50" charset="-128"/>
            </a:endParaRPr>
          </a:p>
        </p:txBody>
      </p:sp>
      <p:sp>
        <p:nvSpPr>
          <p:cNvPr id="9" name="正方形/長方形 8">
            <a:extLst>
              <a:ext uri="{FF2B5EF4-FFF2-40B4-BE49-F238E27FC236}">
                <a16:creationId xmlns:a16="http://schemas.microsoft.com/office/drawing/2014/main" id="{0A97C24A-4529-AE9D-8C6D-678F0A7A2F08}"/>
              </a:ext>
            </a:extLst>
          </p:cNvPr>
          <p:cNvSpPr/>
          <p:nvPr/>
        </p:nvSpPr>
        <p:spPr bwMode="auto">
          <a:xfrm>
            <a:off x="6420018" y="1826426"/>
            <a:ext cx="1579553" cy="2315051"/>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1" name="テキスト ボックス 10">
            <a:extLst>
              <a:ext uri="{FF2B5EF4-FFF2-40B4-BE49-F238E27FC236}">
                <a16:creationId xmlns:a16="http://schemas.microsoft.com/office/drawing/2014/main" id="{C8AE8E6F-5581-03B1-10CB-9D6215248E3B}"/>
              </a:ext>
            </a:extLst>
          </p:cNvPr>
          <p:cNvSpPr txBox="1"/>
          <p:nvPr/>
        </p:nvSpPr>
        <p:spPr>
          <a:xfrm>
            <a:off x="6573658" y="1572489"/>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Noto Sans JP" panose="020B0200000000000000" pitchFamily="50" charset="-128"/>
                <a:ea typeface="Noto Sans JP" panose="020B0200000000000000" pitchFamily="50" charset="-128"/>
              </a:rPr>
              <a:t>座席指定確認</a:t>
            </a:r>
          </a:p>
        </p:txBody>
      </p:sp>
      <p:pic>
        <p:nvPicPr>
          <p:cNvPr id="26" name="図 25" descr="携帯電話のスクリーンショット&#10;&#10;AI によって生成されたコンテンツは間違っている可能性があります。">
            <a:extLst>
              <a:ext uri="{FF2B5EF4-FFF2-40B4-BE49-F238E27FC236}">
                <a16:creationId xmlns:a16="http://schemas.microsoft.com/office/drawing/2014/main" id="{E7BB0E38-3C7F-1968-6576-DAF9650C70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82252" y="2062493"/>
            <a:ext cx="1047068" cy="1884185"/>
          </a:xfrm>
          <a:prstGeom prst="rect">
            <a:avLst/>
          </a:prstGeom>
        </p:spPr>
      </p:pic>
      <p:pic>
        <p:nvPicPr>
          <p:cNvPr id="27" name="図 26" descr="グラフィカル ユーザー インターフェイス&#10;&#10;AI によって生成されたコンテンツは間違っている可能性があります。">
            <a:extLst>
              <a:ext uri="{FF2B5EF4-FFF2-40B4-BE49-F238E27FC236}">
                <a16:creationId xmlns:a16="http://schemas.microsoft.com/office/drawing/2014/main" id="{D9C665B8-64E7-778E-4A5A-A88E730AE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9969" y="2090843"/>
            <a:ext cx="1030576" cy="1854507"/>
          </a:xfrm>
          <a:prstGeom prst="rect">
            <a:avLst/>
          </a:prstGeom>
        </p:spPr>
      </p:pic>
      <p:sp>
        <p:nvSpPr>
          <p:cNvPr id="28" name="正方形/長方形 27">
            <a:extLst>
              <a:ext uri="{FF2B5EF4-FFF2-40B4-BE49-F238E27FC236}">
                <a16:creationId xmlns:a16="http://schemas.microsoft.com/office/drawing/2014/main" id="{C365AF36-62D3-DE0C-D9AA-3A042E2547A9}"/>
              </a:ext>
            </a:extLst>
          </p:cNvPr>
          <p:cNvSpPr/>
          <p:nvPr/>
        </p:nvSpPr>
        <p:spPr bwMode="auto">
          <a:xfrm>
            <a:off x="6609165" y="2009422"/>
            <a:ext cx="1190992" cy="1994202"/>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31" name="正方形/長方形 30">
            <a:extLst>
              <a:ext uri="{FF2B5EF4-FFF2-40B4-BE49-F238E27FC236}">
                <a16:creationId xmlns:a16="http://schemas.microsoft.com/office/drawing/2014/main" id="{06C4012D-3E15-6365-2A77-CE3D7F0CB70D}"/>
              </a:ext>
            </a:extLst>
          </p:cNvPr>
          <p:cNvSpPr/>
          <p:nvPr/>
        </p:nvSpPr>
        <p:spPr bwMode="auto">
          <a:xfrm>
            <a:off x="8229092" y="2014883"/>
            <a:ext cx="1190992" cy="1994202"/>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32" name="正方形/長方形 31">
            <a:extLst>
              <a:ext uri="{FF2B5EF4-FFF2-40B4-BE49-F238E27FC236}">
                <a16:creationId xmlns:a16="http://schemas.microsoft.com/office/drawing/2014/main" id="{D49B2E91-3EC6-825D-3E8D-4DC4E3A04E5E}"/>
              </a:ext>
            </a:extLst>
          </p:cNvPr>
          <p:cNvSpPr/>
          <p:nvPr/>
        </p:nvSpPr>
        <p:spPr bwMode="auto">
          <a:xfrm>
            <a:off x="8035078" y="1823249"/>
            <a:ext cx="1579553" cy="2315051"/>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33" name="テキスト ボックス 32">
            <a:extLst>
              <a:ext uri="{FF2B5EF4-FFF2-40B4-BE49-F238E27FC236}">
                <a16:creationId xmlns:a16="http://schemas.microsoft.com/office/drawing/2014/main" id="{16D4E613-38CC-EF24-AFFE-C7694556F02E}"/>
              </a:ext>
            </a:extLst>
          </p:cNvPr>
          <p:cNvSpPr txBox="1"/>
          <p:nvPr/>
        </p:nvSpPr>
        <p:spPr>
          <a:xfrm>
            <a:off x="8188718" y="1575408"/>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lang="ja-JP" altLang="en-US" b="1" dirty="0">
                <a:solidFill>
                  <a:schemeClr val="bg1"/>
                </a:solidFill>
                <a:latin typeface="Noto Sans JP" panose="020B0200000000000000" pitchFamily="50" charset="-128"/>
                <a:ea typeface="Noto Sans JP" panose="020B0200000000000000" pitchFamily="50" charset="-128"/>
              </a:rPr>
              <a:t>選択</a:t>
            </a:r>
            <a:r>
              <a:rPr kumimoji="1" lang="ja-JP" altLang="en-US" b="1" dirty="0">
                <a:solidFill>
                  <a:schemeClr val="bg1"/>
                </a:solidFill>
                <a:latin typeface="Noto Sans JP" panose="020B0200000000000000" pitchFamily="50" charset="-128"/>
                <a:ea typeface="Noto Sans JP" panose="020B0200000000000000" pitchFamily="50" charset="-128"/>
              </a:rPr>
              <a:t>座席確認</a:t>
            </a:r>
          </a:p>
        </p:txBody>
      </p:sp>
      <p:sp>
        <p:nvSpPr>
          <p:cNvPr id="35" name="テキスト ボックス 34">
            <a:extLst>
              <a:ext uri="{FF2B5EF4-FFF2-40B4-BE49-F238E27FC236}">
                <a16:creationId xmlns:a16="http://schemas.microsoft.com/office/drawing/2014/main" id="{2CA07DFE-1289-2627-3073-D644A9927334}"/>
              </a:ext>
            </a:extLst>
          </p:cNvPr>
          <p:cNvSpPr txBox="1"/>
          <p:nvPr/>
        </p:nvSpPr>
        <p:spPr>
          <a:xfrm>
            <a:off x="7369358" y="4223251"/>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lang="ja-JP" altLang="en-US" b="1" dirty="0">
                <a:solidFill>
                  <a:schemeClr val="bg1"/>
                </a:solidFill>
                <a:latin typeface="Noto Sans JP" panose="020B0200000000000000" pitchFamily="50" charset="-128"/>
                <a:ea typeface="Noto Sans JP" panose="020B0200000000000000" pitchFamily="50" charset="-128"/>
              </a:rPr>
              <a:t>選択</a:t>
            </a:r>
            <a:r>
              <a:rPr kumimoji="1" lang="ja-JP" altLang="en-US" b="1" dirty="0">
                <a:solidFill>
                  <a:schemeClr val="bg1"/>
                </a:solidFill>
                <a:latin typeface="Noto Sans JP" panose="020B0200000000000000" pitchFamily="50" charset="-128"/>
                <a:ea typeface="Noto Sans JP" panose="020B0200000000000000" pitchFamily="50" charset="-128"/>
              </a:rPr>
              <a:t>座席確認</a:t>
            </a:r>
          </a:p>
        </p:txBody>
      </p:sp>
      <p:pic>
        <p:nvPicPr>
          <p:cNvPr id="36" name="図 35" descr="グラフィカル ユーザー インターフェイス&#10;&#10;AI によって生成されたコンテンツは間違っている可能性があります。">
            <a:extLst>
              <a:ext uri="{FF2B5EF4-FFF2-40B4-BE49-F238E27FC236}">
                <a16:creationId xmlns:a16="http://schemas.microsoft.com/office/drawing/2014/main" id="{9521C700-ECD6-5C60-A636-F2F495A57A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1952" y="4664018"/>
            <a:ext cx="1030576" cy="1854507"/>
          </a:xfrm>
          <a:prstGeom prst="rect">
            <a:avLst/>
          </a:prstGeom>
        </p:spPr>
      </p:pic>
      <p:pic>
        <p:nvPicPr>
          <p:cNvPr id="37" name="図 36" descr="背景パターン が含まれている画像&#10;&#10;AI によって生成されたコンテンツは間違っている可能性があります。">
            <a:extLst>
              <a:ext uri="{FF2B5EF4-FFF2-40B4-BE49-F238E27FC236}">
                <a16:creationId xmlns:a16="http://schemas.microsoft.com/office/drawing/2014/main" id="{9C62C5DE-86E0-7F8C-B9F8-4A3EB99B5C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9683" y="4664019"/>
            <a:ext cx="1030576" cy="1854506"/>
          </a:xfrm>
          <a:prstGeom prst="rect">
            <a:avLst/>
          </a:prstGeom>
        </p:spPr>
      </p:pic>
      <p:sp>
        <p:nvSpPr>
          <p:cNvPr id="38" name="正方形/長方形 37">
            <a:extLst>
              <a:ext uri="{FF2B5EF4-FFF2-40B4-BE49-F238E27FC236}">
                <a16:creationId xmlns:a16="http://schemas.microsoft.com/office/drawing/2014/main" id="{2552DA71-33AA-AE69-8B17-F134D91BF785}"/>
              </a:ext>
            </a:extLst>
          </p:cNvPr>
          <p:cNvSpPr/>
          <p:nvPr/>
        </p:nvSpPr>
        <p:spPr bwMode="auto">
          <a:xfrm>
            <a:off x="8270670" y="4862076"/>
            <a:ext cx="1190992" cy="755690"/>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7" name="フローチャート: 代替処理 6">
            <a:extLst>
              <a:ext uri="{FF2B5EF4-FFF2-40B4-BE49-F238E27FC236}">
                <a16:creationId xmlns:a16="http://schemas.microsoft.com/office/drawing/2014/main" id="{4788C881-926A-FF0A-AD52-76C20312B70E}"/>
              </a:ext>
            </a:extLst>
          </p:cNvPr>
          <p:cNvSpPr/>
          <p:nvPr/>
        </p:nvSpPr>
        <p:spPr bwMode="auto">
          <a:xfrm>
            <a:off x="8528435" y="493743"/>
            <a:ext cx="1037839" cy="405534"/>
          </a:xfrm>
          <a:prstGeom prst="flowChartAlternateProcess">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0" name="テキスト ボックス 9">
            <a:extLst>
              <a:ext uri="{FF2B5EF4-FFF2-40B4-BE49-F238E27FC236}">
                <a16:creationId xmlns:a16="http://schemas.microsoft.com/office/drawing/2014/main" id="{33267CB9-5339-E00F-FA4E-5908E940CB3B}"/>
              </a:ext>
            </a:extLst>
          </p:cNvPr>
          <p:cNvSpPr txBox="1"/>
          <p:nvPr/>
        </p:nvSpPr>
        <p:spPr>
          <a:xfrm>
            <a:off x="8577102" y="573040"/>
            <a:ext cx="646331" cy="276999"/>
          </a:xfrm>
          <a:prstGeom prst="rect">
            <a:avLst/>
          </a:prstGeom>
          <a:noFill/>
        </p:spPr>
        <p:txBody>
          <a:bodyPr wrap="none" rtlCol="0">
            <a:spAutoFit/>
          </a:bodyPr>
          <a:lstStyle/>
          <a:p>
            <a:pPr fontAlgn="auto">
              <a:spcBef>
                <a:spcPts val="0"/>
              </a:spcBef>
              <a:spcAft>
                <a:spcPts val="0"/>
              </a:spcAft>
            </a:pPr>
            <a:r>
              <a:rPr kumimoji="1" lang="ja-JP" altLang="en-US" sz="1200" b="1" dirty="0">
                <a:solidFill>
                  <a:schemeClr val="bg1"/>
                </a:solidFill>
                <a:latin typeface="Noto Sans JP" panose="020B0200000000000000" pitchFamily="50" charset="-128"/>
                <a:ea typeface="Noto Sans JP" panose="020B0200000000000000" pitchFamily="50" charset="-128"/>
              </a:rPr>
              <a:t>重要度</a:t>
            </a:r>
          </a:p>
        </p:txBody>
      </p:sp>
      <p:sp>
        <p:nvSpPr>
          <p:cNvPr id="12" name="テキスト ボックス 11">
            <a:extLst>
              <a:ext uri="{FF2B5EF4-FFF2-40B4-BE49-F238E27FC236}">
                <a16:creationId xmlns:a16="http://schemas.microsoft.com/office/drawing/2014/main" id="{F26DF95F-8100-F93F-4758-B5B9F6EE2FB6}"/>
              </a:ext>
            </a:extLst>
          </p:cNvPr>
          <p:cNvSpPr txBox="1"/>
          <p:nvPr/>
        </p:nvSpPr>
        <p:spPr>
          <a:xfrm>
            <a:off x="9093862" y="509483"/>
            <a:ext cx="441146" cy="400110"/>
          </a:xfrm>
          <a:prstGeom prst="rect">
            <a:avLst/>
          </a:prstGeom>
          <a:noFill/>
          <a:ln>
            <a:noFill/>
          </a:ln>
        </p:spPr>
        <p:txBody>
          <a:bodyPr wrap="square" rtlCol="0">
            <a:spAutoFit/>
          </a:bodyPr>
          <a:lstStyle/>
          <a:p>
            <a:pPr fontAlgn="auto">
              <a:spcBef>
                <a:spcPts val="0"/>
              </a:spcBef>
              <a:spcAft>
                <a:spcPts val="0"/>
              </a:spcAft>
            </a:pPr>
            <a:r>
              <a:rPr lang="ja-JP" altLang="en-US" sz="2000" b="1" dirty="0">
                <a:solidFill>
                  <a:schemeClr val="bg1"/>
                </a:solidFill>
                <a:latin typeface="Noto Sans JP" panose="020B0200000000000000" pitchFamily="50" charset="-128"/>
                <a:ea typeface="Noto Sans JP" panose="020B0200000000000000" pitchFamily="50" charset="-128"/>
              </a:rPr>
              <a:t>高</a:t>
            </a:r>
            <a:endParaRPr kumimoji="1" lang="ja-JP" altLang="en-US" sz="2000" b="1" dirty="0">
              <a:solidFill>
                <a:schemeClr val="bg1"/>
              </a:solidFill>
              <a:latin typeface="Noto Sans JP" panose="020B0200000000000000" pitchFamily="50" charset="-128"/>
              <a:ea typeface="Noto Sans JP" panose="020B0200000000000000" pitchFamily="50" charset="-128"/>
            </a:endParaRPr>
          </a:p>
        </p:txBody>
      </p:sp>
    </p:spTree>
    <p:extLst>
      <p:ext uri="{BB962C8B-B14F-4D97-AF65-F5344CB8AC3E}">
        <p14:creationId xmlns:p14="http://schemas.microsoft.com/office/powerpoint/2010/main" val="3939021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44870-4EE5-6165-F41B-40E2A952DD50}"/>
            </a:ext>
          </a:extLst>
        </p:cNvPr>
        <p:cNvGrpSpPr/>
        <p:nvPr/>
      </p:nvGrpSpPr>
      <p:grpSpPr>
        <a:xfrm>
          <a:off x="0" y="0"/>
          <a:ext cx="0" cy="0"/>
          <a:chOff x="0" y="0"/>
          <a:chExt cx="0" cy="0"/>
        </a:xfrm>
      </p:grpSpPr>
      <p:sp>
        <p:nvSpPr>
          <p:cNvPr id="13" name="テキスト プレースホルダー 12">
            <a:extLst>
              <a:ext uri="{FF2B5EF4-FFF2-40B4-BE49-F238E27FC236}">
                <a16:creationId xmlns:a16="http://schemas.microsoft.com/office/drawing/2014/main" id="{4AE0507F-ADF9-8181-D9B1-78CAED441956}"/>
              </a:ext>
            </a:extLst>
          </p:cNvPr>
          <p:cNvSpPr>
            <a:spLocks noGrp="1"/>
          </p:cNvSpPr>
          <p:nvPr>
            <p:ph type="body" sz="quarter" idx="14"/>
          </p:nvPr>
        </p:nvSpPr>
        <p:spPr>
          <a:xfrm>
            <a:off x="0" y="466725"/>
            <a:ext cx="9905999" cy="453183"/>
          </a:xfrm>
        </p:spPr>
        <p:txBody>
          <a:bodyPr/>
          <a:lstStyle/>
          <a:p>
            <a:r>
              <a:rPr kumimoji="1" lang="ja-JP" altLang="en-US" b="1" dirty="0">
                <a:latin typeface="Noto Sans JP" panose="020B0200000000000000" pitchFamily="50" charset="-128"/>
              </a:rPr>
              <a:t>問題</a:t>
            </a:r>
            <a:r>
              <a:rPr kumimoji="1" lang="en-US" altLang="ja-JP" b="1" dirty="0">
                <a:latin typeface="Noto Sans JP" panose="020B0200000000000000" pitchFamily="50" charset="-128"/>
              </a:rPr>
              <a:t>05</a:t>
            </a:r>
            <a:r>
              <a:rPr kumimoji="1" lang="ja-JP" altLang="en-US" b="1" dirty="0">
                <a:latin typeface="Noto Sans JP" panose="020B0200000000000000" pitchFamily="50" charset="-128"/>
              </a:rPr>
              <a:t>　座席選択のフローが分かりづらい</a:t>
            </a:r>
          </a:p>
        </p:txBody>
      </p:sp>
      <p:cxnSp>
        <p:nvCxnSpPr>
          <p:cNvPr id="88" name="直線矢印コネクタ 87">
            <a:extLst>
              <a:ext uri="{FF2B5EF4-FFF2-40B4-BE49-F238E27FC236}">
                <a16:creationId xmlns:a16="http://schemas.microsoft.com/office/drawing/2014/main" id="{CCA0EA34-CD0C-84EF-0A51-8A19BA043E67}"/>
              </a:ext>
            </a:extLst>
          </p:cNvPr>
          <p:cNvCxnSpPr>
            <a:cxnSpLocks/>
          </p:cNvCxnSpPr>
          <p:nvPr/>
        </p:nvCxnSpPr>
        <p:spPr bwMode="auto">
          <a:xfrm>
            <a:off x="7298408" y="5985531"/>
            <a:ext cx="271293" cy="0"/>
          </a:xfrm>
          <a:prstGeom prst="straightConnector1">
            <a:avLst/>
          </a:prstGeom>
          <a:solidFill>
            <a:srgbClr val="66CCFF"/>
          </a:solidFill>
          <a:ln w="57150" cap="flat" cmpd="sng" algn="ctr">
            <a:solidFill>
              <a:schemeClr val="bg1"/>
            </a:solidFill>
            <a:prstDash val="solid"/>
            <a:round/>
            <a:headEnd type="none" w="med" len="med"/>
            <a:tailEnd type="triangle"/>
          </a:ln>
          <a:effectLst/>
        </p:spPr>
      </p:cxnSp>
      <p:sp>
        <p:nvSpPr>
          <p:cNvPr id="34" name="テキスト プレースホルダー 2">
            <a:extLst>
              <a:ext uri="{FF2B5EF4-FFF2-40B4-BE49-F238E27FC236}">
                <a16:creationId xmlns:a16="http://schemas.microsoft.com/office/drawing/2014/main" id="{A513A409-5580-455C-0885-843A3CABF556}"/>
              </a:ext>
            </a:extLst>
          </p:cNvPr>
          <p:cNvSpPr txBox="1">
            <a:spLocks/>
          </p:cNvSpPr>
          <p:nvPr/>
        </p:nvSpPr>
        <p:spPr>
          <a:xfrm>
            <a:off x="341870" y="4332584"/>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② 不要なステップ</a:t>
            </a:r>
          </a:p>
        </p:txBody>
      </p:sp>
      <p:sp>
        <p:nvSpPr>
          <p:cNvPr id="39" name="テキスト ボックス 38">
            <a:extLst>
              <a:ext uri="{FF2B5EF4-FFF2-40B4-BE49-F238E27FC236}">
                <a16:creationId xmlns:a16="http://schemas.microsoft.com/office/drawing/2014/main" id="{442040D9-ED13-54A3-8FCA-1A5F9ED4483F}"/>
              </a:ext>
            </a:extLst>
          </p:cNvPr>
          <p:cNvSpPr txBox="1"/>
          <p:nvPr/>
        </p:nvSpPr>
        <p:spPr>
          <a:xfrm>
            <a:off x="339723" y="4709384"/>
            <a:ext cx="5565909" cy="1384995"/>
          </a:xfrm>
          <a:prstGeom prst="rect">
            <a:avLst/>
          </a:prstGeom>
          <a:noFill/>
        </p:spPr>
        <p:txBody>
          <a:bodyPr wrap="square">
            <a:spAutoFit/>
          </a:bodyPr>
          <a:lstStyle/>
          <a:p>
            <a:r>
              <a:rPr lang="ja-JP" altLang="en-US" sz="1200" b="1" dirty="0">
                <a:latin typeface="Noto Sans JP" panose="020B0200000000000000" pitchFamily="50" charset="-128"/>
                <a:ea typeface="Noto Sans JP" panose="020B0200000000000000" pitchFamily="50" charset="-128"/>
              </a:rPr>
              <a:t>不要なステップを削除し、選択完了までよりスムーズに進める仕様に変更</a:t>
            </a:r>
            <a:r>
              <a:rPr lang="ja-JP" altLang="en-US" sz="1200" dirty="0">
                <a:latin typeface="Noto Sans JP" panose="020B0200000000000000" pitchFamily="50" charset="-128"/>
                <a:ea typeface="Noto Sans JP" panose="020B0200000000000000" pitchFamily="50" charset="-128"/>
              </a:rPr>
              <a:t>する。具体的には、座席を選択するか、選択せずに枚数指定に進むかの分岐をなくし、どちらのユーザーも同じステップへ進ませる。</a:t>
            </a:r>
            <a:br>
              <a:rPr lang="en-US" altLang="ja-JP" sz="1200" dirty="0">
                <a:latin typeface="Noto Sans JP" panose="020B0200000000000000" pitchFamily="50" charset="-128"/>
                <a:ea typeface="Noto Sans JP" panose="020B0200000000000000" pitchFamily="50" charset="-128"/>
              </a:rPr>
            </a:br>
            <a:r>
              <a:rPr lang="ja-JP" altLang="en-US" sz="1200" dirty="0">
                <a:latin typeface="Noto Sans JP" panose="020B0200000000000000" pitchFamily="50" charset="-128"/>
                <a:ea typeface="Noto Sans JP" panose="020B0200000000000000" pitchFamily="50" charset="-128"/>
              </a:rPr>
              <a:t>次のステップにて、座席の位置を選択をせず進む導線を置くことで位置を選ばずとも先に進むことができる。</a:t>
            </a:r>
            <a:br>
              <a:rPr lang="en-US" altLang="ja-JP" sz="1200" dirty="0">
                <a:latin typeface="Noto Sans JP" panose="020B0200000000000000" pitchFamily="50" charset="-128"/>
                <a:ea typeface="Noto Sans JP" panose="020B0200000000000000" pitchFamily="50" charset="-128"/>
              </a:rPr>
            </a:br>
            <a:r>
              <a:rPr lang="ja-JP" altLang="en-US" sz="1200" dirty="0">
                <a:latin typeface="Noto Sans JP" panose="020B0200000000000000" pitchFamily="50" charset="-128"/>
                <a:ea typeface="Noto Sans JP" panose="020B0200000000000000" pitchFamily="50" charset="-128"/>
              </a:rPr>
              <a:t>また、座席選択後に表示される確認ポップアップを省略することでさらに手間を減らします。合計で</a:t>
            </a:r>
            <a:r>
              <a:rPr lang="en-US" altLang="ja-JP" sz="1200" dirty="0">
                <a:latin typeface="Noto Sans JP" panose="020B0200000000000000" pitchFamily="50" charset="-128"/>
                <a:ea typeface="Noto Sans JP" panose="020B0200000000000000" pitchFamily="50" charset="-128"/>
              </a:rPr>
              <a:t>2</a:t>
            </a:r>
            <a:r>
              <a:rPr lang="ja-JP" altLang="en-US" sz="1200" dirty="0">
                <a:latin typeface="Noto Sans JP" panose="020B0200000000000000" pitchFamily="50" charset="-128"/>
                <a:ea typeface="Noto Sans JP" panose="020B0200000000000000" pitchFamily="50" charset="-128"/>
              </a:rPr>
              <a:t>ステップ減らすことができる。</a:t>
            </a:r>
            <a:endParaRPr lang="en-US" altLang="ja-JP" sz="1200" dirty="0">
              <a:latin typeface="Noto Sans JP" panose="020B0200000000000000" pitchFamily="50" charset="-128"/>
              <a:ea typeface="Noto Sans JP" panose="020B0200000000000000" pitchFamily="50" charset="-128"/>
            </a:endParaRPr>
          </a:p>
        </p:txBody>
      </p:sp>
      <p:sp>
        <p:nvSpPr>
          <p:cNvPr id="8" name="テキスト ボックス 7">
            <a:extLst>
              <a:ext uri="{FF2B5EF4-FFF2-40B4-BE49-F238E27FC236}">
                <a16:creationId xmlns:a16="http://schemas.microsoft.com/office/drawing/2014/main" id="{767C1C76-AC45-DFF1-8335-230C87AF4F9C}"/>
              </a:ext>
            </a:extLst>
          </p:cNvPr>
          <p:cNvSpPr txBox="1"/>
          <p:nvPr/>
        </p:nvSpPr>
        <p:spPr>
          <a:xfrm>
            <a:off x="341870" y="2272438"/>
            <a:ext cx="5563762" cy="1754326"/>
          </a:xfrm>
          <a:prstGeom prst="rect">
            <a:avLst/>
          </a:prstGeom>
          <a:noFill/>
        </p:spPr>
        <p:txBody>
          <a:bodyPr wrap="square">
            <a:spAutoFit/>
          </a:bodyPr>
          <a:lstStyle/>
          <a:p>
            <a:r>
              <a:rPr lang="ja-JP" altLang="en-US" sz="1200" dirty="0">
                <a:latin typeface="Noto Sans JP" panose="020B0200000000000000" pitchFamily="50" charset="-128"/>
                <a:ea typeface="Noto Sans JP" panose="020B0200000000000000" pitchFamily="50" charset="-128"/>
              </a:rPr>
              <a:t>座席種類選択の際、ブロック単位の分岐ではなく、</a:t>
            </a:r>
            <a:r>
              <a:rPr lang="ja-JP" altLang="en-US" sz="1200" b="1" dirty="0">
                <a:latin typeface="Noto Sans JP" panose="020B0200000000000000" pitchFamily="50" charset="-128"/>
                <a:ea typeface="Noto Sans JP" panose="020B0200000000000000" pitchFamily="50" charset="-128"/>
              </a:rPr>
              <a:t>席の種類ごとに次へ進める</a:t>
            </a:r>
            <a:r>
              <a:rPr lang="ja-JP" altLang="en-US" sz="1200" dirty="0">
                <a:latin typeface="Noto Sans JP" panose="020B0200000000000000" pitchFamily="50" charset="-128"/>
                <a:ea typeface="Noto Sans JP" panose="020B0200000000000000" pitchFamily="50" charset="-128"/>
              </a:rPr>
              <a:t>ようにする。これにより、ユーザーのスクロール負担を軽減し、スムーズな操作が可能になる。また、スタジアム全体図や、座席からの景色もより直感的に理解できる為（問題</a:t>
            </a:r>
            <a:r>
              <a:rPr lang="en-US" altLang="ja-JP" sz="1200" dirty="0">
                <a:latin typeface="Noto Sans JP" panose="020B0200000000000000" pitchFamily="50" charset="-128"/>
                <a:ea typeface="Noto Sans JP" panose="020B0200000000000000" pitchFamily="50" charset="-128"/>
              </a:rPr>
              <a:t>02</a:t>
            </a:r>
            <a:r>
              <a:rPr lang="ja-JP" altLang="en-US" sz="1200" dirty="0">
                <a:latin typeface="Noto Sans JP" panose="020B0200000000000000" pitchFamily="50" charset="-128"/>
                <a:ea typeface="Noto Sans JP" panose="020B0200000000000000" pitchFamily="50" charset="-128"/>
              </a:rPr>
              <a:t>の解決策）ユーザーは座席情報をより具体的に把握したうえで選択ができる。</a:t>
            </a:r>
            <a:br>
              <a:rPr lang="en-US" altLang="ja-JP" sz="1200" dirty="0">
                <a:latin typeface="Noto Sans JP" panose="020B0200000000000000" pitchFamily="50" charset="-128"/>
                <a:ea typeface="Noto Sans JP" panose="020B0200000000000000" pitchFamily="50" charset="-128"/>
              </a:rPr>
            </a:br>
            <a:br>
              <a:rPr lang="en-US" altLang="ja-JP" sz="1200" dirty="0">
                <a:latin typeface="Noto Sans JP" panose="020B0200000000000000" pitchFamily="50" charset="-128"/>
                <a:ea typeface="Noto Sans JP" panose="020B0200000000000000" pitchFamily="50" charset="-128"/>
              </a:rPr>
            </a:br>
            <a:r>
              <a:rPr lang="ja-JP" altLang="en-US" sz="1200" dirty="0">
                <a:latin typeface="Noto Sans JP" panose="020B0200000000000000" pitchFamily="50" charset="-128"/>
                <a:ea typeface="Noto Sans JP" panose="020B0200000000000000" pitchFamily="50" charset="-128"/>
              </a:rPr>
              <a:t>ブロックごとの分岐を見直すことで、次のステップでブロックを選ばせる仕様にすることが可能になる。直感的な操作性を向上させることで、「希望のブロックが選択できない」といった後戻りのリスクを減らすことができる。</a:t>
            </a:r>
            <a:endParaRPr lang="en-US" altLang="ja-JP" sz="1200" dirty="0">
              <a:latin typeface="Noto Sans JP" panose="020B0200000000000000" pitchFamily="50" charset="-128"/>
              <a:ea typeface="Noto Sans JP" panose="020B0200000000000000" pitchFamily="50" charset="-128"/>
            </a:endParaRPr>
          </a:p>
        </p:txBody>
      </p:sp>
      <p:pic>
        <p:nvPicPr>
          <p:cNvPr id="12" name="図 11" descr="グラフィカル ユーザー インターフェイス&#10;&#10;AI によって生成されたコンテンツは間違っている可能性があります。">
            <a:extLst>
              <a:ext uri="{FF2B5EF4-FFF2-40B4-BE49-F238E27FC236}">
                <a16:creationId xmlns:a16="http://schemas.microsoft.com/office/drawing/2014/main" id="{C77F450D-623D-8334-3E8F-D5E94D3516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4427" y="1781209"/>
            <a:ext cx="962681" cy="2083747"/>
          </a:xfrm>
          <a:prstGeom prst="rect">
            <a:avLst/>
          </a:prstGeom>
        </p:spPr>
      </p:pic>
      <p:sp>
        <p:nvSpPr>
          <p:cNvPr id="15" name="正方形/長方形 14">
            <a:extLst>
              <a:ext uri="{FF2B5EF4-FFF2-40B4-BE49-F238E27FC236}">
                <a16:creationId xmlns:a16="http://schemas.microsoft.com/office/drawing/2014/main" id="{9FA5B440-01DD-951E-45A7-6A72EA36CC18}"/>
              </a:ext>
            </a:extLst>
          </p:cNvPr>
          <p:cNvSpPr/>
          <p:nvPr/>
        </p:nvSpPr>
        <p:spPr bwMode="auto">
          <a:xfrm>
            <a:off x="6378320" y="1584392"/>
            <a:ext cx="3187246" cy="2371647"/>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8" name="テキスト プレースホルダー 2">
            <a:extLst>
              <a:ext uri="{FF2B5EF4-FFF2-40B4-BE49-F238E27FC236}">
                <a16:creationId xmlns:a16="http://schemas.microsoft.com/office/drawing/2014/main" id="{5541C28C-F084-165E-EE01-08F1CECD8B47}"/>
              </a:ext>
            </a:extLst>
          </p:cNvPr>
          <p:cNvSpPr txBox="1">
            <a:spLocks/>
          </p:cNvSpPr>
          <p:nvPr/>
        </p:nvSpPr>
        <p:spPr>
          <a:xfrm>
            <a:off x="339723" y="1896183"/>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① ブロックごとに入り口が違う</a:t>
            </a:r>
          </a:p>
        </p:txBody>
      </p:sp>
      <p:sp>
        <p:nvSpPr>
          <p:cNvPr id="20" name="正方形/長方形 19">
            <a:extLst>
              <a:ext uri="{FF2B5EF4-FFF2-40B4-BE49-F238E27FC236}">
                <a16:creationId xmlns:a16="http://schemas.microsoft.com/office/drawing/2014/main" id="{00B5D5A6-5C7F-A8D3-4DF7-D7EAD2286927}"/>
              </a:ext>
            </a:extLst>
          </p:cNvPr>
          <p:cNvSpPr/>
          <p:nvPr/>
        </p:nvSpPr>
        <p:spPr bwMode="auto">
          <a:xfrm>
            <a:off x="8313926" y="2952510"/>
            <a:ext cx="1043682" cy="580388"/>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21" name="正方形/長方形 20">
            <a:extLst>
              <a:ext uri="{FF2B5EF4-FFF2-40B4-BE49-F238E27FC236}">
                <a16:creationId xmlns:a16="http://schemas.microsoft.com/office/drawing/2014/main" id="{8786FAE7-6C4B-DFC6-09C0-2E3D18E5C4E7}"/>
              </a:ext>
            </a:extLst>
          </p:cNvPr>
          <p:cNvSpPr/>
          <p:nvPr/>
        </p:nvSpPr>
        <p:spPr bwMode="auto">
          <a:xfrm>
            <a:off x="8313926" y="2239175"/>
            <a:ext cx="1043682" cy="489350"/>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pic>
        <p:nvPicPr>
          <p:cNvPr id="23" name="図 22"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C5B86165-E1C3-D248-2197-FC10B75933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6966" y="1791282"/>
            <a:ext cx="1184773" cy="1961424"/>
          </a:xfrm>
          <a:prstGeom prst="rect">
            <a:avLst/>
          </a:prstGeom>
        </p:spPr>
      </p:pic>
      <p:sp>
        <p:nvSpPr>
          <p:cNvPr id="24" name="正方形/長方形 23">
            <a:extLst>
              <a:ext uri="{FF2B5EF4-FFF2-40B4-BE49-F238E27FC236}">
                <a16:creationId xmlns:a16="http://schemas.microsoft.com/office/drawing/2014/main" id="{5CE4B541-C9B5-0478-CE6A-D664BF4DA4D0}"/>
              </a:ext>
            </a:extLst>
          </p:cNvPr>
          <p:cNvSpPr/>
          <p:nvPr/>
        </p:nvSpPr>
        <p:spPr bwMode="auto">
          <a:xfrm>
            <a:off x="6690869" y="1922519"/>
            <a:ext cx="1184773" cy="1451881"/>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pic>
        <p:nvPicPr>
          <p:cNvPr id="46" name="図 45" descr="携帯電話のスクリーンショット&#10;&#10;AI によって生成されたコンテンツは間違っている可能性があります。">
            <a:extLst>
              <a:ext uri="{FF2B5EF4-FFF2-40B4-BE49-F238E27FC236}">
                <a16:creationId xmlns:a16="http://schemas.microsoft.com/office/drawing/2014/main" id="{C660A54F-356C-999D-35DF-FA6DF3DE4E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53868" y="4495024"/>
            <a:ext cx="1047068" cy="1884185"/>
          </a:xfrm>
          <a:prstGeom prst="rect">
            <a:avLst/>
          </a:prstGeom>
        </p:spPr>
      </p:pic>
      <p:pic>
        <p:nvPicPr>
          <p:cNvPr id="47" name="図 46" descr="グラフィカル ユーザー インターフェイス&#10;&#10;AI によって生成されたコンテンツは間違っている可能性があります。">
            <a:extLst>
              <a:ext uri="{FF2B5EF4-FFF2-40B4-BE49-F238E27FC236}">
                <a16:creationId xmlns:a16="http://schemas.microsoft.com/office/drawing/2014/main" id="{F11FC862-CAC2-C645-8754-74CB60859E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46824" y="4527271"/>
            <a:ext cx="1030576" cy="1854507"/>
          </a:xfrm>
          <a:prstGeom prst="rect">
            <a:avLst/>
          </a:prstGeom>
        </p:spPr>
      </p:pic>
      <p:sp>
        <p:nvSpPr>
          <p:cNvPr id="49" name="正方形/長方形 48">
            <a:extLst>
              <a:ext uri="{FF2B5EF4-FFF2-40B4-BE49-F238E27FC236}">
                <a16:creationId xmlns:a16="http://schemas.microsoft.com/office/drawing/2014/main" id="{69F72E21-393E-37D4-1069-523B0BDD25CD}"/>
              </a:ext>
            </a:extLst>
          </p:cNvPr>
          <p:cNvSpPr/>
          <p:nvPr/>
        </p:nvSpPr>
        <p:spPr bwMode="auto">
          <a:xfrm>
            <a:off x="6574681" y="4443354"/>
            <a:ext cx="1190992" cy="1994202"/>
          </a:xfrm>
          <a:prstGeom prst="rect">
            <a:avLst/>
          </a:prstGeom>
          <a:solidFill>
            <a:srgbClr val="FF0000">
              <a:alpha val="30000"/>
            </a:srgbClr>
          </a:solid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51" name="正方形/長方形 50">
            <a:extLst>
              <a:ext uri="{FF2B5EF4-FFF2-40B4-BE49-F238E27FC236}">
                <a16:creationId xmlns:a16="http://schemas.microsoft.com/office/drawing/2014/main" id="{B4FBD9BD-A16F-FAC1-BE36-EE12E145BF19}"/>
              </a:ext>
            </a:extLst>
          </p:cNvPr>
          <p:cNvSpPr/>
          <p:nvPr/>
        </p:nvSpPr>
        <p:spPr bwMode="auto">
          <a:xfrm>
            <a:off x="7981933" y="4244437"/>
            <a:ext cx="1579553" cy="2315051"/>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53" name="正方形/長方形 52">
            <a:extLst>
              <a:ext uri="{FF2B5EF4-FFF2-40B4-BE49-F238E27FC236}">
                <a16:creationId xmlns:a16="http://schemas.microsoft.com/office/drawing/2014/main" id="{6293EAC7-9BE1-1DF0-874C-B0DB3ACE603B}"/>
              </a:ext>
            </a:extLst>
          </p:cNvPr>
          <p:cNvSpPr/>
          <p:nvPr/>
        </p:nvSpPr>
        <p:spPr bwMode="auto">
          <a:xfrm>
            <a:off x="6367048" y="4244381"/>
            <a:ext cx="1579553" cy="2315051"/>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54" name="正方形/長方形 53">
            <a:extLst>
              <a:ext uri="{FF2B5EF4-FFF2-40B4-BE49-F238E27FC236}">
                <a16:creationId xmlns:a16="http://schemas.microsoft.com/office/drawing/2014/main" id="{21D87D02-DF0D-147B-A97A-9875404C23B3}"/>
              </a:ext>
            </a:extLst>
          </p:cNvPr>
          <p:cNvSpPr/>
          <p:nvPr/>
        </p:nvSpPr>
        <p:spPr bwMode="auto">
          <a:xfrm>
            <a:off x="8166616" y="4449238"/>
            <a:ext cx="1190992" cy="1994202"/>
          </a:xfrm>
          <a:prstGeom prst="rect">
            <a:avLst/>
          </a:prstGeom>
          <a:solidFill>
            <a:srgbClr val="FF0000">
              <a:alpha val="30000"/>
            </a:srgbClr>
          </a:solid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7" name="フローチャート: 代替処理 6">
            <a:extLst>
              <a:ext uri="{FF2B5EF4-FFF2-40B4-BE49-F238E27FC236}">
                <a16:creationId xmlns:a16="http://schemas.microsoft.com/office/drawing/2014/main" id="{7796C2DF-B29E-4179-927A-4C526E2DDB63}"/>
              </a:ext>
            </a:extLst>
          </p:cNvPr>
          <p:cNvSpPr/>
          <p:nvPr/>
        </p:nvSpPr>
        <p:spPr bwMode="auto">
          <a:xfrm>
            <a:off x="8528435" y="493743"/>
            <a:ext cx="1037839" cy="405534"/>
          </a:xfrm>
          <a:prstGeom prst="flowChartAlternateProcess">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9" name="テキスト ボックス 8">
            <a:extLst>
              <a:ext uri="{FF2B5EF4-FFF2-40B4-BE49-F238E27FC236}">
                <a16:creationId xmlns:a16="http://schemas.microsoft.com/office/drawing/2014/main" id="{CD22BCFF-0B1A-15BB-BD1D-C1AA2ED3A948}"/>
              </a:ext>
            </a:extLst>
          </p:cNvPr>
          <p:cNvSpPr txBox="1"/>
          <p:nvPr/>
        </p:nvSpPr>
        <p:spPr>
          <a:xfrm>
            <a:off x="8577102" y="573040"/>
            <a:ext cx="646331" cy="276999"/>
          </a:xfrm>
          <a:prstGeom prst="rect">
            <a:avLst/>
          </a:prstGeom>
          <a:noFill/>
        </p:spPr>
        <p:txBody>
          <a:bodyPr wrap="none" rtlCol="0">
            <a:spAutoFit/>
          </a:bodyPr>
          <a:lstStyle/>
          <a:p>
            <a:pPr fontAlgn="auto">
              <a:spcBef>
                <a:spcPts val="0"/>
              </a:spcBef>
              <a:spcAft>
                <a:spcPts val="0"/>
              </a:spcAft>
            </a:pPr>
            <a:r>
              <a:rPr kumimoji="1" lang="ja-JP" altLang="en-US" sz="1200" b="1" dirty="0">
                <a:solidFill>
                  <a:schemeClr val="bg1"/>
                </a:solidFill>
                <a:latin typeface="Noto Sans JP" panose="020B0200000000000000" pitchFamily="50" charset="-128"/>
                <a:ea typeface="Noto Sans JP" panose="020B0200000000000000" pitchFamily="50" charset="-128"/>
              </a:rPr>
              <a:t>重要度</a:t>
            </a:r>
          </a:p>
        </p:txBody>
      </p:sp>
      <p:sp>
        <p:nvSpPr>
          <p:cNvPr id="10" name="テキスト ボックス 9">
            <a:extLst>
              <a:ext uri="{FF2B5EF4-FFF2-40B4-BE49-F238E27FC236}">
                <a16:creationId xmlns:a16="http://schemas.microsoft.com/office/drawing/2014/main" id="{AC9777DE-C6E1-6D8E-2FCB-93629668F938}"/>
              </a:ext>
            </a:extLst>
          </p:cNvPr>
          <p:cNvSpPr txBox="1"/>
          <p:nvPr/>
        </p:nvSpPr>
        <p:spPr>
          <a:xfrm>
            <a:off x="9093862" y="509483"/>
            <a:ext cx="441146" cy="400110"/>
          </a:xfrm>
          <a:prstGeom prst="rect">
            <a:avLst/>
          </a:prstGeom>
          <a:noFill/>
          <a:ln>
            <a:noFill/>
          </a:ln>
        </p:spPr>
        <p:txBody>
          <a:bodyPr wrap="square" rtlCol="0">
            <a:spAutoFit/>
          </a:bodyPr>
          <a:lstStyle/>
          <a:p>
            <a:pPr fontAlgn="auto">
              <a:spcBef>
                <a:spcPts val="0"/>
              </a:spcBef>
              <a:spcAft>
                <a:spcPts val="0"/>
              </a:spcAft>
            </a:pPr>
            <a:r>
              <a:rPr lang="ja-JP" altLang="en-US" sz="2000" b="1" dirty="0">
                <a:solidFill>
                  <a:schemeClr val="bg1"/>
                </a:solidFill>
                <a:latin typeface="Noto Sans JP" panose="020B0200000000000000" pitchFamily="50" charset="-128"/>
                <a:ea typeface="Noto Sans JP" panose="020B0200000000000000" pitchFamily="50" charset="-128"/>
              </a:rPr>
              <a:t>高</a:t>
            </a:r>
            <a:endParaRPr kumimoji="1" lang="ja-JP" altLang="en-US" sz="2000" b="1" dirty="0">
              <a:solidFill>
                <a:schemeClr val="bg1"/>
              </a:solidFill>
              <a:latin typeface="Noto Sans JP" panose="020B0200000000000000" pitchFamily="50" charset="-128"/>
              <a:ea typeface="Noto Sans JP" panose="020B0200000000000000" pitchFamily="50" charset="-128"/>
            </a:endParaRPr>
          </a:p>
        </p:txBody>
      </p:sp>
      <p:sp>
        <p:nvSpPr>
          <p:cNvPr id="11" name="正方形/長方形 10">
            <a:extLst>
              <a:ext uri="{FF2B5EF4-FFF2-40B4-BE49-F238E27FC236}">
                <a16:creationId xmlns:a16="http://schemas.microsoft.com/office/drawing/2014/main" id="{6DF59772-ABCB-9767-0E12-BBAAC11482AE}"/>
              </a:ext>
            </a:extLst>
          </p:cNvPr>
          <p:cNvSpPr/>
          <p:nvPr/>
        </p:nvSpPr>
        <p:spPr bwMode="auto">
          <a:xfrm>
            <a:off x="339723" y="1304342"/>
            <a:ext cx="5771828" cy="433553"/>
          </a:xfrm>
          <a:prstGeom prst="rect">
            <a:avLst/>
          </a:prstGeom>
          <a:solidFill>
            <a:schemeClr val="accent4">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6" name="テキスト プレースホルダー 2">
            <a:extLst>
              <a:ext uri="{FF2B5EF4-FFF2-40B4-BE49-F238E27FC236}">
                <a16:creationId xmlns:a16="http://schemas.microsoft.com/office/drawing/2014/main" id="{43CF4607-9F87-CE83-0C9E-0F0BDE5302DB}"/>
              </a:ext>
            </a:extLst>
          </p:cNvPr>
          <p:cNvSpPr txBox="1">
            <a:spLocks/>
          </p:cNvSpPr>
          <p:nvPr/>
        </p:nvSpPr>
        <p:spPr>
          <a:xfrm>
            <a:off x="408149" y="1363786"/>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latin typeface="Noto Sans JP" panose="020B0200000000000000" pitchFamily="50" charset="-128"/>
                <a:ea typeface="Noto Sans JP" panose="020B0200000000000000" pitchFamily="50" charset="-128"/>
              </a:rPr>
              <a:t>改善案 </a:t>
            </a:r>
          </a:p>
        </p:txBody>
      </p:sp>
      <p:sp>
        <p:nvSpPr>
          <p:cNvPr id="14" name="テキスト ボックス 13">
            <a:extLst>
              <a:ext uri="{FF2B5EF4-FFF2-40B4-BE49-F238E27FC236}">
                <a16:creationId xmlns:a16="http://schemas.microsoft.com/office/drawing/2014/main" id="{EDE40FEC-61AD-0760-C804-3A629548A35B}"/>
              </a:ext>
            </a:extLst>
          </p:cNvPr>
          <p:cNvSpPr txBox="1"/>
          <p:nvPr/>
        </p:nvSpPr>
        <p:spPr>
          <a:xfrm>
            <a:off x="7350930" y="1376479"/>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Noto Sans JP" panose="020B0200000000000000" pitchFamily="50" charset="-128"/>
                <a:ea typeface="Noto Sans JP" panose="020B0200000000000000" pitchFamily="50" charset="-128"/>
              </a:rPr>
              <a:t>座席選択画面</a:t>
            </a:r>
          </a:p>
        </p:txBody>
      </p:sp>
      <p:sp>
        <p:nvSpPr>
          <p:cNvPr id="45" name="テキスト ボックス 44">
            <a:extLst>
              <a:ext uri="{FF2B5EF4-FFF2-40B4-BE49-F238E27FC236}">
                <a16:creationId xmlns:a16="http://schemas.microsoft.com/office/drawing/2014/main" id="{9C04D5F8-01C4-D7ED-109A-706B6914490F}"/>
              </a:ext>
            </a:extLst>
          </p:cNvPr>
          <p:cNvSpPr txBox="1"/>
          <p:nvPr/>
        </p:nvSpPr>
        <p:spPr>
          <a:xfrm>
            <a:off x="6539175" y="4008917"/>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Noto Sans JP" panose="020B0200000000000000" pitchFamily="50" charset="-128"/>
                <a:ea typeface="Noto Sans JP" panose="020B0200000000000000" pitchFamily="50" charset="-128"/>
              </a:rPr>
              <a:t>座席指定確認</a:t>
            </a:r>
          </a:p>
        </p:txBody>
      </p:sp>
      <p:sp>
        <p:nvSpPr>
          <p:cNvPr id="52" name="テキスト ボックス 51">
            <a:extLst>
              <a:ext uri="{FF2B5EF4-FFF2-40B4-BE49-F238E27FC236}">
                <a16:creationId xmlns:a16="http://schemas.microsoft.com/office/drawing/2014/main" id="{D65EBFE8-5467-0F26-E332-86945C1C1654}"/>
              </a:ext>
            </a:extLst>
          </p:cNvPr>
          <p:cNvSpPr txBox="1"/>
          <p:nvPr/>
        </p:nvSpPr>
        <p:spPr>
          <a:xfrm>
            <a:off x="8135573" y="4011836"/>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lang="ja-JP" altLang="en-US" b="1" dirty="0">
                <a:solidFill>
                  <a:schemeClr val="bg1"/>
                </a:solidFill>
                <a:latin typeface="Noto Sans JP" panose="020B0200000000000000" pitchFamily="50" charset="-128"/>
                <a:ea typeface="Noto Sans JP" panose="020B0200000000000000" pitchFamily="50" charset="-128"/>
              </a:rPr>
              <a:t>選択</a:t>
            </a:r>
            <a:r>
              <a:rPr kumimoji="1" lang="ja-JP" altLang="en-US" b="1" dirty="0">
                <a:solidFill>
                  <a:schemeClr val="bg1"/>
                </a:solidFill>
                <a:latin typeface="Noto Sans JP" panose="020B0200000000000000" pitchFamily="50" charset="-128"/>
                <a:ea typeface="Noto Sans JP" panose="020B0200000000000000" pitchFamily="50" charset="-128"/>
              </a:rPr>
              <a:t>座席確認</a:t>
            </a:r>
          </a:p>
        </p:txBody>
      </p:sp>
    </p:spTree>
    <p:extLst>
      <p:ext uri="{BB962C8B-B14F-4D97-AF65-F5344CB8AC3E}">
        <p14:creationId xmlns:p14="http://schemas.microsoft.com/office/powerpoint/2010/main" val="1013286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35EF8-2333-4CB6-4E17-9FE8EA1B8102}"/>
            </a:ext>
          </a:extLst>
        </p:cNvPr>
        <p:cNvGrpSpPr/>
        <p:nvPr/>
      </p:nvGrpSpPr>
      <p:grpSpPr>
        <a:xfrm>
          <a:off x="0" y="0"/>
          <a:ext cx="0" cy="0"/>
          <a:chOff x="0" y="0"/>
          <a:chExt cx="0" cy="0"/>
        </a:xfrm>
      </p:grpSpPr>
      <p:sp>
        <p:nvSpPr>
          <p:cNvPr id="13" name="テキスト プレースホルダー 12">
            <a:extLst>
              <a:ext uri="{FF2B5EF4-FFF2-40B4-BE49-F238E27FC236}">
                <a16:creationId xmlns:a16="http://schemas.microsoft.com/office/drawing/2014/main" id="{E603D947-0EF0-A628-D5E8-79376BF25689}"/>
              </a:ext>
            </a:extLst>
          </p:cNvPr>
          <p:cNvSpPr>
            <a:spLocks noGrp="1"/>
          </p:cNvSpPr>
          <p:nvPr>
            <p:ph type="body" sz="quarter" idx="14"/>
          </p:nvPr>
        </p:nvSpPr>
        <p:spPr>
          <a:xfrm>
            <a:off x="0" y="466725"/>
            <a:ext cx="9905999" cy="453183"/>
          </a:xfrm>
        </p:spPr>
        <p:txBody>
          <a:bodyPr/>
          <a:lstStyle/>
          <a:p>
            <a:r>
              <a:rPr kumimoji="1" lang="ja-JP" altLang="en-US" b="1" dirty="0">
                <a:latin typeface="Noto Sans JP" panose="020B0200000000000000" pitchFamily="50" charset="-128"/>
              </a:rPr>
              <a:t>問題</a:t>
            </a:r>
            <a:r>
              <a:rPr kumimoji="1" lang="en-US" altLang="ja-JP" b="1" dirty="0">
                <a:latin typeface="Noto Sans JP" panose="020B0200000000000000" pitchFamily="50" charset="-128"/>
              </a:rPr>
              <a:t>05</a:t>
            </a:r>
            <a:r>
              <a:rPr kumimoji="1" lang="ja-JP" altLang="en-US" b="1" dirty="0">
                <a:latin typeface="Noto Sans JP" panose="020B0200000000000000" pitchFamily="50" charset="-128"/>
              </a:rPr>
              <a:t>　座席選択のフローが分かりづらい</a:t>
            </a:r>
          </a:p>
        </p:txBody>
      </p:sp>
      <p:cxnSp>
        <p:nvCxnSpPr>
          <p:cNvPr id="88" name="直線矢印コネクタ 87">
            <a:extLst>
              <a:ext uri="{FF2B5EF4-FFF2-40B4-BE49-F238E27FC236}">
                <a16:creationId xmlns:a16="http://schemas.microsoft.com/office/drawing/2014/main" id="{EF5385C6-A4E2-C854-8A6D-D33E26F0BCA1}"/>
              </a:ext>
            </a:extLst>
          </p:cNvPr>
          <p:cNvCxnSpPr>
            <a:cxnSpLocks/>
          </p:cNvCxnSpPr>
          <p:nvPr/>
        </p:nvCxnSpPr>
        <p:spPr bwMode="auto">
          <a:xfrm>
            <a:off x="7298408" y="5985531"/>
            <a:ext cx="271293" cy="0"/>
          </a:xfrm>
          <a:prstGeom prst="straightConnector1">
            <a:avLst/>
          </a:prstGeom>
          <a:solidFill>
            <a:srgbClr val="66CCFF"/>
          </a:solidFill>
          <a:ln w="57150" cap="flat" cmpd="sng" algn="ctr">
            <a:solidFill>
              <a:schemeClr val="bg1"/>
            </a:solidFill>
            <a:prstDash val="solid"/>
            <a:round/>
            <a:headEnd type="none" w="med" len="med"/>
            <a:tailEnd type="triangle"/>
          </a:ln>
          <a:effectLst/>
        </p:spPr>
      </p:cxnSp>
      <p:sp>
        <p:nvSpPr>
          <p:cNvPr id="34" name="テキスト プレースホルダー 2">
            <a:extLst>
              <a:ext uri="{FF2B5EF4-FFF2-40B4-BE49-F238E27FC236}">
                <a16:creationId xmlns:a16="http://schemas.microsoft.com/office/drawing/2014/main" id="{F970E551-2969-1FBE-B7F8-EBFC451BC082}"/>
              </a:ext>
            </a:extLst>
          </p:cNvPr>
          <p:cNvSpPr txBox="1">
            <a:spLocks/>
          </p:cNvSpPr>
          <p:nvPr/>
        </p:nvSpPr>
        <p:spPr>
          <a:xfrm>
            <a:off x="339723" y="2028395"/>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③ 複数選択が難しい</a:t>
            </a:r>
          </a:p>
        </p:txBody>
      </p:sp>
      <p:sp>
        <p:nvSpPr>
          <p:cNvPr id="25" name="正方形/長方形 24">
            <a:extLst>
              <a:ext uri="{FF2B5EF4-FFF2-40B4-BE49-F238E27FC236}">
                <a16:creationId xmlns:a16="http://schemas.microsoft.com/office/drawing/2014/main" id="{9454FAE1-08BD-30AD-6B8A-8FA76C9E5F41}"/>
              </a:ext>
            </a:extLst>
          </p:cNvPr>
          <p:cNvSpPr/>
          <p:nvPr/>
        </p:nvSpPr>
        <p:spPr bwMode="auto">
          <a:xfrm>
            <a:off x="7635874" y="1471758"/>
            <a:ext cx="1930400" cy="2371647"/>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29" name="テキスト ボックス 28">
            <a:extLst>
              <a:ext uri="{FF2B5EF4-FFF2-40B4-BE49-F238E27FC236}">
                <a16:creationId xmlns:a16="http://schemas.microsoft.com/office/drawing/2014/main" id="{B7F0EBE1-EBB1-9196-15DF-6BA58727284A}"/>
              </a:ext>
            </a:extLst>
          </p:cNvPr>
          <p:cNvSpPr txBox="1"/>
          <p:nvPr/>
        </p:nvSpPr>
        <p:spPr>
          <a:xfrm>
            <a:off x="8022455" y="1258390"/>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Noto Sans JP" panose="020B0200000000000000" pitchFamily="50" charset="-128"/>
                <a:ea typeface="Noto Sans JP" panose="020B0200000000000000" pitchFamily="50" charset="-128"/>
              </a:rPr>
              <a:t>座席選択画面</a:t>
            </a:r>
          </a:p>
        </p:txBody>
      </p:sp>
      <p:pic>
        <p:nvPicPr>
          <p:cNvPr id="42" name="図 41" descr="グラフィカル ユーザー インターフェイス が含まれている画像&#10;&#10;AI によって生成されたコンテンツは間違っている可能性があります。">
            <a:extLst>
              <a:ext uri="{FF2B5EF4-FFF2-40B4-BE49-F238E27FC236}">
                <a16:creationId xmlns:a16="http://schemas.microsoft.com/office/drawing/2014/main" id="{D0CB7F07-4F59-0C28-B450-44FD2A773C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9110" y="1709911"/>
            <a:ext cx="1154090" cy="2041167"/>
          </a:xfrm>
          <a:prstGeom prst="rect">
            <a:avLst/>
          </a:prstGeom>
        </p:spPr>
      </p:pic>
      <p:sp>
        <p:nvSpPr>
          <p:cNvPr id="43" name="正方形/長方形 42">
            <a:extLst>
              <a:ext uri="{FF2B5EF4-FFF2-40B4-BE49-F238E27FC236}">
                <a16:creationId xmlns:a16="http://schemas.microsoft.com/office/drawing/2014/main" id="{7044686A-0C74-C844-5F25-8E2655B02C8E}"/>
              </a:ext>
            </a:extLst>
          </p:cNvPr>
          <p:cNvSpPr/>
          <p:nvPr/>
        </p:nvSpPr>
        <p:spPr bwMode="auto">
          <a:xfrm>
            <a:off x="8001325" y="1669087"/>
            <a:ext cx="1262005" cy="1105204"/>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44" name="正方形/長方形 43">
            <a:extLst>
              <a:ext uri="{FF2B5EF4-FFF2-40B4-BE49-F238E27FC236}">
                <a16:creationId xmlns:a16="http://schemas.microsoft.com/office/drawing/2014/main" id="{48E1596B-26DB-44EC-0619-CF38C30CA5D0}"/>
              </a:ext>
            </a:extLst>
          </p:cNvPr>
          <p:cNvSpPr/>
          <p:nvPr/>
        </p:nvSpPr>
        <p:spPr bwMode="auto">
          <a:xfrm>
            <a:off x="8001325" y="3226598"/>
            <a:ext cx="1262005" cy="426726"/>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2" name="テキスト ボックス 1">
            <a:extLst>
              <a:ext uri="{FF2B5EF4-FFF2-40B4-BE49-F238E27FC236}">
                <a16:creationId xmlns:a16="http://schemas.microsoft.com/office/drawing/2014/main" id="{64C9216D-3222-9AF8-3981-D804DA59A7D6}"/>
              </a:ext>
            </a:extLst>
          </p:cNvPr>
          <p:cNvSpPr txBox="1"/>
          <p:nvPr/>
        </p:nvSpPr>
        <p:spPr>
          <a:xfrm>
            <a:off x="339723" y="2504494"/>
            <a:ext cx="6375785" cy="1200329"/>
          </a:xfrm>
          <a:prstGeom prst="rect">
            <a:avLst/>
          </a:prstGeom>
          <a:noFill/>
        </p:spPr>
        <p:txBody>
          <a:bodyPr wrap="square">
            <a:spAutoFit/>
          </a:bodyPr>
          <a:lstStyle/>
          <a:p>
            <a:r>
              <a:rPr lang="ja-JP" altLang="en-US" sz="1200" dirty="0">
                <a:latin typeface="Noto Sans JP" panose="020B0200000000000000" pitchFamily="50" charset="-128"/>
                <a:ea typeface="Noto Sans JP" panose="020B0200000000000000" pitchFamily="50" charset="-128"/>
              </a:rPr>
              <a:t>②の対応として、座席選択時に都度表示される、確認画面を削除したことで、同一ページ上で座席の追加、削除をシームレスに行うことができるようになった。</a:t>
            </a:r>
            <a:br>
              <a:rPr lang="en-US" altLang="ja-JP" sz="1200" dirty="0">
                <a:latin typeface="Noto Sans JP" panose="020B0200000000000000" pitchFamily="50" charset="-128"/>
                <a:ea typeface="Noto Sans JP" panose="020B0200000000000000" pitchFamily="50" charset="-128"/>
              </a:rPr>
            </a:br>
            <a:r>
              <a:rPr lang="ja-JP" altLang="en-US" sz="1200" dirty="0">
                <a:latin typeface="Noto Sans JP" panose="020B0200000000000000" pitchFamily="50" charset="-128"/>
                <a:ea typeface="Noto Sans JP" panose="020B0200000000000000" pitchFamily="50" charset="-128"/>
              </a:rPr>
              <a:t>これにより、</a:t>
            </a:r>
            <a:r>
              <a:rPr lang="ja-JP" altLang="en-US" sz="1200" b="1" dirty="0">
                <a:latin typeface="Noto Sans JP" panose="020B0200000000000000" pitchFamily="50" charset="-128"/>
                <a:ea typeface="Noto Sans JP" panose="020B0200000000000000" pitchFamily="50" charset="-128"/>
              </a:rPr>
              <a:t>ユーザーは複数の座席選択でもスムーズに選択ができ、より直感的な操作が可能</a:t>
            </a:r>
            <a:r>
              <a:rPr lang="ja-JP" altLang="en-US" sz="1200" dirty="0">
                <a:latin typeface="Noto Sans JP" panose="020B0200000000000000" pitchFamily="50" charset="-128"/>
                <a:ea typeface="Noto Sans JP" panose="020B0200000000000000" pitchFamily="50" charset="-128"/>
              </a:rPr>
              <a:t>になる。</a:t>
            </a:r>
            <a:br>
              <a:rPr lang="en-US" altLang="ja-JP" sz="1200" dirty="0">
                <a:latin typeface="Noto Sans JP" panose="020B0200000000000000" pitchFamily="50" charset="-128"/>
                <a:ea typeface="Noto Sans JP" panose="020B0200000000000000" pitchFamily="50" charset="-128"/>
              </a:rPr>
            </a:br>
            <a:r>
              <a:rPr lang="ja-JP" altLang="en-US" sz="1200" dirty="0">
                <a:latin typeface="Noto Sans JP" panose="020B0200000000000000" pitchFamily="50" charset="-128"/>
                <a:ea typeface="Noto Sans JP" panose="020B0200000000000000" pitchFamily="50" charset="-128"/>
              </a:rPr>
              <a:t>特に、グループで観戦するユーザーにとっては、操作におけるストレスが大幅に軽減することが期待できる。</a:t>
            </a:r>
            <a:endParaRPr lang="en-US" altLang="ja-JP" sz="1200" dirty="0">
              <a:latin typeface="Noto Sans JP" panose="020B0200000000000000" pitchFamily="50" charset="-128"/>
              <a:ea typeface="Noto Sans JP" panose="020B0200000000000000" pitchFamily="50" charset="-128"/>
            </a:endParaRPr>
          </a:p>
        </p:txBody>
      </p:sp>
      <p:sp>
        <p:nvSpPr>
          <p:cNvPr id="16" name="正方形/長方形 15">
            <a:extLst>
              <a:ext uri="{FF2B5EF4-FFF2-40B4-BE49-F238E27FC236}">
                <a16:creationId xmlns:a16="http://schemas.microsoft.com/office/drawing/2014/main" id="{41AEEB99-E4D2-2DB5-EDA1-CFEB8E9A5EC3}"/>
              </a:ext>
            </a:extLst>
          </p:cNvPr>
          <p:cNvSpPr/>
          <p:nvPr/>
        </p:nvSpPr>
        <p:spPr bwMode="auto">
          <a:xfrm>
            <a:off x="475644" y="4082553"/>
            <a:ext cx="9059364" cy="2308721"/>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7" name="テキスト ボックス 16">
            <a:extLst>
              <a:ext uri="{FF2B5EF4-FFF2-40B4-BE49-F238E27FC236}">
                <a16:creationId xmlns:a16="http://schemas.microsoft.com/office/drawing/2014/main" id="{B2ED361D-14B1-8CEB-162A-6B1254041A2C}"/>
              </a:ext>
            </a:extLst>
          </p:cNvPr>
          <p:cNvSpPr txBox="1"/>
          <p:nvPr/>
        </p:nvSpPr>
        <p:spPr>
          <a:xfrm>
            <a:off x="4376290" y="3852463"/>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Noto Sans JP" panose="020B0200000000000000" pitchFamily="50" charset="-128"/>
                <a:ea typeface="Noto Sans JP" panose="020B0200000000000000" pitchFamily="50" charset="-128"/>
              </a:rPr>
              <a:t>座席選択フロー</a:t>
            </a:r>
          </a:p>
        </p:txBody>
      </p:sp>
      <p:pic>
        <p:nvPicPr>
          <p:cNvPr id="19" name="図 18" descr="パソコンのスクリーンショット&#10;&#10;AI によって生成されたコンテンツは間違っている可能性があります。">
            <a:extLst>
              <a:ext uri="{FF2B5EF4-FFF2-40B4-BE49-F238E27FC236}">
                <a16:creationId xmlns:a16="http://schemas.microsoft.com/office/drawing/2014/main" id="{4A9136F5-859F-4511-8F5D-BA54916E61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230" y="4244096"/>
            <a:ext cx="1035237" cy="1884185"/>
          </a:xfrm>
          <a:prstGeom prst="rect">
            <a:avLst/>
          </a:prstGeom>
        </p:spPr>
      </p:pic>
      <p:pic>
        <p:nvPicPr>
          <p:cNvPr id="22" name="図 21" descr="携帯電話のスクリーンショット&#10;&#10;AI によって生成されたコンテンツは間違っている可能性があります。">
            <a:extLst>
              <a:ext uri="{FF2B5EF4-FFF2-40B4-BE49-F238E27FC236}">
                <a16:creationId xmlns:a16="http://schemas.microsoft.com/office/drawing/2014/main" id="{8A2E35F4-7E15-289F-9C1E-278FD16071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94140" y="4320777"/>
            <a:ext cx="1047068" cy="1884185"/>
          </a:xfrm>
          <a:prstGeom prst="rect">
            <a:avLst/>
          </a:prstGeom>
        </p:spPr>
      </p:pic>
      <p:pic>
        <p:nvPicPr>
          <p:cNvPr id="26" name="図 25" descr="グラフィカル ユーザー インターフェイス&#10;&#10;AI によって生成されたコンテンツは間違っている可能性があります。">
            <a:extLst>
              <a:ext uri="{FF2B5EF4-FFF2-40B4-BE49-F238E27FC236}">
                <a16:creationId xmlns:a16="http://schemas.microsoft.com/office/drawing/2014/main" id="{86823524-5F2C-032C-4A4A-0937CC836FE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05877" y="4315270"/>
            <a:ext cx="934882" cy="1884185"/>
          </a:xfrm>
          <a:prstGeom prst="rect">
            <a:avLst/>
          </a:prstGeom>
        </p:spPr>
      </p:pic>
      <p:pic>
        <p:nvPicPr>
          <p:cNvPr id="27" name="図 26" descr="背景パターン が含まれている画像&#10;&#10;AI によって生成されたコンテンツは間違っている可能性があります。">
            <a:extLst>
              <a:ext uri="{FF2B5EF4-FFF2-40B4-BE49-F238E27FC236}">
                <a16:creationId xmlns:a16="http://schemas.microsoft.com/office/drawing/2014/main" id="{4064CA41-939E-C204-CB0D-244C19B254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87342" y="4364675"/>
            <a:ext cx="1030576" cy="1854506"/>
          </a:xfrm>
          <a:prstGeom prst="rect">
            <a:avLst/>
          </a:prstGeom>
        </p:spPr>
      </p:pic>
      <p:pic>
        <p:nvPicPr>
          <p:cNvPr id="28" name="図 27" descr="グラフィカル ユーザー インターフェイス が含まれている画像&#10;&#10;AI によって生成されたコンテンツは間違っている可能性があります。">
            <a:extLst>
              <a:ext uri="{FF2B5EF4-FFF2-40B4-BE49-F238E27FC236}">
                <a16:creationId xmlns:a16="http://schemas.microsoft.com/office/drawing/2014/main" id="{73BE309A-CF87-709F-EB2E-BF926634A4D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1660" y="4315270"/>
            <a:ext cx="1030576" cy="1854507"/>
          </a:xfrm>
          <a:prstGeom prst="rect">
            <a:avLst/>
          </a:prstGeom>
        </p:spPr>
      </p:pic>
      <p:pic>
        <p:nvPicPr>
          <p:cNvPr id="31" name="図 30" descr="グラフィカル ユーザー インターフェイス&#10;&#10;AI によって生成されたコンテンツは間違っている可能性があります。">
            <a:extLst>
              <a:ext uri="{FF2B5EF4-FFF2-40B4-BE49-F238E27FC236}">
                <a16:creationId xmlns:a16="http://schemas.microsoft.com/office/drawing/2014/main" id="{60ABA11B-4426-08B9-DB16-BDE54DB4F6E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64501" y="4330108"/>
            <a:ext cx="1030576" cy="1854507"/>
          </a:xfrm>
          <a:prstGeom prst="rect">
            <a:avLst/>
          </a:prstGeom>
        </p:spPr>
      </p:pic>
      <p:pic>
        <p:nvPicPr>
          <p:cNvPr id="32" name="図 31"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F196D20D-815B-E91E-FA98-487E6830073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18819" y="4204861"/>
            <a:ext cx="865824" cy="2014320"/>
          </a:xfrm>
          <a:prstGeom prst="rect">
            <a:avLst/>
          </a:prstGeom>
        </p:spPr>
      </p:pic>
      <p:sp>
        <p:nvSpPr>
          <p:cNvPr id="33" name="正方形/長方形 32">
            <a:extLst>
              <a:ext uri="{FF2B5EF4-FFF2-40B4-BE49-F238E27FC236}">
                <a16:creationId xmlns:a16="http://schemas.microsoft.com/office/drawing/2014/main" id="{DE7113EE-02A3-3113-9933-5A65FAA082B6}"/>
              </a:ext>
            </a:extLst>
          </p:cNvPr>
          <p:cNvSpPr/>
          <p:nvPr/>
        </p:nvSpPr>
        <p:spPr bwMode="auto">
          <a:xfrm>
            <a:off x="1922178" y="4260260"/>
            <a:ext cx="1190992" cy="1994202"/>
          </a:xfrm>
          <a:prstGeom prst="rect">
            <a:avLst/>
          </a:prstGeom>
          <a:solidFill>
            <a:srgbClr val="FF0000">
              <a:alpha val="30000"/>
            </a:srgbClr>
          </a:solid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35" name="正方形/長方形 34">
            <a:extLst>
              <a:ext uri="{FF2B5EF4-FFF2-40B4-BE49-F238E27FC236}">
                <a16:creationId xmlns:a16="http://schemas.microsoft.com/office/drawing/2014/main" id="{7267D6C4-C58F-CA1A-DB1D-6B4F04BC0D20}"/>
              </a:ext>
            </a:extLst>
          </p:cNvPr>
          <p:cNvSpPr/>
          <p:nvPr/>
        </p:nvSpPr>
        <p:spPr bwMode="auto">
          <a:xfrm>
            <a:off x="5684293" y="4260260"/>
            <a:ext cx="1190992" cy="1994202"/>
          </a:xfrm>
          <a:prstGeom prst="rect">
            <a:avLst/>
          </a:prstGeom>
          <a:solidFill>
            <a:srgbClr val="FF0000">
              <a:alpha val="30000"/>
            </a:srgbClr>
          </a:solid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37" name="楕円 36">
            <a:extLst>
              <a:ext uri="{FF2B5EF4-FFF2-40B4-BE49-F238E27FC236}">
                <a16:creationId xmlns:a16="http://schemas.microsoft.com/office/drawing/2014/main" id="{397C28F8-EECC-694E-2B48-F2E8A47A9FEE}"/>
              </a:ext>
            </a:extLst>
          </p:cNvPr>
          <p:cNvSpPr/>
          <p:nvPr/>
        </p:nvSpPr>
        <p:spPr bwMode="auto">
          <a:xfrm>
            <a:off x="2292884" y="4961398"/>
            <a:ext cx="449580" cy="449580"/>
          </a:xfrm>
          <a:prstGeom prst="ellipse">
            <a:avLst/>
          </a:prstGeom>
          <a:solidFill>
            <a:schemeClr val="bg1"/>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38" name="楕円 37">
            <a:extLst>
              <a:ext uri="{FF2B5EF4-FFF2-40B4-BE49-F238E27FC236}">
                <a16:creationId xmlns:a16="http://schemas.microsoft.com/office/drawing/2014/main" id="{D714BD73-3181-2C5D-AB03-AE3C7298CEE8}"/>
              </a:ext>
            </a:extLst>
          </p:cNvPr>
          <p:cNvSpPr/>
          <p:nvPr/>
        </p:nvSpPr>
        <p:spPr bwMode="auto">
          <a:xfrm>
            <a:off x="6080665" y="4955258"/>
            <a:ext cx="449580" cy="449580"/>
          </a:xfrm>
          <a:prstGeom prst="ellipse">
            <a:avLst/>
          </a:prstGeom>
          <a:solidFill>
            <a:schemeClr val="bg1"/>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40" name="テキスト ボックス 39">
            <a:extLst>
              <a:ext uri="{FF2B5EF4-FFF2-40B4-BE49-F238E27FC236}">
                <a16:creationId xmlns:a16="http://schemas.microsoft.com/office/drawing/2014/main" id="{40302295-4212-D70E-39D4-12E7A3B11761}"/>
              </a:ext>
            </a:extLst>
          </p:cNvPr>
          <p:cNvSpPr txBox="1"/>
          <p:nvPr/>
        </p:nvSpPr>
        <p:spPr>
          <a:xfrm>
            <a:off x="2285170" y="5011966"/>
            <a:ext cx="484550" cy="400110"/>
          </a:xfrm>
          <a:prstGeom prst="rect">
            <a:avLst/>
          </a:prstGeom>
          <a:noFill/>
        </p:spPr>
        <p:txBody>
          <a:bodyPr wrap="square" rtlCol="0">
            <a:spAutoFit/>
          </a:bodyPr>
          <a:lstStyle/>
          <a:p>
            <a:pPr fontAlgn="auto">
              <a:spcBef>
                <a:spcPts val="0"/>
              </a:spcBef>
              <a:spcAft>
                <a:spcPts val="0"/>
              </a:spcAft>
            </a:pPr>
            <a:r>
              <a:rPr kumimoji="1" lang="en-US" altLang="ja-JP" sz="2000" dirty="0">
                <a:solidFill>
                  <a:srgbClr val="FF0000"/>
                </a:solidFill>
                <a:latin typeface="Noto Sans JP" panose="020B0200000000000000" pitchFamily="50" charset="-128"/>
                <a:ea typeface="Noto Sans JP" panose="020B0200000000000000" pitchFamily="50" charset="-128"/>
              </a:rPr>
              <a:t>-1</a:t>
            </a:r>
            <a:endParaRPr kumimoji="1" lang="ja-JP" altLang="en-US" sz="2000" dirty="0">
              <a:solidFill>
                <a:srgbClr val="FF0000"/>
              </a:solidFill>
              <a:latin typeface="Noto Sans JP" panose="020B0200000000000000" pitchFamily="50" charset="-128"/>
              <a:ea typeface="Noto Sans JP" panose="020B0200000000000000" pitchFamily="50" charset="-128"/>
            </a:endParaRPr>
          </a:p>
        </p:txBody>
      </p:sp>
      <p:sp>
        <p:nvSpPr>
          <p:cNvPr id="41" name="テキスト ボックス 40">
            <a:extLst>
              <a:ext uri="{FF2B5EF4-FFF2-40B4-BE49-F238E27FC236}">
                <a16:creationId xmlns:a16="http://schemas.microsoft.com/office/drawing/2014/main" id="{DD3D6659-9019-DA3C-4FA6-A99C92F33CDD}"/>
              </a:ext>
            </a:extLst>
          </p:cNvPr>
          <p:cNvSpPr txBox="1"/>
          <p:nvPr/>
        </p:nvSpPr>
        <p:spPr>
          <a:xfrm>
            <a:off x="6046046" y="5004728"/>
            <a:ext cx="518818" cy="400110"/>
          </a:xfrm>
          <a:prstGeom prst="rect">
            <a:avLst/>
          </a:prstGeom>
          <a:noFill/>
        </p:spPr>
        <p:txBody>
          <a:bodyPr wrap="square" rtlCol="0">
            <a:spAutoFit/>
          </a:bodyPr>
          <a:lstStyle/>
          <a:p>
            <a:pPr fontAlgn="auto">
              <a:spcBef>
                <a:spcPts val="0"/>
              </a:spcBef>
              <a:spcAft>
                <a:spcPts val="0"/>
              </a:spcAft>
            </a:pPr>
            <a:r>
              <a:rPr kumimoji="1" lang="en-US" altLang="ja-JP" sz="2000" dirty="0">
                <a:solidFill>
                  <a:srgbClr val="FF0000"/>
                </a:solidFill>
                <a:latin typeface="Noto Sans JP" panose="020B0200000000000000" pitchFamily="50" charset="-128"/>
                <a:ea typeface="Noto Sans JP" panose="020B0200000000000000" pitchFamily="50" charset="-128"/>
              </a:rPr>
              <a:t>-1</a:t>
            </a:r>
            <a:endParaRPr kumimoji="1" lang="ja-JP" altLang="en-US" sz="2000" dirty="0">
              <a:solidFill>
                <a:srgbClr val="FF0000"/>
              </a:solidFill>
              <a:latin typeface="Noto Sans JP" panose="020B0200000000000000" pitchFamily="50" charset="-128"/>
              <a:ea typeface="Noto Sans JP" panose="020B0200000000000000" pitchFamily="50" charset="-128"/>
            </a:endParaRPr>
          </a:p>
        </p:txBody>
      </p:sp>
      <p:sp>
        <p:nvSpPr>
          <p:cNvPr id="7" name="フローチャート: 代替処理 6">
            <a:extLst>
              <a:ext uri="{FF2B5EF4-FFF2-40B4-BE49-F238E27FC236}">
                <a16:creationId xmlns:a16="http://schemas.microsoft.com/office/drawing/2014/main" id="{BB086F79-D69D-7E5A-41EC-949902825E07}"/>
              </a:ext>
            </a:extLst>
          </p:cNvPr>
          <p:cNvSpPr/>
          <p:nvPr/>
        </p:nvSpPr>
        <p:spPr bwMode="auto">
          <a:xfrm>
            <a:off x="8528435" y="493743"/>
            <a:ext cx="1037839" cy="405534"/>
          </a:xfrm>
          <a:prstGeom prst="flowChartAlternateProcess">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8" name="テキスト ボックス 7">
            <a:extLst>
              <a:ext uri="{FF2B5EF4-FFF2-40B4-BE49-F238E27FC236}">
                <a16:creationId xmlns:a16="http://schemas.microsoft.com/office/drawing/2014/main" id="{0A1E2637-A616-5446-69AE-B3C2C691785B}"/>
              </a:ext>
            </a:extLst>
          </p:cNvPr>
          <p:cNvSpPr txBox="1"/>
          <p:nvPr/>
        </p:nvSpPr>
        <p:spPr>
          <a:xfrm>
            <a:off x="8577102" y="573040"/>
            <a:ext cx="646331" cy="276999"/>
          </a:xfrm>
          <a:prstGeom prst="rect">
            <a:avLst/>
          </a:prstGeom>
          <a:noFill/>
        </p:spPr>
        <p:txBody>
          <a:bodyPr wrap="none" rtlCol="0">
            <a:spAutoFit/>
          </a:bodyPr>
          <a:lstStyle/>
          <a:p>
            <a:pPr fontAlgn="auto">
              <a:spcBef>
                <a:spcPts val="0"/>
              </a:spcBef>
              <a:spcAft>
                <a:spcPts val="0"/>
              </a:spcAft>
            </a:pPr>
            <a:r>
              <a:rPr kumimoji="1" lang="ja-JP" altLang="en-US" sz="1200" b="1" dirty="0">
                <a:solidFill>
                  <a:schemeClr val="bg1"/>
                </a:solidFill>
                <a:latin typeface="Noto Sans JP" panose="020B0200000000000000" pitchFamily="50" charset="-128"/>
                <a:ea typeface="Noto Sans JP" panose="020B0200000000000000" pitchFamily="50" charset="-128"/>
              </a:rPr>
              <a:t>重要度</a:t>
            </a:r>
          </a:p>
        </p:txBody>
      </p:sp>
      <p:sp>
        <p:nvSpPr>
          <p:cNvPr id="9" name="テキスト ボックス 8">
            <a:extLst>
              <a:ext uri="{FF2B5EF4-FFF2-40B4-BE49-F238E27FC236}">
                <a16:creationId xmlns:a16="http://schemas.microsoft.com/office/drawing/2014/main" id="{544865AA-FB07-0360-29C4-01BFEAFACD08}"/>
              </a:ext>
            </a:extLst>
          </p:cNvPr>
          <p:cNvSpPr txBox="1"/>
          <p:nvPr/>
        </p:nvSpPr>
        <p:spPr>
          <a:xfrm>
            <a:off x="9093862" y="509483"/>
            <a:ext cx="441146" cy="400110"/>
          </a:xfrm>
          <a:prstGeom prst="rect">
            <a:avLst/>
          </a:prstGeom>
          <a:noFill/>
          <a:ln>
            <a:noFill/>
          </a:ln>
        </p:spPr>
        <p:txBody>
          <a:bodyPr wrap="square" rtlCol="0">
            <a:spAutoFit/>
          </a:bodyPr>
          <a:lstStyle/>
          <a:p>
            <a:pPr fontAlgn="auto">
              <a:spcBef>
                <a:spcPts val="0"/>
              </a:spcBef>
              <a:spcAft>
                <a:spcPts val="0"/>
              </a:spcAft>
            </a:pPr>
            <a:r>
              <a:rPr lang="ja-JP" altLang="en-US" sz="2000" b="1" dirty="0">
                <a:solidFill>
                  <a:schemeClr val="bg1"/>
                </a:solidFill>
                <a:latin typeface="Noto Sans JP" panose="020B0200000000000000" pitchFamily="50" charset="-128"/>
                <a:ea typeface="Noto Sans JP" panose="020B0200000000000000" pitchFamily="50" charset="-128"/>
              </a:rPr>
              <a:t>高</a:t>
            </a:r>
            <a:endParaRPr kumimoji="1" lang="ja-JP" altLang="en-US" sz="2000" b="1" dirty="0">
              <a:solidFill>
                <a:schemeClr val="bg1"/>
              </a:solidFill>
              <a:latin typeface="Noto Sans JP" panose="020B0200000000000000" pitchFamily="50" charset="-128"/>
              <a:ea typeface="Noto Sans JP" panose="020B0200000000000000" pitchFamily="50" charset="-128"/>
            </a:endParaRPr>
          </a:p>
        </p:txBody>
      </p:sp>
      <p:sp>
        <p:nvSpPr>
          <p:cNvPr id="10" name="正方形/長方形 9">
            <a:extLst>
              <a:ext uri="{FF2B5EF4-FFF2-40B4-BE49-F238E27FC236}">
                <a16:creationId xmlns:a16="http://schemas.microsoft.com/office/drawing/2014/main" id="{C9305D9C-993A-52A5-FB49-05C864ED71A7}"/>
              </a:ext>
            </a:extLst>
          </p:cNvPr>
          <p:cNvSpPr/>
          <p:nvPr/>
        </p:nvSpPr>
        <p:spPr bwMode="auto">
          <a:xfrm>
            <a:off x="339723" y="1304342"/>
            <a:ext cx="5771828" cy="433553"/>
          </a:xfrm>
          <a:prstGeom prst="rect">
            <a:avLst/>
          </a:prstGeom>
          <a:solidFill>
            <a:schemeClr val="accent4">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1" name="テキスト プレースホルダー 2">
            <a:extLst>
              <a:ext uri="{FF2B5EF4-FFF2-40B4-BE49-F238E27FC236}">
                <a16:creationId xmlns:a16="http://schemas.microsoft.com/office/drawing/2014/main" id="{B95E78B9-8498-6DB1-BCFB-B845616226D8}"/>
              </a:ext>
            </a:extLst>
          </p:cNvPr>
          <p:cNvSpPr txBox="1">
            <a:spLocks/>
          </p:cNvSpPr>
          <p:nvPr/>
        </p:nvSpPr>
        <p:spPr>
          <a:xfrm>
            <a:off x="408149" y="1363786"/>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latin typeface="Noto Sans JP" panose="020B0200000000000000" pitchFamily="50" charset="-128"/>
                <a:ea typeface="Noto Sans JP" panose="020B0200000000000000" pitchFamily="50" charset="-128"/>
              </a:rPr>
              <a:t>改善案 </a:t>
            </a:r>
          </a:p>
        </p:txBody>
      </p:sp>
    </p:spTree>
    <p:extLst>
      <p:ext uri="{BB962C8B-B14F-4D97-AF65-F5344CB8AC3E}">
        <p14:creationId xmlns:p14="http://schemas.microsoft.com/office/powerpoint/2010/main" val="788152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35866-77AE-A0D7-9FA0-0BFB854F71A2}"/>
            </a:ext>
          </a:extLst>
        </p:cNvPr>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2CB842C3-F0DF-C485-215E-37796AF3BD70}"/>
              </a:ext>
            </a:extLst>
          </p:cNvPr>
          <p:cNvSpPr>
            <a:spLocks noGrp="1"/>
          </p:cNvSpPr>
          <p:nvPr>
            <p:ph type="body" sz="quarter" idx="12"/>
          </p:nvPr>
        </p:nvSpPr>
        <p:spPr>
          <a:xfrm>
            <a:off x="1070118" y="3077496"/>
            <a:ext cx="8482956" cy="523220"/>
          </a:xfrm>
        </p:spPr>
        <p:txBody>
          <a:bodyPr/>
          <a:lstStyle/>
          <a:p>
            <a:r>
              <a:rPr lang="ja-JP" altLang="en-US" dirty="0"/>
              <a:t>総評</a:t>
            </a:r>
          </a:p>
        </p:txBody>
      </p:sp>
      <p:sp>
        <p:nvSpPr>
          <p:cNvPr id="2" name="テキスト プレースホルダー 4">
            <a:extLst>
              <a:ext uri="{FF2B5EF4-FFF2-40B4-BE49-F238E27FC236}">
                <a16:creationId xmlns:a16="http://schemas.microsoft.com/office/drawing/2014/main" id="{3061F656-201B-4B28-99DB-7F291A08A603}"/>
              </a:ext>
            </a:extLst>
          </p:cNvPr>
          <p:cNvSpPr>
            <a:spLocks noGrp="1"/>
          </p:cNvSpPr>
          <p:nvPr>
            <p:ph type="body" sz="quarter" idx="13"/>
          </p:nvPr>
        </p:nvSpPr>
        <p:spPr>
          <a:xfrm>
            <a:off x="346074" y="3077496"/>
            <a:ext cx="724043" cy="523220"/>
          </a:xfrm>
        </p:spPr>
        <p:txBody>
          <a:bodyPr/>
          <a:lstStyle/>
          <a:p>
            <a:r>
              <a:rPr lang="en-US" altLang="ja-JP" dirty="0"/>
              <a:t>3</a:t>
            </a:r>
            <a:r>
              <a:rPr kumimoji="1" lang="en-US" altLang="ja-JP" dirty="0"/>
              <a:t>.</a:t>
            </a:r>
            <a:endParaRPr kumimoji="1" lang="ja-JP" altLang="en-US" dirty="0"/>
          </a:p>
        </p:txBody>
      </p:sp>
    </p:spTree>
    <p:extLst>
      <p:ext uri="{BB962C8B-B14F-4D97-AF65-F5344CB8AC3E}">
        <p14:creationId xmlns:p14="http://schemas.microsoft.com/office/powerpoint/2010/main" val="1361933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42F25-F47F-BBC3-559F-A0F57454F57D}"/>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C10A452-EA94-FECA-AA90-8C12CC1BD744}"/>
              </a:ext>
            </a:extLst>
          </p:cNvPr>
          <p:cNvSpPr txBox="1"/>
          <p:nvPr/>
        </p:nvSpPr>
        <p:spPr>
          <a:xfrm>
            <a:off x="983535" y="2392526"/>
            <a:ext cx="7787241" cy="2677656"/>
          </a:xfrm>
          <a:prstGeom prst="rect">
            <a:avLst/>
          </a:prstGeom>
          <a:noFill/>
        </p:spPr>
        <p:txBody>
          <a:bodyPr wrap="square">
            <a:spAutoFit/>
          </a:bodyPr>
          <a:lstStyle/>
          <a:p>
            <a:r>
              <a:rPr lang="ja-JP" altLang="en-US" sz="1400" dirty="0">
                <a:latin typeface="Noto Sans JP" panose="020B0200000000000000" pitchFamily="50" charset="-128"/>
                <a:ea typeface="Noto Sans JP" panose="020B0200000000000000" pitchFamily="50" charset="-128"/>
              </a:rPr>
              <a:t>本調査を通じて、</a:t>
            </a:r>
            <a:r>
              <a:rPr lang="en-US" altLang="ja-JP" sz="1400" dirty="0">
                <a:latin typeface="Noto Sans JP" panose="020B0200000000000000" pitchFamily="50" charset="-128"/>
                <a:ea typeface="Noto Sans JP" panose="020B0200000000000000" pitchFamily="50" charset="-128"/>
              </a:rPr>
              <a:t>J</a:t>
            </a:r>
            <a:r>
              <a:rPr lang="ja-JP" altLang="en-US" sz="1400" dirty="0">
                <a:latin typeface="Noto Sans JP" panose="020B0200000000000000" pitchFamily="50" charset="-128"/>
                <a:ea typeface="Noto Sans JP" panose="020B0200000000000000" pitchFamily="50" charset="-128"/>
              </a:rPr>
              <a:t>リーグ公式チケット販売サイトのユーザービリティにおいて、特に、初めてチケットを購入するユーザーや、スタジアム観戦の経験が少ないユーザーにとって、購入フローが分かりづらく、ストレスを感じさせることが明らかになった。</a:t>
            </a:r>
            <a:br>
              <a:rPr lang="en-US" altLang="ja-JP" sz="1400" dirty="0">
                <a:latin typeface="Noto Sans JP" panose="020B0200000000000000" pitchFamily="50" charset="-128"/>
                <a:ea typeface="Noto Sans JP" panose="020B0200000000000000" pitchFamily="50" charset="-128"/>
              </a:rPr>
            </a:br>
            <a:br>
              <a:rPr lang="en-US" altLang="ja-JP" sz="1400" dirty="0">
                <a:latin typeface="Noto Sans JP" panose="020B0200000000000000" pitchFamily="50" charset="-128"/>
                <a:ea typeface="Noto Sans JP" panose="020B0200000000000000" pitchFamily="50" charset="-128"/>
              </a:rPr>
            </a:br>
            <a:r>
              <a:rPr lang="ja-JP" altLang="en-US" sz="1400" dirty="0">
                <a:latin typeface="Noto Sans JP" panose="020B0200000000000000" pitchFamily="50" charset="-128"/>
                <a:ea typeface="Noto Sans JP" panose="020B0200000000000000" pitchFamily="50" charset="-128"/>
              </a:rPr>
              <a:t>主な課題として、</a:t>
            </a:r>
            <a:r>
              <a:rPr lang="ja-JP" altLang="en-US" sz="1400" b="1" dirty="0">
                <a:latin typeface="Noto Sans JP" panose="020B0200000000000000" pitchFamily="50" charset="-128"/>
                <a:ea typeface="Noto Sans JP" panose="020B0200000000000000" pitchFamily="50" charset="-128"/>
              </a:rPr>
              <a:t>視認性の低い要素</a:t>
            </a:r>
            <a:r>
              <a:rPr lang="ja-JP" altLang="en-US" sz="1400" dirty="0">
                <a:latin typeface="Noto Sans JP" panose="020B0200000000000000" pitchFamily="50" charset="-128"/>
                <a:ea typeface="Noto Sans JP" panose="020B0200000000000000" pitchFamily="50" charset="-128"/>
              </a:rPr>
              <a:t>や、</a:t>
            </a:r>
            <a:r>
              <a:rPr lang="ja-JP" altLang="en-US" sz="1400" b="1" dirty="0">
                <a:latin typeface="Noto Sans JP" panose="020B0200000000000000" pitchFamily="50" charset="-128"/>
                <a:ea typeface="Noto Sans JP" panose="020B0200000000000000" pitchFamily="50" charset="-128"/>
              </a:rPr>
              <a:t>直感的に理解しづらい試合や座席選択のフロー</a:t>
            </a:r>
            <a:r>
              <a:rPr lang="ja-JP" altLang="en-US" sz="1400" dirty="0">
                <a:latin typeface="Noto Sans JP" panose="020B0200000000000000" pitchFamily="50" charset="-128"/>
                <a:ea typeface="Noto Sans JP" panose="020B0200000000000000" pitchFamily="50" charset="-128"/>
              </a:rPr>
              <a:t>、</a:t>
            </a:r>
            <a:br>
              <a:rPr lang="en-US" altLang="ja-JP" sz="1400" dirty="0">
                <a:latin typeface="Noto Sans JP" panose="020B0200000000000000" pitchFamily="50" charset="-128"/>
                <a:ea typeface="Noto Sans JP" panose="020B0200000000000000" pitchFamily="50" charset="-128"/>
              </a:rPr>
            </a:br>
            <a:r>
              <a:rPr lang="ja-JP" altLang="en-US" sz="1400" b="1" dirty="0">
                <a:latin typeface="Noto Sans JP" panose="020B0200000000000000" pitchFamily="50" charset="-128"/>
                <a:ea typeface="Noto Sans JP" panose="020B0200000000000000" pitchFamily="50" charset="-128"/>
              </a:rPr>
              <a:t>ユーザーの期待と異なるページ遷移</a:t>
            </a:r>
            <a:r>
              <a:rPr lang="ja-JP" altLang="en-US" sz="1400" dirty="0">
                <a:latin typeface="Noto Sans JP" panose="020B0200000000000000" pitchFamily="50" charset="-128"/>
                <a:ea typeface="Noto Sans JP" panose="020B0200000000000000" pitchFamily="50" charset="-128"/>
              </a:rPr>
              <a:t>などが挙げられた。これらの問題により、購入途中でのページ離脱や、意図しない操作によるストレスが発生する可能性が高くなる。</a:t>
            </a:r>
            <a:br>
              <a:rPr lang="en-US" altLang="ja-JP" sz="1400" dirty="0">
                <a:latin typeface="Noto Sans JP" panose="020B0200000000000000" pitchFamily="50" charset="-128"/>
                <a:ea typeface="Noto Sans JP" panose="020B0200000000000000" pitchFamily="50" charset="-128"/>
              </a:rPr>
            </a:br>
            <a:br>
              <a:rPr lang="en-US" altLang="ja-JP" sz="1400" dirty="0">
                <a:latin typeface="Noto Sans JP" panose="020B0200000000000000" pitchFamily="50" charset="-128"/>
                <a:ea typeface="Noto Sans JP" panose="020B0200000000000000" pitchFamily="50" charset="-128"/>
              </a:rPr>
            </a:br>
            <a:r>
              <a:rPr lang="ja-JP" altLang="en-US" sz="1400" dirty="0">
                <a:latin typeface="Noto Sans JP" panose="020B0200000000000000" pitchFamily="50" charset="-128"/>
                <a:ea typeface="Noto Sans JP" panose="020B0200000000000000" pitchFamily="50" charset="-128"/>
              </a:rPr>
              <a:t>改善案として、</a:t>
            </a:r>
            <a:r>
              <a:rPr lang="ja-JP" altLang="en-US" sz="1400" b="1" dirty="0">
                <a:latin typeface="Noto Sans JP" panose="020B0200000000000000" pitchFamily="50" charset="-128"/>
                <a:ea typeface="Noto Sans JP" panose="020B0200000000000000" pitchFamily="50" charset="-128"/>
              </a:rPr>
              <a:t>不要なフローの削減</a:t>
            </a:r>
            <a:r>
              <a:rPr lang="ja-JP" altLang="en-US" sz="1400" dirty="0">
                <a:latin typeface="Noto Sans JP" panose="020B0200000000000000" pitchFamily="50" charset="-128"/>
                <a:ea typeface="Noto Sans JP" panose="020B0200000000000000" pitchFamily="50" charset="-128"/>
              </a:rPr>
              <a:t>や、</a:t>
            </a:r>
            <a:r>
              <a:rPr lang="ja-JP" altLang="en-US" sz="1400" b="1" dirty="0">
                <a:latin typeface="Noto Sans JP" panose="020B0200000000000000" pitchFamily="50" charset="-128"/>
                <a:ea typeface="Noto Sans JP" panose="020B0200000000000000" pitchFamily="50" charset="-128"/>
              </a:rPr>
              <a:t>視覚的に直感的なレイアウトの導入</a:t>
            </a:r>
            <a:r>
              <a:rPr lang="ja-JP" altLang="en-US" sz="1400" dirty="0">
                <a:latin typeface="Noto Sans JP" panose="020B0200000000000000" pitchFamily="50" charset="-128"/>
                <a:ea typeface="Noto Sans JP" panose="020B0200000000000000" pitchFamily="50" charset="-128"/>
              </a:rPr>
              <a:t>、</a:t>
            </a:r>
            <a:r>
              <a:rPr lang="ja-JP" altLang="en-US" sz="1400" b="1" dirty="0">
                <a:latin typeface="Noto Sans JP" panose="020B0200000000000000" pitchFamily="50" charset="-128"/>
                <a:ea typeface="Noto Sans JP" panose="020B0200000000000000" pitchFamily="50" charset="-128"/>
              </a:rPr>
              <a:t>任意で行える絞り込み機能の追加</a:t>
            </a:r>
            <a:r>
              <a:rPr lang="ja-JP" altLang="en-US" sz="1400" dirty="0">
                <a:latin typeface="Noto Sans JP" panose="020B0200000000000000" pitchFamily="50" charset="-128"/>
                <a:ea typeface="Noto Sans JP" panose="020B0200000000000000" pitchFamily="50" charset="-128"/>
              </a:rPr>
              <a:t>、</a:t>
            </a:r>
            <a:r>
              <a:rPr lang="ja-JP" altLang="en-US" sz="1400" b="1" dirty="0">
                <a:latin typeface="Noto Sans JP" panose="020B0200000000000000" pitchFamily="50" charset="-128"/>
                <a:ea typeface="Noto Sans JP" panose="020B0200000000000000" pitchFamily="50" charset="-128"/>
              </a:rPr>
              <a:t>ユーザーの意図に沿ったページ遷移</a:t>
            </a:r>
            <a:r>
              <a:rPr lang="ja-JP" altLang="en-US" sz="1400" dirty="0">
                <a:latin typeface="Noto Sans JP" panose="020B0200000000000000" pitchFamily="50" charset="-128"/>
                <a:ea typeface="Noto Sans JP" panose="020B0200000000000000" pitchFamily="50" charset="-128"/>
              </a:rPr>
              <a:t>を実現することで、ユーザーが、よりスムーズな購入体験を実現できると考える。特に、座席選択時の情報量の充実さや、絞り込み機能の追加は、初心者だけでなく、既存ユーザーにとっても利便性を向上させる要素となる。</a:t>
            </a:r>
            <a:endParaRPr lang="en-US" altLang="ja-JP" sz="1400" dirty="0">
              <a:latin typeface="Noto Sans JP" panose="020B0200000000000000" pitchFamily="50" charset="-128"/>
              <a:ea typeface="Noto Sans JP" panose="020B0200000000000000" pitchFamily="50" charset="-128"/>
            </a:endParaRPr>
          </a:p>
        </p:txBody>
      </p:sp>
      <p:sp>
        <p:nvSpPr>
          <p:cNvPr id="11" name="正方形/長方形 10">
            <a:extLst>
              <a:ext uri="{FF2B5EF4-FFF2-40B4-BE49-F238E27FC236}">
                <a16:creationId xmlns:a16="http://schemas.microsoft.com/office/drawing/2014/main" id="{A9C0D627-DC49-2252-FA32-71B109757A66}"/>
              </a:ext>
            </a:extLst>
          </p:cNvPr>
          <p:cNvSpPr/>
          <p:nvPr/>
        </p:nvSpPr>
        <p:spPr bwMode="auto">
          <a:xfrm>
            <a:off x="1048850" y="3672040"/>
            <a:ext cx="2894018" cy="36000"/>
          </a:xfrm>
          <a:prstGeom prst="rect">
            <a:avLst/>
          </a:prstGeom>
          <a:solidFill>
            <a:srgbClr val="FF0000">
              <a:alpha val="3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 name="正方形/長方形 2">
            <a:extLst>
              <a:ext uri="{FF2B5EF4-FFF2-40B4-BE49-F238E27FC236}">
                <a16:creationId xmlns:a16="http://schemas.microsoft.com/office/drawing/2014/main" id="{FCC8CA82-E5BE-A6B5-FB4A-A39C9C31F578}"/>
              </a:ext>
            </a:extLst>
          </p:cNvPr>
          <p:cNvSpPr/>
          <p:nvPr/>
        </p:nvSpPr>
        <p:spPr bwMode="auto">
          <a:xfrm>
            <a:off x="2481072" y="3467252"/>
            <a:ext cx="1461796" cy="36000"/>
          </a:xfrm>
          <a:prstGeom prst="rect">
            <a:avLst/>
          </a:prstGeom>
          <a:solidFill>
            <a:srgbClr val="FF0000">
              <a:alpha val="3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10" name="正方形/長方形 9">
            <a:extLst>
              <a:ext uri="{FF2B5EF4-FFF2-40B4-BE49-F238E27FC236}">
                <a16:creationId xmlns:a16="http://schemas.microsoft.com/office/drawing/2014/main" id="{A05700DD-D44F-181C-D197-30EBAF221CB5}"/>
              </a:ext>
            </a:extLst>
          </p:cNvPr>
          <p:cNvSpPr/>
          <p:nvPr/>
        </p:nvSpPr>
        <p:spPr bwMode="auto">
          <a:xfrm>
            <a:off x="4211219" y="3451235"/>
            <a:ext cx="3802226" cy="36000"/>
          </a:xfrm>
          <a:prstGeom prst="rect">
            <a:avLst/>
          </a:prstGeom>
          <a:solidFill>
            <a:srgbClr val="FF0000">
              <a:alpha val="3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13" name="テキスト プレースホルダー 12">
            <a:extLst>
              <a:ext uri="{FF2B5EF4-FFF2-40B4-BE49-F238E27FC236}">
                <a16:creationId xmlns:a16="http://schemas.microsoft.com/office/drawing/2014/main" id="{FEC2B287-6F57-829A-60BC-1E129AA84501}"/>
              </a:ext>
            </a:extLst>
          </p:cNvPr>
          <p:cNvSpPr>
            <a:spLocks noGrp="1"/>
          </p:cNvSpPr>
          <p:nvPr>
            <p:ph type="body" sz="quarter" idx="14"/>
          </p:nvPr>
        </p:nvSpPr>
        <p:spPr>
          <a:xfrm>
            <a:off x="0" y="466725"/>
            <a:ext cx="9905999" cy="453183"/>
          </a:xfrm>
        </p:spPr>
        <p:txBody>
          <a:bodyPr/>
          <a:lstStyle/>
          <a:p>
            <a:r>
              <a:rPr kumimoji="1" lang="ja-JP" altLang="en-US" b="1" dirty="0">
                <a:latin typeface="Noto Sans JP" panose="020B0200000000000000" pitchFamily="50" charset="-128"/>
              </a:rPr>
              <a:t>総評</a:t>
            </a:r>
          </a:p>
        </p:txBody>
      </p:sp>
      <p:cxnSp>
        <p:nvCxnSpPr>
          <p:cNvPr id="88" name="直線矢印コネクタ 87">
            <a:extLst>
              <a:ext uri="{FF2B5EF4-FFF2-40B4-BE49-F238E27FC236}">
                <a16:creationId xmlns:a16="http://schemas.microsoft.com/office/drawing/2014/main" id="{34FC9DD3-0E64-0452-2ACB-CC2FD2B4A510}"/>
              </a:ext>
            </a:extLst>
          </p:cNvPr>
          <p:cNvCxnSpPr>
            <a:cxnSpLocks/>
          </p:cNvCxnSpPr>
          <p:nvPr/>
        </p:nvCxnSpPr>
        <p:spPr bwMode="auto">
          <a:xfrm>
            <a:off x="7298408" y="5985531"/>
            <a:ext cx="271293" cy="0"/>
          </a:xfrm>
          <a:prstGeom prst="straightConnector1">
            <a:avLst/>
          </a:prstGeom>
          <a:solidFill>
            <a:srgbClr val="66CCFF"/>
          </a:solidFill>
          <a:ln w="57150" cap="flat" cmpd="sng" algn="ctr">
            <a:solidFill>
              <a:schemeClr val="bg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0B236C5C-4155-FA41-6ADA-56B8150D3D84}"/>
              </a:ext>
            </a:extLst>
          </p:cNvPr>
          <p:cNvSpPr/>
          <p:nvPr/>
        </p:nvSpPr>
        <p:spPr bwMode="auto">
          <a:xfrm>
            <a:off x="724513" y="1982949"/>
            <a:ext cx="8305283" cy="3496809"/>
          </a:xfrm>
          <a:prstGeom prst="rect">
            <a:avLst/>
          </a:prstGeom>
          <a:noFill/>
          <a:ln w="1905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4" name="正方形/長方形 13">
            <a:extLst>
              <a:ext uri="{FF2B5EF4-FFF2-40B4-BE49-F238E27FC236}">
                <a16:creationId xmlns:a16="http://schemas.microsoft.com/office/drawing/2014/main" id="{8E15C6C8-2B05-BD57-AC23-9CF65E8A5D51}"/>
              </a:ext>
            </a:extLst>
          </p:cNvPr>
          <p:cNvSpPr/>
          <p:nvPr/>
        </p:nvSpPr>
        <p:spPr bwMode="auto">
          <a:xfrm>
            <a:off x="2302262" y="4330920"/>
            <a:ext cx="1640606" cy="36000"/>
          </a:xfrm>
          <a:prstGeom prst="rect">
            <a:avLst/>
          </a:prstGeom>
          <a:solidFill>
            <a:srgbClr val="0AD000">
              <a:alpha val="3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15" name="正方形/長方形 14">
            <a:extLst>
              <a:ext uri="{FF2B5EF4-FFF2-40B4-BE49-F238E27FC236}">
                <a16:creationId xmlns:a16="http://schemas.microsoft.com/office/drawing/2014/main" id="{11FD27F6-2ED6-91FF-D8C6-1E39AAE6449C}"/>
              </a:ext>
            </a:extLst>
          </p:cNvPr>
          <p:cNvSpPr/>
          <p:nvPr/>
        </p:nvSpPr>
        <p:spPr bwMode="auto">
          <a:xfrm>
            <a:off x="4264799" y="4330920"/>
            <a:ext cx="2854458" cy="36000"/>
          </a:xfrm>
          <a:prstGeom prst="rect">
            <a:avLst/>
          </a:prstGeom>
          <a:solidFill>
            <a:srgbClr val="0AD000">
              <a:alpha val="3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16" name="正方形/長方形 15">
            <a:extLst>
              <a:ext uri="{FF2B5EF4-FFF2-40B4-BE49-F238E27FC236}">
                <a16:creationId xmlns:a16="http://schemas.microsoft.com/office/drawing/2014/main" id="{AC81450C-07FE-BD7A-7BCC-EF56A98B508C}"/>
              </a:ext>
            </a:extLst>
          </p:cNvPr>
          <p:cNvSpPr/>
          <p:nvPr/>
        </p:nvSpPr>
        <p:spPr bwMode="auto">
          <a:xfrm>
            <a:off x="7309976" y="4329192"/>
            <a:ext cx="1255526" cy="36000"/>
          </a:xfrm>
          <a:prstGeom prst="rect">
            <a:avLst/>
          </a:prstGeom>
          <a:solidFill>
            <a:srgbClr val="0AD000">
              <a:alpha val="3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17" name="正方形/長方形 16">
            <a:extLst>
              <a:ext uri="{FF2B5EF4-FFF2-40B4-BE49-F238E27FC236}">
                <a16:creationId xmlns:a16="http://schemas.microsoft.com/office/drawing/2014/main" id="{E8B9C441-2F82-C391-DDC7-5ABE7A1D6F4C}"/>
              </a:ext>
            </a:extLst>
          </p:cNvPr>
          <p:cNvSpPr/>
          <p:nvPr/>
        </p:nvSpPr>
        <p:spPr bwMode="auto">
          <a:xfrm>
            <a:off x="1048850" y="4528080"/>
            <a:ext cx="1547175" cy="36000"/>
          </a:xfrm>
          <a:prstGeom prst="rect">
            <a:avLst/>
          </a:prstGeom>
          <a:solidFill>
            <a:srgbClr val="0AD000">
              <a:alpha val="3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18" name="正方形/長方形 17">
            <a:extLst>
              <a:ext uri="{FF2B5EF4-FFF2-40B4-BE49-F238E27FC236}">
                <a16:creationId xmlns:a16="http://schemas.microsoft.com/office/drawing/2014/main" id="{F8557BD8-230D-523B-E1DC-65A41863DF15}"/>
              </a:ext>
            </a:extLst>
          </p:cNvPr>
          <p:cNvSpPr/>
          <p:nvPr/>
        </p:nvSpPr>
        <p:spPr bwMode="auto">
          <a:xfrm>
            <a:off x="2688279" y="4532417"/>
            <a:ext cx="2894018" cy="36000"/>
          </a:xfrm>
          <a:prstGeom prst="rect">
            <a:avLst/>
          </a:prstGeom>
          <a:solidFill>
            <a:srgbClr val="0AD000">
              <a:alpha val="3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5423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2"/>
          </p:nvPr>
        </p:nvSpPr>
        <p:spPr>
          <a:xfrm>
            <a:off x="1070118" y="3077496"/>
            <a:ext cx="8482956" cy="523220"/>
          </a:xfrm>
        </p:spPr>
        <p:txBody>
          <a:bodyPr/>
          <a:lstStyle/>
          <a:p>
            <a:r>
              <a:rPr lang="ja-JP" altLang="en-US" dirty="0"/>
              <a:t>調査概要</a:t>
            </a:r>
          </a:p>
        </p:txBody>
      </p:sp>
      <p:sp>
        <p:nvSpPr>
          <p:cNvPr id="5" name="テキスト プレースホルダー 4"/>
          <p:cNvSpPr>
            <a:spLocks noGrp="1"/>
          </p:cNvSpPr>
          <p:nvPr>
            <p:ph type="body" sz="quarter" idx="13"/>
          </p:nvPr>
        </p:nvSpPr>
        <p:spPr/>
        <p:txBody>
          <a:bodyPr/>
          <a:lstStyle/>
          <a:p>
            <a:endParaRPr kumimoji="1" lang="ja-JP" altLang="en-US" dirty="0"/>
          </a:p>
        </p:txBody>
      </p:sp>
    </p:spTree>
    <p:extLst>
      <p:ext uri="{BB962C8B-B14F-4D97-AF65-F5344CB8AC3E}">
        <p14:creationId xmlns:p14="http://schemas.microsoft.com/office/powerpoint/2010/main" val="4275033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lstStyle/>
          <a:p>
            <a:r>
              <a:rPr lang="ja-JP" altLang="en-US" dirty="0"/>
              <a:t>株式会社ミツエーリンクス</a:t>
            </a:r>
          </a:p>
          <a:p>
            <a:r>
              <a:rPr lang="ja-JP" altLang="en-US" dirty="0"/>
              <a:t>第八事業部　第一部　デジタルコンテンツグループ</a:t>
            </a:r>
          </a:p>
          <a:p>
            <a:r>
              <a:rPr lang="ja-JP" altLang="en-US" dirty="0"/>
              <a:t>崎野雄大</a:t>
            </a:r>
            <a:endParaRPr lang="en-US" altLang="ja-JP" dirty="0"/>
          </a:p>
        </p:txBody>
      </p:sp>
    </p:spTree>
    <p:extLst>
      <p:ext uri="{BB962C8B-B14F-4D97-AF65-F5344CB8AC3E}">
        <p14:creationId xmlns:p14="http://schemas.microsoft.com/office/powerpoint/2010/main" val="2749020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4AB58A46-301D-9078-3DD8-92450C8C8992}"/>
              </a:ext>
            </a:extLst>
          </p:cNvPr>
          <p:cNvSpPr/>
          <p:nvPr/>
        </p:nvSpPr>
        <p:spPr bwMode="auto">
          <a:xfrm>
            <a:off x="339725" y="3749669"/>
            <a:ext cx="9069388"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4" name="正方形/長方形 3">
            <a:extLst>
              <a:ext uri="{FF2B5EF4-FFF2-40B4-BE49-F238E27FC236}">
                <a16:creationId xmlns:a16="http://schemas.microsoft.com/office/drawing/2014/main" id="{CB70AEDF-1B23-49E2-9F9C-4BDCC1150A3A}"/>
              </a:ext>
            </a:extLst>
          </p:cNvPr>
          <p:cNvSpPr/>
          <p:nvPr/>
        </p:nvSpPr>
        <p:spPr bwMode="auto">
          <a:xfrm>
            <a:off x="342106" y="1354463"/>
            <a:ext cx="9069387"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9" name="正方形/長方形 8">
            <a:extLst>
              <a:ext uri="{FF2B5EF4-FFF2-40B4-BE49-F238E27FC236}">
                <a16:creationId xmlns:a16="http://schemas.microsoft.com/office/drawing/2014/main" id="{6FE1EE26-145F-17F9-C666-2B1AD516E7FA}"/>
              </a:ext>
            </a:extLst>
          </p:cNvPr>
          <p:cNvSpPr/>
          <p:nvPr/>
        </p:nvSpPr>
        <p:spPr bwMode="auto">
          <a:xfrm>
            <a:off x="342107" y="2530226"/>
            <a:ext cx="906938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3" name="テキスト プレースホルダー 12"/>
          <p:cNvSpPr>
            <a:spLocks noGrp="1"/>
          </p:cNvSpPr>
          <p:nvPr>
            <p:ph type="body" sz="quarter" idx="14"/>
          </p:nvPr>
        </p:nvSpPr>
        <p:spPr>
          <a:xfrm>
            <a:off x="0" y="466725"/>
            <a:ext cx="9905999" cy="453183"/>
          </a:xfrm>
        </p:spPr>
        <p:txBody>
          <a:bodyPr/>
          <a:lstStyle/>
          <a:p>
            <a:r>
              <a:rPr lang="ja-JP" altLang="en-US" b="1" dirty="0">
                <a:latin typeface="Noto Sans JP" panose="020B0200000000000000" pitchFamily="50" charset="-128"/>
              </a:rPr>
              <a:t>調査概要</a:t>
            </a:r>
          </a:p>
        </p:txBody>
      </p:sp>
      <p:sp>
        <p:nvSpPr>
          <p:cNvPr id="3" name="テキスト プレースホルダー 2">
            <a:extLst>
              <a:ext uri="{FF2B5EF4-FFF2-40B4-BE49-F238E27FC236}">
                <a16:creationId xmlns:a16="http://schemas.microsoft.com/office/drawing/2014/main" id="{2EA22165-4962-6AAA-A57E-49DEDA5C5A7B}"/>
              </a:ext>
            </a:extLst>
          </p:cNvPr>
          <p:cNvSpPr>
            <a:spLocks noGrp="1"/>
          </p:cNvSpPr>
          <p:nvPr>
            <p:ph type="body" sz="quarter" idx="12"/>
          </p:nvPr>
        </p:nvSpPr>
        <p:spPr>
          <a:xfrm>
            <a:off x="342107" y="2608504"/>
            <a:ext cx="9221788" cy="276999"/>
          </a:xfrm>
        </p:spPr>
        <p:txBody>
          <a:bodyPr/>
          <a:lstStyle/>
          <a:p>
            <a:r>
              <a:rPr lang="ja-JP" altLang="en-US" b="1" dirty="0">
                <a:solidFill>
                  <a:srgbClr val="2669AC"/>
                </a:solidFill>
                <a:latin typeface="Noto Sans JP" panose="020B0200000000000000" pitchFamily="50" charset="-128"/>
              </a:rPr>
              <a:t>手法</a:t>
            </a:r>
          </a:p>
        </p:txBody>
      </p:sp>
      <p:sp>
        <p:nvSpPr>
          <p:cNvPr id="7" name="テキスト プレースホルダー 2">
            <a:extLst>
              <a:ext uri="{FF2B5EF4-FFF2-40B4-BE49-F238E27FC236}">
                <a16:creationId xmlns:a16="http://schemas.microsoft.com/office/drawing/2014/main" id="{8F074A9E-2DC5-4BB9-66F9-617098F54479}"/>
              </a:ext>
            </a:extLst>
          </p:cNvPr>
          <p:cNvSpPr txBox="1">
            <a:spLocks/>
          </p:cNvSpPr>
          <p:nvPr/>
        </p:nvSpPr>
        <p:spPr>
          <a:xfrm>
            <a:off x="342107" y="1432741"/>
            <a:ext cx="9221788" cy="276999"/>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対象サイト</a:t>
            </a:r>
          </a:p>
        </p:txBody>
      </p:sp>
      <p:sp>
        <p:nvSpPr>
          <p:cNvPr id="20" name="テキスト プレースホルダー 2">
            <a:extLst>
              <a:ext uri="{FF2B5EF4-FFF2-40B4-BE49-F238E27FC236}">
                <a16:creationId xmlns:a16="http://schemas.microsoft.com/office/drawing/2014/main" id="{CF466223-9B37-6436-F377-DAED2A23115C}"/>
              </a:ext>
            </a:extLst>
          </p:cNvPr>
          <p:cNvSpPr txBox="1">
            <a:spLocks/>
          </p:cNvSpPr>
          <p:nvPr/>
        </p:nvSpPr>
        <p:spPr>
          <a:xfrm>
            <a:off x="339725" y="3827945"/>
            <a:ext cx="9221788" cy="276999"/>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想定ユーザー・サイトで行うこと</a:t>
            </a:r>
          </a:p>
        </p:txBody>
      </p:sp>
      <p:sp>
        <p:nvSpPr>
          <p:cNvPr id="2" name="テキスト ボックス 1">
            <a:extLst>
              <a:ext uri="{FF2B5EF4-FFF2-40B4-BE49-F238E27FC236}">
                <a16:creationId xmlns:a16="http://schemas.microsoft.com/office/drawing/2014/main" id="{FDE0275B-8D14-E48C-D608-6671B47E0E20}"/>
              </a:ext>
            </a:extLst>
          </p:cNvPr>
          <p:cNvSpPr txBox="1"/>
          <p:nvPr/>
        </p:nvSpPr>
        <p:spPr>
          <a:xfrm>
            <a:off x="339725" y="4370072"/>
            <a:ext cx="9069388" cy="1726215"/>
          </a:xfrm>
          <a:prstGeom prst="rect">
            <a:avLst/>
          </a:prstGeom>
          <a:solidFill>
            <a:schemeClr val="bg1"/>
          </a:solidFill>
          <a:ln w="12700">
            <a:noFill/>
          </a:ln>
        </p:spPr>
        <p:txBody>
          <a:bodyPr wrap="square" tIns="108000" bIns="108000" rtlCol="0" anchor="t" anchorCtr="0">
            <a:spAutoFit/>
          </a:bodyPr>
          <a:lstStyle/>
          <a:p>
            <a:pPr marL="285750" indent="-285750" fontAlgn="auto">
              <a:spcBef>
                <a:spcPts val="0"/>
              </a:spcBef>
              <a:spcAft>
                <a:spcPts val="0"/>
              </a:spcAft>
              <a:buFont typeface="Arial" panose="020B0604020202020204" pitchFamily="34" charset="0"/>
              <a:buChar char="•"/>
            </a:pPr>
            <a:r>
              <a:rPr lang="en-US" altLang="ja-JP" sz="1400" dirty="0">
                <a:latin typeface="Noto Sans JP" panose="020B0200000000000000" pitchFamily="50" charset="-128"/>
                <a:ea typeface="Noto Sans JP" panose="020B0200000000000000" pitchFamily="50" charset="-128"/>
              </a:rPr>
              <a:t>40</a:t>
            </a:r>
            <a:r>
              <a:rPr lang="ja-JP" altLang="en-US" sz="1400" dirty="0">
                <a:latin typeface="Noto Sans JP" panose="020B0200000000000000" pitchFamily="50" charset="-128"/>
                <a:ea typeface="Noto Sans JP" panose="020B0200000000000000" pitchFamily="50" charset="-128"/>
              </a:rPr>
              <a:t>代男性、年収</a:t>
            </a:r>
            <a:r>
              <a:rPr lang="en-US" altLang="ja-JP" sz="1400" dirty="0">
                <a:latin typeface="Noto Sans JP" panose="020B0200000000000000" pitchFamily="50" charset="-128"/>
                <a:ea typeface="Noto Sans JP" panose="020B0200000000000000" pitchFamily="50" charset="-128"/>
              </a:rPr>
              <a:t>2000</a:t>
            </a:r>
            <a:r>
              <a:rPr lang="ja-JP" altLang="en-US" sz="1400" dirty="0">
                <a:latin typeface="Noto Sans JP" panose="020B0200000000000000" pitchFamily="50" charset="-128"/>
                <a:ea typeface="Noto Sans JP" panose="020B0200000000000000" pitchFamily="50" charset="-128"/>
              </a:rPr>
              <a:t>万円程度の会社員、使用しているパソコンは最新の</a:t>
            </a:r>
            <a:r>
              <a:rPr lang="en-US" altLang="ja-JP" sz="1400" dirty="0" err="1">
                <a:latin typeface="Noto Sans JP" panose="020B0200000000000000" pitchFamily="50" charset="-128"/>
                <a:ea typeface="Noto Sans JP" panose="020B0200000000000000" pitchFamily="50" charset="-128"/>
              </a:rPr>
              <a:t>Macbook</a:t>
            </a:r>
            <a:r>
              <a:rPr lang="en-US" altLang="ja-JP" sz="1400" dirty="0">
                <a:latin typeface="Noto Sans JP" panose="020B0200000000000000" pitchFamily="50" charset="-128"/>
                <a:ea typeface="Noto Sans JP" panose="020B0200000000000000" pitchFamily="50" charset="-128"/>
              </a:rPr>
              <a:t> Air</a:t>
            </a:r>
            <a:r>
              <a:rPr lang="ja-JP" altLang="en-US" sz="1400" dirty="0">
                <a:latin typeface="Noto Sans JP" panose="020B0200000000000000" pitchFamily="50" charset="-128"/>
                <a:ea typeface="Noto Sans JP" panose="020B0200000000000000" pitchFamily="50" charset="-128"/>
              </a:rPr>
              <a:t>、スマートフォンは</a:t>
            </a:r>
            <a:r>
              <a:rPr lang="en-US" altLang="ja-JP" sz="1400" dirty="0">
                <a:latin typeface="Noto Sans JP" panose="020B0200000000000000" pitchFamily="50" charset="-128"/>
                <a:ea typeface="Noto Sans JP" panose="020B0200000000000000" pitchFamily="50" charset="-128"/>
              </a:rPr>
              <a:t>iPhone 14 Pro Max</a:t>
            </a:r>
            <a:r>
              <a:rPr lang="ja-JP" altLang="en-US" sz="1400" dirty="0">
                <a:latin typeface="Noto Sans JP" panose="020B0200000000000000" pitchFamily="50" charset="-128"/>
                <a:ea typeface="Noto Sans JP" panose="020B0200000000000000" pitchFamily="50" charset="-128"/>
              </a:rPr>
              <a:t>。</a:t>
            </a:r>
            <a:endParaRPr lang="en-US" altLang="ja-JP" sz="1400" dirty="0">
              <a:latin typeface="Noto Sans JP" panose="020B0200000000000000" pitchFamily="50" charset="-128"/>
              <a:ea typeface="Noto Sans JP" panose="020B0200000000000000" pitchFamily="50" charset="-128"/>
            </a:endParaRPr>
          </a:p>
          <a:p>
            <a:pPr marL="285750" indent="-285750" fontAlgn="auto">
              <a:spcBef>
                <a:spcPts val="0"/>
              </a:spcBef>
              <a:spcAft>
                <a:spcPts val="0"/>
              </a:spcAft>
              <a:buFont typeface="Arial" panose="020B0604020202020204" pitchFamily="34" charset="0"/>
              <a:buChar char="•"/>
            </a:pPr>
            <a:r>
              <a:rPr lang="ja-JP" altLang="en-US" sz="1400" dirty="0">
                <a:latin typeface="Noto Sans JP" panose="020B0200000000000000" pitchFamily="50" charset="-128"/>
                <a:ea typeface="Noto Sans JP" panose="020B0200000000000000" pitchFamily="50" charset="-128"/>
              </a:rPr>
              <a:t>サッカーは、ワールドカップ日本代表の試合はテレビでよく観戦しているが、スタジアムで観戦したことは一度もない。</a:t>
            </a:r>
            <a:endParaRPr lang="en-US" altLang="ja-JP" sz="1400" dirty="0">
              <a:latin typeface="Noto Sans JP" panose="020B0200000000000000" pitchFamily="50" charset="-128"/>
              <a:ea typeface="Noto Sans JP" panose="020B0200000000000000" pitchFamily="50" charset="-128"/>
            </a:endParaRPr>
          </a:p>
          <a:p>
            <a:pPr marL="285750" indent="-285750" fontAlgn="auto">
              <a:spcBef>
                <a:spcPts val="0"/>
              </a:spcBef>
              <a:spcAft>
                <a:spcPts val="0"/>
              </a:spcAft>
              <a:buFont typeface="Arial" panose="020B0604020202020204" pitchFamily="34" charset="0"/>
              <a:buChar char="•"/>
            </a:pPr>
            <a:r>
              <a:rPr lang="ja-JP" altLang="en-US" sz="1400" dirty="0">
                <a:latin typeface="Noto Sans JP" panose="020B0200000000000000" pitchFamily="50" charset="-128"/>
                <a:ea typeface="Noto Sans JP" panose="020B0200000000000000" pitchFamily="50" charset="-128"/>
              </a:rPr>
              <a:t>現在は東京に住んでいるが、出身が仙台なので、ベガルタ仙台の試合を一度スタジアムで観戦してみたいと思っており、東京郊外（関東地方）のスタジアムであれば自動車か電車で行けるので、</a:t>
            </a:r>
            <a:r>
              <a:rPr lang="en-US" altLang="ja-JP" sz="1400" dirty="0">
                <a:latin typeface="Noto Sans JP" panose="020B0200000000000000" pitchFamily="50" charset="-128"/>
                <a:ea typeface="Noto Sans JP" panose="020B0200000000000000" pitchFamily="50" charset="-128"/>
              </a:rPr>
              <a:t>3</a:t>
            </a:r>
            <a:r>
              <a:rPr lang="ja-JP" altLang="en-US" sz="1400" dirty="0">
                <a:latin typeface="Noto Sans JP" panose="020B0200000000000000" pitchFamily="50" charset="-128"/>
                <a:ea typeface="Noto Sans JP" panose="020B0200000000000000" pitchFamily="50" charset="-128"/>
              </a:rPr>
              <a:t>月あたりで行けそうな試合をこのサイトで探してみることにした。</a:t>
            </a:r>
          </a:p>
        </p:txBody>
      </p:sp>
      <p:sp>
        <p:nvSpPr>
          <p:cNvPr id="11" name="テキスト ボックス 10">
            <a:extLst>
              <a:ext uri="{FF2B5EF4-FFF2-40B4-BE49-F238E27FC236}">
                <a16:creationId xmlns:a16="http://schemas.microsoft.com/office/drawing/2014/main" id="{C6ECDC40-BEC2-BF56-3980-21C3AD050241}"/>
              </a:ext>
            </a:extLst>
          </p:cNvPr>
          <p:cNvSpPr txBox="1"/>
          <p:nvPr/>
        </p:nvSpPr>
        <p:spPr>
          <a:xfrm>
            <a:off x="342107" y="3042057"/>
            <a:ext cx="9221788" cy="433553"/>
          </a:xfrm>
          <a:prstGeom prst="rect">
            <a:avLst/>
          </a:prstGeom>
          <a:noFill/>
          <a:ln w="12700">
            <a:noFill/>
          </a:ln>
        </p:spPr>
        <p:txBody>
          <a:bodyPr wrap="square" tIns="108000" bIns="108000" rtlCol="0" anchor="t" anchorCtr="0">
            <a:spAutoFit/>
          </a:bodyPr>
          <a:lstStyle/>
          <a:p>
            <a:pPr marL="285750" indent="-285750" fontAlgn="auto">
              <a:spcBef>
                <a:spcPts val="0"/>
              </a:spcBef>
              <a:spcAft>
                <a:spcPts val="0"/>
              </a:spcAft>
              <a:buFont typeface="Arial" panose="020B0604020202020204" pitchFamily="34" charset="0"/>
              <a:buChar char="•"/>
            </a:pPr>
            <a:r>
              <a:rPr lang="ja-JP" altLang="en-US" sz="1400" dirty="0">
                <a:latin typeface="Noto Sans JP" panose="020B0200000000000000" pitchFamily="50" charset="-128"/>
                <a:ea typeface="Noto Sans JP" panose="020B0200000000000000" pitchFamily="50" charset="-128"/>
              </a:rPr>
              <a:t>インスペクション法</a:t>
            </a:r>
            <a:endParaRPr lang="en-US" altLang="ja-JP" sz="1400" dirty="0">
              <a:latin typeface="Noto Sans JP" panose="020B0200000000000000" pitchFamily="50" charset="-128"/>
              <a:ea typeface="Noto Sans JP" panose="020B0200000000000000" pitchFamily="50" charset="-128"/>
            </a:endParaRPr>
          </a:p>
        </p:txBody>
      </p:sp>
      <p:sp>
        <p:nvSpPr>
          <p:cNvPr id="12" name="テキスト ボックス 11">
            <a:extLst>
              <a:ext uri="{FF2B5EF4-FFF2-40B4-BE49-F238E27FC236}">
                <a16:creationId xmlns:a16="http://schemas.microsoft.com/office/drawing/2014/main" id="{65282773-74C9-FEB3-34C5-F98DC3EDC4D1}"/>
              </a:ext>
            </a:extLst>
          </p:cNvPr>
          <p:cNvSpPr txBox="1"/>
          <p:nvPr/>
        </p:nvSpPr>
        <p:spPr>
          <a:xfrm>
            <a:off x="342107" y="1900214"/>
            <a:ext cx="9221788" cy="433553"/>
          </a:xfrm>
          <a:prstGeom prst="rect">
            <a:avLst/>
          </a:prstGeom>
          <a:noFill/>
          <a:ln w="12700">
            <a:noFill/>
          </a:ln>
        </p:spPr>
        <p:txBody>
          <a:bodyPr wrap="square" tIns="108000" bIns="108000" rtlCol="0" anchor="t" anchorCtr="0">
            <a:spAutoFit/>
          </a:bodyPr>
          <a:lstStyle/>
          <a:p>
            <a:pPr marL="285750" indent="-285750" fontAlgn="auto">
              <a:spcBef>
                <a:spcPts val="0"/>
              </a:spcBef>
              <a:spcAft>
                <a:spcPts val="0"/>
              </a:spcAft>
              <a:buFont typeface="Arial" panose="020B0604020202020204" pitchFamily="34" charset="0"/>
              <a:buChar char="•"/>
            </a:pPr>
            <a:r>
              <a:rPr lang="en-US" altLang="ja-JP" sz="1400" dirty="0">
                <a:latin typeface="Noto Sans JP" panose="020B0200000000000000" pitchFamily="50" charset="-128"/>
                <a:ea typeface="Noto Sans JP" panose="020B0200000000000000" pitchFamily="50" charset="-128"/>
              </a:rPr>
              <a:t>J</a:t>
            </a:r>
            <a:r>
              <a:rPr lang="ja-JP" altLang="en-US" sz="1400" dirty="0">
                <a:latin typeface="Noto Sans JP" panose="020B0200000000000000" pitchFamily="50" charset="-128"/>
                <a:ea typeface="Noto Sans JP" panose="020B0200000000000000" pitchFamily="50" charset="-128"/>
              </a:rPr>
              <a:t>リーグチケット　 https://www.jleague-ticket.jp/</a:t>
            </a:r>
            <a:endParaRPr lang="en-US" altLang="ja-JP" sz="1400" dirty="0">
              <a:latin typeface="Noto Sans JP" panose="020B0200000000000000" pitchFamily="50" charset="-128"/>
              <a:ea typeface="Noto Sans JP" panose="020B0200000000000000" pitchFamily="50" charset="-128"/>
            </a:endParaRPr>
          </a:p>
        </p:txBody>
      </p:sp>
    </p:spTree>
    <p:extLst>
      <p:ext uri="{BB962C8B-B14F-4D97-AF65-F5344CB8AC3E}">
        <p14:creationId xmlns:p14="http://schemas.microsoft.com/office/powerpoint/2010/main" val="247557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B07CE-7361-4F00-F1B5-1B8DEDCD582A}"/>
            </a:ext>
          </a:extLst>
        </p:cNvPr>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4F1496E6-855E-5E2F-A2F2-214846C82030}"/>
              </a:ext>
            </a:extLst>
          </p:cNvPr>
          <p:cNvSpPr>
            <a:spLocks noGrp="1"/>
          </p:cNvSpPr>
          <p:nvPr>
            <p:ph type="body" sz="quarter" idx="12"/>
          </p:nvPr>
        </p:nvSpPr>
        <p:spPr>
          <a:xfrm>
            <a:off x="1070118" y="3077496"/>
            <a:ext cx="8482956" cy="523220"/>
          </a:xfrm>
        </p:spPr>
        <p:txBody>
          <a:bodyPr/>
          <a:lstStyle/>
          <a:p>
            <a:r>
              <a:rPr lang="ja-JP" altLang="en-US" dirty="0"/>
              <a:t>問題点、改善案</a:t>
            </a:r>
          </a:p>
        </p:txBody>
      </p:sp>
      <p:sp>
        <p:nvSpPr>
          <p:cNvPr id="2" name="テキスト プレースホルダー 4">
            <a:extLst>
              <a:ext uri="{FF2B5EF4-FFF2-40B4-BE49-F238E27FC236}">
                <a16:creationId xmlns:a16="http://schemas.microsoft.com/office/drawing/2014/main" id="{A76D5AFE-0A18-0907-7CC9-2AE647136F56}"/>
              </a:ext>
            </a:extLst>
          </p:cNvPr>
          <p:cNvSpPr>
            <a:spLocks noGrp="1"/>
          </p:cNvSpPr>
          <p:nvPr>
            <p:ph type="body" sz="quarter" idx="13"/>
          </p:nvPr>
        </p:nvSpPr>
        <p:spPr>
          <a:xfrm>
            <a:off x="346074" y="3077496"/>
            <a:ext cx="724043" cy="523220"/>
          </a:xfrm>
        </p:spPr>
        <p:txBody>
          <a:bodyPr/>
          <a:lstStyle/>
          <a:p>
            <a:r>
              <a:rPr kumimoji="1" lang="en-US" altLang="ja-JP" dirty="0"/>
              <a:t>2.</a:t>
            </a:r>
            <a:endParaRPr kumimoji="1" lang="ja-JP" altLang="en-US" dirty="0"/>
          </a:p>
        </p:txBody>
      </p:sp>
    </p:spTree>
    <p:extLst>
      <p:ext uri="{BB962C8B-B14F-4D97-AF65-F5344CB8AC3E}">
        <p14:creationId xmlns:p14="http://schemas.microsoft.com/office/powerpoint/2010/main" val="220125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3EA92-DA37-2B8E-AF52-3D36D175CBF6}"/>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693EDDF3-5DF5-3C16-148E-0C8546360BC4}"/>
              </a:ext>
            </a:extLst>
          </p:cNvPr>
          <p:cNvSpPr/>
          <p:nvPr/>
        </p:nvSpPr>
        <p:spPr bwMode="auto">
          <a:xfrm>
            <a:off x="339725" y="1379333"/>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3" name="テキスト プレースホルダー 12">
            <a:extLst>
              <a:ext uri="{FF2B5EF4-FFF2-40B4-BE49-F238E27FC236}">
                <a16:creationId xmlns:a16="http://schemas.microsoft.com/office/drawing/2014/main" id="{4CD19A9E-0C84-9693-2261-A4971BE44B41}"/>
              </a:ext>
            </a:extLst>
          </p:cNvPr>
          <p:cNvSpPr>
            <a:spLocks noGrp="1"/>
          </p:cNvSpPr>
          <p:nvPr>
            <p:ph type="body" sz="quarter" idx="14"/>
          </p:nvPr>
        </p:nvSpPr>
        <p:spPr>
          <a:xfrm>
            <a:off x="0" y="466725"/>
            <a:ext cx="9905999" cy="453183"/>
          </a:xfrm>
        </p:spPr>
        <p:txBody>
          <a:bodyPr/>
          <a:lstStyle/>
          <a:p>
            <a:r>
              <a:rPr lang="ja-JP" altLang="en-US" b="1" dirty="0">
                <a:latin typeface="Noto Sans JP" panose="020B0200000000000000" pitchFamily="50" charset="-128"/>
              </a:rPr>
              <a:t>問題の一覧</a:t>
            </a:r>
          </a:p>
        </p:txBody>
      </p:sp>
      <p:sp>
        <p:nvSpPr>
          <p:cNvPr id="3" name="テキスト プレースホルダー 2">
            <a:extLst>
              <a:ext uri="{FF2B5EF4-FFF2-40B4-BE49-F238E27FC236}">
                <a16:creationId xmlns:a16="http://schemas.microsoft.com/office/drawing/2014/main" id="{C6DBE8F2-114F-1C1D-8E7C-A5F75035DF26}"/>
              </a:ext>
            </a:extLst>
          </p:cNvPr>
          <p:cNvSpPr>
            <a:spLocks noGrp="1"/>
          </p:cNvSpPr>
          <p:nvPr>
            <p:ph type="body" sz="quarter" idx="12"/>
          </p:nvPr>
        </p:nvSpPr>
        <p:spPr>
          <a:xfrm>
            <a:off x="339725" y="1457609"/>
            <a:ext cx="9221788" cy="276999"/>
          </a:xfrm>
        </p:spPr>
        <p:txBody>
          <a:bodyPr/>
          <a:lstStyle/>
          <a:p>
            <a:r>
              <a:rPr lang="ja-JP" altLang="en-US" b="1" dirty="0">
                <a:solidFill>
                  <a:srgbClr val="2669AC"/>
                </a:solidFill>
                <a:latin typeface="Noto Sans JP" panose="020B0200000000000000" pitchFamily="50" charset="-128"/>
              </a:rPr>
              <a:t>一覧</a:t>
            </a:r>
          </a:p>
        </p:txBody>
      </p:sp>
      <p:graphicFrame>
        <p:nvGraphicFramePr>
          <p:cNvPr id="2" name="表 1">
            <a:extLst>
              <a:ext uri="{FF2B5EF4-FFF2-40B4-BE49-F238E27FC236}">
                <a16:creationId xmlns:a16="http://schemas.microsoft.com/office/drawing/2014/main" id="{F7A482D1-15EF-9195-712C-90166E9FE5D6}"/>
              </a:ext>
            </a:extLst>
          </p:cNvPr>
          <p:cNvGraphicFramePr>
            <a:graphicFrameLocks noGrp="1"/>
          </p:cNvGraphicFramePr>
          <p:nvPr>
            <p:extLst>
              <p:ext uri="{D42A27DB-BD31-4B8C-83A1-F6EECF244321}">
                <p14:modId xmlns:p14="http://schemas.microsoft.com/office/powerpoint/2010/main" val="157705647"/>
              </p:ext>
            </p:extLst>
          </p:nvPr>
        </p:nvGraphicFramePr>
        <p:xfrm>
          <a:off x="339725" y="3472875"/>
          <a:ext cx="9221788" cy="2718335"/>
        </p:xfrm>
        <a:graphic>
          <a:graphicData uri="http://schemas.openxmlformats.org/drawingml/2006/table">
            <a:tbl>
              <a:tblPr firstRow="1" bandRow="1">
                <a:tableStyleId>{5C22544A-7EE6-4342-B048-85BDC9FD1C3A}</a:tableStyleId>
              </a:tblPr>
              <a:tblGrid>
                <a:gridCol w="626926">
                  <a:extLst>
                    <a:ext uri="{9D8B030D-6E8A-4147-A177-3AD203B41FA5}">
                      <a16:colId xmlns:a16="http://schemas.microsoft.com/office/drawing/2014/main" val="211544280"/>
                    </a:ext>
                  </a:extLst>
                </a:gridCol>
                <a:gridCol w="3008190">
                  <a:extLst>
                    <a:ext uri="{9D8B030D-6E8A-4147-A177-3AD203B41FA5}">
                      <a16:colId xmlns:a16="http://schemas.microsoft.com/office/drawing/2014/main" val="508776398"/>
                    </a:ext>
                  </a:extLst>
                </a:gridCol>
                <a:gridCol w="4211216">
                  <a:extLst>
                    <a:ext uri="{9D8B030D-6E8A-4147-A177-3AD203B41FA5}">
                      <a16:colId xmlns:a16="http://schemas.microsoft.com/office/drawing/2014/main" val="471575304"/>
                    </a:ext>
                  </a:extLst>
                </a:gridCol>
                <a:gridCol w="1375456">
                  <a:extLst>
                    <a:ext uri="{9D8B030D-6E8A-4147-A177-3AD203B41FA5}">
                      <a16:colId xmlns:a16="http://schemas.microsoft.com/office/drawing/2014/main" val="3985130695"/>
                    </a:ext>
                  </a:extLst>
                </a:gridCol>
              </a:tblGrid>
              <a:tr h="384852">
                <a:tc>
                  <a:txBody>
                    <a:bodyPr/>
                    <a:lstStyle/>
                    <a:p>
                      <a:pPr algn="ctr"/>
                      <a:r>
                        <a:rPr kumimoji="1" lang="en-US" altLang="ja-JP" sz="1600" dirty="0">
                          <a:latin typeface="Noto Sans JP" panose="020B0200000000000000" pitchFamily="50" charset="-128"/>
                          <a:ea typeface="Noto Sans JP" panose="020B0200000000000000" pitchFamily="50" charset="-128"/>
                        </a:rPr>
                        <a:t>ID</a:t>
                      </a:r>
                      <a:endParaRPr kumimoji="1" lang="ja-JP" altLang="en-US" sz="1600" dirty="0">
                        <a:latin typeface="Noto Sans JP" panose="020B0200000000000000" pitchFamily="50" charset="-128"/>
                        <a:ea typeface="Noto Sans JP" panose="020B0200000000000000" pitchFamily="50" charset="-128"/>
                      </a:endParaRPr>
                    </a:p>
                  </a:txBody>
                  <a:tcPr anchor="ctr">
                    <a:solidFill>
                      <a:schemeClr val="tx2"/>
                    </a:solidFill>
                  </a:tcPr>
                </a:tc>
                <a:tc>
                  <a:txBody>
                    <a:bodyPr/>
                    <a:lstStyle/>
                    <a:p>
                      <a:pPr algn="ctr"/>
                      <a:r>
                        <a:rPr kumimoji="1" lang="ja-JP" altLang="en-US" sz="1600" dirty="0">
                          <a:latin typeface="Noto Sans JP" panose="020B0200000000000000" pitchFamily="50" charset="-128"/>
                          <a:ea typeface="Noto Sans JP" panose="020B0200000000000000" pitchFamily="50" charset="-128"/>
                        </a:rPr>
                        <a:t>ページ</a:t>
                      </a:r>
                    </a:p>
                  </a:txBody>
                  <a:tcPr anchor="ctr">
                    <a:solidFill>
                      <a:schemeClr val="tx2"/>
                    </a:solidFill>
                  </a:tcPr>
                </a:tc>
                <a:tc>
                  <a:txBody>
                    <a:bodyPr/>
                    <a:lstStyle/>
                    <a:p>
                      <a:pPr algn="ctr"/>
                      <a:r>
                        <a:rPr kumimoji="1" lang="ja-JP" altLang="en-US" sz="1600" dirty="0">
                          <a:latin typeface="Noto Sans JP" panose="020B0200000000000000" pitchFamily="50" charset="-128"/>
                          <a:ea typeface="Noto Sans JP" panose="020B0200000000000000" pitchFamily="50" charset="-128"/>
                        </a:rPr>
                        <a:t>問題</a:t>
                      </a:r>
                    </a:p>
                  </a:txBody>
                  <a:tcPr anchor="ctr">
                    <a:solidFill>
                      <a:schemeClr val="tx2"/>
                    </a:solidFill>
                  </a:tcPr>
                </a:tc>
                <a:tc>
                  <a:txBody>
                    <a:bodyPr/>
                    <a:lstStyle/>
                    <a:p>
                      <a:pPr algn="ctr"/>
                      <a:r>
                        <a:rPr kumimoji="1" lang="ja-JP" altLang="en-US" sz="1600" dirty="0">
                          <a:latin typeface="Noto Sans JP" panose="020B0200000000000000" pitchFamily="50" charset="-128"/>
                          <a:ea typeface="Noto Sans JP" panose="020B0200000000000000" pitchFamily="50" charset="-128"/>
                        </a:rPr>
                        <a:t>重要度</a:t>
                      </a:r>
                    </a:p>
                  </a:txBody>
                  <a:tcPr anchor="ctr">
                    <a:solidFill>
                      <a:schemeClr val="tx2"/>
                    </a:solidFill>
                  </a:tcPr>
                </a:tc>
                <a:extLst>
                  <a:ext uri="{0D108BD9-81ED-4DB2-BD59-A6C34878D82A}">
                    <a16:rowId xmlns:a16="http://schemas.microsoft.com/office/drawing/2014/main" val="3892563020"/>
                  </a:ext>
                </a:extLst>
              </a:tr>
              <a:tr h="400595">
                <a:tc>
                  <a:txBody>
                    <a:bodyPr/>
                    <a:lstStyle/>
                    <a:p>
                      <a:pPr algn="ctr"/>
                      <a:r>
                        <a:rPr kumimoji="1" lang="en-US" altLang="ja-JP" sz="1600" dirty="0">
                          <a:latin typeface="Noto Sans JP" panose="020B0200000000000000" pitchFamily="50" charset="-128"/>
                          <a:ea typeface="Noto Sans JP" panose="020B0200000000000000" pitchFamily="50" charset="-128"/>
                        </a:rPr>
                        <a:t>01</a:t>
                      </a:r>
                      <a:endParaRPr kumimoji="1" lang="ja-JP" altLang="en-US" sz="1600" dirty="0">
                        <a:latin typeface="Noto Sans JP" panose="020B0200000000000000" pitchFamily="50" charset="-128"/>
                        <a:ea typeface="Noto Sans JP" panose="020B0200000000000000" pitchFamily="50" charset="-128"/>
                      </a:endParaRPr>
                    </a:p>
                  </a:txBody>
                  <a:tcPr anchor="ctr"/>
                </a:tc>
                <a:tc>
                  <a:txBody>
                    <a:bodyPr/>
                    <a:lstStyle/>
                    <a:p>
                      <a:pPr algn="ctr"/>
                      <a:r>
                        <a:rPr kumimoji="1" lang="ja-JP" altLang="en-US" sz="1600" dirty="0">
                          <a:latin typeface="Noto Sans JP" panose="020B0200000000000000" pitchFamily="50" charset="-128"/>
                          <a:ea typeface="Noto Sans JP" panose="020B0200000000000000" pitchFamily="50" charset="-128"/>
                        </a:rPr>
                        <a:t>ページ全体</a:t>
                      </a:r>
                    </a:p>
                  </a:txBody>
                  <a:tcPr anchor="ctr"/>
                </a:tc>
                <a:tc>
                  <a:txBody>
                    <a:bodyPr/>
                    <a:lstStyle/>
                    <a:p>
                      <a:pPr algn="ctr"/>
                      <a:r>
                        <a:rPr lang="ja-JP" altLang="en-US" sz="1600" dirty="0">
                          <a:latin typeface="Noto Sans JP" panose="020B0200000000000000" pitchFamily="50" charset="-128"/>
                          <a:ea typeface="Noto Sans JP" panose="020B0200000000000000" pitchFamily="50" charset="-128"/>
                        </a:rPr>
                        <a:t>ボタンの視認性、インタラクションの誤認識の問題</a:t>
                      </a:r>
                      <a:endParaRPr kumimoji="1" lang="ja-JP" altLang="en-US" sz="1600" dirty="0">
                        <a:latin typeface="Noto Sans JP" panose="020B0200000000000000" pitchFamily="50" charset="-128"/>
                        <a:ea typeface="Noto Sans JP" panose="020B0200000000000000" pitchFamily="50" charset="-128"/>
                      </a:endParaRPr>
                    </a:p>
                  </a:txBody>
                  <a:tcPr anchor="ctr"/>
                </a:tc>
                <a:tc>
                  <a:txBody>
                    <a:bodyPr/>
                    <a:lstStyle/>
                    <a:p>
                      <a:pPr algn="ctr"/>
                      <a:r>
                        <a:rPr kumimoji="1" lang="ja-JP" altLang="en-US" sz="1600" b="1" dirty="0">
                          <a:solidFill>
                            <a:schemeClr val="tx1"/>
                          </a:solidFill>
                          <a:latin typeface="Noto Sans JP" panose="020B0200000000000000" pitchFamily="50" charset="-128"/>
                          <a:ea typeface="Noto Sans JP" panose="020B0200000000000000" pitchFamily="50" charset="-128"/>
                        </a:rPr>
                        <a:t>中</a:t>
                      </a:r>
                    </a:p>
                  </a:txBody>
                  <a:tcPr anchor="ctr">
                    <a:solidFill>
                      <a:srgbClr val="FFFF00"/>
                    </a:solidFill>
                  </a:tcPr>
                </a:tc>
                <a:extLst>
                  <a:ext uri="{0D108BD9-81ED-4DB2-BD59-A6C34878D82A}">
                    <a16:rowId xmlns:a16="http://schemas.microsoft.com/office/drawing/2014/main" val="1426147220"/>
                  </a:ext>
                </a:extLst>
              </a:tr>
              <a:tr h="383944">
                <a:tc>
                  <a:txBody>
                    <a:bodyPr/>
                    <a:lstStyle/>
                    <a:p>
                      <a:pPr algn="ctr"/>
                      <a:r>
                        <a:rPr kumimoji="1" lang="en-US" altLang="ja-JP" sz="1600" dirty="0">
                          <a:latin typeface="Noto Sans JP" panose="020B0200000000000000" pitchFamily="50" charset="-128"/>
                          <a:ea typeface="Noto Sans JP" panose="020B0200000000000000" pitchFamily="50" charset="-128"/>
                        </a:rPr>
                        <a:t>02</a:t>
                      </a:r>
                      <a:endParaRPr kumimoji="1" lang="ja-JP" altLang="en-US" sz="1600" dirty="0">
                        <a:latin typeface="Noto Sans JP" panose="020B0200000000000000" pitchFamily="50" charset="-128"/>
                        <a:ea typeface="Noto Sans JP" panose="020B0200000000000000" pitchFamily="50" charset="-128"/>
                      </a:endParaRPr>
                    </a:p>
                  </a:txBody>
                  <a:tcPr anchor="ctr"/>
                </a:tc>
                <a:tc>
                  <a:txBody>
                    <a:bodyPr/>
                    <a:lstStyle/>
                    <a:p>
                      <a:pPr algn="ctr"/>
                      <a:r>
                        <a:rPr kumimoji="1" lang="ja-JP" altLang="en-US" sz="1600" dirty="0">
                          <a:latin typeface="Noto Sans JP" panose="020B0200000000000000" pitchFamily="50" charset="-128"/>
                          <a:ea typeface="Noto Sans JP" panose="020B0200000000000000" pitchFamily="50" charset="-128"/>
                        </a:rPr>
                        <a:t>チケット選択画面、座席指定画面</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dirty="0">
                          <a:latin typeface="Noto Sans JP" panose="020B0200000000000000" pitchFamily="50" charset="-128"/>
                          <a:ea typeface="Noto Sans JP" panose="020B0200000000000000" pitchFamily="50" charset="-128"/>
                        </a:rPr>
                        <a:t>座席情報を直感的に把握できない</a:t>
                      </a:r>
                      <a:endParaRPr kumimoji="1" lang="ja-JP" altLang="en-US" sz="1600" dirty="0">
                        <a:latin typeface="Noto Sans JP" panose="020B0200000000000000" pitchFamily="50" charset="-128"/>
                        <a:ea typeface="Noto Sans JP" panose="020B0200000000000000" pitchFamily="50" charset="-128"/>
                      </a:endParaRPr>
                    </a:p>
                  </a:txBody>
                  <a:tcPr anchor="ctr"/>
                </a:tc>
                <a:tc>
                  <a:txBody>
                    <a:bodyPr/>
                    <a:lstStyle/>
                    <a:p>
                      <a:pPr algn="ctr"/>
                      <a:r>
                        <a:rPr kumimoji="1" lang="ja-JP" altLang="en-US" sz="1600" b="1" dirty="0">
                          <a:solidFill>
                            <a:schemeClr val="bg1"/>
                          </a:solidFill>
                          <a:latin typeface="Noto Sans JP" panose="020B0200000000000000" pitchFamily="50" charset="-128"/>
                          <a:ea typeface="Noto Sans JP" panose="020B0200000000000000" pitchFamily="50" charset="-128"/>
                        </a:rPr>
                        <a:t>高</a:t>
                      </a:r>
                    </a:p>
                  </a:txBody>
                  <a:tcPr anchor="ctr">
                    <a:solidFill>
                      <a:srgbClr val="FF0000"/>
                    </a:solidFill>
                  </a:tcPr>
                </a:tc>
                <a:extLst>
                  <a:ext uri="{0D108BD9-81ED-4DB2-BD59-A6C34878D82A}">
                    <a16:rowId xmlns:a16="http://schemas.microsoft.com/office/drawing/2014/main" val="645782311"/>
                  </a:ext>
                </a:extLst>
              </a:tr>
              <a:tr h="357403">
                <a:tc>
                  <a:txBody>
                    <a:bodyPr/>
                    <a:lstStyle/>
                    <a:p>
                      <a:pPr algn="ctr"/>
                      <a:r>
                        <a:rPr kumimoji="1" lang="en-US" altLang="ja-JP" sz="1600" dirty="0">
                          <a:latin typeface="Noto Sans JP" panose="020B0200000000000000" pitchFamily="50" charset="-128"/>
                          <a:ea typeface="Noto Sans JP" panose="020B0200000000000000" pitchFamily="50" charset="-128"/>
                        </a:rPr>
                        <a:t>03</a:t>
                      </a:r>
                      <a:endParaRPr kumimoji="1" lang="ja-JP" altLang="en-US" sz="1600" dirty="0">
                        <a:latin typeface="Noto Sans JP" panose="020B0200000000000000" pitchFamily="50" charset="-128"/>
                        <a:ea typeface="Noto Sans JP" panose="020B0200000000000000" pitchFamily="50" charset="-128"/>
                      </a:endParaRPr>
                    </a:p>
                  </a:txBody>
                  <a:tcPr anchor="ctr"/>
                </a:tc>
                <a:tc>
                  <a:txBody>
                    <a:bodyPr/>
                    <a:lstStyle/>
                    <a:p>
                      <a:pPr algn="ctr"/>
                      <a:r>
                        <a:rPr kumimoji="1" lang="ja-JP" altLang="en-US" sz="1600" dirty="0">
                          <a:latin typeface="Noto Sans JP" panose="020B0200000000000000" pitchFamily="50" charset="-128"/>
                          <a:ea typeface="Noto Sans JP" panose="020B0200000000000000" pitchFamily="50" charset="-128"/>
                        </a:rPr>
                        <a:t>チケット選択画面、カート</a:t>
                      </a:r>
                    </a:p>
                  </a:txBody>
                  <a:tcPr anchor="ctr"/>
                </a:tc>
                <a:tc>
                  <a:txBody>
                    <a:bodyPr/>
                    <a:lstStyle/>
                    <a:p>
                      <a:pPr algn="ctr"/>
                      <a:r>
                        <a:rPr lang="ja-JP" altLang="en-US" sz="1600" dirty="0">
                          <a:latin typeface="Noto Sans JP" panose="020B0200000000000000" pitchFamily="50" charset="-128"/>
                          <a:ea typeface="Noto Sans JP" panose="020B0200000000000000" pitchFamily="50" charset="-128"/>
                        </a:rPr>
                        <a:t>ユーザーの期待と異なる遷移</a:t>
                      </a:r>
                      <a:endParaRPr kumimoji="1" lang="ja-JP" altLang="en-US" sz="1600" dirty="0">
                        <a:latin typeface="Noto Sans JP" panose="020B0200000000000000" pitchFamily="50" charset="-128"/>
                        <a:ea typeface="Noto Sans JP" panose="020B0200000000000000" pitchFamily="50" charset="-128"/>
                      </a:endParaRPr>
                    </a:p>
                  </a:txBody>
                  <a:tcPr anchor="ctr"/>
                </a:tc>
                <a:tc>
                  <a:txBody>
                    <a:bodyPr/>
                    <a:lstStyle/>
                    <a:p>
                      <a:pPr algn="ctr"/>
                      <a:r>
                        <a:rPr kumimoji="1" lang="ja-JP" altLang="en-US" sz="1600" b="1" dirty="0">
                          <a:solidFill>
                            <a:schemeClr val="bg1"/>
                          </a:solidFill>
                          <a:latin typeface="Noto Sans JP" panose="020B0200000000000000" pitchFamily="50" charset="-128"/>
                          <a:ea typeface="Noto Sans JP" panose="020B0200000000000000" pitchFamily="50" charset="-128"/>
                        </a:rPr>
                        <a:t>高</a:t>
                      </a:r>
                    </a:p>
                  </a:txBody>
                  <a:tcPr anchor="ctr">
                    <a:solidFill>
                      <a:srgbClr val="FF0000"/>
                    </a:solidFill>
                  </a:tcPr>
                </a:tc>
                <a:extLst>
                  <a:ext uri="{0D108BD9-81ED-4DB2-BD59-A6C34878D82A}">
                    <a16:rowId xmlns:a16="http://schemas.microsoft.com/office/drawing/2014/main" val="720010880"/>
                  </a:ext>
                </a:extLst>
              </a:tr>
              <a:tr h="357052">
                <a:tc>
                  <a:txBody>
                    <a:bodyPr/>
                    <a:lstStyle/>
                    <a:p>
                      <a:pPr algn="ctr"/>
                      <a:r>
                        <a:rPr kumimoji="1" lang="en-US" altLang="ja-JP" sz="1600" dirty="0">
                          <a:latin typeface="Noto Sans JP" panose="020B0200000000000000" pitchFamily="50" charset="-128"/>
                          <a:ea typeface="Noto Sans JP" panose="020B0200000000000000" pitchFamily="50" charset="-128"/>
                        </a:rPr>
                        <a:t>04</a:t>
                      </a:r>
                      <a:endParaRPr kumimoji="1" lang="ja-JP" altLang="en-US" sz="1600" dirty="0">
                        <a:latin typeface="Noto Sans JP" panose="020B0200000000000000" pitchFamily="50" charset="-128"/>
                        <a:ea typeface="Noto Sans JP" panose="020B0200000000000000" pitchFamily="50" charset="-128"/>
                      </a:endParaRPr>
                    </a:p>
                  </a:txBody>
                  <a:tcPr anchor="ctr"/>
                </a:tc>
                <a:tc>
                  <a:txBody>
                    <a:bodyPr/>
                    <a:lstStyle/>
                    <a:p>
                      <a:pPr algn="ctr"/>
                      <a:r>
                        <a:rPr kumimoji="1" lang="en-US" altLang="ja-JP" sz="1600" dirty="0">
                          <a:latin typeface="Noto Sans JP" panose="020B0200000000000000" pitchFamily="50" charset="-128"/>
                          <a:ea typeface="Noto Sans JP" panose="020B0200000000000000" pitchFamily="50" charset="-128"/>
                        </a:rPr>
                        <a:t>TOP</a:t>
                      </a:r>
                      <a:r>
                        <a:rPr kumimoji="1" lang="ja-JP" altLang="en-US" sz="1600" dirty="0">
                          <a:latin typeface="Noto Sans JP" panose="020B0200000000000000" pitchFamily="50" charset="-128"/>
                          <a:ea typeface="Noto Sans JP" panose="020B0200000000000000" pitchFamily="50" charset="-128"/>
                        </a:rPr>
                        <a:t>、試合選択画面</a:t>
                      </a:r>
                    </a:p>
                  </a:txBody>
                  <a:tcPr anchor="ctr"/>
                </a:tc>
                <a:tc>
                  <a:txBody>
                    <a:bodyPr/>
                    <a:lstStyle/>
                    <a:p>
                      <a:pPr algn="ctr"/>
                      <a:r>
                        <a:rPr kumimoji="1" lang="ja-JP" altLang="en-US" sz="1600" dirty="0">
                          <a:latin typeface="Noto Sans JP" panose="020B0200000000000000" pitchFamily="50" charset="-128"/>
                          <a:ea typeface="Noto Sans JP" panose="020B0200000000000000" pitchFamily="50" charset="-128"/>
                        </a:rPr>
                        <a:t>情報の可視性、アクセス性の低さ</a:t>
                      </a:r>
                    </a:p>
                  </a:txBody>
                  <a:tcPr anchor="ctr"/>
                </a:tc>
                <a:tc>
                  <a:txBody>
                    <a:bodyPr/>
                    <a:lstStyle/>
                    <a:p>
                      <a:pPr algn="ctr"/>
                      <a:r>
                        <a:rPr kumimoji="1" lang="ja-JP" altLang="en-US" sz="1600" b="1" dirty="0">
                          <a:solidFill>
                            <a:schemeClr val="bg1"/>
                          </a:solidFill>
                          <a:latin typeface="Noto Sans JP" panose="020B0200000000000000" pitchFamily="50" charset="-128"/>
                          <a:ea typeface="Noto Sans JP" panose="020B0200000000000000" pitchFamily="50" charset="-128"/>
                        </a:rPr>
                        <a:t>高</a:t>
                      </a:r>
                    </a:p>
                  </a:txBody>
                  <a:tcPr anchor="ctr">
                    <a:solidFill>
                      <a:srgbClr val="FF0000"/>
                    </a:solidFill>
                  </a:tcPr>
                </a:tc>
                <a:extLst>
                  <a:ext uri="{0D108BD9-81ED-4DB2-BD59-A6C34878D82A}">
                    <a16:rowId xmlns:a16="http://schemas.microsoft.com/office/drawing/2014/main" val="571486101"/>
                  </a:ext>
                </a:extLst>
              </a:tr>
              <a:tr h="460788">
                <a:tc>
                  <a:txBody>
                    <a:bodyPr/>
                    <a:lstStyle/>
                    <a:p>
                      <a:pPr algn="ctr"/>
                      <a:r>
                        <a:rPr kumimoji="1" lang="en-US" altLang="ja-JP" sz="1600" dirty="0">
                          <a:latin typeface="Noto Sans JP" panose="020B0200000000000000" pitchFamily="50" charset="-128"/>
                          <a:ea typeface="Noto Sans JP" panose="020B0200000000000000" pitchFamily="50" charset="-128"/>
                        </a:rPr>
                        <a:t>05</a:t>
                      </a:r>
                      <a:endParaRPr kumimoji="1" lang="ja-JP" altLang="en-US" sz="1600" dirty="0">
                        <a:latin typeface="Noto Sans JP" panose="020B0200000000000000" pitchFamily="50" charset="-128"/>
                        <a:ea typeface="Noto Sans JP" panose="020B0200000000000000" pitchFamily="50"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Noto Sans JP" panose="020B0200000000000000" pitchFamily="50" charset="-128"/>
                          <a:ea typeface="Noto Sans JP" panose="020B0200000000000000" pitchFamily="50" charset="-128"/>
                        </a:rPr>
                        <a:t>座席指定画面</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Noto Sans JP" panose="020B0200000000000000" pitchFamily="50" charset="-128"/>
                          <a:ea typeface="Noto Sans JP" panose="020B0200000000000000" pitchFamily="50" charset="-128"/>
                        </a:rPr>
                        <a:t>座席選択のフローが分かりづらい</a:t>
                      </a:r>
                    </a:p>
                  </a:txBody>
                  <a:tcPr anchor="ctr"/>
                </a:tc>
                <a:tc>
                  <a:txBody>
                    <a:bodyPr/>
                    <a:lstStyle/>
                    <a:p>
                      <a:pPr algn="ctr"/>
                      <a:r>
                        <a:rPr kumimoji="1" lang="ja-JP" altLang="en-US" sz="1600" b="1" dirty="0">
                          <a:solidFill>
                            <a:schemeClr val="bg1"/>
                          </a:solidFill>
                          <a:latin typeface="Noto Sans JP" panose="020B0200000000000000" pitchFamily="50" charset="-128"/>
                          <a:ea typeface="Noto Sans JP" panose="020B0200000000000000" pitchFamily="50" charset="-128"/>
                        </a:rPr>
                        <a:t>高</a:t>
                      </a:r>
                    </a:p>
                  </a:txBody>
                  <a:tcPr anchor="ctr">
                    <a:solidFill>
                      <a:srgbClr val="FF0000"/>
                    </a:solidFill>
                  </a:tcPr>
                </a:tc>
                <a:extLst>
                  <a:ext uri="{0D108BD9-81ED-4DB2-BD59-A6C34878D82A}">
                    <a16:rowId xmlns:a16="http://schemas.microsoft.com/office/drawing/2014/main" val="3223162775"/>
                  </a:ext>
                </a:extLst>
              </a:tr>
            </a:tbl>
          </a:graphicData>
        </a:graphic>
      </p:graphicFrame>
      <p:sp>
        <p:nvSpPr>
          <p:cNvPr id="6" name="テキスト ボックス 5">
            <a:extLst>
              <a:ext uri="{FF2B5EF4-FFF2-40B4-BE49-F238E27FC236}">
                <a16:creationId xmlns:a16="http://schemas.microsoft.com/office/drawing/2014/main" id="{9ED63C0D-5486-292D-4FEE-AB7EC0470F91}"/>
              </a:ext>
            </a:extLst>
          </p:cNvPr>
          <p:cNvSpPr txBox="1"/>
          <p:nvPr/>
        </p:nvSpPr>
        <p:spPr>
          <a:xfrm>
            <a:off x="339725" y="1970038"/>
            <a:ext cx="9221788" cy="1261884"/>
          </a:xfrm>
          <a:prstGeom prst="rect">
            <a:avLst/>
          </a:prstGeom>
          <a:noFill/>
        </p:spPr>
        <p:txBody>
          <a:bodyPr wrap="square">
            <a:spAutoFit/>
          </a:bodyPr>
          <a:lstStyle/>
          <a:p>
            <a:r>
              <a:rPr kumimoji="1" lang="ja-JP" altLang="en-US" sz="1400" dirty="0">
                <a:latin typeface="Noto Sans JP" panose="020B0200000000000000" pitchFamily="50" charset="-128"/>
                <a:ea typeface="Noto Sans JP" panose="020B0200000000000000" pitchFamily="50" charset="-128"/>
              </a:rPr>
              <a:t>各問題を一覧化しました。</a:t>
            </a:r>
            <a:endParaRPr kumimoji="1" lang="en-US" altLang="ja-JP" sz="1400" dirty="0">
              <a:latin typeface="Noto Sans JP" panose="020B0200000000000000" pitchFamily="50" charset="-128"/>
              <a:ea typeface="Noto Sans JP" panose="020B0200000000000000" pitchFamily="50" charset="-128"/>
            </a:endParaRPr>
          </a:p>
          <a:p>
            <a:r>
              <a:rPr kumimoji="1" lang="ja-JP" altLang="en-US" sz="1400" dirty="0">
                <a:latin typeface="Noto Sans JP" panose="020B0200000000000000" pitchFamily="50" charset="-128"/>
                <a:ea typeface="Noto Sans JP" panose="020B0200000000000000" pitchFamily="50" charset="-128"/>
              </a:rPr>
              <a:t>重要度については</a:t>
            </a:r>
            <a:r>
              <a:rPr lang="ja-JP" altLang="en-US" sz="1400" dirty="0">
                <a:latin typeface="Noto Sans JP" panose="020B0200000000000000" pitchFamily="50" charset="-128"/>
                <a:ea typeface="Noto Sans JP" panose="020B0200000000000000" pitchFamily="50" charset="-128"/>
              </a:rPr>
              <a:t>以下とします</a:t>
            </a:r>
            <a:r>
              <a:rPr kumimoji="1" lang="ja-JP" altLang="en-US" sz="1400" dirty="0">
                <a:latin typeface="Noto Sans JP" panose="020B0200000000000000" pitchFamily="50" charset="-128"/>
                <a:ea typeface="Noto Sans JP" panose="020B0200000000000000" pitchFamily="50" charset="-128"/>
              </a:rPr>
              <a:t>。</a:t>
            </a:r>
            <a:br>
              <a:rPr kumimoji="1" lang="en-US" altLang="ja-JP" sz="1400" dirty="0">
                <a:latin typeface="Noto Sans JP" panose="020B0200000000000000" pitchFamily="50" charset="-128"/>
                <a:ea typeface="Noto Sans JP" panose="020B0200000000000000" pitchFamily="50" charset="-128"/>
              </a:rPr>
            </a:br>
            <a:br>
              <a:rPr kumimoji="1" lang="en-US" altLang="ja-JP" sz="1400" dirty="0">
                <a:latin typeface="Noto Sans JP" panose="020B0200000000000000" pitchFamily="50" charset="-128"/>
                <a:ea typeface="Noto Sans JP" panose="020B0200000000000000" pitchFamily="50" charset="-128"/>
              </a:rPr>
            </a:br>
            <a:r>
              <a:rPr kumimoji="1" lang="en-US" altLang="ja-JP" sz="1400" dirty="0">
                <a:highlight>
                  <a:srgbClr val="FF0000"/>
                </a:highlight>
                <a:latin typeface="Noto Sans JP" panose="020B0200000000000000" pitchFamily="50" charset="-128"/>
                <a:ea typeface="Noto Sans JP" panose="020B0200000000000000" pitchFamily="50" charset="-128"/>
              </a:rPr>
              <a:t> </a:t>
            </a:r>
            <a:r>
              <a:rPr kumimoji="1" lang="ja-JP" altLang="en-US" sz="1400" dirty="0">
                <a:solidFill>
                  <a:schemeClr val="bg1"/>
                </a:solidFill>
                <a:highlight>
                  <a:srgbClr val="FF0000"/>
                </a:highlight>
                <a:latin typeface="Noto Sans JP" panose="020B0200000000000000" pitchFamily="50" charset="-128"/>
                <a:ea typeface="Noto Sans JP" panose="020B0200000000000000" pitchFamily="50" charset="-128"/>
              </a:rPr>
              <a:t>高 </a:t>
            </a:r>
            <a:r>
              <a:rPr kumimoji="1" lang="en-US" altLang="ja-JP" sz="1400" dirty="0">
                <a:solidFill>
                  <a:srgbClr val="FF0000"/>
                </a:solidFill>
                <a:latin typeface="Noto Sans JP" panose="020B0200000000000000" pitchFamily="50" charset="-128"/>
                <a:ea typeface="Noto Sans JP" panose="020B0200000000000000" pitchFamily="50" charset="-128"/>
              </a:rPr>
              <a:t> </a:t>
            </a:r>
            <a:r>
              <a:rPr lang="ja-JP" altLang="en-US" sz="1400" dirty="0">
                <a:latin typeface="Noto Sans JP" panose="020B0200000000000000" pitchFamily="50" charset="-128"/>
                <a:ea typeface="Noto Sans JP" panose="020B0200000000000000" pitchFamily="50" charset="-128"/>
              </a:rPr>
              <a:t>→ </a:t>
            </a:r>
            <a:r>
              <a:rPr kumimoji="1" lang="ja-JP" altLang="en-US" sz="1400" dirty="0">
                <a:highlight>
                  <a:srgbClr val="FFFF00"/>
                </a:highlight>
                <a:latin typeface="Noto Sans JP" panose="020B0200000000000000" pitchFamily="50" charset="-128"/>
                <a:ea typeface="Noto Sans JP" panose="020B0200000000000000" pitchFamily="50" charset="-128"/>
              </a:rPr>
              <a:t> </a:t>
            </a:r>
            <a:r>
              <a:rPr lang="ja-JP" altLang="en-US" sz="1400" dirty="0">
                <a:highlight>
                  <a:srgbClr val="FFFF00"/>
                </a:highlight>
                <a:latin typeface="Noto Sans JP" panose="020B0200000000000000" pitchFamily="50" charset="-128"/>
                <a:ea typeface="Noto Sans JP" panose="020B0200000000000000" pitchFamily="50" charset="-128"/>
              </a:rPr>
              <a:t>中 </a:t>
            </a:r>
            <a:r>
              <a:rPr kumimoji="1" lang="en-US" altLang="ja-JP" sz="1400" dirty="0">
                <a:latin typeface="Noto Sans JP" panose="020B0200000000000000" pitchFamily="50" charset="-128"/>
                <a:ea typeface="Noto Sans JP" panose="020B0200000000000000" pitchFamily="50" charset="-128"/>
              </a:rPr>
              <a:t> </a:t>
            </a:r>
            <a:r>
              <a:rPr lang="ja-JP" altLang="en-US" sz="1400" dirty="0">
                <a:latin typeface="Noto Sans JP" panose="020B0200000000000000" pitchFamily="50" charset="-128"/>
                <a:ea typeface="Noto Sans JP" panose="020B0200000000000000" pitchFamily="50" charset="-128"/>
              </a:rPr>
              <a:t>→ </a:t>
            </a:r>
            <a:r>
              <a:rPr lang="ja-JP" altLang="en-US" sz="1400" dirty="0">
                <a:highlight>
                  <a:srgbClr val="0000FF"/>
                </a:highlight>
                <a:latin typeface="Noto Sans JP" panose="020B0200000000000000" pitchFamily="50" charset="-128"/>
                <a:ea typeface="Noto Sans JP" panose="020B0200000000000000" pitchFamily="50" charset="-128"/>
              </a:rPr>
              <a:t> </a:t>
            </a:r>
            <a:r>
              <a:rPr lang="ja-JP" altLang="en-US" sz="1400" dirty="0">
                <a:solidFill>
                  <a:schemeClr val="bg1"/>
                </a:solidFill>
                <a:highlight>
                  <a:srgbClr val="0000FF"/>
                </a:highlight>
                <a:latin typeface="Noto Sans JP" panose="020B0200000000000000" pitchFamily="50" charset="-128"/>
                <a:ea typeface="Noto Sans JP" panose="020B0200000000000000" pitchFamily="50" charset="-128"/>
              </a:rPr>
              <a:t>低 </a:t>
            </a:r>
            <a:r>
              <a:rPr lang="ja-JP" altLang="en-US" sz="1400" dirty="0">
                <a:solidFill>
                  <a:schemeClr val="bg1"/>
                </a:solidFill>
                <a:latin typeface="Noto Sans JP" panose="020B0200000000000000" pitchFamily="50" charset="-128"/>
                <a:ea typeface="Noto Sans JP" panose="020B0200000000000000" pitchFamily="50" charset="-128"/>
              </a:rPr>
              <a:t> 　あ</a:t>
            </a:r>
            <a:endParaRPr lang="en-US" altLang="ja-JP" sz="1400" dirty="0">
              <a:solidFill>
                <a:schemeClr val="bg1"/>
              </a:solidFill>
              <a:latin typeface="Noto Sans JP" panose="020B0200000000000000" pitchFamily="50" charset="-128"/>
              <a:ea typeface="Noto Sans JP" panose="020B0200000000000000" pitchFamily="50" charset="-128"/>
            </a:endParaRPr>
          </a:p>
          <a:p>
            <a:endParaRPr lang="en-US" altLang="ja-JP" dirty="0">
              <a:latin typeface="Noto Sans JP" panose="020B0200000000000000" pitchFamily="50" charset="-128"/>
              <a:ea typeface="Noto Sans JP" panose="020B0200000000000000" pitchFamily="50" charset="-128"/>
            </a:endParaRPr>
          </a:p>
          <a:p>
            <a:r>
              <a:rPr lang="en-US" altLang="ja-JP" dirty="0">
                <a:latin typeface="Noto Sans JP" panose="020B0200000000000000" pitchFamily="50" charset="-128"/>
                <a:ea typeface="Noto Sans JP" panose="020B0200000000000000" pitchFamily="50" charset="-128"/>
              </a:rPr>
              <a:t>※</a:t>
            </a:r>
            <a:r>
              <a:rPr lang="ja-JP" altLang="en-US" dirty="0">
                <a:latin typeface="Noto Sans JP" panose="020B0200000000000000" pitchFamily="50" charset="-128"/>
                <a:ea typeface="Noto Sans JP" panose="020B0200000000000000" pitchFamily="50" charset="-128"/>
              </a:rPr>
              <a:t>今回は高、中に問題を</a:t>
            </a:r>
            <a:r>
              <a:rPr lang="ja-JP" altLang="en-US">
                <a:latin typeface="Noto Sans JP" panose="020B0200000000000000" pitchFamily="50" charset="-128"/>
                <a:ea typeface="Noto Sans JP" panose="020B0200000000000000" pitchFamily="50" charset="-128"/>
              </a:rPr>
              <a:t>絞って記載</a:t>
            </a:r>
            <a:endParaRPr kumimoji="1" lang="ja-JP" altLang="en-US" dirty="0">
              <a:latin typeface="Noto Sans JP" panose="020B0200000000000000" pitchFamily="50" charset="-128"/>
              <a:ea typeface="Noto Sans JP" panose="020B0200000000000000" pitchFamily="50" charset="-128"/>
            </a:endParaRPr>
          </a:p>
        </p:txBody>
      </p:sp>
    </p:spTree>
    <p:extLst>
      <p:ext uri="{BB962C8B-B14F-4D97-AF65-F5344CB8AC3E}">
        <p14:creationId xmlns:p14="http://schemas.microsoft.com/office/powerpoint/2010/main" val="1067106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図 7"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0CC6E0E2-F290-4158-5583-5A847AE89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336" y="2168227"/>
            <a:ext cx="1700053" cy="1602761"/>
          </a:xfrm>
          <a:prstGeom prst="rect">
            <a:avLst/>
          </a:prstGeom>
        </p:spPr>
      </p:pic>
      <p:sp>
        <p:nvSpPr>
          <p:cNvPr id="2" name="正方形/長方形 1">
            <a:extLst>
              <a:ext uri="{FF2B5EF4-FFF2-40B4-BE49-F238E27FC236}">
                <a16:creationId xmlns:a16="http://schemas.microsoft.com/office/drawing/2014/main" id="{C8660662-A6F8-4F06-9743-F5093C6129B4}"/>
              </a:ext>
            </a:extLst>
          </p:cNvPr>
          <p:cNvSpPr/>
          <p:nvPr/>
        </p:nvSpPr>
        <p:spPr bwMode="auto">
          <a:xfrm>
            <a:off x="339724" y="2133398"/>
            <a:ext cx="4565927"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3" name="テキスト プレースホルダー 12"/>
          <p:cNvSpPr>
            <a:spLocks noGrp="1"/>
          </p:cNvSpPr>
          <p:nvPr>
            <p:ph type="body" sz="quarter" idx="14"/>
          </p:nvPr>
        </p:nvSpPr>
        <p:spPr>
          <a:xfrm>
            <a:off x="0" y="466725"/>
            <a:ext cx="9905999" cy="453183"/>
          </a:xfrm>
        </p:spPr>
        <p:txBody>
          <a:bodyPr/>
          <a:lstStyle/>
          <a:p>
            <a:r>
              <a:rPr lang="ja-JP" altLang="en-US" b="1" dirty="0">
                <a:latin typeface="Noto Sans JP" panose="020B0200000000000000" pitchFamily="50" charset="-128"/>
              </a:rPr>
              <a:t>問題</a:t>
            </a:r>
            <a:r>
              <a:rPr lang="en-US" altLang="ja-JP" b="1" dirty="0">
                <a:latin typeface="Noto Sans JP" panose="020B0200000000000000" pitchFamily="50" charset="-128"/>
              </a:rPr>
              <a:t>01</a:t>
            </a:r>
            <a:r>
              <a:rPr lang="ja-JP" altLang="en-US" b="1" dirty="0">
                <a:latin typeface="Noto Sans JP" panose="020B0200000000000000" pitchFamily="50" charset="-128"/>
              </a:rPr>
              <a:t>　ボタンの視認性、インタラクションの誤認識の問題</a:t>
            </a:r>
            <a:endParaRPr kumimoji="1" lang="ja-JP" altLang="en-US" b="1" dirty="0">
              <a:latin typeface="Noto Sans JP" panose="020B0200000000000000" pitchFamily="50" charset="-128"/>
            </a:endParaRPr>
          </a:p>
        </p:txBody>
      </p:sp>
      <p:sp>
        <p:nvSpPr>
          <p:cNvPr id="10" name="テキスト プレースホルダー 10">
            <a:extLst>
              <a:ext uri="{FF2B5EF4-FFF2-40B4-BE49-F238E27FC236}">
                <a16:creationId xmlns:a16="http://schemas.microsoft.com/office/drawing/2014/main" id="{A31492A6-7B19-3005-4D59-063C092E9659}"/>
              </a:ext>
            </a:extLst>
          </p:cNvPr>
          <p:cNvSpPr>
            <a:spLocks noGrp="1"/>
          </p:cNvSpPr>
          <p:nvPr>
            <p:ph type="body" sz="quarter" idx="12"/>
          </p:nvPr>
        </p:nvSpPr>
        <p:spPr>
          <a:xfrm>
            <a:off x="339725" y="1296441"/>
            <a:ext cx="6450596" cy="484372"/>
          </a:xfrm>
        </p:spPr>
        <p:txBody>
          <a:bodyPr/>
          <a:lstStyle/>
          <a:p>
            <a:r>
              <a:rPr lang="ja-JP" altLang="en-US" sz="1400" b="1" dirty="0">
                <a:latin typeface="Noto Sans JP" panose="020B0200000000000000" pitchFamily="50" charset="-128"/>
              </a:rPr>
              <a:t>ボタンの視認性が低いことや、一部要素の見た目が、直感的に認識しづらいため、ユーザーがインタラクションの誤認識をする可能性が高い。</a:t>
            </a:r>
            <a:endParaRPr lang="en-US" altLang="ja-JP" sz="1400" b="1" dirty="0">
              <a:latin typeface="Noto Sans JP" panose="020B0200000000000000" pitchFamily="50" charset="-128"/>
            </a:endParaRPr>
          </a:p>
        </p:txBody>
      </p:sp>
      <p:sp>
        <p:nvSpPr>
          <p:cNvPr id="23" name="正方形/長方形 22">
            <a:extLst>
              <a:ext uri="{FF2B5EF4-FFF2-40B4-BE49-F238E27FC236}">
                <a16:creationId xmlns:a16="http://schemas.microsoft.com/office/drawing/2014/main" id="{7CC22E68-29EE-D9C1-6FCF-C6A4438157D7}"/>
              </a:ext>
            </a:extLst>
          </p:cNvPr>
          <p:cNvSpPr/>
          <p:nvPr/>
        </p:nvSpPr>
        <p:spPr bwMode="auto">
          <a:xfrm>
            <a:off x="6765748" y="3190519"/>
            <a:ext cx="1865034" cy="600180"/>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30" name="テキスト ボックス 29">
            <a:extLst>
              <a:ext uri="{FF2B5EF4-FFF2-40B4-BE49-F238E27FC236}">
                <a16:creationId xmlns:a16="http://schemas.microsoft.com/office/drawing/2014/main" id="{A44FE897-10BF-5403-3B1D-51623B7A0AC5}"/>
              </a:ext>
            </a:extLst>
          </p:cNvPr>
          <p:cNvSpPr txBox="1"/>
          <p:nvPr/>
        </p:nvSpPr>
        <p:spPr>
          <a:xfrm>
            <a:off x="339725" y="2658795"/>
            <a:ext cx="4565927" cy="830997"/>
          </a:xfrm>
          <a:prstGeom prst="rect">
            <a:avLst/>
          </a:prstGeom>
          <a:noFill/>
        </p:spPr>
        <p:txBody>
          <a:bodyPr wrap="square">
            <a:spAutoFit/>
          </a:bodyPr>
          <a:lstStyle/>
          <a:p>
            <a:r>
              <a:rPr kumimoji="1" lang="ja-JP" altLang="en-US" sz="1200" b="1" dirty="0">
                <a:latin typeface="Noto Sans JP" panose="020B0200000000000000" pitchFamily="50" charset="-128"/>
                <a:ea typeface="Noto Sans JP" panose="020B0200000000000000" pitchFamily="50" charset="-128"/>
              </a:rPr>
              <a:t>プライマリーボタン、非活性ボタンのカラーがどちらもグレーで似ているため、視覚的な区別が難しい。</a:t>
            </a:r>
            <a:r>
              <a:rPr kumimoji="1" lang="ja-JP" altLang="en-US" sz="1200" dirty="0">
                <a:latin typeface="Noto Sans JP" panose="020B0200000000000000" pitchFamily="50" charset="-128"/>
                <a:ea typeface="Noto Sans JP" panose="020B0200000000000000" pitchFamily="50" charset="-128"/>
              </a:rPr>
              <a:t>ユーザーはグレーボタンはクリックできないと誤認し、操作に戸惑う可能性がある。</a:t>
            </a:r>
            <a:br>
              <a:rPr kumimoji="1" lang="en-US" altLang="ja-JP" sz="1200" dirty="0">
                <a:latin typeface="Noto Sans JP" panose="020B0200000000000000" pitchFamily="50" charset="-128"/>
                <a:ea typeface="Noto Sans JP" panose="020B0200000000000000" pitchFamily="50" charset="-128"/>
              </a:rPr>
            </a:br>
            <a:r>
              <a:rPr kumimoji="1" lang="ja-JP" altLang="en-US" sz="1200" dirty="0">
                <a:latin typeface="Noto Sans JP" panose="020B0200000000000000" pitchFamily="50" charset="-128"/>
                <a:ea typeface="Noto Sans JP" panose="020B0200000000000000" pitchFamily="50" charset="-128"/>
              </a:rPr>
              <a:t>結果的に操作を進めることにストレスを感じるリスクが高まる。</a:t>
            </a:r>
            <a:endParaRPr kumimoji="1" lang="en-US" altLang="ja-JP" sz="1200" dirty="0">
              <a:latin typeface="Noto Sans JP" panose="020B0200000000000000" pitchFamily="50" charset="-128"/>
              <a:ea typeface="Noto Sans JP" panose="020B0200000000000000" pitchFamily="50" charset="-128"/>
            </a:endParaRPr>
          </a:p>
        </p:txBody>
      </p:sp>
      <p:sp>
        <p:nvSpPr>
          <p:cNvPr id="35" name="テキスト プレースホルダー 2">
            <a:extLst>
              <a:ext uri="{FF2B5EF4-FFF2-40B4-BE49-F238E27FC236}">
                <a16:creationId xmlns:a16="http://schemas.microsoft.com/office/drawing/2014/main" id="{292AF698-CD5B-43BB-258C-8E22A69FDD17}"/>
              </a:ext>
            </a:extLst>
          </p:cNvPr>
          <p:cNvSpPr txBox="1">
            <a:spLocks/>
          </p:cNvSpPr>
          <p:nvPr/>
        </p:nvSpPr>
        <p:spPr>
          <a:xfrm>
            <a:off x="339724" y="2212081"/>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① プライマリーボタンの色 </a:t>
            </a:r>
          </a:p>
        </p:txBody>
      </p:sp>
      <p:sp>
        <p:nvSpPr>
          <p:cNvPr id="11" name="正方形/長方形 10">
            <a:extLst>
              <a:ext uri="{FF2B5EF4-FFF2-40B4-BE49-F238E27FC236}">
                <a16:creationId xmlns:a16="http://schemas.microsoft.com/office/drawing/2014/main" id="{428A4CAD-1AF7-23EB-AA28-93BFE651C25C}"/>
              </a:ext>
            </a:extLst>
          </p:cNvPr>
          <p:cNvSpPr/>
          <p:nvPr/>
        </p:nvSpPr>
        <p:spPr bwMode="auto">
          <a:xfrm>
            <a:off x="339725" y="3951626"/>
            <a:ext cx="456592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2" name="テキスト ボックス 11">
            <a:extLst>
              <a:ext uri="{FF2B5EF4-FFF2-40B4-BE49-F238E27FC236}">
                <a16:creationId xmlns:a16="http://schemas.microsoft.com/office/drawing/2014/main" id="{169FFEC2-26DB-B5B2-2AD6-0827220BC2A4}"/>
              </a:ext>
            </a:extLst>
          </p:cNvPr>
          <p:cNvSpPr txBox="1"/>
          <p:nvPr/>
        </p:nvSpPr>
        <p:spPr>
          <a:xfrm>
            <a:off x="339726" y="4477023"/>
            <a:ext cx="4565926" cy="1200329"/>
          </a:xfrm>
          <a:prstGeom prst="rect">
            <a:avLst/>
          </a:prstGeom>
          <a:noFill/>
        </p:spPr>
        <p:txBody>
          <a:bodyPr wrap="square">
            <a:spAutoFit/>
          </a:bodyPr>
          <a:lstStyle/>
          <a:p>
            <a:r>
              <a:rPr lang="ja-JP" altLang="en-US" sz="1200" dirty="0">
                <a:latin typeface="Noto Sans JP" panose="020B0200000000000000" pitchFamily="50" charset="-128"/>
                <a:ea typeface="Noto Sans JP" panose="020B0200000000000000" pitchFamily="50" charset="-128"/>
              </a:rPr>
              <a:t>クリックできない要素にもピンクが使用されており、ユーザーに</a:t>
            </a:r>
            <a:r>
              <a:rPr lang="ja-JP" altLang="en-US" sz="1200" b="1" dirty="0">
                <a:latin typeface="Noto Sans JP" panose="020B0200000000000000" pitchFamily="50" charset="-128"/>
                <a:ea typeface="Noto Sans JP" panose="020B0200000000000000" pitchFamily="50" charset="-128"/>
              </a:rPr>
              <a:t>「クリック可能だ」と錯覚</a:t>
            </a:r>
            <a:r>
              <a:rPr lang="ja-JP" altLang="en-US" sz="1200" dirty="0">
                <a:latin typeface="Noto Sans JP" panose="020B0200000000000000" pitchFamily="50" charset="-128"/>
                <a:ea typeface="Noto Sans JP" panose="020B0200000000000000" pitchFamily="50" charset="-128"/>
              </a:rPr>
              <a:t>させてしまう。</a:t>
            </a:r>
            <a:br>
              <a:rPr lang="en-US" altLang="ja-JP" sz="1200" dirty="0">
                <a:latin typeface="Noto Sans JP" panose="020B0200000000000000" pitchFamily="50" charset="-128"/>
                <a:ea typeface="Noto Sans JP" panose="020B0200000000000000" pitchFamily="50" charset="-128"/>
              </a:rPr>
            </a:br>
            <a:r>
              <a:rPr lang="ja-JP" altLang="en-US" sz="1200" dirty="0">
                <a:latin typeface="Noto Sans JP" panose="020B0200000000000000" pitchFamily="50" charset="-128"/>
                <a:ea typeface="Noto Sans JP" panose="020B0200000000000000" pitchFamily="50" charset="-128"/>
              </a:rPr>
              <a:t>実際には、青枠で囲われている部分しか選択することはできないが、ユーザーが瞬時に判断することは難しい。</a:t>
            </a:r>
            <a:br>
              <a:rPr lang="en-US" altLang="ja-JP" sz="1200" dirty="0">
                <a:latin typeface="Noto Sans JP" panose="020B0200000000000000" pitchFamily="50" charset="-128"/>
                <a:ea typeface="Noto Sans JP" panose="020B0200000000000000" pitchFamily="50" charset="-128"/>
              </a:rPr>
            </a:br>
            <a:r>
              <a:rPr lang="ja-JP" altLang="en-US" sz="1200" dirty="0">
                <a:latin typeface="Noto Sans JP" panose="020B0200000000000000" pitchFamily="50" charset="-128"/>
                <a:ea typeface="Noto Sans JP" panose="020B0200000000000000" pitchFamily="50" charset="-128"/>
              </a:rPr>
              <a:t>結果として、クリックできない部分を繰り返し選択し、ストレスを与えてしまう。</a:t>
            </a:r>
            <a:endParaRPr lang="en-US" altLang="ja-JP" sz="1200" dirty="0">
              <a:latin typeface="Noto Sans JP" panose="020B0200000000000000" pitchFamily="50" charset="-128"/>
              <a:ea typeface="Noto Sans JP" panose="020B0200000000000000" pitchFamily="50" charset="-128"/>
            </a:endParaRPr>
          </a:p>
        </p:txBody>
      </p:sp>
      <p:sp>
        <p:nvSpPr>
          <p:cNvPr id="14" name="テキスト プレースホルダー 2">
            <a:extLst>
              <a:ext uri="{FF2B5EF4-FFF2-40B4-BE49-F238E27FC236}">
                <a16:creationId xmlns:a16="http://schemas.microsoft.com/office/drawing/2014/main" id="{01DCDB91-FF3C-D1B7-77F5-B934E4A790E8}"/>
              </a:ext>
            </a:extLst>
          </p:cNvPr>
          <p:cNvSpPr txBox="1">
            <a:spLocks/>
          </p:cNvSpPr>
          <p:nvPr/>
        </p:nvSpPr>
        <p:spPr>
          <a:xfrm>
            <a:off x="339724" y="4030309"/>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② ブロックの色、選択範囲</a:t>
            </a:r>
          </a:p>
        </p:txBody>
      </p:sp>
      <p:pic>
        <p:nvPicPr>
          <p:cNvPr id="16" name="図 15" descr="グラフィカル ユーザー インターフェイス&#10;&#10;AI によって生成されたコンテンツは間違っている可能性があります。">
            <a:extLst>
              <a:ext uri="{FF2B5EF4-FFF2-40B4-BE49-F238E27FC236}">
                <a16:creationId xmlns:a16="http://schemas.microsoft.com/office/drawing/2014/main" id="{8AF999E8-E020-F3CA-199F-9DEC71F48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1692" y="4235546"/>
            <a:ext cx="1674650" cy="2303800"/>
          </a:xfrm>
          <a:prstGeom prst="rect">
            <a:avLst/>
          </a:prstGeom>
        </p:spPr>
      </p:pic>
      <p:pic>
        <p:nvPicPr>
          <p:cNvPr id="18" name="図 17" descr="グラフィカル ユーザー インターフェイス, ダイアグラム&#10;&#10;AI によって生成されたコンテンツは間違っている可能性があります。">
            <a:extLst>
              <a:ext uri="{FF2B5EF4-FFF2-40B4-BE49-F238E27FC236}">
                <a16:creationId xmlns:a16="http://schemas.microsoft.com/office/drawing/2014/main" id="{4C00491E-601D-1411-2D63-2C872BDE8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0519" y="4346088"/>
            <a:ext cx="1667982" cy="2193258"/>
          </a:xfrm>
          <a:prstGeom prst="rect">
            <a:avLst/>
          </a:prstGeom>
        </p:spPr>
      </p:pic>
      <p:sp>
        <p:nvSpPr>
          <p:cNvPr id="7" name="正方形/長方形 6">
            <a:extLst>
              <a:ext uri="{FF2B5EF4-FFF2-40B4-BE49-F238E27FC236}">
                <a16:creationId xmlns:a16="http://schemas.microsoft.com/office/drawing/2014/main" id="{8DA93AAC-979F-119A-B087-EAD1D9D9FBAE}"/>
              </a:ext>
            </a:extLst>
          </p:cNvPr>
          <p:cNvSpPr/>
          <p:nvPr/>
        </p:nvSpPr>
        <p:spPr bwMode="auto">
          <a:xfrm>
            <a:off x="6301739" y="1968046"/>
            <a:ext cx="2842261" cy="1891735"/>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5" name="テキスト ボックス 14">
            <a:extLst>
              <a:ext uri="{FF2B5EF4-FFF2-40B4-BE49-F238E27FC236}">
                <a16:creationId xmlns:a16="http://schemas.microsoft.com/office/drawing/2014/main" id="{5705F538-2DB3-61A7-6572-36E737C30D51}"/>
              </a:ext>
            </a:extLst>
          </p:cNvPr>
          <p:cNvSpPr txBox="1"/>
          <p:nvPr/>
        </p:nvSpPr>
        <p:spPr>
          <a:xfrm>
            <a:off x="7053740" y="1774227"/>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Noto Sans JP" panose="020B0200000000000000" pitchFamily="50" charset="-128"/>
                <a:ea typeface="Noto Sans JP" panose="020B0200000000000000" pitchFamily="50" charset="-128"/>
              </a:rPr>
              <a:t>座席選択画面</a:t>
            </a:r>
          </a:p>
        </p:txBody>
      </p:sp>
      <p:sp>
        <p:nvSpPr>
          <p:cNvPr id="24" name="楕円 23">
            <a:extLst>
              <a:ext uri="{FF2B5EF4-FFF2-40B4-BE49-F238E27FC236}">
                <a16:creationId xmlns:a16="http://schemas.microsoft.com/office/drawing/2014/main" id="{9D738BB3-2225-6C52-7ACE-FF1C1A68EEB6}"/>
              </a:ext>
            </a:extLst>
          </p:cNvPr>
          <p:cNvSpPr/>
          <p:nvPr/>
        </p:nvSpPr>
        <p:spPr bwMode="auto">
          <a:xfrm>
            <a:off x="6591090" y="3084331"/>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Noto Sans JP" panose="020B0200000000000000" pitchFamily="50" charset="-128"/>
              <a:ea typeface="Noto Sans JP" panose="020B0200000000000000" pitchFamily="50" charset="-128"/>
            </a:endParaRPr>
          </a:p>
        </p:txBody>
      </p:sp>
      <p:sp>
        <p:nvSpPr>
          <p:cNvPr id="27" name="テキスト ボックス 26">
            <a:extLst>
              <a:ext uri="{FF2B5EF4-FFF2-40B4-BE49-F238E27FC236}">
                <a16:creationId xmlns:a16="http://schemas.microsoft.com/office/drawing/2014/main" id="{8DA88679-1A53-8D95-F55F-99756105B756}"/>
              </a:ext>
            </a:extLst>
          </p:cNvPr>
          <p:cNvSpPr txBox="1"/>
          <p:nvPr/>
        </p:nvSpPr>
        <p:spPr>
          <a:xfrm>
            <a:off x="6591090" y="3104042"/>
            <a:ext cx="324128" cy="276999"/>
          </a:xfrm>
          <a:prstGeom prst="rect">
            <a:avLst/>
          </a:prstGeom>
          <a:noFill/>
        </p:spPr>
        <p:txBody>
          <a:bodyPr wrap="square" rtlCol="0">
            <a:spAutoFit/>
          </a:bodyPr>
          <a:lstStyle/>
          <a:p>
            <a:pPr fontAlgn="auto">
              <a:spcBef>
                <a:spcPts val="0"/>
              </a:spcBef>
              <a:spcAft>
                <a:spcPts val="0"/>
              </a:spcAft>
            </a:pPr>
            <a:r>
              <a:rPr kumimoji="1" lang="en-US" altLang="ja-JP" sz="1200" b="1" dirty="0">
                <a:latin typeface="Noto Sans JP" panose="020B0200000000000000" pitchFamily="50" charset="-128"/>
                <a:ea typeface="Noto Sans JP" panose="020B0200000000000000" pitchFamily="50" charset="-128"/>
              </a:rPr>
              <a:t>1</a:t>
            </a:r>
            <a:endParaRPr kumimoji="1" lang="ja-JP" altLang="en-US" sz="1200" b="1" dirty="0">
              <a:latin typeface="Noto Sans JP" panose="020B0200000000000000" pitchFamily="50" charset="-128"/>
              <a:ea typeface="Noto Sans JP" panose="020B0200000000000000" pitchFamily="50" charset="-128"/>
            </a:endParaRPr>
          </a:p>
        </p:txBody>
      </p:sp>
      <p:sp>
        <p:nvSpPr>
          <p:cNvPr id="28" name="正方形/長方形 27">
            <a:extLst>
              <a:ext uri="{FF2B5EF4-FFF2-40B4-BE49-F238E27FC236}">
                <a16:creationId xmlns:a16="http://schemas.microsoft.com/office/drawing/2014/main" id="{9F068F46-96FF-FA99-4DC0-926796271020}"/>
              </a:ext>
            </a:extLst>
          </p:cNvPr>
          <p:cNvSpPr/>
          <p:nvPr/>
        </p:nvSpPr>
        <p:spPr bwMode="auto">
          <a:xfrm>
            <a:off x="5753798" y="4882073"/>
            <a:ext cx="1865034" cy="621074"/>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29" name="正方形/長方形 28">
            <a:extLst>
              <a:ext uri="{FF2B5EF4-FFF2-40B4-BE49-F238E27FC236}">
                <a16:creationId xmlns:a16="http://schemas.microsoft.com/office/drawing/2014/main" id="{3B642359-D4BD-B2BE-B5BF-0D1BD81546EE}"/>
              </a:ext>
            </a:extLst>
          </p:cNvPr>
          <p:cNvSpPr/>
          <p:nvPr/>
        </p:nvSpPr>
        <p:spPr bwMode="auto">
          <a:xfrm>
            <a:off x="7751993" y="4882073"/>
            <a:ext cx="1865034" cy="621074"/>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21" name="楕円 20">
            <a:extLst>
              <a:ext uri="{FF2B5EF4-FFF2-40B4-BE49-F238E27FC236}">
                <a16:creationId xmlns:a16="http://schemas.microsoft.com/office/drawing/2014/main" id="{E969DE0D-835E-12BA-E35C-ED1F6B4E7593}"/>
              </a:ext>
            </a:extLst>
          </p:cNvPr>
          <p:cNvSpPr/>
          <p:nvPr/>
        </p:nvSpPr>
        <p:spPr bwMode="auto">
          <a:xfrm>
            <a:off x="7547416" y="4712377"/>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Noto Sans JP" panose="020B0200000000000000" pitchFamily="50" charset="-128"/>
              <a:ea typeface="Noto Sans JP" panose="020B0200000000000000" pitchFamily="50" charset="-128"/>
            </a:endParaRPr>
          </a:p>
        </p:txBody>
      </p:sp>
      <p:sp>
        <p:nvSpPr>
          <p:cNvPr id="25" name="テキスト ボックス 24">
            <a:extLst>
              <a:ext uri="{FF2B5EF4-FFF2-40B4-BE49-F238E27FC236}">
                <a16:creationId xmlns:a16="http://schemas.microsoft.com/office/drawing/2014/main" id="{DA62F51A-CBF4-51C3-1BD9-558C580ECF1E}"/>
              </a:ext>
            </a:extLst>
          </p:cNvPr>
          <p:cNvSpPr txBox="1"/>
          <p:nvPr/>
        </p:nvSpPr>
        <p:spPr>
          <a:xfrm>
            <a:off x="7551641" y="4732069"/>
            <a:ext cx="324128" cy="276999"/>
          </a:xfrm>
          <a:prstGeom prst="rect">
            <a:avLst/>
          </a:prstGeom>
          <a:noFill/>
        </p:spPr>
        <p:txBody>
          <a:bodyPr wrap="square" rtlCol="0">
            <a:spAutoFit/>
          </a:bodyPr>
          <a:lstStyle/>
          <a:p>
            <a:pPr fontAlgn="auto">
              <a:spcBef>
                <a:spcPts val="0"/>
              </a:spcBef>
              <a:spcAft>
                <a:spcPts val="0"/>
              </a:spcAft>
            </a:pPr>
            <a:r>
              <a:rPr lang="en-US" altLang="ja-JP" sz="1200" b="1" dirty="0">
                <a:latin typeface="Noto Sans JP" panose="020B0200000000000000" pitchFamily="50" charset="-128"/>
                <a:ea typeface="Noto Sans JP" panose="020B0200000000000000" pitchFamily="50" charset="-128"/>
              </a:rPr>
              <a:t>2</a:t>
            </a:r>
            <a:endParaRPr kumimoji="1" lang="ja-JP" altLang="en-US" sz="1200" b="1" dirty="0">
              <a:latin typeface="Noto Sans JP" panose="020B0200000000000000" pitchFamily="50" charset="-128"/>
              <a:ea typeface="Noto Sans JP" panose="020B0200000000000000" pitchFamily="50" charset="-128"/>
            </a:endParaRPr>
          </a:p>
        </p:txBody>
      </p:sp>
      <p:sp>
        <p:nvSpPr>
          <p:cNvPr id="31" name="正方形/長方形 30">
            <a:extLst>
              <a:ext uri="{FF2B5EF4-FFF2-40B4-BE49-F238E27FC236}">
                <a16:creationId xmlns:a16="http://schemas.microsoft.com/office/drawing/2014/main" id="{716F3436-0782-50E8-5427-6855CD3EAA8F}"/>
              </a:ext>
            </a:extLst>
          </p:cNvPr>
          <p:cNvSpPr/>
          <p:nvPr/>
        </p:nvSpPr>
        <p:spPr bwMode="auto">
          <a:xfrm>
            <a:off x="5704685" y="4103816"/>
            <a:ext cx="3944668" cy="2484620"/>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22" name="楕円 21">
            <a:extLst>
              <a:ext uri="{FF2B5EF4-FFF2-40B4-BE49-F238E27FC236}">
                <a16:creationId xmlns:a16="http://schemas.microsoft.com/office/drawing/2014/main" id="{406A77A8-F9B3-1BD3-4F71-39A68D14A3EC}"/>
              </a:ext>
            </a:extLst>
          </p:cNvPr>
          <p:cNvSpPr/>
          <p:nvPr/>
        </p:nvSpPr>
        <p:spPr bwMode="auto">
          <a:xfrm>
            <a:off x="5613256" y="4737315"/>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Noto Sans JP" panose="020B0200000000000000" pitchFamily="50" charset="-128"/>
              <a:ea typeface="Noto Sans JP" panose="020B0200000000000000" pitchFamily="50" charset="-128"/>
            </a:endParaRPr>
          </a:p>
        </p:txBody>
      </p:sp>
      <p:sp>
        <p:nvSpPr>
          <p:cNvPr id="17" name="テキスト ボックス 16">
            <a:extLst>
              <a:ext uri="{FF2B5EF4-FFF2-40B4-BE49-F238E27FC236}">
                <a16:creationId xmlns:a16="http://schemas.microsoft.com/office/drawing/2014/main" id="{82555216-69B0-FC31-9409-91E028A76BF6}"/>
              </a:ext>
            </a:extLst>
          </p:cNvPr>
          <p:cNvSpPr txBox="1"/>
          <p:nvPr/>
        </p:nvSpPr>
        <p:spPr>
          <a:xfrm>
            <a:off x="5613256" y="4756614"/>
            <a:ext cx="324128" cy="276999"/>
          </a:xfrm>
          <a:prstGeom prst="rect">
            <a:avLst/>
          </a:prstGeom>
          <a:noFill/>
        </p:spPr>
        <p:txBody>
          <a:bodyPr wrap="square" rtlCol="0">
            <a:spAutoFit/>
          </a:bodyPr>
          <a:lstStyle/>
          <a:p>
            <a:pPr fontAlgn="auto">
              <a:spcBef>
                <a:spcPts val="0"/>
              </a:spcBef>
              <a:spcAft>
                <a:spcPts val="0"/>
              </a:spcAft>
            </a:pPr>
            <a:r>
              <a:rPr lang="en-US" altLang="ja-JP" sz="1200" b="1" dirty="0">
                <a:latin typeface="Noto Sans JP" panose="020B0200000000000000" pitchFamily="50" charset="-128"/>
                <a:ea typeface="Noto Sans JP" panose="020B0200000000000000" pitchFamily="50" charset="-128"/>
              </a:rPr>
              <a:t>2</a:t>
            </a:r>
            <a:endParaRPr kumimoji="1" lang="ja-JP" altLang="en-US" sz="1200" b="1" dirty="0">
              <a:latin typeface="Noto Sans JP" panose="020B0200000000000000" pitchFamily="50" charset="-128"/>
              <a:ea typeface="Noto Sans JP" panose="020B0200000000000000" pitchFamily="50" charset="-128"/>
            </a:endParaRPr>
          </a:p>
        </p:txBody>
      </p:sp>
      <p:sp>
        <p:nvSpPr>
          <p:cNvPr id="32" name="テキスト ボックス 31">
            <a:extLst>
              <a:ext uri="{FF2B5EF4-FFF2-40B4-BE49-F238E27FC236}">
                <a16:creationId xmlns:a16="http://schemas.microsoft.com/office/drawing/2014/main" id="{944BE32E-2D18-59B9-4D4B-4B513AFE6EA7}"/>
              </a:ext>
            </a:extLst>
          </p:cNvPr>
          <p:cNvSpPr txBox="1"/>
          <p:nvPr/>
        </p:nvSpPr>
        <p:spPr>
          <a:xfrm>
            <a:off x="7073371" y="3920440"/>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Noto Sans JP" panose="020B0200000000000000" pitchFamily="50" charset="-128"/>
                <a:ea typeface="Noto Sans JP" panose="020B0200000000000000" pitchFamily="50" charset="-128"/>
              </a:rPr>
              <a:t>シート選択画面</a:t>
            </a:r>
          </a:p>
        </p:txBody>
      </p:sp>
      <p:sp>
        <p:nvSpPr>
          <p:cNvPr id="42" name="フローチャート: 代替処理 41">
            <a:extLst>
              <a:ext uri="{FF2B5EF4-FFF2-40B4-BE49-F238E27FC236}">
                <a16:creationId xmlns:a16="http://schemas.microsoft.com/office/drawing/2014/main" id="{26265CDF-0BD2-C6DE-C44A-900A7D48F2B8}"/>
              </a:ext>
            </a:extLst>
          </p:cNvPr>
          <p:cNvSpPr/>
          <p:nvPr/>
        </p:nvSpPr>
        <p:spPr bwMode="auto">
          <a:xfrm>
            <a:off x="8642780" y="493743"/>
            <a:ext cx="1037839" cy="405534"/>
          </a:xfrm>
          <a:prstGeom prst="flowChartAlternateProcess">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43" name="テキスト ボックス 42">
            <a:extLst>
              <a:ext uri="{FF2B5EF4-FFF2-40B4-BE49-F238E27FC236}">
                <a16:creationId xmlns:a16="http://schemas.microsoft.com/office/drawing/2014/main" id="{4A112036-3A84-D463-0D24-414C7D420F34}"/>
              </a:ext>
            </a:extLst>
          </p:cNvPr>
          <p:cNvSpPr txBox="1"/>
          <p:nvPr/>
        </p:nvSpPr>
        <p:spPr>
          <a:xfrm>
            <a:off x="8691447" y="573040"/>
            <a:ext cx="646331" cy="276999"/>
          </a:xfrm>
          <a:prstGeom prst="rect">
            <a:avLst/>
          </a:prstGeom>
          <a:noFill/>
        </p:spPr>
        <p:txBody>
          <a:bodyPr wrap="none" rtlCol="0">
            <a:spAutoFit/>
          </a:bodyPr>
          <a:lstStyle/>
          <a:p>
            <a:pPr fontAlgn="auto">
              <a:spcBef>
                <a:spcPts val="0"/>
              </a:spcBef>
              <a:spcAft>
                <a:spcPts val="0"/>
              </a:spcAft>
            </a:pPr>
            <a:r>
              <a:rPr kumimoji="1" lang="ja-JP" altLang="en-US" sz="1200" b="1" dirty="0">
                <a:latin typeface="Noto Sans JP" panose="020B0200000000000000" pitchFamily="50" charset="-128"/>
                <a:ea typeface="Noto Sans JP" panose="020B0200000000000000" pitchFamily="50" charset="-128"/>
              </a:rPr>
              <a:t>重要度</a:t>
            </a:r>
          </a:p>
        </p:txBody>
      </p:sp>
      <p:sp>
        <p:nvSpPr>
          <p:cNvPr id="44" name="テキスト ボックス 43">
            <a:extLst>
              <a:ext uri="{FF2B5EF4-FFF2-40B4-BE49-F238E27FC236}">
                <a16:creationId xmlns:a16="http://schemas.microsoft.com/office/drawing/2014/main" id="{DD30C76A-EA8E-31A8-4892-E44DB28B8768}"/>
              </a:ext>
            </a:extLst>
          </p:cNvPr>
          <p:cNvSpPr txBox="1"/>
          <p:nvPr/>
        </p:nvSpPr>
        <p:spPr>
          <a:xfrm>
            <a:off x="9208207" y="509483"/>
            <a:ext cx="441146" cy="400110"/>
          </a:xfrm>
          <a:prstGeom prst="rect">
            <a:avLst/>
          </a:prstGeom>
          <a:noFill/>
          <a:ln>
            <a:noFill/>
          </a:ln>
        </p:spPr>
        <p:txBody>
          <a:bodyPr wrap="square" rtlCol="0">
            <a:spAutoFit/>
          </a:bodyPr>
          <a:lstStyle/>
          <a:p>
            <a:pPr fontAlgn="auto">
              <a:spcBef>
                <a:spcPts val="0"/>
              </a:spcBef>
              <a:spcAft>
                <a:spcPts val="0"/>
              </a:spcAft>
            </a:pPr>
            <a:r>
              <a:rPr kumimoji="1" lang="ja-JP" altLang="en-US" sz="2000" b="1" dirty="0">
                <a:latin typeface="Noto Sans JP" panose="020B0200000000000000" pitchFamily="50" charset="-128"/>
                <a:ea typeface="Noto Sans JP" panose="020B0200000000000000" pitchFamily="50" charset="-128"/>
              </a:rPr>
              <a:t>中</a:t>
            </a:r>
          </a:p>
        </p:txBody>
      </p:sp>
    </p:spTree>
    <p:extLst>
      <p:ext uri="{BB962C8B-B14F-4D97-AF65-F5344CB8AC3E}">
        <p14:creationId xmlns:p14="http://schemas.microsoft.com/office/powerpoint/2010/main" val="2427497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a:extLst>
            <a:ext uri="{FF2B5EF4-FFF2-40B4-BE49-F238E27FC236}">
              <a16:creationId xmlns:a16="http://schemas.microsoft.com/office/drawing/2014/main" id="{E2F64EF6-1B7E-CEC4-046D-1AB11581B459}"/>
            </a:ext>
          </a:extLst>
        </p:cNvPr>
        <p:cNvGrpSpPr/>
        <p:nvPr/>
      </p:nvGrpSpPr>
      <p:grpSpPr>
        <a:xfrm>
          <a:off x="0" y="0"/>
          <a:ext cx="0" cy="0"/>
          <a:chOff x="0" y="0"/>
          <a:chExt cx="0" cy="0"/>
        </a:xfrm>
      </p:grpSpPr>
      <p:pic>
        <p:nvPicPr>
          <p:cNvPr id="18" name="図 17" descr="グラフィカル ユーザー インターフェイス, ダイアグラム&#10;&#10;AI によって生成されたコンテンツは間違っている可能性があります。">
            <a:extLst>
              <a:ext uri="{FF2B5EF4-FFF2-40B4-BE49-F238E27FC236}">
                <a16:creationId xmlns:a16="http://schemas.microsoft.com/office/drawing/2014/main" id="{238D4634-57C4-AC7E-0B2D-2DCEB7994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519" y="4193655"/>
            <a:ext cx="1667982" cy="2193258"/>
          </a:xfrm>
          <a:prstGeom prst="rect">
            <a:avLst/>
          </a:prstGeom>
        </p:spPr>
      </p:pic>
      <p:pic>
        <p:nvPicPr>
          <p:cNvPr id="16" name="図 15" descr="グラフィカル ユーザー インターフェイス&#10;&#10;AI によって生成されたコンテンツは間違っている可能性があります。">
            <a:extLst>
              <a:ext uri="{FF2B5EF4-FFF2-40B4-BE49-F238E27FC236}">
                <a16:creationId xmlns:a16="http://schemas.microsoft.com/office/drawing/2014/main" id="{4883C62E-E670-02DC-7B6F-472772BAF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1692" y="4083113"/>
            <a:ext cx="1674650" cy="2303800"/>
          </a:xfrm>
          <a:prstGeom prst="rect">
            <a:avLst/>
          </a:prstGeom>
          <a:solidFill>
            <a:srgbClr val="0AD000"/>
          </a:solidFill>
        </p:spPr>
      </p:pic>
      <p:pic>
        <p:nvPicPr>
          <p:cNvPr id="26" name="図 25" descr="グラフィカル ユーザー インターフェイス&#10;&#10;AI によって生成されたコンテンツは間違っている可能性があります。">
            <a:extLst>
              <a:ext uri="{FF2B5EF4-FFF2-40B4-BE49-F238E27FC236}">
                <a16:creationId xmlns:a16="http://schemas.microsoft.com/office/drawing/2014/main" id="{2834274F-B4EC-E2A6-2463-7564F465E2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693" y="2025749"/>
            <a:ext cx="1852333" cy="1432056"/>
          </a:xfrm>
          <a:prstGeom prst="rect">
            <a:avLst/>
          </a:prstGeom>
        </p:spPr>
      </p:pic>
      <p:pic>
        <p:nvPicPr>
          <p:cNvPr id="19" name="図 18" descr="グラフィカル ユーザー インターフェイス, Web サイト&#10;&#10;AI によって生成されたコンテンツは間違っている可能性があります。">
            <a:extLst>
              <a:ext uri="{FF2B5EF4-FFF2-40B4-BE49-F238E27FC236}">
                <a16:creationId xmlns:a16="http://schemas.microsoft.com/office/drawing/2014/main" id="{CC0A72AB-9478-565A-2DB5-9E7AEB217A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703" y="1771778"/>
            <a:ext cx="1788798" cy="1683574"/>
          </a:xfrm>
          <a:prstGeom prst="rect">
            <a:avLst/>
          </a:prstGeom>
        </p:spPr>
      </p:pic>
      <p:sp>
        <p:nvSpPr>
          <p:cNvPr id="2" name="正方形/長方形 1">
            <a:extLst>
              <a:ext uri="{FF2B5EF4-FFF2-40B4-BE49-F238E27FC236}">
                <a16:creationId xmlns:a16="http://schemas.microsoft.com/office/drawing/2014/main" id="{13AEEEBF-95B4-9B12-7029-AEC0E8548365}"/>
              </a:ext>
            </a:extLst>
          </p:cNvPr>
          <p:cNvSpPr/>
          <p:nvPr/>
        </p:nvSpPr>
        <p:spPr bwMode="auto">
          <a:xfrm>
            <a:off x="339723" y="1304342"/>
            <a:ext cx="5091659" cy="433553"/>
          </a:xfrm>
          <a:prstGeom prst="rect">
            <a:avLst/>
          </a:prstGeom>
          <a:solidFill>
            <a:schemeClr val="accent4">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3" name="テキスト プレースホルダー 12">
            <a:extLst>
              <a:ext uri="{FF2B5EF4-FFF2-40B4-BE49-F238E27FC236}">
                <a16:creationId xmlns:a16="http://schemas.microsoft.com/office/drawing/2014/main" id="{6E198F13-18AB-72CB-749A-AA099EDC3EE5}"/>
              </a:ext>
            </a:extLst>
          </p:cNvPr>
          <p:cNvSpPr>
            <a:spLocks noGrp="1"/>
          </p:cNvSpPr>
          <p:nvPr>
            <p:ph type="body" sz="quarter" idx="14"/>
          </p:nvPr>
        </p:nvSpPr>
        <p:spPr>
          <a:xfrm>
            <a:off x="0" y="466725"/>
            <a:ext cx="9905999" cy="453183"/>
          </a:xfrm>
        </p:spPr>
        <p:txBody>
          <a:bodyPr/>
          <a:lstStyle/>
          <a:p>
            <a:r>
              <a:rPr lang="ja-JP" altLang="en-US" b="1" dirty="0">
                <a:latin typeface="Noto Sans JP" panose="020B0200000000000000" pitchFamily="50" charset="-128"/>
              </a:rPr>
              <a:t>問題</a:t>
            </a:r>
            <a:r>
              <a:rPr lang="en-US" altLang="ja-JP" b="1" dirty="0">
                <a:latin typeface="Noto Sans JP" panose="020B0200000000000000" pitchFamily="50" charset="-128"/>
              </a:rPr>
              <a:t>01</a:t>
            </a:r>
            <a:r>
              <a:rPr lang="ja-JP" altLang="en-US" b="1" dirty="0">
                <a:latin typeface="Noto Sans JP" panose="020B0200000000000000" pitchFamily="50" charset="-128"/>
              </a:rPr>
              <a:t>　ボタンの視認性、インタラクションの誤認識の問題</a:t>
            </a:r>
            <a:endParaRPr kumimoji="1" lang="ja-JP" altLang="en-US" b="1" dirty="0">
              <a:latin typeface="Noto Sans JP" panose="020B0200000000000000" pitchFamily="50" charset="-128"/>
            </a:endParaRPr>
          </a:p>
        </p:txBody>
      </p:sp>
      <p:sp>
        <p:nvSpPr>
          <p:cNvPr id="23" name="正方形/長方形 22">
            <a:extLst>
              <a:ext uri="{FF2B5EF4-FFF2-40B4-BE49-F238E27FC236}">
                <a16:creationId xmlns:a16="http://schemas.microsoft.com/office/drawing/2014/main" id="{5897C911-9FDD-E5D7-EEC7-E900C1ABD545}"/>
              </a:ext>
            </a:extLst>
          </p:cNvPr>
          <p:cNvSpPr/>
          <p:nvPr/>
        </p:nvSpPr>
        <p:spPr bwMode="auto">
          <a:xfrm>
            <a:off x="5801859" y="4735589"/>
            <a:ext cx="3783078" cy="645729"/>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30" name="テキスト ボックス 29">
            <a:extLst>
              <a:ext uri="{FF2B5EF4-FFF2-40B4-BE49-F238E27FC236}">
                <a16:creationId xmlns:a16="http://schemas.microsoft.com/office/drawing/2014/main" id="{F348F715-F7A6-3CF3-F60B-BC1077DF5513}"/>
              </a:ext>
            </a:extLst>
          </p:cNvPr>
          <p:cNvSpPr txBox="1"/>
          <p:nvPr/>
        </p:nvSpPr>
        <p:spPr>
          <a:xfrm>
            <a:off x="339723" y="2506279"/>
            <a:ext cx="5128311" cy="1015663"/>
          </a:xfrm>
          <a:prstGeom prst="rect">
            <a:avLst/>
          </a:prstGeom>
          <a:noFill/>
        </p:spPr>
        <p:txBody>
          <a:bodyPr wrap="square">
            <a:spAutoFit/>
          </a:bodyPr>
          <a:lstStyle/>
          <a:p>
            <a:r>
              <a:rPr kumimoji="1" lang="ja-JP" altLang="en-US" sz="1200" dirty="0">
                <a:latin typeface="Noto Sans JP" panose="020B0200000000000000" pitchFamily="50" charset="-128"/>
                <a:ea typeface="Noto Sans JP" panose="020B0200000000000000" pitchFamily="50" charset="-128"/>
              </a:rPr>
              <a:t>プライマリ</a:t>
            </a:r>
            <a:r>
              <a:rPr kumimoji="1" lang="en-US" altLang="ja-JP" sz="1200" dirty="0">
                <a:latin typeface="Noto Sans JP" panose="020B0200000000000000" pitchFamily="50" charset="-128"/>
                <a:ea typeface="Noto Sans JP" panose="020B0200000000000000" pitchFamily="50" charset="-128"/>
              </a:rPr>
              <a:t>―</a:t>
            </a:r>
            <a:r>
              <a:rPr kumimoji="1" lang="ja-JP" altLang="en-US" sz="1200" dirty="0">
                <a:latin typeface="Noto Sans JP" panose="020B0200000000000000" pitchFamily="50" charset="-128"/>
                <a:ea typeface="Noto Sans JP" panose="020B0200000000000000" pitchFamily="50" charset="-128"/>
              </a:rPr>
              <a:t>ボタンの配色を、メインカラーの反転色や、コントラストの高い配色にすることで、</a:t>
            </a:r>
            <a:r>
              <a:rPr kumimoji="1" lang="ja-JP" altLang="en-US" sz="1200" b="1" dirty="0">
                <a:latin typeface="Noto Sans JP" panose="020B0200000000000000" pitchFamily="50" charset="-128"/>
                <a:ea typeface="Noto Sans JP" panose="020B0200000000000000" pitchFamily="50" charset="-128"/>
              </a:rPr>
              <a:t>非活性ボタンとの視認性を明確に区別し</a:t>
            </a:r>
            <a:r>
              <a:rPr kumimoji="1" lang="ja-JP" altLang="en-US" sz="1200" dirty="0">
                <a:latin typeface="Noto Sans JP" panose="020B0200000000000000" pitchFamily="50" charset="-128"/>
                <a:ea typeface="Noto Sans JP" panose="020B0200000000000000" pitchFamily="50" charset="-128"/>
              </a:rPr>
              <a:t>、誤認識を防ぐ。さらに、「戻る」ボタンに矢印を追加することで、機能をより直感的に理解しやすく、スムーズな操作を促す。これにより、ユーザーの戸惑いやストレスを軽減</a:t>
            </a:r>
            <a:r>
              <a:rPr lang="ja-JP" altLang="en-US" sz="1200" dirty="0">
                <a:latin typeface="Noto Sans JP" panose="020B0200000000000000" pitchFamily="50" charset="-128"/>
                <a:ea typeface="Noto Sans JP" panose="020B0200000000000000" pitchFamily="50" charset="-128"/>
              </a:rPr>
              <a:t>する</a:t>
            </a:r>
            <a:r>
              <a:rPr kumimoji="1" lang="ja-JP" altLang="en-US" sz="1200" dirty="0">
                <a:latin typeface="Noto Sans JP" panose="020B0200000000000000" pitchFamily="50" charset="-128"/>
                <a:ea typeface="Noto Sans JP" panose="020B0200000000000000" pitchFamily="50" charset="-128"/>
              </a:rPr>
              <a:t>。</a:t>
            </a:r>
            <a:endParaRPr kumimoji="1" lang="en-US" altLang="ja-JP" sz="1200" dirty="0">
              <a:latin typeface="Noto Sans JP" panose="020B0200000000000000" pitchFamily="50" charset="-128"/>
              <a:ea typeface="Noto Sans JP" panose="020B0200000000000000" pitchFamily="50" charset="-128"/>
            </a:endParaRPr>
          </a:p>
        </p:txBody>
      </p:sp>
      <p:sp>
        <p:nvSpPr>
          <p:cNvPr id="35" name="テキスト プレースホルダー 2">
            <a:extLst>
              <a:ext uri="{FF2B5EF4-FFF2-40B4-BE49-F238E27FC236}">
                <a16:creationId xmlns:a16="http://schemas.microsoft.com/office/drawing/2014/main" id="{9F381503-222D-4E68-EA88-FC3CFBA3DF3F}"/>
              </a:ext>
            </a:extLst>
          </p:cNvPr>
          <p:cNvSpPr txBox="1">
            <a:spLocks/>
          </p:cNvSpPr>
          <p:nvPr/>
        </p:nvSpPr>
        <p:spPr>
          <a:xfrm>
            <a:off x="339723" y="2127921"/>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① プライマリーボタンの色 </a:t>
            </a:r>
          </a:p>
        </p:txBody>
      </p:sp>
      <p:sp>
        <p:nvSpPr>
          <p:cNvPr id="14" name="テキスト プレースホルダー 2">
            <a:extLst>
              <a:ext uri="{FF2B5EF4-FFF2-40B4-BE49-F238E27FC236}">
                <a16:creationId xmlns:a16="http://schemas.microsoft.com/office/drawing/2014/main" id="{49F46C1A-9190-BEC5-3507-742165938E2F}"/>
              </a:ext>
            </a:extLst>
          </p:cNvPr>
          <p:cNvSpPr txBox="1">
            <a:spLocks/>
          </p:cNvSpPr>
          <p:nvPr/>
        </p:nvSpPr>
        <p:spPr>
          <a:xfrm>
            <a:off x="346071" y="4129960"/>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② ブロックの色、選択範囲</a:t>
            </a:r>
          </a:p>
        </p:txBody>
      </p:sp>
      <p:sp>
        <p:nvSpPr>
          <p:cNvPr id="7" name="正方形/長方形 6">
            <a:extLst>
              <a:ext uri="{FF2B5EF4-FFF2-40B4-BE49-F238E27FC236}">
                <a16:creationId xmlns:a16="http://schemas.microsoft.com/office/drawing/2014/main" id="{2EEBBCF6-5B6D-C717-617F-3C1A3FF25116}"/>
              </a:ext>
            </a:extLst>
          </p:cNvPr>
          <p:cNvSpPr/>
          <p:nvPr/>
        </p:nvSpPr>
        <p:spPr bwMode="auto">
          <a:xfrm>
            <a:off x="5635690" y="1704318"/>
            <a:ext cx="4041292" cy="1891735"/>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5" name="テキスト ボックス 14">
            <a:extLst>
              <a:ext uri="{FF2B5EF4-FFF2-40B4-BE49-F238E27FC236}">
                <a16:creationId xmlns:a16="http://schemas.microsoft.com/office/drawing/2014/main" id="{D8275487-C2C0-7192-420F-64A5078F0C85}"/>
              </a:ext>
            </a:extLst>
          </p:cNvPr>
          <p:cNvSpPr txBox="1"/>
          <p:nvPr/>
        </p:nvSpPr>
        <p:spPr>
          <a:xfrm>
            <a:off x="7053740" y="1464352"/>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Noto Sans JP" panose="020B0200000000000000" pitchFamily="50" charset="-128"/>
                <a:ea typeface="Noto Sans JP" panose="020B0200000000000000" pitchFamily="50" charset="-128"/>
              </a:rPr>
              <a:t>座席選択画面</a:t>
            </a:r>
          </a:p>
        </p:txBody>
      </p:sp>
      <p:sp>
        <p:nvSpPr>
          <p:cNvPr id="31" name="正方形/長方形 30">
            <a:extLst>
              <a:ext uri="{FF2B5EF4-FFF2-40B4-BE49-F238E27FC236}">
                <a16:creationId xmlns:a16="http://schemas.microsoft.com/office/drawing/2014/main" id="{0677009C-D39D-1B52-BD93-8CE3E31A72A3}"/>
              </a:ext>
            </a:extLst>
          </p:cNvPr>
          <p:cNvSpPr/>
          <p:nvPr/>
        </p:nvSpPr>
        <p:spPr bwMode="auto">
          <a:xfrm>
            <a:off x="5640269" y="3941124"/>
            <a:ext cx="4009084" cy="2484620"/>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32" name="テキスト ボックス 31">
            <a:extLst>
              <a:ext uri="{FF2B5EF4-FFF2-40B4-BE49-F238E27FC236}">
                <a16:creationId xmlns:a16="http://schemas.microsoft.com/office/drawing/2014/main" id="{FEB32EB5-A933-7079-45A6-CFEA8D05CFB7}"/>
              </a:ext>
            </a:extLst>
          </p:cNvPr>
          <p:cNvSpPr txBox="1"/>
          <p:nvPr/>
        </p:nvSpPr>
        <p:spPr>
          <a:xfrm>
            <a:off x="7073371" y="3768007"/>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Noto Sans JP" panose="020B0200000000000000" pitchFamily="50" charset="-128"/>
                <a:ea typeface="Noto Sans JP" panose="020B0200000000000000" pitchFamily="50" charset="-128"/>
              </a:rPr>
              <a:t>シート選択画面</a:t>
            </a:r>
          </a:p>
        </p:txBody>
      </p:sp>
      <p:sp>
        <p:nvSpPr>
          <p:cNvPr id="34" name="テキスト ボックス 33">
            <a:extLst>
              <a:ext uri="{FF2B5EF4-FFF2-40B4-BE49-F238E27FC236}">
                <a16:creationId xmlns:a16="http://schemas.microsoft.com/office/drawing/2014/main" id="{58A47105-A5BE-D461-FD73-E7235395F1E5}"/>
              </a:ext>
            </a:extLst>
          </p:cNvPr>
          <p:cNvSpPr txBox="1"/>
          <p:nvPr/>
        </p:nvSpPr>
        <p:spPr>
          <a:xfrm>
            <a:off x="339723" y="4574399"/>
            <a:ext cx="5128311" cy="1200329"/>
          </a:xfrm>
          <a:prstGeom prst="rect">
            <a:avLst/>
          </a:prstGeom>
          <a:noFill/>
        </p:spPr>
        <p:txBody>
          <a:bodyPr wrap="square">
            <a:spAutoFit/>
          </a:bodyPr>
          <a:lstStyle/>
          <a:p>
            <a:r>
              <a:rPr kumimoji="1" lang="ja-JP" altLang="en-US" sz="1200" b="1" dirty="0">
                <a:latin typeface="Noto Sans JP" panose="020B0200000000000000" pitchFamily="50" charset="-128"/>
                <a:ea typeface="Noto Sans JP" panose="020B0200000000000000" pitchFamily="50" charset="-128"/>
              </a:rPr>
              <a:t>表示しているすべてのブロックを選択可能</a:t>
            </a:r>
            <a:r>
              <a:rPr kumimoji="1" lang="ja-JP" altLang="en-US" sz="1200" dirty="0">
                <a:latin typeface="Noto Sans JP" panose="020B0200000000000000" pitchFamily="50" charset="-128"/>
                <a:ea typeface="Noto Sans JP" panose="020B0200000000000000" pitchFamily="50" charset="-128"/>
              </a:rPr>
              <a:t>にすることにより、ユーザーが「クリックできる」と認識しやすくなる。その結果、他のブロックをクリックした際に実際に選択ができるため、ユーザーへストレスを与えず、操作を促す。</a:t>
            </a:r>
            <a:br>
              <a:rPr kumimoji="1" lang="en-US" altLang="ja-JP" sz="1200" dirty="0">
                <a:latin typeface="Noto Sans JP" panose="020B0200000000000000" pitchFamily="50" charset="-128"/>
                <a:ea typeface="Noto Sans JP" panose="020B0200000000000000" pitchFamily="50" charset="-128"/>
              </a:rPr>
            </a:br>
            <a:r>
              <a:rPr kumimoji="1" lang="ja-JP" altLang="en-US" sz="1200" dirty="0">
                <a:latin typeface="Noto Sans JP" panose="020B0200000000000000" pitchFamily="50" charset="-128"/>
                <a:ea typeface="Noto Sans JP" panose="020B0200000000000000" pitchFamily="50" charset="-128"/>
              </a:rPr>
              <a:t>この改善に伴い、座席選択の初期画面ではブロックによる情報の切り分けは行わない仕様に変更</a:t>
            </a:r>
            <a:r>
              <a:rPr lang="ja-JP" altLang="en-US" sz="1200" dirty="0">
                <a:latin typeface="Noto Sans JP" panose="020B0200000000000000" pitchFamily="50" charset="-128"/>
                <a:ea typeface="Noto Sans JP" panose="020B0200000000000000" pitchFamily="50" charset="-128"/>
              </a:rPr>
              <a:t>する</a:t>
            </a:r>
            <a:r>
              <a:rPr kumimoji="1" lang="ja-JP" altLang="en-US" sz="1200" dirty="0">
                <a:latin typeface="Noto Sans JP" panose="020B0200000000000000" pitchFamily="50" charset="-128"/>
                <a:ea typeface="Noto Sans JP" panose="020B0200000000000000" pitchFamily="50" charset="-128"/>
              </a:rPr>
              <a:t>。（問題</a:t>
            </a:r>
            <a:r>
              <a:rPr kumimoji="1" lang="en-US" altLang="ja-JP" sz="1200" dirty="0">
                <a:latin typeface="Noto Sans JP" panose="020B0200000000000000" pitchFamily="50" charset="-128"/>
                <a:ea typeface="Noto Sans JP" panose="020B0200000000000000" pitchFamily="50" charset="-128"/>
              </a:rPr>
              <a:t>05</a:t>
            </a:r>
            <a:r>
              <a:rPr kumimoji="1" lang="ja-JP" altLang="en-US" sz="1200" dirty="0">
                <a:latin typeface="Noto Sans JP" panose="020B0200000000000000" pitchFamily="50" charset="-128"/>
                <a:ea typeface="Noto Sans JP" panose="020B0200000000000000" pitchFamily="50" charset="-128"/>
              </a:rPr>
              <a:t>の解決策として記載）</a:t>
            </a:r>
            <a:endParaRPr kumimoji="1" lang="en-US" altLang="ja-JP" sz="1200" dirty="0">
              <a:latin typeface="Noto Sans JP" panose="020B0200000000000000" pitchFamily="50" charset="-128"/>
              <a:ea typeface="Noto Sans JP" panose="020B0200000000000000" pitchFamily="50" charset="-128"/>
            </a:endParaRPr>
          </a:p>
        </p:txBody>
      </p:sp>
      <p:sp>
        <p:nvSpPr>
          <p:cNvPr id="36" name="正方形/長方形 35">
            <a:extLst>
              <a:ext uri="{FF2B5EF4-FFF2-40B4-BE49-F238E27FC236}">
                <a16:creationId xmlns:a16="http://schemas.microsoft.com/office/drawing/2014/main" id="{603FF27E-DC42-A6AF-8C61-E6EB66FC7FC9}"/>
              </a:ext>
            </a:extLst>
          </p:cNvPr>
          <p:cNvSpPr/>
          <p:nvPr/>
        </p:nvSpPr>
        <p:spPr bwMode="auto">
          <a:xfrm>
            <a:off x="5769364" y="2851421"/>
            <a:ext cx="3814454" cy="645729"/>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20" name="フローチャート: 代替処理 19">
            <a:extLst>
              <a:ext uri="{FF2B5EF4-FFF2-40B4-BE49-F238E27FC236}">
                <a16:creationId xmlns:a16="http://schemas.microsoft.com/office/drawing/2014/main" id="{D3B9DC5E-0A0C-6319-3E7D-333DDC7EF704}"/>
              </a:ext>
            </a:extLst>
          </p:cNvPr>
          <p:cNvSpPr/>
          <p:nvPr/>
        </p:nvSpPr>
        <p:spPr bwMode="auto">
          <a:xfrm>
            <a:off x="8642780" y="493743"/>
            <a:ext cx="1037839" cy="405534"/>
          </a:xfrm>
          <a:prstGeom prst="flowChartAlternateProcess">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21" name="テキスト ボックス 20">
            <a:extLst>
              <a:ext uri="{FF2B5EF4-FFF2-40B4-BE49-F238E27FC236}">
                <a16:creationId xmlns:a16="http://schemas.microsoft.com/office/drawing/2014/main" id="{594F0EF3-50AF-00DC-7FBD-67E2E4270903}"/>
              </a:ext>
            </a:extLst>
          </p:cNvPr>
          <p:cNvSpPr txBox="1"/>
          <p:nvPr/>
        </p:nvSpPr>
        <p:spPr>
          <a:xfrm>
            <a:off x="8691447" y="573040"/>
            <a:ext cx="646331" cy="276999"/>
          </a:xfrm>
          <a:prstGeom prst="rect">
            <a:avLst/>
          </a:prstGeom>
          <a:noFill/>
        </p:spPr>
        <p:txBody>
          <a:bodyPr wrap="none" rtlCol="0">
            <a:spAutoFit/>
          </a:bodyPr>
          <a:lstStyle/>
          <a:p>
            <a:pPr fontAlgn="auto">
              <a:spcBef>
                <a:spcPts val="0"/>
              </a:spcBef>
              <a:spcAft>
                <a:spcPts val="0"/>
              </a:spcAft>
            </a:pPr>
            <a:r>
              <a:rPr kumimoji="1" lang="ja-JP" altLang="en-US" sz="1200" b="1" dirty="0">
                <a:latin typeface="Noto Sans JP" panose="020B0200000000000000" pitchFamily="50" charset="-128"/>
                <a:ea typeface="Noto Sans JP" panose="020B0200000000000000" pitchFamily="50" charset="-128"/>
              </a:rPr>
              <a:t>重要度</a:t>
            </a:r>
          </a:p>
        </p:txBody>
      </p:sp>
      <p:sp>
        <p:nvSpPr>
          <p:cNvPr id="22" name="テキスト ボックス 21">
            <a:extLst>
              <a:ext uri="{FF2B5EF4-FFF2-40B4-BE49-F238E27FC236}">
                <a16:creationId xmlns:a16="http://schemas.microsoft.com/office/drawing/2014/main" id="{00BB4833-AD4D-D198-C489-130A4834D74F}"/>
              </a:ext>
            </a:extLst>
          </p:cNvPr>
          <p:cNvSpPr txBox="1"/>
          <p:nvPr/>
        </p:nvSpPr>
        <p:spPr>
          <a:xfrm>
            <a:off x="9208207" y="509483"/>
            <a:ext cx="441146" cy="400110"/>
          </a:xfrm>
          <a:prstGeom prst="rect">
            <a:avLst/>
          </a:prstGeom>
          <a:noFill/>
          <a:ln>
            <a:noFill/>
          </a:ln>
        </p:spPr>
        <p:txBody>
          <a:bodyPr wrap="square" rtlCol="0">
            <a:spAutoFit/>
          </a:bodyPr>
          <a:lstStyle/>
          <a:p>
            <a:pPr fontAlgn="auto">
              <a:spcBef>
                <a:spcPts val="0"/>
              </a:spcBef>
              <a:spcAft>
                <a:spcPts val="0"/>
              </a:spcAft>
            </a:pPr>
            <a:r>
              <a:rPr kumimoji="1" lang="ja-JP" altLang="en-US" sz="2000" b="1" dirty="0">
                <a:latin typeface="Noto Sans JP" panose="020B0200000000000000" pitchFamily="50" charset="-128"/>
                <a:ea typeface="Noto Sans JP" panose="020B0200000000000000" pitchFamily="50" charset="-128"/>
              </a:rPr>
              <a:t>中</a:t>
            </a:r>
          </a:p>
        </p:txBody>
      </p:sp>
      <p:sp>
        <p:nvSpPr>
          <p:cNvPr id="28" name="テキスト プレースホルダー 2">
            <a:extLst>
              <a:ext uri="{FF2B5EF4-FFF2-40B4-BE49-F238E27FC236}">
                <a16:creationId xmlns:a16="http://schemas.microsoft.com/office/drawing/2014/main" id="{1F8BFEF6-684D-C4B5-AB8A-BA2D3F70179E}"/>
              </a:ext>
            </a:extLst>
          </p:cNvPr>
          <p:cNvSpPr txBox="1">
            <a:spLocks/>
          </p:cNvSpPr>
          <p:nvPr/>
        </p:nvSpPr>
        <p:spPr>
          <a:xfrm>
            <a:off x="408149" y="1363786"/>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latin typeface="Noto Sans JP" panose="020B0200000000000000" pitchFamily="50" charset="-128"/>
                <a:ea typeface="Noto Sans JP" panose="020B0200000000000000" pitchFamily="50" charset="-128"/>
              </a:rPr>
              <a:t>改善案 </a:t>
            </a:r>
          </a:p>
        </p:txBody>
      </p:sp>
    </p:spTree>
    <p:extLst>
      <p:ext uri="{BB962C8B-B14F-4D97-AF65-F5344CB8AC3E}">
        <p14:creationId xmlns:p14="http://schemas.microsoft.com/office/powerpoint/2010/main" val="164016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FDEE5-04DD-EECA-586A-531F44D7CBAF}"/>
            </a:ext>
          </a:extLst>
        </p:cNvPr>
        <p:cNvGrpSpPr/>
        <p:nvPr/>
      </p:nvGrpSpPr>
      <p:grpSpPr>
        <a:xfrm>
          <a:off x="0" y="0"/>
          <a:ext cx="0" cy="0"/>
          <a:chOff x="0" y="0"/>
          <a:chExt cx="0" cy="0"/>
        </a:xfrm>
      </p:grpSpPr>
      <p:pic>
        <p:nvPicPr>
          <p:cNvPr id="5" name="図 4" descr="パソコンのスクリーンショット&#10;&#10;AI によって生成されたコンテンツは間違っている可能性があります。">
            <a:extLst>
              <a:ext uri="{FF2B5EF4-FFF2-40B4-BE49-F238E27FC236}">
                <a16:creationId xmlns:a16="http://schemas.microsoft.com/office/drawing/2014/main" id="{AB8BFFDE-5149-13EF-08B5-C26885B74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815" y="2077030"/>
            <a:ext cx="1875202" cy="4061211"/>
          </a:xfrm>
          <a:prstGeom prst="rect">
            <a:avLst/>
          </a:prstGeom>
        </p:spPr>
      </p:pic>
      <p:sp>
        <p:nvSpPr>
          <p:cNvPr id="2" name="正方形/長方形 1">
            <a:extLst>
              <a:ext uri="{FF2B5EF4-FFF2-40B4-BE49-F238E27FC236}">
                <a16:creationId xmlns:a16="http://schemas.microsoft.com/office/drawing/2014/main" id="{2B0E36E1-241A-B382-6D00-447621204A34}"/>
              </a:ext>
            </a:extLst>
          </p:cNvPr>
          <p:cNvSpPr/>
          <p:nvPr/>
        </p:nvSpPr>
        <p:spPr bwMode="auto">
          <a:xfrm>
            <a:off x="339725" y="4354648"/>
            <a:ext cx="4484202"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3" name="テキスト プレースホルダー 12">
            <a:extLst>
              <a:ext uri="{FF2B5EF4-FFF2-40B4-BE49-F238E27FC236}">
                <a16:creationId xmlns:a16="http://schemas.microsoft.com/office/drawing/2014/main" id="{516A6F34-5061-9CE9-BCF3-1BB0335F741E}"/>
              </a:ext>
            </a:extLst>
          </p:cNvPr>
          <p:cNvSpPr>
            <a:spLocks noGrp="1"/>
          </p:cNvSpPr>
          <p:nvPr>
            <p:ph type="body" sz="quarter" idx="14"/>
          </p:nvPr>
        </p:nvSpPr>
        <p:spPr>
          <a:xfrm>
            <a:off x="0" y="466725"/>
            <a:ext cx="9905999" cy="453183"/>
          </a:xfrm>
        </p:spPr>
        <p:txBody>
          <a:bodyPr/>
          <a:lstStyle/>
          <a:p>
            <a:r>
              <a:rPr lang="ja-JP" altLang="en-US" b="1" dirty="0">
                <a:latin typeface="Noto Sans JP" panose="020B0200000000000000" pitchFamily="50" charset="-128"/>
              </a:rPr>
              <a:t>問題</a:t>
            </a:r>
            <a:r>
              <a:rPr lang="en-US" altLang="ja-JP" b="1" dirty="0">
                <a:latin typeface="Noto Sans JP" panose="020B0200000000000000" pitchFamily="50" charset="-128"/>
              </a:rPr>
              <a:t>02</a:t>
            </a:r>
            <a:r>
              <a:rPr lang="ja-JP" altLang="en-US" b="1" dirty="0">
                <a:latin typeface="Noto Sans JP" panose="020B0200000000000000" pitchFamily="50" charset="-128"/>
              </a:rPr>
              <a:t>　座席情報を直感的に把握できない</a:t>
            </a:r>
            <a:endParaRPr kumimoji="1" lang="ja-JP" altLang="en-US" b="1" dirty="0">
              <a:latin typeface="Noto Sans JP" panose="020B0200000000000000" pitchFamily="50" charset="-128"/>
            </a:endParaRPr>
          </a:p>
        </p:txBody>
      </p:sp>
      <p:sp>
        <p:nvSpPr>
          <p:cNvPr id="10" name="テキスト プレースホルダー 10">
            <a:extLst>
              <a:ext uri="{FF2B5EF4-FFF2-40B4-BE49-F238E27FC236}">
                <a16:creationId xmlns:a16="http://schemas.microsoft.com/office/drawing/2014/main" id="{FEFAA276-A8ED-6E64-0C23-D35B0E67CFEA}"/>
              </a:ext>
            </a:extLst>
          </p:cNvPr>
          <p:cNvSpPr>
            <a:spLocks noGrp="1"/>
          </p:cNvSpPr>
          <p:nvPr>
            <p:ph type="body" sz="quarter" idx="12"/>
          </p:nvPr>
        </p:nvSpPr>
        <p:spPr>
          <a:xfrm>
            <a:off x="339725" y="1296441"/>
            <a:ext cx="6450596" cy="484372"/>
          </a:xfrm>
        </p:spPr>
        <p:txBody>
          <a:bodyPr/>
          <a:lstStyle/>
          <a:p>
            <a:r>
              <a:rPr lang="ja-JP" altLang="en-US" sz="1400" b="1" dirty="0">
                <a:latin typeface="Noto Sans JP" panose="020B0200000000000000" pitchFamily="50" charset="-128"/>
              </a:rPr>
              <a:t>ボタンの視認性が低いことや、座席情報を、視覚的に認識しづらいため、ユーザーが情報不足となり、フローの途中で「後戻り」する可能性が高い。</a:t>
            </a:r>
            <a:endParaRPr lang="en-US" altLang="ja-JP" sz="1400" b="1" dirty="0">
              <a:latin typeface="Noto Sans JP" panose="020B0200000000000000" pitchFamily="50" charset="-128"/>
            </a:endParaRPr>
          </a:p>
        </p:txBody>
      </p:sp>
      <p:sp>
        <p:nvSpPr>
          <p:cNvPr id="23" name="正方形/長方形 22">
            <a:extLst>
              <a:ext uri="{FF2B5EF4-FFF2-40B4-BE49-F238E27FC236}">
                <a16:creationId xmlns:a16="http://schemas.microsoft.com/office/drawing/2014/main" id="{E01480B9-5092-127C-4E0C-DAF53A3E4023}"/>
              </a:ext>
            </a:extLst>
          </p:cNvPr>
          <p:cNvSpPr/>
          <p:nvPr/>
        </p:nvSpPr>
        <p:spPr bwMode="auto">
          <a:xfrm>
            <a:off x="5690074" y="5766752"/>
            <a:ext cx="1962683" cy="434290"/>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30" name="テキスト ボックス 29">
            <a:extLst>
              <a:ext uri="{FF2B5EF4-FFF2-40B4-BE49-F238E27FC236}">
                <a16:creationId xmlns:a16="http://schemas.microsoft.com/office/drawing/2014/main" id="{5855AAA6-2174-F65E-0813-37ED96636C9C}"/>
              </a:ext>
            </a:extLst>
          </p:cNvPr>
          <p:cNvSpPr txBox="1"/>
          <p:nvPr/>
        </p:nvSpPr>
        <p:spPr>
          <a:xfrm>
            <a:off x="339725" y="4958729"/>
            <a:ext cx="4484204" cy="1384995"/>
          </a:xfrm>
          <a:prstGeom prst="rect">
            <a:avLst/>
          </a:prstGeom>
          <a:noFill/>
        </p:spPr>
        <p:txBody>
          <a:bodyPr wrap="square">
            <a:spAutoFit/>
          </a:bodyPr>
          <a:lstStyle/>
          <a:p>
            <a:r>
              <a:rPr lang="en-US" altLang="ja-JP" sz="1200" dirty="0">
                <a:latin typeface="Noto Sans JP" panose="020B0200000000000000" pitchFamily="50" charset="-128"/>
                <a:ea typeface="Noto Sans JP" panose="020B0200000000000000" pitchFamily="50" charset="-128"/>
              </a:rPr>
              <a:t>SP</a:t>
            </a:r>
            <a:r>
              <a:rPr lang="ja-JP" altLang="en-US" sz="1200" dirty="0">
                <a:latin typeface="Noto Sans JP" panose="020B0200000000000000" pitchFamily="50" charset="-128"/>
                <a:ea typeface="Noto Sans JP" panose="020B0200000000000000" pitchFamily="50" charset="-128"/>
              </a:rPr>
              <a:t>時には、</a:t>
            </a:r>
            <a:r>
              <a:rPr lang="ja-JP" altLang="en-US" sz="1200" b="1" dirty="0">
                <a:latin typeface="Noto Sans JP" panose="020B0200000000000000" pitchFamily="50" charset="-128"/>
                <a:ea typeface="Noto Sans JP" panose="020B0200000000000000" pitchFamily="50" charset="-128"/>
              </a:rPr>
              <a:t>スタジアム全体図の画像にたどり着くことが難しい。</a:t>
            </a:r>
            <a:r>
              <a:rPr lang="en-US" altLang="ja-JP" sz="1200" dirty="0">
                <a:latin typeface="Noto Sans JP" panose="020B0200000000000000" pitchFamily="50" charset="-128"/>
                <a:ea typeface="Noto Sans JP" panose="020B0200000000000000" pitchFamily="50" charset="-128"/>
              </a:rPr>
              <a:t>PC</a:t>
            </a:r>
            <a:r>
              <a:rPr lang="ja-JP" altLang="en-US" sz="1200" dirty="0">
                <a:latin typeface="Noto Sans JP" panose="020B0200000000000000" pitchFamily="50" charset="-128"/>
                <a:ea typeface="Noto Sans JP" panose="020B0200000000000000" pitchFamily="50" charset="-128"/>
              </a:rPr>
              <a:t>時とは異なり、画像がページ下部に設置してあることで、初期表示で確認することができない。対策として、ページ下部に画像への導線を追従で表示しているが、視認性が低いため、表示されない可能性が高い。結果的に、ユーザは全体図を確認しないまま、次のステップへ進んでしまう可能性が高くなる。</a:t>
            </a:r>
            <a:endParaRPr kumimoji="1" lang="en-US" altLang="ja-JP" sz="1200" dirty="0">
              <a:latin typeface="Noto Sans JP" panose="020B0200000000000000" pitchFamily="50" charset="-128"/>
              <a:ea typeface="Noto Sans JP" panose="020B0200000000000000" pitchFamily="50" charset="-128"/>
            </a:endParaRPr>
          </a:p>
        </p:txBody>
      </p:sp>
      <p:sp>
        <p:nvSpPr>
          <p:cNvPr id="35" name="テキスト プレースホルダー 2">
            <a:extLst>
              <a:ext uri="{FF2B5EF4-FFF2-40B4-BE49-F238E27FC236}">
                <a16:creationId xmlns:a16="http://schemas.microsoft.com/office/drawing/2014/main" id="{4615BCF1-DAAB-7312-AA82-C7D600D4E12E}"/>
              </a:ext>
            </a:extLst>
          </p:cNvPr>
          <p:cNvSpPr txBox="1">
            <a:spLocks/>
          </p:cNvSpPr>
          <p:nvPr/>
        </p:nvSpPr>
        <p:spPr>
          <a:xfrm>
            <a:off x="339724" y="4433331"/>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② スタジアム全体図</a:t>
            </a:r>
          </a:p>
        </p:txBody>
      </p:sp>
      <p:sp>
        <p:nvSpPr>
          <p:cNvPr id="11" name="正方形/長方形 10">
            <a:extLst>
              <a:ext uri="{FF2B5EF4-FFF2-40B4-BE49-F238E27FC236}">
                <a16:creationId xmlns:a16="http://schemas.microsoft.com/office/drawing/2014/main" id="{EAEEF4E1-2751-7FB8-85C7-47E10A71BAD6}"/>
              </a:ext>
            </a:extLst>
          </p:cNvPr>
          <p:cNvSpPr/>
          <p:nvPr/>
        </p:nvSpPr>
        <p:spPr bwMode="auto">
          <a:xfrm>
            <a:off x="339723" y="2324637"/>
            <a:ext cx="4484204"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2" name="テキスト ボックス 11">
            <a:extLst>
              <a:ext uri="{FF2B5EF4-FFF2-40B4-BE49-F238E27FC236}">
                <a16:creationId xmlns:a16="http://schemas.microsoft.com/office/drawing/2014/main" id="{EFFAE714-5FD3-4EE0-89F7-0D01B092D99B}"/>
              </a:ext>
            </a:extLst>
          </p:cNvPr>
          <p:cNvSpPr txBox="1"/>
          <p:nvPr/>
        </p:nvSpPr>
        <p:spPr>
          <a:xfrm>
            <a:off x="339725" y="2934473"/>
            <a:ext cx="4484204" cy="1200329"/>
          </a:xfrm>
          <a:prstGeom prst="rect">
            <a:avLst/>
          </a:prstGeom>
          <a:noFill/>
        </p:spPr>
        <p:txBody>
          <a:bodyPr wrap="square">
            <a:spAutoFit/>
          </a:bodyPr>
          <a:lstStyle/>
          <a:p>
            <a:r>
              <a:rPr lang="ja-JP" altLang="en-US" sz="1200" dirty="0">
                <a:latin typeface="Noto Sans JP" panose="020B0200000000000000" pitchFamily="50" charset="-128"/>
                <a:ea typeface="Noto Sans JP" panose="020B0200000000000000" pitchFamily="50" charset="-128"/>
              </a:rPr>
              <a:t>情報が文字のみで提供されているため、席からの実際のピッチの見え方を想像することが難しい。そのため、ユーザーは十分な情報を得られないまま席を選ぶ可能性がある。</a:t>
            </a:r>
            <a:br>
              <a:rPr lang="en-US" altLang="ja-JP" sz="1200" dirty="0">
                <a:latin typeface="Noto Sans JP" panose="020B0200000000000000" pitchFamily="50" charset="-128"/>
                <a:ea typeface="Noto Sans JP" panose="020B0200000000000000" pitchFamily="50" charset="-128"/>
              </a:rPr>
            </a:br>
            <a:r>
              <a:rPr lang="ja-JP" altLang="en-US" sz="1200" dirty="0">
                <a:latin typeface="Noto Sans JP" panose="020B0200000000000000" pitchFamily="50" charset="-128"/>
                <a:ea typeface="Noto Sans JP" panose="020B0200000000000000" pitchFamily="50" charset="-128"/>
              </a:rPr>
              <a:t>結果的に、フローの途中でユーザーが前の画面へ</a:t>
            </a:r>
            <a:r>
              <a:rPr lang="ja-JP" altLang="en-US" sz="1200" b="1" dirty="0">
                <a:latin typeface="Noto Sans JP" panose="020B0200000000000000" pitchFamily="50" charset="-128"/>
                <a:ea typeface="Noto Sans JP" panose="020B0200000000000000" pitchFamily="50" charset="-128"/>
              </a:rPr>
              <a:t>「後戻り」してしまう可能性が高い。</a:t>
            </a:r>
            <a:r>
              <a:rPr lang="ja-JP" altLang="en-US" sz="1200" dirty="0">
                <a:latin typeface="Noto Sans JP" panose="020B0200000000000000" pitchFamily="50" charset="-128"/>
                <a:ea typeface="Noto Sans JP" panose="020B0200000000000000" pitchFamily="50" charset="-128"/>
              </a:rPr>
              <a:t>特にスタジアム観戦の経験がない人はこの問題に直面してしまう。</a:t>
            </a:r>
            <a:endParaRPr lang="en-US" altLang="ja-JP" sz="1200" dirty="0">
              <a:latin typeface="Noto Sans JP" panose="020B0200000000000000" pitchFamily="50" charset="-128"/>
              <a:ea typeface="Noto Sans JP" panose="020B0200000000000000" pitchFamily="50" charset="-128"/>
            </a:endParaRPr>
          </a:p>
        </p:txBody>
      </p:sp>
      <p:sp>
        <p:nvSpPr>
          <p:cNvPr id="14" name="テキスト プレースホルダー 2">
            <a:extLst>
              <a:ext uri="{FF2B5EF4-FFF2-40B4-BE49-F238E27FC236}">
                <a16:creationId xmlns:a16="http://schemas.microsoft.com/office/drawing/2014/main" id="{7896EE19-6DA6-FDC5-221B-F588F2708AEA}"/>
              </a:ext>
            </a:extLst>
          </p:cNvPr>
          <p:cNvSpPr txBox="1">
            <a:spLocks/>
          </p:cNvSpPr>
          <p:nvPr/>
        </p:nvSpPr>
        <p:spPr>
          <a:xfrm>
            <a:off x="339722" y="2403320"/>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① 座席からの景色</a:t>
            </a:r>
          </a:p>
        </p:txBody>
      </p:sp>
      <p:pic>
        <p:nvPicPr>
          <p:cNvPr id="6" name="図 5" descr="グラフィカル ユーザー インターフェイス&#10;&#10;AI によって生成されたコンテンツは間違っている可能性があります。">
            <a:extLst>
              <a:ext uri="{FF2B5EF4-FFF2-40B4-BE49-F238E27FC236}">
                <a16:creationId xmlns:a16="http://schemas.microsoft.com/office/drawing/2014/main" id="{DBE46AB3-2591-09BB-945A-2EA228A868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2050" y="4104327"/>
            <a:ext cx="1262005" cy="2286948"/>
          </a:xfrm>
          <a:prstGeom prst="rect">
            <a:avLst/>
          </a:prstGeom>
        </p:spPr>
      </p:pic>
      <p:sp>
        <p:nvSpPr>
          <p:cNvPr id="7" name="正方形/長方形 6">
            <a:extLst>
              <a:ext uri="{FF2B5EF4-FFF2-40B4-BE49-F238E27FC236}">
                <a16:creationId xmlns:a16="http://schemas.microsoft.com/office/drawing/2014/main" id="{58B1F9DD-DB61-C091-B976-FC6F36884653}"/>
              </a:ext>
            </a:extLst>
          </p:cNvPr>
          <p:cNvSpPr/>
          <p:nvPr/>
        </p:nvSpPr>
        <p:spPr bwMode="auto">
          <a:xfrm>
            <a:off x="5690074" y="2486754"/>
            <a:ext cx="1962683" cy="2809703"/>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21" name="正方形/長方形 20">
            <a:extLst>
              <a:ext uri="{FF2B5EF4-FFF2-40B4-BE49-F238E27FC236}">
                <a16:creationId xmlns:a16="http://schemas.microsoft.com/office/drawing/2014/main" id="{7133B478-5EB0-36B7-38E5-26E9549CE45E}"/>
              </a:ext>
            </a:extLst>
          </p:cNvPr>
          <p:cNvSpPr/>
          <p:nvPr/>
        </p:nvSpPr>
        <p:spPr bwMode="auto">
          <a:xfrm>
            <a:off x="5478381" y="1897910"/>
            <a:ext cx="2385446" cy="4610962"/>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24" name="楕円 23">
            <a:extLst>
              <a:ext uri="{FF2B5EF4-FFF2-40B4-BE49-F238E27FC236}">
                <a16:creationId xmlns:a16="http://schemas.microsoft.com/office/drawing/2014/main" id="{A435F24C-CD14-68B0-6017-C4FEFACBAE95}"/>
              </a:ext>
            </a:extLst>
          </p:cNvPr>
          <p:cNvSpPr/>
          <p:nvPr/>
        </p:nvSpPr>
        <p:spPr bwMode="auto">
          <a:xfrm>
            <a:off x="5544636" y="2334753"/>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Noto Sans JP" panose="020B0200000000000000" pitchFamily="50" charset="-128"/>
              <a:ea typeface="Noto Sans JP" panose="020B0200000000000000" pitchFamily="50" charset="-128"/>
            </a:endParaRPr>
          </a:p>
        </p:txBody>
      </p:sp>
      <p:sp>
        <p:nvSpPr>
          <p:cNvPr id="25" name="テキスト ボックス 24">
            <a:extLst>
              <a:ext uri="{FF2B5EF4-FFF2-40B4-BE49-F238E27FC236}">
                <a16:creationId xmlns:a16="http://schemas.microsoft.com/office/drawing/2014/main" id="{D57007E1-EA56-D7DB-E0EE-73ACD0BD61CA}"/>
              </a:ext>
            </a:extLst>
          </p:cNvPr>
          <p:cNvSpPr txBox="1"/>
          <p:nvPr/>
        </p:nvSpPr>
        <p:spPr>
          <a:xfrm>
            <a:off x="5545528" y="2353554"/>
            <a:ext cx="324128" cy="276999"/>
          </a:xfrm>
          <a:prstGeom prst="rect">
            <a:avLst/>
          </a:prstGeom>
          <a:noFill/>
        </p:spPr>
        <p:txBody>
          <a:bodyPr wrap="square" rtlCol="0">
            <a:spAutoFit/>
          </a:bodyPr>
          <a:lstStyle/>
          <a:p>
            <a:pPr fontAlgn="auto">
              <a:spcBef>
                <a:spcPts val="0"/>
              </a:spcBef>
              <a:spcAft>
                <a:spcPts val="0"/>
              </a:spcAft>
            </a:pPr>
            <a:r>
              <a:rPr kumimoji="1" lang="en-US" altLang="ja-JP" sz="1200" b="1" dirty="0">
                <a:latin typeface="Noto Sans JP" panose="020B0200000000000000" pitchFamily="50" charset="-128"/>
                <a:ea typeface="Noto Sans JP" panose="020B0200000000000000" pitchFamily="50" charset="-128"/>
              </a:rPr>
              <a:t>1</a:t>
            </a:r>
            <a:endParaRPr kumimoji="1" lang="ja-JP" altLang="en-US" sz="1200" b="1" dirty="0">
              <a:latin typeface="Noto Sans JP" panose="020B0200000000000000" pitchFamily="50" charset="-128"/>
              <a:ea typeface="Noto Sans JP" panose="020B0200000000000000" pitchFamily="50" charset="-128"/>
            </a:endParaRPr>
          </a:p>
        </p:txBody>
      </p:sp>
      <p:sp>
        <p:nvSpPr>
          <p:cNvPr id="26" name="楕円 25">
            <a:extLst>
              <a:ext uri="{FF2B5EF4-FFF2-40B4-BE49-F238E27FC236}">
                <a16:creationId xmlns:a16="http://schemas.microsoft.com/office/drawing/2014/main" id="{ED90ADA2-44FC-ADBF-7D33-CAD4FFBCE567}"/>
              </a:ext>
            </a:extLst>
          </p:cNvPr>
          <p:cNvSpPr/>
          <p:nvPr/>
        </p:nvSpPr>
        <p:spPr bwMode="auto">
          <a:xfrm>
            <a:off x="5545528" y="5635541"/>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Noto Sans JP" panose="020B0200000000000000" pitchFamily="50" charset="-128"/>
              <a:ea typeface="Noto Sans JP" panose="020B0200000000000000" pitchFamily="50" charset="-128"/>
            </a:endParaRPr>
          </a:p>
        </p:txBody>
      </p:sp>
      <p:sp>
        <p:nvSpPr>
          <p:cNvPr id="50" name="テキスト ボックス 49">
            <a:extLst>
              <a:ext uri="{FF2B5EF4-FFF2-40B4-BE49-F238E27FC236}">
                <a16:creationId xmlns:a16="http://schemas.microsoft.com/office/drawing/2014/main" id="{7794607A-E480-C597-8F1C-D3ECEAE7591C}"/>
              </a:ext>
            </a:extLst>
          </p:cNvPr>
          <p:cNvSpPr txBox="1"/>
          <p:nvPr/>
        </p:nvSpPr>
        <p:spPr>
          <a:xfrm>
            <a:off x="5543776" y="5650744"/>
            <a:ext cx="324128" cy="276999"/>
          </a:xfrm>
          <a:prstGeom prst="rect">
            <a:avLst/>
          </a:prstGeom>
          <a:noFill/>
        </p:spPr>
        <p:txBody>
          <a:bodyPr wrap="square" rtlCol="0">
            <a:spAutoFit/>
          </a:bodyPr>
          <a:lstStyle/>
          <a:p>
            <a:pPr fontAlgn="auto">
              <a:spcBef>
                <a:spcPts val="0"/>
              </a:spcBef>
              <a:spcAft>
                <a:spcPts val="0"/>
              </a:spcAft>
            </a:pPr>
            <a:r>
              <a:rPr lang="en-US" altLang="ja-JP" sz="1200" b="1" dirty="0">
                <a:latin typeface="Noto Sans JP" panose="020B0200000000000000" pitchFamily="50" charset="-128"/>
                <a:ea typeface="Noto Sans JP" panose="020B0200000000000000" pitchFamily="50" charset="-128"/>
              </a:rPr>
              <a:t>2</a:t>
            </a:r>
            <a:endParaRPr kumimoji="1" lang="ja-JP" altLang="en-US" sz="1200" b="1" dirty="0">
              <a:latin typeface="Noto Sans JP" panose="020B0200000000000000" pitchFamily="50" charset="-128"/>
              <a:ea typeface="Noto Sans JP" panose="020B0200000000000000" pitchFamily="50" charset="-128"/>
            </a:endParaRPr>
          </a:p>
        </p:txBody>
      </p:sp>
      <p:sp>
        <p:nvSpPr>
          <p:cNvPr id="27" name="正方形/長方形 26">
            <a:extLst>
              <a:ext uri="{FF2B5EF4-FFF2-40B4-BE49-F238E27FC236}">
                <a16:creationId xmlns:a16="http://schemas.microsoft.com/office/drawing/2014/main" id="{398143E4-5508-165F-A490-7A063211D03F}"/>
              </a:ext>
            </a:extLst>
          </p:cNvPr>
          <p:cNvSpPr/>
          <p:nvPr/>
        </p:nvSpPr>
        <p:spPr bwMode="auto">
          <a:xfrm>
            <a:off x="8079052" y="3905924"/>
            <a:ext cx="1487222" cy="2602948"/>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20" name="テキスト ボックス 19">
            <a:extLst>
              <a:ext uri="{FF2B5EF4-FFF2-40B4-BE49-F238E27FC236}">
                <a16:creationId xmlns:a16="http://schemas.microsoft.com/office/drawing/2014/main" id="{35947E26-E3EA-4730-4F32-2CA42BBB0B49}"/>
              </a:ext>
            </a:extLst>
          </p:cNvPr>
          <p:cNvSpPr txBox="1"/>
          <p:nvPr/>
        </p:nvSpPr>
        <p:spPr>
          <a:xfrm>
            <a:off x="8202050" y="3696115"/>
            <a:ext cx="1262005" cy="346234"/>
          </a:xfrm>
          <a:prstGeom prst="flowChartTerminator">
            <a:avLst/>
          </a:prstGeom>
          <a:solidFill>
            <a:schemeClr val="bg1"/>
          </a:solidFill>
          <a:ln w="19050">
            <a:solidFill>
              <a:schemeClr val="tx2"/>
            </a:solidFill>
          </a:ln>
        </p:spPr>
        <p:txBody>
          <a:bodyPr wrap="square" rtlCol="0" anchor="ctr">
            <a:spAutoFit/>
          </a:bodyPr>
          <a:lstStyle/>
          <a:p>
            <a:pPr algn="ctr" fontAlgn="auto">
              <a:spcBef>
                <a:spcPts val="0"/>
              </a:spcBef>
              <a:spcAft>
                <a:spcPts val="0"/>
              </a:spcAft>
            </a:pPr>
            <a:r>
              <a:rPr lang="ja-JP" altLang="en-US" b="1" dirty="0">
                <a:solidFill>
                  <a:schemeClr val="tx2"/>
                </a:solidFill>
                <a:latin typeface="Noto Sans JP" panose="020B0200000000000000" pitchFamily="50" charset="-128"/>
                <a:ea typeface="Noto Sans JP" panose="020B0200000000000000" pitchFamily="50" charset="-128"/>
              </a:rPr>
              <a:t>展開後</a:t>
            </a:r>
            <a:endParaRPr kumimoji="1" lang="ja-JP" altLang="en-US" b="1" dirty="0">
              <a:solidFill>
                <a:schemeClr val="tx2"/>
              </a:solidFill>
              <a:latin typeface="Noto Sans JP" panose="020B0200000000000000" pitchFamily="50" charset="-128"/>
              <a:ea typeface="Noto Sans JP" panose="020B0200000000000000" pitchFamily="50" charset="-128"/>
            </a:endParaRPr>
          </a:p>
        </p:txBody>
      </p:sp>
      <p:sp>
        <p:nvSpPr>
          <p:cNvPr id="19" name="テキスト ボックス 18">
            <a:extLst>
              <a:ext uri="{FF2B5EF4-FFF2-40B4-BE49-F238E27FC236}">
                <a16:creationId xmlns:a16="http://schemas.microsoft.com/office/drawing/2014/main" id="{FCB36344-6747-9D36-45F5-DA07C1C31D98}"/>
              </a:ext>
            </a:extLst>
          </p:cNvPr>
          <p:cNvSpPr txBox="1"/>
          <p:nvPr/>
        </p:nvSpPr>
        <p:spPr>
          <a:xfrm>
            <a:off x="6042871" y="1722297"/>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Noto Sans JP" panose="020B0200000000000000" pitchFamily="50" charset="-128"/>
                <a:ea typeface="Noto Sans JP" panose="020B0200000000000000" pitchFamily="50" charset="-128"/>
              </a:rPr>
              <a:t>座席選択画面</a:t>
            </a:r>
          </a:p>
        </p:txBody>
      </p:sp>
      <p:cxnSp>
        <p:nvCxnSpPr>
          <p:cNvPr id="4" name="コネクタ: カギ線 3">
            <a:extLst>
              <a:ext uri="{FF2B5EF4-FFF2-40B4-BE49-F238E27FC236}">
                <a16:creationId xmlns:a16="http://schemas.microsoft.com/office/drawing/2014/main" id="{61D9A493-80B5-D77A-9E1F-36C5A258811E}"/>
              </a:ext>
            </a:extLst>
          </p:cNvPr>
          <p:cNvCxnSpPr>
            <a:cxnSpLocks/>
          </p:cNvCxnSpPr>
          <p:nvPr/>
        </p:nvCxnSpPr>
        <p:spPr bwMode="auto">
          <a:xfrm flipV="1">
            <a:off x="7632921" y="3888857"/>
            <a:ext cx="549293" cy="2114665"/>
          </a:xfrm>
          <a:prstGeom prst="bentConnector3">
            <a:avLst>
              <a:gd name="adj1" fmla="val 50000"/>
            </a:avLst>
          </a:prstGeom>
          <a:solidFill>
            <a:srgbClr val="66CCFF"/>
          </a:solidFill>
          <a:ln w="19050" cap="flat" cmpd="sng" algn="ctr">
            <a:solidFill>
              <a:srgbClr val="FF0000"/>
            </a:solidFill>
            <a:prstDash val="solid"/>
            <a:round/>
            <a:headEnd type="none" w="med" len="med"/>
            <a:tailEnd type="triangle"/>
          </a:ln>
          <a:effectLst/>
        </p:spPr>
      </p:cxnSp>
      <p:sp>
        <p:nvSpPr>
          <p:cNvPr id="22" name="フローチャート: 代替処理 21">
            <a:extLst>
              <a:ext uri="{FF2B5EF4-FFF2-40B4-BE49-F238E27FC236}">
                <a16:creationId xmlns:a16="http://schemas.microsoft.com/office/drawing/2014/main" id="{3CF51E95-D4E7-0177-029C-7D54FFBC6F30}"/>
              </a:ext>
            </a:extLst>
          </p:cNvPr>
          <p:cNvSpPr/>
          <p:nvPr/>
        </p:nvSpPr>
        <p:spPr bwMode="auto">
          <a:xfrm>
            <a:off x="8528435" y="493743"/>
            <a:ext cx="1037839" cy="405534"/>
          </a:xfrm>
          <a:prstGeom prst="flowChartAlternateProcess">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28" name="テキスト ボックス 27">
            <a:extLst>
              <a:ext uri="{FF2B5EF4-FFF2-40B4-BE49-F238E27FC236}">
                <a16:creationId xmlns:a16="http://schemas.microsoft.com/office/drawing/2014/main" id="{D276427B-D03D-9225-B865-F161324CC14C}"/>
              </a:ext>
            </a:extLst>
          </p:cNvPr>
          <p:cNvSpPr txBox="1"/>
          <p:nvPr/>
        </p:nvSpPr>
        <p:spPr>
          <a:xfrm>
            <a:off x="8577102" y="573040"/>
            <a:ext cx="646331" cy="276999"/>
          </a:xfrm>
          <a:prstGeom prst="rect">
            <a:avLst/>
          </a:prstGeom>
          <a:noFill/>
        </p:spPr>
        <p:txBody>
          <a:bodyPr wrap="none" rtlCol="0">
            <a:spAutoFit/>
          </a:bodyPr>
          <a:lstStyle/>
          <a:p>
            <a:pPr fontAlgn="auto">
              <a:spcBef>
                <a:spcPts val="0"/>
              </a:spcBef>
              <a:spcAft>
                <a:spcPts val="0"/>
              </a:spcAft>
            </a:pPr>
            <a:r>
              <a:rPr kumimoji="1" lang="ja-JP" altLang="en-US" sz="1200" b="1" dirty="0">
                <a:solidFill>
                  <a:schemeClr val="bg1"/>
                </a:solidFill>
                <a:latin typeface="Noto Sans JP" panose="020B0200000000000000" pitchFamily="50" charset="-128"/>
                <a:ea typeface="Noto Sans JP" panose="020B0200000000000000" pitchFamily="50" charset="-128"/>
              </a:rPr>
              <a:t>重要度</a:t>
            </a:r>
          </a:p>
        </p:txBody>
      </p:sp>
      <p:sp>
        <p:nvSpPr>
          <p:cNvPr id="29" name="テキスト ボックス 28">
            <a:extLst>
              <a:ext uri="{FF2B5EF4-FFF2-40B4-BE49-F238E27FC236}">
                <a16:creationId xmlns:a16="http://schemas.microsoft.com/office/drawing/2014/main" id="{48BB1D17-137F-6952-9BFE-FEBE0DE69FBB}"/>
              </a:ext>
            </a:extLst>
          </p:cNvPr>
          <p:cNvSpPr txBox="1"/>
          <p:nvPr/>
        </p:nvSpPr>
        <p:spPr>
          <a:xfrm>
            <a:off x="9093862" y="509483"/>
            <a:ext cx="441146" cy="400110"/>
          </a:xfrm>
          <a:prstGeom prst="rect">
            <a:avLst/>
          </a:prstGeom>
          <a:noFill/>
          <a:ln>
            <a:noFill/>
          </a:ln>
        </p:spPr>
        <p:txBody>
          <a:bodyPr wrap="square" rtlCol="0">
            <a:spAutoFit/>
          </a:bodyPr>
          <a:lstStyle/>
          <a:p>
            <a:pPr fontAlgn="auto">
              <a:spcBef>
                <a:spcPts val="0"/>
              </a:spcBef>
              <a:spcAft>
                <a:spcPts val="0"/>
              </a:spcAft>
            </a:pPr>
            <a:r>
              <a:rPr lang="ja-JP" altLang="en-US" sz="2000" b="1" dirty="0">
                <a:solidFill>
                  <a:schemeClr val="bg1"/>
                </a:solidFill>
                <a:latin typeface="Noto Sans JP" panose="020B0200000000000000" pitchFamily="50" charset="-128"/>
                <a:ea typeface="Noto Sans JP" panose="020B0200000000000000" pitchFamily="50" charset="-128"/>
              </a:rPr>
              <a:t>高</a:t>
            </a:r>
            <a:endParaRPr kumimoji="1" lang="ja-JP" altLang="en-US" sz="2000" b="1" dirty="0">
              <a:solidFill>
                <a:schemeClr val="bg1"/>
              </a:solidFill>
              <a:latin typeface="Noto Sans JP" panose="020B0200000000000000" pitchFamily="50" charset="-128"/>
              <a:ea typeface="Noto Sans JP" panose="020B0200000000000000" pitchFamily="50" charset="-128"/>
            </a:endParaRPr>
          </a:p>
        </p:txBody>
      </p:sp>
    </p:spTree>
    <p:extLst>
      <p:ext uri="{BB962C8B-B14F-4D97-AF65-F5344CB8AC3E}">
        <p14:creationId xmlns:p14="http://schemas.microsoft.com/office/powerpoint/2010/main" val="280651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8069B-4D94-EF4D-660A-02254D609388}"/>
            </a:ext>
          </a:extLst>
        </p:cNvPr>
        <p:cNvGrpSpPr/>
        <p:nvPr/>
      </p:nvGrpSpPr>
      <p:grpSpPr>
        <a:xfrm>
          <a:off x="0" y="0"/>
          <a:ext cx="0" cy="0"/>
          <a:chOff x="0" y="0"/>
          <a:chExt cx="0" cy="0"/>
        </a:xfrm>
      </p:grpSpPr>
      <p:sp>
        <p:nvSpPr>
          <p:cNvPr id="13" name="テキスト プレースホルダー 12">
            <a:extLst>
              <a:ext uri="{FF2B5EF4-FFF2-40B4-BE49-F238E27FC236}">
                <a16:creationId xmlns:a16="http://schemas.microsoft.com/office/drawing/2014/main" id="{84BE32D5-832D-7460-D61C-8C073C37FCFB}"/>
              </a:ext>
            </a:extLst>
          </p:cNvPr>
          <p:cNvSpPr>
            <a:spLocks noGrp="1"/>
          </p:cNvSpPr>
          <p:nvPr>
            <p:ph type="body" sz="quarter" idx="14"/>
          </p:nvPr>
        </p:nvSpPr>
        <p:spPr>
          <a:xfrm>
            <a:off x="0" y="466725"/>
            <a:ext cx="9905999" cy="453183"/>
          </a:xfrm>
        </p:spPr>
        <p:txBody>
          <a:bodyPr/>
          <a:lstStyle/>
          <a:p>
            <a:r>
              <a:rPr lang="ja-JP" altLang="en-US" b="1" dirty="0">
                <a:latin typeface="Noto Sans JP" panose="020B0200000000000000" pitchFamily="50" charset="-128"/>
              </a:rPr>
              <a:t>問題</a:t>
            </a:r>
            <a:r>
              <a:rPr lang="en-US" altLang="ja-JP" b="1" dirty="0">
                <a:latin typeface="Noto Sans JP" panose="020B0200000000000000" pitchFamily="50" charset="-128"/>
              </a:rPr>
              <a:t>02</a:t>
            </a:r>
            <a:r>
              <a:rPr lang="ja-JP" altLang="en-US" b="1" dirty="0">
                <a:latin typeface="Noto Sans JP" panose="020B0200000000000000" pitchFamily="50" charset="-128"/>
              </a:rPr>
              <a:t>　座席情報を直感的に把握できない</a:t>
            </a:r>
            <a:endParaRPr kumimoji="1" lang="ja-JP" altLang="en-US" b="1" dirty="0">
              <a:latin typeface="Noto Sans JP" panose="020B0200000000000000" pitchFamily="50" charset="-128"/>
            </a:endParaRPr>
          </a:p>
        </p:txBody>
      </p:sp>
      <p:sp>
        <p:nvSpPr>
          <p:cNvPr id="30" name="テキスト ボックス 29">
            <a:extLst>
              <a:ext uri="{FF2B5EF4-FFF2-40B4-BE49-F238E27FC236}">
                <a16:creationId xmlns:a16="http://schemas.microsoft.com/office/drawing/2014/main" id="{8CA7AA88-FA70-4663-6548-EF7EE4F921D9}"/>
              </a:ext>
            </a:extLst>
          </p:cNvPr>
          <p:cNvSpPr txBox="1"/>
          <p:nvPr/>
        </p:nvSpPr>
        <p:spPr>
          <a:xfrm>
            <a:off x="339725" y="4811083"/>
            <a:ext cx="5004436" cy="1015663"/>
          </a:xfrm>
          <a:prstGeom prst="rect">
            <a:avLst/>
          </a:prstGeom>
          <a:noFill/>
        </p:spPr>
        <p:txBody>
          <a:bodyPr wrap="square">
            <a:spAutoFit/>
          </a:bodyPr>
          <a:lstStyle/>
          <a:p>
            <a:r>
              <a:rPr kumimoji="1" lang="ja-JP" altLang="en-US" sz="1200" dirty="0">
                <a:latin typeface="Noto Sans JP" panose="020B0200000000000000" pitchFamily="50" charset="-128"/>
                <a:ea typeface="Noto Sans JP" panose="020B0200000000000000" pitchFamily="50" charset="-128"/>
              </a:rPr>
              <a:t>シート選択時に、</a:t>
            </a:r>
            <a:r>
              <a:rPr kumimoji="1" lang="ja-JP" altLang="en-US" sz="1200" b="1" dirty="0">
                <a:latin typeface="Noto Sans JP" panose="020B0200000000000000" pitchFamily="50" charset="-128"/>
                <a:ea typeface="Noto Sans JP" panose="020B0200000000000000" pitchFamily="50" charset="-128"/>
              </a:rPr>
              <a:t>スタジアム全体図を画面上部に固定表示</a:t>
            </a:r>
            <a:r>
              <a:rPr kumimoji="1" lang="ja-JP" altLang="en-US" sz="1200" dirty="0">
                <a:latin typeface="Noto Sans JP" panose="020B0200000000000000" pitchFamily="50" charset="-128"/>
                <a:ea typeface="Noto Sans JP" panose="020B0200000000000000" pitchFamily="50" charset="-128"/>
              </a:rPr>
              <a:t>し、各席がスタジアムのどのエリアに位置しているか直感的に把握しやすく</a:t>
            </a:r>
            <a:r>
              <a:rPr lang="ja-JP" altLang="en-US" sz="1200" dirty="0">
                <a:latin typeface="Noto Sans JP" panose="020B0200000000000000" pitchFamily="50" charset="-128"/>
                <a:ea typeface="Noto Sans JP" panose="020B0200000000000000" pitchFamily="50" charset="-128"/>
              </a:rPr>
              <a:t>する</a:t>
            </a:r>
            <a:r>
              <a:rPr kumimoji="1" lang="ja-JP" altLang="en-US" sz="1200" dirty="0">
                <a:latin typeface="Noto Sans JP" panose="020B0200000000000000" pitchFamily="50" charset="-128"/>
                <a:ea typeface="Noto Sans JP" panose="020B0200000000000000" pitchFamily="50" charset="-128"/>
              </a:rPr>
              <a:t>。また、選択中のエリアのみを色付きで強調し、視認性をさらに向上させ</a:t>
            </a:r>
            <a:r>
              <a:rPr lang="ja-JP" altLang="en-US" sz="1200" dirty="0">
                <a:latin typeface="Noto Sans JP" panose="020B0200000000000000" pitchFamily="50" charset="-128"/>
                <a:ea typeface="Noto Sans JP" panose="020B0200000000000000" pitchFamily="50" charset="-128"/>
              </a:rPr>
              <a:t>る</a:t>
            </a:r>
            <a:r>
              <a:rPr kumimoji="1" lang="ja-JP" altLang="en-US" sz="1200" dirty="0">
                <a:latin typeface="Noto Sans JP" panose="020B0200000000000000" pitchFamily="50" charset="-128"/>
                <a:ea typeface="Noto Sans JP" panose="020B0200000000000000" pitchFamily="50" charset="-128"/>
              </a:rPr>
              <a:t>。加えて、「選ぶ」ボタンを設置し、ユーザーが意図しないタイミングでの遷移を防ぐ。</a:t>
            </a:r>
            <a:endParaRPr kumimoji="1" lang="en-US" altLang="ja-JP" sz="1200" dirty="0">
              <a:latin typeface="Noto Sans JP" panose="020B0200000000000000" pitchFamily="50" charset="-128"/>
              <a:ea typeface="Noto Sans JP" panose="020B0200000000000000" pitchFamily="50" charset="-128"/>
            </a:endParaRPr>
          </a:p>
        </p:txBody>
      </p:sp>
      <p:sp>
        <p:nvSpPr>
          <p:cNvPr id="35" name="テキスト プレースホルダー 2">
            <a:extLst>
              <a:ext uri="{FF2B5EF4-FFF2-40B4-BE49-F238E27FC236}">
                <a16:creationId xmlns:a16="http://schemas.microsoft.com/office/drawing/2014/main" id="{AC0AC95F-4A85-D992-E825-F392B10D488F}"/>
              </a:ext>
            </a:extLst>
          </p:cNvPr>
          <p:cNvSpPr txBox="1">
            <a:spLocks/>
          </p:cNvSpPr>
          <p:nvPr/>
        </p:nvSpPr>
        <p:spPr>
          <a:xfrm>
            <a:off x="339724" y="4357949"/>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② スタジアム全体図</a:t>
            </a:r>
          </a:p>
        </p:txBody>
      </p:sp>
      <p:sp>
        <p:nvSpPr>
          <p:cNvPr id="14" name="テキスト プレースホルダー 2">
            <a:extLst>
              <a:ext uri="{FF2B5EF4-FFF2-40B4-BE49-F238E27FC236}">
                <a16:creationId xmlns:a16="http://schemas.microsoft.com/office/drawing/2014/main" id="{74186514-A1B6-81BA-96CD-AD789F855E80}"/>
              </a:ext>
            </a:extLst>
          </p:cNvPr>
          <p:cNvSpPr txBox="1">
            <a:spLocks/>
          </p:cNvSpPr>
          <p:nvPr/>
        </p:nvSpPr>
        <p:spPr>
          <a:xfrm>
            <a:off x="339723" y="2114720"/>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Noto Sans JP" panose="020B0200000000000000" pitchFamily="50" charset="-128"/>
                <a:ea typeface="Noto Sans JP" panose="020B0200000000000000" pitchFamily="50" charset="-128"/>
              </a:rPr>
              <a:t>① 座席からの景色</a:t>
            </a:r>
          </a:p>
        </p:txBody>
      </p:sp>
      <p:sp>
        <p:nvSpPr>
          <p:cNvPr id="15" name="正方形/長方形 14">
            <a:extLst>
              <a:ext uri="{FF2B5EF4-FFF2-40B4-BE49-F238E27FC236}">
                <a16:creationId xmlns:a16="http://schemas.microsoft.com/office/drawing/2014/main" id="{EBAEC69A-D6B7-B7C2-6A8B-987AC042EF16}"/>
              </a:ext>
            </a:extLst>
          </p:cNvPr>
          <p:cNvSpPr/>
          <p:nvPr/>
        </p:nvSpPr>
        <p:spPr bwMode="auto">
          <a:xfrm>
            <a:off x="5524983" y="4240285"/>
            <a:ext cx="4041292" cy="2309280"/>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7" name="テキスト ボックス 16">
            <a:extLst>
              <a:ext uri="{FF2B5EF4-FFF2-40B4-BE49-F238E27FC236}">
                <a16:creationId xmlns:a16="http://schemas.microsoft.com/office/drawing/2014/main" id="{0452C21B-FC00-3222-1915-5D8FD37DF019}"/>
              </a:ext>
            </a:extLst>
          </p:cNvPr>
          <p:cNvSpPr txBox="1"/>
          <p:nvPr/>
        </p:nvSpPr>
        <p:spPr>
          <a:xfrm>
            <a:off x="6914626" y="4017255"/>
            <a:ext cx="1262005" cy="346234"/>
          </a:xfrm>
          <a:prstGeom prst="flowChartTerminator">
            <a:avLst/>
          </a:prstGeom>
          <a:solidFill>
            <a:schemeClr val="bg1"/>
          </a:solidFill>
          <a:ln w="19050">
            <a:solidFill>
              <a:schemeClr val="tx2"/>
            </a:solidFill>
          </a:ln>
        </p:spPr>
        <p:txBody>
          <a:bodyPr wrap="square" rtlCol="0" anchor="ctr">
            <a:spAutoFit/>
          </a:bodyPr>
          <a:lstStyle/>
          <a:p>
            <a:pPr algn="ctr" fontAlgn="auto">
              <a:spcBef>
                <a:spcPts val="0"/>
              </a:spcBef>
              <a:spcAft>
                <a:spcPts val="0"/>
              </a:spcAft>
            </a:pPr>
            <a:r>
              <a:rPr kumimoji="1" lang="ja-JP" altLang="en-US" b="1" dirty="0">
                <a:solidFill>
                  <a:schemeClr val="tx2"/>
                </a:solidFill>
                <a:latin typeface="Noto Sans JP" panose="020B0200000000000000" pitchFamily="50" charset="-128"/>
                <a:ea typeface="Noto Sans JP" panose="020B0200000000000000" pitchFamily="50" charset="-128"/>
              </a:rPr>
              <a:t>好事例</a:t>
            </a:r>
          </a:p>
        </p:txBody>
      </p:sp>
      <p:pic>
        <p:nvPicPr>
          <p:cNvPr id="22" name="図 21"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5E35570A-E535-79C9-3CF4-89CFED1C04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71903" y="4425531"/>
            <a:ext cx="1144243" cy="2061991"/>
          </a:xfrm>
          <a:prstGeom prst="rect">
            <a:avLst/>
          </a:prstGeom>
        </p:spPr>
      </p:pic>
      <p:pic>
        <p:nvPicPr>
          <p:cNvPr id="29" name="図 28" descr="グラフィカル ユーザー インターフェイス, テキスト, アプリケーション, チャットまたはテキスト メッセージ&#10;&#10;AI によって生成されたコンテンツは間違っている可能性があります。">
            <a:extLst>
              <a:ext uri="{FF2B5EF4-FFF2-40B4-BE49-F238E27FC236}">
                <a16:creationId xmlns:a16="http://schemas.microsoft.com/office/drawing/2014/main" id="{CDEE8294-2212-156C-3298-9F27052224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8271" y="4425531"/>
            <a:ext cx="1145878" cy="2061991"/>
          </a:xfrm>
          <a:prstGeom prst="rect">
            <a:avLst/>
          </a:prstGeom>
        </p:spPr>
      </p:pic>
      <p:sp>
        <p:nvSpPr>
          <p:cNvPr id="31" name="正方形/長方形 30">
            <a:extLst>
              <a:ext uri="{FF2B5EF4-FFF2-40B4-BE49-F238E27FC236}">
                <a16:creationId xmlns:a16="http://schemas.microsoft.com/office/drawing/2014/main" id="{1C099D83-CD52-E2F7-8539-6A95D0186E90}"/>
              </a:ext>
            </a:extLst>
          </p:cNvPr>
          <p:cNvSpPr/>
          <p:nvPr/>
        </p:nvSpPr>
        <p:spPr bwMode="auto">
          <a:xfrm>
            <a:off x="6013021" y="4698620"/>
            <a:ext cx="1262005" cy="803248"/>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32" name="正方形/長方形 31">
            <a:extLst>
              <a:ext uri="{FF2B5EF4-FFF2-40B4-BE49-F238E27FC236}">
                <a16:creationId xmlns:a16="http://schemas.microsoft.com/office/drawing/2014/main" id="{E0A0A09C-2B6F-FB5E-E1D6-782AFFE5A2ED}"/>
              </a:ext>
            </a:extLst>
          </p:cNvPr>
          <p:cNvSpPr/>
          <p:nvPr/>
        </p:nvSpPr>
        <p:spPr bwMode="auto">
          <a:xfrm>
            <a:off x="7760207" y="4663438"/>
            <a:ext cx="1262005" cy="1310954"/>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33" name="正方形/長方形 32">
            <a:extLst>
              <a:ext uri="{FF2B5EF4-FFF2-40B4-BE49-F238E27FC236}">
                <a16:creationId xmlns:a16="http://schemas.microsoft.com/office/drawing/2014/main" id="{A4A4D987-1BC9-3B05-CDAB-D8793D8B8AC5}"/>
              </a:ext>
            </a:extLst>
          </p:cNvPr>
          <p:cNvSpPr/>
          <p:nvPr/>
        </p:nvSpPr>
        <p:spPr bwMode="auto">
          <a:xfrm>
            <a:off x="5524983" y="1549797"/>
            <a:ext cx="4041292" cy="2309280"/>
          </a:xfrm>
          <a:prstGeom prst="rect">
            <a:avLst/>
          </a:prstGeom>
          <a:noFill/>
          <a:ln w="127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34" name="テキスト ボックス 33">
            <a:extLst>
              <a:ext uri="{FF2B5EF4-FFF2-40B4-BE49-F238E27FC236}">
                <a16:creationId xmlns:a16="http://schemas.microsoft.com/office/drawing/2014/main" id="{3608ED3B-90F3-734F-BA68-1F1A34C54E34}"/>
              </a:ext>
            </a:extLst>
          </p:cNvPr>
          <p:cNvSpPr txBox="1"/>
          <p:nvPr/>
        </p:nvSpPr>
        <p:spPr>
          <a:xfrm>
            <a:off x="6914626" y="1326767"/>
            <a:ext cx="1262005" cy="346234"/>
          </a:xfrm>
          <a:prstGeom prst="flowChartTerminator">
            <a:avLst/>
          </a:prstGeom>
          <a:solidFill>
            <a:schemeClr val="bg1"/>
          </a:solidFill>
          <a:ln w="19050">
            <a:solidFill>
              <a:schemeClr val="tx2"/>
            </a:solidFill>
          </a:ln>
        </p:spPr>
        <p:txBody>
          <a:bodyPr wrap="square" rtlCol="0" anchor="ctr">
            <a:spAutoFit/>
          </a:bodyPr>
          <a:lstStyle/>
          <a:p>
            <a:pPr algn="ctr" fontAlgn="auto">
              <a:spcBef>
                <a:spcPts val="0"/>
              </a:spcBef>
              <a:spcAft>
                <a:spcPts val="0"/>
              </a:spcAft>
            </a:pPr>
            <a:r>
              <a:rPr kumimoji="1" lang="ja-JP" altLang="en-US" b="1" dirty="0">
                <a:solidFill>
                  <a:schemeClr val="tx2"/>
                </a:solidFill>
                <a:latin typeface="Noto Sans JP" panose="020B0200000000000000" pitchFamily="50" charset="-128"/>
                <a:ea typeface="Noto Sans JP" panose="020B0200000000000000" pitchFamily="50" charset="-128"/>
              </a:rPr>
              <a:t>好事例</a:t>
            </a:r>
          </a:p>
        </p:txBody>
      </p:sp>
      <p:sp>
        <p:nvSpPr>
          <p:cNvPr id="3" name="テキスト ボックス 2">
            <a:extLst>
              <a:ext uri="{FF2B5EF4-FFF2-40B4-BE49-F238E27FC236}">
                <a16:creationId xmlns:a16="http://schemas.microsoft.com/office/drawing/2014/main" id="{A1CB2A76-877D-D93D-AC5F-AAAB296129F9}"/>
              </a:ext>
            </a:extLst>
          </p:cNvPr>
          <p:cNvSpPr txBox="1"/>
          <p:nvPr/>
        </p:nvSpPr>
        <p:spPr>
          <a:xfrm>
            <a:off x="339724" y="2571524"/>
            <a:ext cx="5004436" cy="1384995"/>
          </a:xfrm>
          <a:prstGeom prst="rect">
            <a:avLst/>
          </a:prstGeom>
          <a:noFill/>
        </p:spPr>
        <p:txBody>
          <a:bodyPr wrap="square">
            <a:spAutoFit/>
          </a:bodyPr>
          <a:lstStyle/>
          <a:p>
            <a:r>
              <a:rPr kumimoji="1" lang="ja-JP" altLang="en-US" sz="1200" dirty="0">
                <a:latin typeface="Noto Sans JP" panose="020B0200000000000000" pitchFamily="50" charset="-128"/>
                <a:ea typeface="Noto Sans JP" panose="020B0200000000000000" pitchFamily="50" charset="-128"/>
              </a:rPr>
              <a:t>選択フローのどこかに、</a:t>
            </a:r>
            <a:r>
              <a:rPr kumimoji="1" lang="ja-JP" altLang="en-US" sz="1200" b="1" dirty="0">
                <a:latin typeface="Noto Sans JP" panose="020B0200000000000000" pitchFamily="50" charset="-128"/>
                <a:ea typeface="Noto Sans JP" panose="020B0200000000000000" pitchFamily="50" charset="-128"/>
              </a:rPr>
              <a:t>実際の席からの景色が分かる画像を表示</a:t>
            </a:r>
            <a:r>
              <a:rPr kumimoji="1" lang="ja-JP" altLang="en-US" sz="1200" dirty="0">
                <a:latin typeface="Noto Sans JP" panose="020B0200000000000000" pitchFamily="50" charset="-128"/>
                <a:ea typeface="Noto Sans JP" panose="020B0200000000000000" pitchFamily="50" charset="-128"/>
              </a:rPr>
              <a:t>します。また、アイコンを使用し、ユーザーの任意で画像を表示させることも効果的である。</a:t>
            </a:r>
            <a:br>
              <a:rPr kumimoji="1" lang="en-US" altLang="ja-JP" sz="1200" dirty="0">
                <a:latin typeface="Noto Sans JP" panose="020B0200000000000000" pitchFamily="50" charset="-128"/>
                <a:ea typeface="Noto Sans JP" panose="020B0200000000000000" pitchFamily="50" charset="-128"/>
              </a:rPr>
            </a:br>
            <a:r>
              <a:rPr lang="ja-JP" altLang="en-US" sz="1200" dirty="0">
                <a:latin typeface="Noto Sans JP" panose="020B0200000000000000" pitchFamily="50" charset="-128"/>
                <a:ea typeface="Noto Sans JP" panose="020B0200000000000000" pitchFamily="50" charset="-128"/>
              </a:rPr>
              <a:t>上記</a:t>
            </a:r>
            <a:r>
              <a:rPr kumimoji="1" lang="ja-JP" altLang="en-US" sz="1200" dirty="0">
                <a:latin typeface="Noto Sans JP" panose="020B0200000000000000" pitchFamily="50" charset="-128"/>
                <a:ea typeface="Noto Sans JP" panose="020B0200000000000000" pitchFamily="50" charset="-128"/>
              </a:rPr>
              <a:t>により、スタジアム観戦に不慣れなユーザーで視界のイメージがしやすくなり、席選びにおいてのストレス発生を軽減できる。景色の確認が容易になることで、「後戻り」の発生も防ぎ、スムーズな購入体験を実現</a:t>
            </a:r>
            <a:r>
              <a:rPr lang="ja-JP" altLang="en-US" sz="1200" dirty="0">
                <a:latin typeface="Noto Sans JP" panose="020B0200000000000000" pitchFamily="50" charset="-128"/>
                <a:ea typeface="Noto Sans JP" panose="020B0200000000000000" pitchFamily="50" charset="-128"/>
              </a:rPr>
              <a:t>する</a:t>
            </a:r>
            <a:r>
              <a:rPr kumimoji="1" lang="ja-JP" altLang="en-US" sz="1200" dirty="0">
                <a:latin typeface="Noto Sans JP" panose="020B0200000000000000" pitchFamily="50" charset="-128"/>
                <a:ea typeface="Noto Sans JP" panose="020B0200000000000000" pitchFamily="50" charset="-128"/>
              </a:rPr>
              <a:t>。</a:t>
            </a:r>
            <a:endParaRPr kumimoji="1" lang="en-US" altLang="ja-JP" sz="1200" dirty="0">
              <a:latin typeface="Noto Sans JP" panose="020B0200000000000000" pitchFamily="50" charset="-128"/>
              <a:ea typeface="Noto Sans JP" panose="020B0200000000000000" pitchFamily="50" charset="-128"/>
            </a:endParaRPr>
          </a:p>
        </p:txBody>
      </p:sp>
      <p:pic>
        <p:nvPicPr>
          <p:cNvPr id="5" name="図 4" descr="グラフィカル ユーザー インターフェイス&#10;&#10;AI によって生成されたコンテンツは間違っている可能性があります。">
            <a:extLst>
              <a:ext uri="{FF2B5EF4-FFF2-40B4-BE49-F238E27FC236}">
                <a16:creationId xmlns:a16="http://schemas.microsoft.com/office/drawing/2014/main" id="{9A21D363-B49C-8E8B-CCC6-6F64AE62C2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9945" y="2065440"/>
            <a:ext cx="929234" cy="1591610"/>
          </a:xfrm>
          <a:prstGeom prst="rect">
            <a:avLst/>
          </a:prstGeom>
        </p:spPr>
      </p:pic>
      <p:pic>
        <p:nvPicPr>
          <p:cNvPr id="7" name="図 6" descr="グラフィカル ユーザー インターフェイス&#10;&#10;AI によって生成されたコンテンツは間違っている可能性があります。">
            <a:extLst>
              <a:ext uri="{FF2B5EF4-FFF2-40B4-BE49-F238E27FC236}">
                <a16:creationId xmlns:a16="http://schemas.microsoft.com/office/drawing/2014/main" id="{6B745302-1E15-2226-0143-003C81D5CE9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31739" y="2065440"/>
            <a:ext cx="929235" cy="1591612"/>
          </a:xfrm>
          <a:prstGeom prst="rect">
            <a:avLst/>
          </a:prstGeom>
        </p:spPr>
      </p:pic>
      <p:sp>
        <p:nvSpPr>
          <p:cNvPr id="10" name="正方形/長方形 9">
            <a:extLst>
              <a:ext uri="{FF2B5EF4-FFF2-40B4-BE49-F238E27FC236}">
                <a16:creationId xmlns:a16="http://schemas.microsoft.com/office/drawing/2014/main" id="{C38F3872-8603-9FDF-8C09-FD158C9FB398}"/>
              </a:ext>
            </a:extLst>
          </p:cNvPr>
          <p:cNvSpPr/>
          <p:nvPr/>
        </p:nvSpPr>
        <p:spPr bwMode="auto">
          <a:xfrm>
            <a:off x="5672975" y="3031275"/>
            <a:ext cx="1183174" cy="322625"/>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12" name="正方形/長方形 11">
            <a:extLst>
              <a:ext uri="{FF2B5EF4-FFF2-40B4-BE49-F238E27FC236}">
                <a16:creationId xmlns:a16="http://schemas.microsoft.com/office/drawing/2014/main" id="{E5EEC623-A014-789C-8D41-4E3BDEFE1D68}"/>
              </a:ext>
            </a:extLst>
          </p:cNvPr>
          <p:cNvSpPr/>
          <p:nvPr/>
        </p:nvSpPr>
        <p:spPr bwMode="auto">
          <a:xfrm>
            <a:off x="6982610" y="2137125"/>
            <a:ext cx="1043682" cy="699381"/>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cxnSp>
        <p:nvCxnSpPr>
          <p:cNvPr id="42" name="コネクタ: カギ線 41">
            <a:extLst>
              <a:ext uri="{FF2B5EF4-FFF2-40B4-BE49-F238E27FC236}">
                <a16:creationId xmlns:a16="http://schemas.microsoft.com/office/drawing/2014/main" id="{6A866E0A-9FC1-E270-258D-3101268B2D1D}"/>
              </a:ext>
            </a:extLst>
          </p:cNvPr>
          <p:cNvCxnSpPr>
            <a:cxnSpLocks/>
            <a:stCxn id="10" idx="3"/>
            <a:endCxn id="12" idx="2"/>
          </p:cNvCxnSpPr>
          <p:nvPr/>
        </p:nvCxnSpPr>
        <p:spPr bwMode="auto">
          <a:xfrm flipV="1">
            <a:off x="6856149" y="2836506"/>
            <a:ext cx="648302" cy="356082"/>
          </a:xfrm>
          <a:prstGeom prst="bentConnector2">
            <a:avLst/>
          </a:prstGeom>
          <a:solidFill>
            <a:srgbClr val="66CCFF"/>
          </a:solidFill>
          <a:ln w="28575" cap="flat" cmpd="sng" algn="ctr">
            <a:solidFill>
              <a:srgbClr val="0AD000"/>
            </a:solidFill>
            <a:prstDash val="solid"/>
            <a:round/>
            <a:headEnd type="none" w="med" len="med"/>
            <a:tailEnd type="triangle"/>
          </a:ln>
          <a:effectLst/>
        </p:spPr>
      </p:cxnSp>
      <p:pic>
        <p:nvPicPr>
          <p:cNvPr id="45" name="図 44"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D4037179-569B-D53F-59F4-93CC84E0860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36564" y="2192414"/>
            <a:ext cx="1327565" cy="1071608"/>
          </a:xfrm>
          <a:prstGeom prst="rect">
            <a:avLst/>
          </a:prstGeom>
        </p:spPr>
      </p:pic>
      <p:sp>
        <p:nvSpPr>
          <p:cNvPr id="46" name="正方形/長方形 45">
            <a:extLst>
              <a:ext uri="{FF2B5EF4-FFF2-40B4-BE49-F238E27FC236}">
                <a16:creationId xmlns:a16="http://schemas.microsoft.com/office/drawing/2014/main" id="{4C74E89E-930F-CA2A-363C-D794CB0DD481}"/>
              </a:ext>
            </a:extLst>
          </p:cNvPr>
          <p:cNvSpPr/>
          <p:nvPr/>
        </p:nvSpPr>
        <p:spPr bwMode="auto">
          <a:xfrm>
            <a:off x="9229872" y="2215808"/>
            <a:ext cx="298586" cy="299580"/>
          </a:xfrm>
          <a:prstGeom prst="rect">
            <a:avLst/>
          </a:prstGeom>
          <a:no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47" name="テキスト ボックス 46">
            <a:extLst>
              <a:ext uri="{FF2B5EF4-FFF2-40B4-BE49-F238E27FC236}">
                <a16:creationId xmlns:a16="http://schemas.microsoft.com/office/drawing/2014/main" id="{EC742417-38EA-994F-306A-7CCF816A2F79}"/>
              </a:ext>
            </a:extLst>
          </p:cNvPr>
          <p:cNvSpPr txBox="1"/>
          <p:nvPr/>
        </p:nvSpPr>
        <p:spPr>
          <a:xfrm>
            <a:off x="8051533" y="3378818"/>
            <a:ext cx="1802151" cy="230832"/>
          </a:xfrm>
          <a:prstGeom prst="rect">
            <a:avLst/>
          </a:prstGeom>
          <a:noFill/>
        </p:spPr>
        <p:txBody>
          <a:bodyPr wrap="square">
            <a:spAutoFit/>
          </a:bodyPr>
          <a:lstStyle/>
          <a:p>
            <a:r>
              <a:rPr lang="en-US" altLang="ja-JP" sz="900" dirty="0">
                <a:solidFill>
                  <a:srgbClr val="000000"/>
                </a:solidFill>
                <a:latin typeface="Noto Sans JP" panose="020B0200000000000000" pitchFamily="50" charset="-128"/>
                <a:ea typeface="Noto Sans JP" panose="020B0200000000000000" pitchFamily="50" charset="-128"/>
              </a:rPr>
              <a:t>※</a:t>
            </a:r>
            <a:r>
              <a:rPr kumimoji="1" lang="ja-JP" altLang="ja-JP" sz="900" kern="1200" dirty="0">
                <a:solidFill>
                  <a:srgbClr val="000000"/>
                </a:solidFill>
                <a:effectLst/>
                <a:latin typeface="Noto Sans JP" panose="020B0200000000000000" pitchFamily="50" charset="-128"/>
                <a:ea typeface="Noto Sans JP" panose="020B0200000000000000" pitchFamily="50" charset="-128"/>
              </a:rPr>
              <a:t>ホテルの部屋選択を参考</a:t>
            </a:r>
            <a:endParaRPr kumimoji="1" lang="en-US" altLang="ja-JP" sz="900" dirty="0">
              <a:latin typeface="Noto Sans JP" panose="020B0200000000000000" pitchFamily="50" charset="-128"/>
              <a:ea typeface="Noto Sans JP" panose="020B0200000000000000" pitchFamily="50" charset="-128"/>
            </a:endParaRPr>
          </a:p>
        </p:txBody>
      </p:sp>
      <p:sp>
        <p:nvSpPr>
          <p:cNvPr id="21" name="正方形/長方形 20">
            <a:extLst>
              <a:ext uri="{FF2B5EF4-FFF2-40B4-BE49-F238E27FC236}">
                <a16:creationId xmlns:a16="http://schemas.microsoft.com/office/drawing/2014/main" id="{E2250554-A555-48A8-D0D7-AFAAC027B00B}"/>
              </a:ext>
            </a:extLst>
          </p:cNvPr>
          <p:cNvSpPr/>
          <p:nvPr/>
        </p:nvSpPr>
        <p:spPr bwMode="auto">
          <a:xfrm>
            <a:off x="339723" y="1304342"/>
            <a:ext cx="5091659" cy="433553"/>
          </a:xfrm>
          <a:prstGeom prst="rect">
            <a:avLst/>
          </a:prstGeom>
          <a:solidFill>
            <a:schemeClr val="accent4">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23" name="テキスト プレースホルダー 2">
            <a:extLst>
              <a:ext uri="{FF2B5EF4-FFF2-40B4-BE49-F238E27FC236}">
                <a16:creationId xmlns:a16="http://schemas.microsoft.com/office/drawing/2014/main" id="{CF1EDBD3-5510-9338-FE87-DB105B6B9F9B}"/>
              </a:ext>
            </a:extLst>
          </p:cNvPr>
          <p:cNvSpPr txBox="1">
            <a:spLocks/>
          </p:cNvSpPr>
          <p:nvPr/>
        </p:nvSpPr>
        <p:spPr>
          <a:xfrm>
            <a:off x="408149" y="1363786"/>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latin typeface="Noto Sans JP" panose="020B0200000000000000" pitchFamily="50" charset="-128"/>
                <a:ea typeface="Noto Sans JP" panose="020B0200000000000000" pitchFamily="50" charset="-128"/>
              </a:rPr>
              <a:t>改善案 </a:t>
            </a:r>
          </a:p>
        </p:txBody>
      </p:sp>
      <p:sp>
        <p:nvSpPr>
          <p:cNvPr id="24" name="フローチャート: 代替処理 23">
            <a:extLst>
              <a:ext uri="{FF2B5EF4-FFF2-40B4-BE49-F238E27FC236}">
                <a16:creationId xmlns:a16="http://schemas.microsoft.com/office/drawing/2014/main" id="{A57BA3F0-2313-F511-168D-735401A002BA}"/>
              </a:ext>
            </a:extLst>
          </p:cNvPr>
          <p:cNvSpPr/>
          <p:nvPr/>
        </p:nvSpPr>
        <p:spPr bwMode="auto">
          <a:xfrm>
            <a:off x="8528435" y="493743"/>
            <a:ext cx="1037839" cy="405534"/>
          </a:xfrm>
          <a:prstGeom prst="flowChartAlternateProcess">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Noto Sans JP" panose="020B0200000000000000" pitchFamily="50" charset="-128"/>
              <a:ea typeface="Noto Sans JP" panose="020B0200000000000000" pitchFamily="50" charset="-128"/>
            </a:endParaRPr>
          </a:p>
        </p:txBody>
      </p:sp>
      <p:sp>
        <p:nvSpPr>
          <p:cNvPr id="25" name="テキスト ボックス 24">
            <a:extLst>
              <a:ext uri="{FF2B5EF4-FFF2-40B4-BE49-F238E27FC236}">
                <a16:creationId xmlns:a16="http://schemas.microsoft.com/office/drawing/2014/main" id="{BED95533-9AF5-AD3D-B6C3-2D88A36D54EE}"/>
              </a:ext>
            </a:extLst>
          </p:cNvPr>
          <p:cNvSpPr txBox="1"/>
          <p:nvPr/>
        </p:nvSpPr>
        <p:spPr>
          <a:xfrm>
            <a:off x="8577102" y="573040"/>
            <a:ext cx="646331" cy="276999"/>
          </a:xfrm>
          <a:prstGeom prst="rect">
            <a:avLst/>
          </a:prstGeom>
          <a:noFill/>
        </p:spPr>
        <p:txBody>
          <a:bodyPr wrap="none" rtlCol="0">
            <a:spAutoFit/>
          </a:bodyPr>
          <a:lstStyle/>
          <a:p>
            <a:pPr fontAlgn="auto">
              <a:spcBef>
                <a:spcPts val="0"/>
              </a:spcBef>
              <a:spcAft>
                <a:spcPts val="0"/>
              </a:spcAft>
            </a:pPr>
            <a:r>
              <a:rPr kumimoji="1" lang="ja-JP" altLang="en-US" sz="1200" b="1" dirty="0">
                <a:solidFill>
                  <a:schemeClr val="bg1"/>
                </a:solidFill>
                <a:latin typeface="Noto Sans JP" panose="020B0200000000000000" pitchFamily="50" charset="-128"/>
                <a:ea typeface="Noto Sans JP" panose="020B0200000000000000" pitchFamily="50" charset="-128"/>
              </a:rPr>
              <a:t>重要度</a:t>
            </a:r>
          </a:p>
        </p:txBody>
      </p:sp>
      <p:sp>
        <p:nvSpPr>
          <p:cNvPr id="26" name="テキスト ボックス 25">
            <a:extLst>
              <a:ext uri="{FF2B5EF4-FFF2-40B4-BE49-F238E27FC236}">
                <a16:creationId xmlns:a16="http://schemas.microsoft.com/office/drawing/2014/main" id="{62F66DB3-0F6D-1EE1-E40B-8156C0E621EC}"/>
              </a:ext>
            </a:extLst>
          </p:cNvPr>
          <p:cNvSpPr txBox="1"/>
          <p:nvPr/>
        </p:nvSpPr>
        <p:spPr>
          <a:xfrm>
            <a:off x="9093862" y="509483"/>
            <a:ext cx="441146" cy="400110"/>
          </a:xfrm>
          <a:prstGeom prst="rect">
            <a:avLst/>
          </a:prstGeom>
          <a:noFill/>
          <a:ln>
            <a:noFill/>
          </a:ln>
        </p:spPr>
        <p:txBody>
          <a:bodyPr wrap="square" rtlCol="0">
            <a:spAutoFit/>
          </a:bodyPr>
          <a:lstStyle/>
          <a:p>
            <a:pPr fontAlgn="auto">
              <a:spcBef>
                <a:spcPts val="0"/>
              </a:spcBef>
              <a:spcAft>
                <a:spcPts val="0"/>
              </a:spcAft>
            </a:pPr>
            <a:r>
              <a:rPr lang="ja-JP" altLang="en-US" sz="2000" b="1" dirty="0">
                <a:solidFill>
                  <a:schemeClr val="bg1"/>
                </a:solidFill>
                <a:latin typeface="Noto Sans JP" panose="020B0200000000000000" pitchFamily="50" charset="-128"/>
                <a:ea typeface="Noto Sans JP" panose="020B0200000000000000" pitchFamily="50" charset="-128"/>
              </a:rPr>
              <a:t>高</a:t>
            </a:r>
            <a:endParaRPr kumimoji="1" lang="ja-JP" altLang="en-US" sz="2000" b="1" dirty="0">
              <a:solidFill>
                <a:schemeClr val="bg1"/>
              </a:solidFill>
              <a:latin typeface="Noto Sans JP" panose="020B0200000000000000" pitchFamily="50" charset="-128"/>
              <a:ea typeface="Noto Sans JP" panose="020B0200000000000000" pitchFamily="50" charset="-128"/>
            </a:endParaRPr>
          </a:p>
        </p:txBody>
      </p:sp>
    </p:spTree>
    <p:extLst>
      <p:ext uri="{BB962C8B-B14F-4D97-AF65-F5344CB8AC3E}">
        <p14:creationId xmlns:p14="http://schemas.microsoft.com/office/powerpoint/2010/main" val="3170902609"/>
      </p:ext>
    </p:extLst>
  </p:cSld>
  <p:clrMapOvr>
    <a:masterClrMapping/>
  </p:clrMapOvr>
</p:sld>
</file>

<file path=ppt/theme/theme1.xml><?xml version="1.0" encoding="utf-8"?>
<a:theme xmlns:a="http://schemas.openxmlformats.org/drawingml/2006/main" name="MLC_01（青：都会的、シャープ、真面目）">
  <a:themeElements>
    <a:clrScheme name="MLC_01推奨（青：都会的、シャープ、真面目）">
      <a:dk1>
        <a:srgbClr val="000000"/>
      </a:dk1>
      <a:lt1>
        <a:srgbClr val="FFFFFF"/>
      </a:lt1>
      <a:dk2>
        <a:srgbClr val="2669AC"/>
      </a:dk2>
      <a:lt2>
        <a:srgbClr val="E6F0FA"/>
      </a:lt2>
      <a:accent1>
        <a:srgbClr val="689DD8"/>
      </a:accent1>
      <a:accent2>
        <a:srgbClr val="6883D8"/>
      </a:accent2>
      <a:accent3>
        <a:srgbClr val="6868D8"/>
      </a:accent3>
      <a:accent4>
        <a:srgbClr val="68D890"/>
      </a:accent4>
      <a:accent5>
        <a:srgbClr val="E67232"/>
      </a:accent5>
      <a:accent6>
        <a:srgbClr val="E6DD32"/>
      </a:accent6>
      <a:hlink>
        <a:srgbClr val="0070C0"/>
      </a:hlink>
      <a:folHlink>
        <a:srgbClr val="595959"/>
      </a:folHlink>
    </a:clrScheme>
    <a:fontScheme name="ユーザー定義 6">
      <a:majorFont>
        <a:latin typeface="Arial Black"/>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CCFF"/>
        </a:solidFill>
        <a:ln w="9525" cap="flat" cmpd="sng" algn="ctr">
          <a:solidFill>
            <a:srgbClr val="96969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1" lang="ja-JP" altLang="en-US" sz="19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rgbClr val="66CCFF"/>
        </a:solidFill>
        <a:ln w="9525" cap="flat" cmpd="sng" algn="ctr">
          <a:solidFill>
            <a:srgbClr val="96969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1" lang="ja-JP" altLang="en-US" sz="1900" b="0" i="0" u="none" strike="noStrike" cap="none" normalizeH="0" baseline="0" smtClean="0">
            <a:ln>
              <a:noFill/>
            </a:ln>
            <a:solidFill>
              <a:schemeClr val="tx1"/>
            </a:solidFill>
            <a:effectLst/>
            <a:latin typeface="Arial" charset="0"/>
            <a:ea typeface="ＭＳ Ｐゴシック" charset="-128"/>
          </a:defRPr>
        </a:defPPr>
      </a:lstStyle>
    </a:lnDef>
    <a:txDef>
      <a:spPr>
        <a:noFill/>
      </a:spPr>
      <a:bodyPr>
        <a:spAutoFit/>
      </a:bodyPr>
      <a:lstStyle>
        <a:defPPr fontAlgn="auto">
          <a:spcBef>
            <a:spcPts val="0"/>
          </a:spcBef>
          <a:spcAft>
            <a:spcPts val="0"/>
          </a:spcAft>
          <a:defRPr sz="1200">
            <a:latin typeface="Impact" pitchFamily="34" charset="0"/>
            <a:ea typeface="+mn-ea"/>
          </a:defRPr>
        </a:defPPr>
      </a:lstStyle>
    </a:txDef>
  </a:objectDefaults>
  <a:extraClrSchemeLst>
    <a:extraClrScheme>
      <a:clrScheme name="1_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標準デザイン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TaxCatchAll xmlns="d8b42a27-6036-4b93-bc11-cab4175059c0" xsi:nil="true"/>
    <lcf76f155ced4ddcb4097134ff3c332f xmlns="62f5e448-8b1a-4db8-a6d7-3cc724b0a689">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E6A41F36ACAFE8439FE60A7F3B18C636" ma:contentTypeVersion="14" ma:contentTypeDescription="新しいドキュメントを作成します。" ma:contentTypeScope="" ma:versionID="5120f5a1e4ff437213132ca14855e34a">
  <xsd:schema xmlns:xsd="http://www.w3.org/2001/XMLSchema" xmlns:xs="http://www.w3.org/2001/XMLSchema" xmlns:p="http://schemas.microsoft.com/office/2006/metadata/properties" xmlns:ns2="62f5e448-8b1a-4db8-a6d7-3cc724b0a689" xmlns:ns3="d8b42a27-6036-4b93-bc11-cab4175059c0" targetNamespace="http://schemas.microsoft.com/office/2006/metadata/properties" ma:root="true" ma:fieldsID="41681602b732cbb64fb802da58f80541" ns2:_="" ns3:_="">
    <xsd:import namespace="62f5e448-8b1a-4db8-a6d7-3cc724b0a689"/>
    <xsd:import namespace="d8b42a27-6036-4b93-bc11-cab4175059c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DateTake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f5e448-8b1a-4db8-a6d7-3cc724b0a6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f8b4c656-7a4f-4790-becf-5db588d2409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ternalName="MediaServiceDateTaken"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8b42a27-6036-4b93-bc11-cab4175059c0"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557b899d-0857-4005-bc89-5e2f2119eae8}" ma:internalName="TaxCatchAll" ma:showField="CatchAllData" ma:web="d8b42a27-6036-4b93-bc11-cab4175059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95FB33-9528-44E7-96B1-05D4DF22021A}">
  <ds:schemaRefs>
    <ds:schemaRef ds:uri="http://schemas.microsoft.com/office/2006/metadata/properties"/>
    <ds:schemaRef ds:uri="http://purl.org/dc/elements/1.1/"/>
    <ds:schemaRef ds:uri="d8b42a27-6036-4b93-bc11-cab4175059c0"/>
    <ds:schemaRef ds:uri="http://www.w3.org/XML/1998/namespac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62f5e448-8b1a-4db8-a6d7-3cc724b0a689"/>
    <ds:schemaRef ds:uri="http://purl.org/dc/dcmitype/"/>
  </ds:schemaRefs>
</ds:datastoreItem>
</file>

<file path=customXml/itemProps2.xml><?xml version="1.0" encoding="utf-8"?>
<ds:datastoreItem xmlns:ds="http://schemas.openxmlformats.org/officeDocument/2006/customXml" ds:itemID="{9FCF8F51-F22D-4255-BEFF-73384F3A62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f5e448-8b1a-4db8-a6d7-3cc724b0a689"/>
    <ds:schemaRef ds:uri="d8b42a27-6036-4b93-bc11-cab4175059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F6F6E26-BAAE-4220-9796-6D7A13D1B0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22148</TotalTime>
  <Words>3006</Words>
  <Application>Microsoft Office PowerPoint</Application>
  <PresentationFormat>A4 210 x 297 mm</PresentationFormat>
  <Paragraphs>224</Paragraphs>
  <Slides>20</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HGS創英角ｺﾞｼｯｸUB</vt:lpstr>
      <vt:lpstr>ＭＳ Ｐゴシック</vt:lpstr>
      <vt:lpstr>Noto Sans JP</vt:lpstr>
      <vt:lpstr>Arial</vt:lpstr>
      <vt:lpstr>Calibri</vt:lpstr>
      <vt:lpstr>Wingdings</vt:lpstr>
      <vt:lpstr>MLC_01（青：都会的、シャープ、真面目）</vt:lpstr>
      <vt:lpstr>Ｊリーグ公式チケット販売サイト ユーザビリティ調査報告書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Mitsue-Links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MLC_template_Meiryo</dc:title>
  <dc:creator>Mitsue-Links</dc:creator>
  <cp:lastModifiedBy>MLC 崎野雄大</cp:lastModifiedBy>
  <cp:revision>1395</cp:revision>
  <cp:lastPrinted>2017-07-27T12:13:53Z</cp:lastPrinted>
  <dcterms:created xsi:type="dcterms:W3CDTF">2008-07-30T10:30:31Z</dcterms:created>
  <dcterms:modified xsi:type="dcterms:W3CDTF">2025-03-14T00:34:35Z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0x010100E6A41F36ACAFE8439FE60A7F3B18C636</vt:lpwstr>
  </property>
  <property fmtid="{D5CDD505-2E9C-101B-9397-08002B2CF9AE}" pid="3" name="表示">
    <vt:bool>true</vt:bool>
  </property>
  <property fmtid="{D5CDD505-2E9C-101B-9397-08002B2CF9AE}" pid="4" name="説明">
    <vt:lpwstr>アクセス制限があります</vt:lpwstr>
  </property>
  <property fmtid="{D5CDD505-2E9C-101B-9397-08002B2CF9AE}" pid="5" name="分類">
    <vt:lpwstr>10_プロジェクト</vt:lpwstr>
  </property>
</Properties>
</file>