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6" r:id="rId10"/>
    <p:sldId id="267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62B7D-FC19-4194-A3EF-252F755106E0}" v="5" dt="2020-06-01T16:22:0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9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ro" userId="03135caa-a317-42f6-b14c-9bc7c0284feb" providerId="ADAL" clId="{21D62B7D-FC19-4194-A3EF-252F755106E0}"/>
    <pc:docChg chg="undo custSel delSld modSld">
      <pc:chgData name="Akiro" userId="03135caa-a317-42f6-b14c-9bc7c0284feb" providerId="ADAL" clId="{21D62B7D-FC19-4194-A3EF-252F755106E0}" dt="2020-06-01T16:28:17.409" v="2356" actId="2711"/>
      <pc:docMkLst>
        <pc:docMk/>
      </pc:docMkLst>
      <pc:sldChg chg="delSp mod">
        <pc:chgData name="Akiro" userId="03135caa-a317-42f6-b14c-9bc7c0284feb" providerId="ADAL" clId="{21D62B7D-FC19-4194-A3EF-252F755106E0}" dt="2020-06-01T16:09:06.736" v="527" actId="478"/>
        <pc:sldMkLst>
          <pc:docMk/>
          <pc:sldMk cId="3454020502" sldId="257"/>
        </pc:sldMkLst>
        <pc:spChg chg="del">
          <ac:chgData name="Akiro" userId="03135caa-a317-42f6-b14c-9bc7c0284feb" providerId="ADAL" clId="{21D62B7D-FC19-4194-A3EF-252F755106E0}" dt="2020-06-01T16:09:06.736" v="527" actId="478"/>
          <ac:spMkLst>
            <pc:docMk/>
            <pc:sldMk cId="3454020502" sldId="257"/>
            <ac:spMk id="4" creationId="{C8AD59FD-CF93-4406-9640-5EF6804ADAFB}"/>
          </ac:spMkLst>
        </pc:spChg>
        <pc:spChg chg="del">
          <ac:chgData name="Akiro" userId="03135caa-a317-42f6-b14c-9bc7c0284feb" providerId="ADAL" clId="{21D62B7D-FC19-4194-A3EF-252F755106E0}" dt="2020-06-01T16:09:06.736" v="527" actId="478"/>
          <ac:spMkLst>
            <pc:docMk/>
            <pc:sldMk cId="3454020502" sldId="257"/>
            <ac:spMk id="5" creationId="{AA184B5F-DFCD-4799-AD27-9B540BEB8457}"/>
          </ac:spMkLst>
        </pc:spChg>
        <pc:spChg chg="del">
          <ac:chgData name="Akiro" userId="03135caa-a317-42f6-b14c-9bc7c0284feb" providerId="ADAL" clId="{21D62B7D-FC19-4194-A3EF-252F755106E0}" dt="2020-06-01T16:09:06.736" v="527" actId="478"/>
          <ac:spMkLst>
            <pc:docMk/>
            <pc:sldMk cId="3454020502" sldId="257"/>
            <ac:spMk id="6" creationId="{9D064395-42C8-45A7-A0F8-6612385897EA}"/>
          </ac:spMkLst>
        </pc:spChg>
      </pc:sldChg>
      <pc:sldChg chg="delSp modSp mod">
        <pc:chgData name="Akiro" userId="03135caa-a317-42f6-b14c-9bc7c0284feb" providerId="ADAL" clId="{21D62B7D-FC19-4194-A3EF-252F755106E0}" dt="2020-06-01T16:09:09.200" v="528" actId="478"/>
        <pc:sldMkLst>
          <pc:docMk/>
          <pc:sldMk cId="3831069424" sldId="258"/>
        </pc:sldMkLst>
        <pc:spChg chg="mod">
          <ac:chgData name="Akiro" userId="03135caa-a317-42f6-b14c-9bc7c0284feb" providerId="ADAL" clId="{21D62B7D-FC19-4194-A3EF-252F755106E0}" dt="2020-06-01T16:04:13.261" v="1" actId="2711"/>
          <ac:spMkLst>
            <pc:docMk/>
            <pc:sldMk cId="3831069424" sldId="258"/>
            <ac:spMk id="3" creationId="{E77EE2F3-29FC-4FF0-BCB5-079994BBB102}"/>
          </ac:spMkLst>
        </pc:spChg>
        <pc:spChg chg="del">
          <ac:chgData name="Akiro" userId="03135caa-a317-42f6-b14c-9bc7c0284feb" providerId="ADAL" clId="{21D62B7D-FC19-4194-A3EF-252F755106E0}" dt="2020-06-01T16:09:09.200" v="528" actId="478"/>
          <ac:spMkLst>
            <pc:docMk/>
            <pc:sldMk cId="3831069424" sldId="258"/>
            <ac:spMk id="4" creationId="{396E4B00-5566-4060-A03A-E5552F5F48DA}"/>
          </ac:spMkLst>
        </pc:spChg>
        <pc:spChg chg="del">
          <ac:chgData name="Akiro" userId="03135caa-a317-42f6-b14c-9bc7c0284feb" providerId="ADAL" clId="{21D62B7D-FC19-4194-A3EF-252F755106E0}" dt="2020-06-01T16:09:09.200" v="528" actId="478"/>
          <ac:spMkLst>
            <pc:docMk/>
            <pc:sldMk cId="3831069424" sldId="258"/>
            <ac:spMk id="5" creationId="{3698D4A4-1153-446F-9F6C-A9D396332A52}"/>
          </ac:spMkLst>
        </pc:spChg>
        <pc:spChg chg="del">
          <ac:chgData name="Akiro" userId="03135caa-a317-42f6-b14c-9bc7c0284feb" providerId="ADAL" clId="{21D62B7D-FC19-4194-A3EF-252F755106E0}" dt="2020-06-01T16:09:09.200" v="528" actId="478"/>
          <ac:spMkLst>
            <pc:docMk/>
            <pc:sldMk cId="3831069424" sldId="258"/>
            <ac:spMk id="6" creationId="{CECC47E6-ECE1-4B2E-AF27-A3EB548F27E5}"/>
          </ac:spMkLst>
        </pc:spChg>
      </pc:sldChg>
      <pc:sldChg chg="delSp mod">
        <pc:chgData name="Akiro" userId="03135caa-a317-42f6-b14c-9bc7c0284feb" providerId="ADAL" clId="{21D62B7D-FC19-4194-A3EF-252F755106E0}" dt="2020-06-01T16:09:11.984" v="529" actId="478"/>
        <pc:sldMkLst>
          <pc:docMk/>
          <pc:sldMk cId="298743845" sldId="259"/>
        </pc:sldMkLst>
        <pc:spChg chg="del">
          <ac:chgData name="Akiro" userId="03135caa-a317-42f6-b14c-9bc7c0284feb" providerId="ADAL" clId="{21D62B7D-FC19-4194-A3EF-252F755106E0}" dt="2020-06-01T16:09:11.984" v="529" actId="478"/>
          <ac:spMkLst>
            <pc:docMk/>
            <pc:sldMk cId="298743845" sldId="259"/>
            <ac:spMk id="4" creationId="{11450017-82BA-4AA3-A1AE-D91559AB5A2B}"/>
          </ac:spMkLst>
        </pc:spChg>
        <pc:spChg chg="del">
          <ac:chgData name="Akiro" userId="03135caa-a317-42f6-b14c-9bc7c0284feb" providerId="ADAL" clId="{21D62B7D-FC19-4194-A3EF-252F755106E0}" dt="2020-06-01T16:09:11.984" v="529" actId="478"/>
          <ac:spMkLst>
            <pc:docMk/>
            <pc:sldMk cId="298743845" sldId="259"/>
            <ac:spMk id="5" creationId="{29C14908-843C-4AC4-9602-747A02A4CD31}"/>
          </ac:spMkLst>
        </pc:spChg>
        <pc:spChg chg="del">
          <ac:chgData name="Akiro" userId="03135caa-a317-42f6-b14c-9bc7c0284feb" providerId="ADAL" clId="{21D62B7D-FC19-4194-A3EF-252F755106E0}" dt="2020-06-01T16:09:11.984" v="529" actId="478"/>
          <ac:spMkLst>
            <pc:docMk/>
            <pc:sldMk cId="298743845" sldId="259"/>
            <ac:spMk id="6" creationId="{923C277D-8ADD-4B47-A876-2D81298326A7}"/>
          </ac:spMkLst>
        </pc:spChg>
      </pc:sldChg>
      <pc:sldChg chg="delSp modSp mod">
        <pc:chgData name="Akiro" userId="03135caa-a317-42f6-b14c-9bc7c0284feb" providerId="ADAL" clId="{21D62B7D-FC19-4194-A3EF-252F755106E0}" dt="2020-06-01T16:09:18.216" v="530" actId="478"/>
        <pc:sldMkLst>
          <pc:docMk/>
          <pc:sldMk cId="2479660194" sldId="260"/>
        </pc:sldMkLst>
        <pc:spChg chg="mod">
          <ac:chgData name="Akiro" userId="03135caa-a317-42f6-b14c-9bc7c0284feb" providerId="ADAL" clId="{21D62B7D-FC19-4194-A3EF-252F755106E0}" dt="2020-06-01T16:08:41.105" v="520" actId="20577"/>
          <ac:spMkLst>
            <pc:docMk/>
            <pc:sldMk cId="2479660194" sldId="260"/>
            <ac:spMk id="3" creationId="{B795CAB0-5465-4998-A6BF-E0B25621EBFB}"/>
          </ac:spMkLst>
        </pc:spChg>
        <pc:spChg chg="del">
          <ac:chgData name="Akiro" userId="03135caa-a317-42f6-b14c-9bc7c0284feb" providerId="ADAL" clId="{21D62B7D-FC19-4194-A3EF-252F755106E0}" dt="2020-06-01T16:09:18.216" v="530" actId="478"/>
          <ac:spMkLst>
            <pc:docMk/>
            <pc:sldMk cId="2479660194" sldId="260"/>
            <ac:spMk id="4" creationId="{4920E298-4BC6-4A4F-A3B3-876F5A3DBFEF}"/>
          </ac:spMkLst>
        </pc:spChg>
        <pc:spChg chg="del">
          <ac:chgData name="Akiro" userId="03135caa-a317-42f6-b14c-9bc7c0284feb" providerId="ADAL" clId="{21D62B7D-FC19-4194-A3EF-252F755106E0}" dt="2020-06-01T16:09:18.216" v="530" actId="478"/>
          <ac:spMkLst>
            <pc:docMk/>
            <pc:sldMk cId="2479660194" sldId="260"/>
            <ac:spMk id="5" creationId="{9765A8A5-109D-47A8-8919-0294FD805D65}"/>
          </ac:spMkLst>
        </pc:spChg>
        <pc:spChg chg="del">
          <ac:chgData name="Akiro" userId="03135caa-a317-42f6-b14c-9bc7c0284feb" providerId="ADAL" clId="{21D62B7D-FC19-4194-A3EF-252F755106E0}" dt="2020-06-01T16:09:18.216" v="530" actId="478"/>
          <ac:spMkLst>
            <pc:docMk/>
            <pc:sldMk cId="2479660194" sldId="260"/>
            <ac:spMk id="6" creationId="{AF37E115-E1F6-44C9-8AC4-FA27B9D4500A}"/>
          </ac:spMkLst>
        </pc:spChg>
      </pc:sldChg>
      <pc:sldChg chg="delSp modSp mod">
        <pc:chgData name="Akiro" userId="03135caa-a317-42f6-b14c-9bc7c0284feb" providerId="ADAL" clId="{21D62B7D-FC19-4194-A3EF-252F755106E0}" dt="2020-06-01T16:18:37.017" v="1196" actId="478"/>
        <pc:sldMkLst>
          <pc:docMk/>
          <pc:sldMk cId="1527806246" sldId="261"/>
        </pc:sldMkLst>
        <pc:spChg chg="mod">
          <ac:chgData name="Akiro" userId="03135caa-a317-42f6-b14c-9bc7c0284feb" providerId="ADAL" clId="{21D62B7D-FC19-4194-A3EF-252F755106E0}" dt="2020-06-01T16:12:03.360" v="799" actId="20577"/>
          <ac:spMkLst>
            <pc:docMk/>
            <pc:sldMk cId="1527806246" sldId="261"/>
            <ac:spMk id="3" creationId="{D41215E1-DEA9-4653-873B-FDC1A6C2F7AB}"/>
          </ac:spMkLst>
        </pc:spChg>
        <pc:spChg chg="del">
          <ac:chgData name="Akiro" userId="03135caa-a317-42f6-b14c-9bc7c0284feb" providerId="ADAL" clId="{21D62B7D-FC19-4194-A3EF-252F755106E0}" dt="2020-06-01T16:18:37.017" v="1196" actId="478"/>
          <ac:spMkLst>
            <pc:docMk/>
            <pc:sldMk cId="1527806246" sldId="261"/>
            <ac:spMk id="4" creationId="{099237B1-9E46-456A-B319-D999D85F81FD}"/>
          </ac:spMkLst>
        </pc:spChg>
        <pc:spChg chg="del">
          <ac:chgData name="Akiro" userId="03135caa-a317-42f6-b14c-9bc7c0284feb" providerId="ADAL" clId="{21D62B7D-FC19-4194-A3EF-252F755106E0}" dt="2020-06-01T16:18:37.017" v="1196" actId="478"/>
          <ac:spMkLst>
            <pc:docMk/>
            <pc:sldMk cId="1527806246" sldId="261"/>
            <ac:spMk id="5" creationId="{41EB58D8-9168-4A40-9B30-AC335AC63C99}"/>
          </ac:spMkLst>
        </pc:spChg>
        <pc:spChg chg="del">
          <ac:chgData name="Akiro" userId="03135caa-a317-42f6-b14c-9bc7c0284feb" providerId="ADAL" clId="{21D62B7D-FC19-4194-A3EF-252F755106E0}" dt="2020-06-01T16:18:37.017" v="1196" actId="478"/>
          <ac:spMkLst>
            <pc:docMk/>
            <pc:sldMk cId="1527806246" sldId="261"/>
            <ac:spMk id="6" creationId="{3AA86BCC-62E6-4E16-8911-32A448110866}"/>
          </ac:spMkLst>
        </pc:spChg>
      </pc:sldChg>
      <pc:sldChg chg="addSp delSp modSp mod">
        <pc:chgData name="Akiro" userId="03135caa-a317-42f6-b14c-9bc7c0284feb" providerId="ADAL" clId="{21D62B7D-FC19-4194-A3EF-252F755106E0}" dt="2020-06-01T16:09:51.783" v="535" actId="1076"/>
        <pc:sldMkLst>
          <pc:docMk/>
          <pc:sldMk cId="838907680" sldId="263"/>
        </pc:sldMkLst>
        <pc:spChg chg="mod">
          <ac:chgData name="Akiro" userId="03135caa-a317-42f6-b14c-9bc7c0284feb" providerId="ADAL" clId="{21D62B7D-FC19-4194-A3EF-252F755106E0}" dt="2020-06-01T16:08:56.639" v="525" actId="1076"/>
          <ac:spMkLst>
            <pc:docMk/>
            <pc:sldMk cId="838907680" sldId="263"/>
            <ac:spMk id="2" creationId="{7EB24CD2-004D-44A7-95F1-1CCE2D777157}"/>
          </ac:spMkLst>
        </pc:spChg>
        <pc:spChg chg="del">
          <ac:chgData name="Akiro" userId="03135caa-a317-42f6-b14c-9bc7c0284feb" providerId="ADAL" clId="{21D62B7D-FC19-4194-A3EF-252F755106E0}" dt="2020-06-01T16:07:26.441" v="416" actId="478"/>
          <ac:spMkLst>
            <pc:docMk/>
            <pc:sldMk cId="838907680" sldId="263"/>
            <ac:spMk id="3" creationId="{0462A00B-91A3-44D6-862D-1B6DE025EA9A}"/>
          </ac:spMkLst>
        </pc:spChg>
        <pc:spChg chg="del">
          <ac:chgData name="Akiro" userId="03135caa-a317-42f6-b14c-9bc7c0284feb" providerId="ADAL" clId="{21D62B7D-FC19-4194-A3EF-252F755106E0}" dt="2020-06-01T16:09:20.903" v="531" actId="478"/>
          <ac:spMkLst>
            <pc:docMk/>
            <pc:sldMk cId="838907680" sldId="263"/>
            <ac:spMk id="4" creationId="{59F208D9-9D09-4051-8711-4574D5E514F2}"/>
          </ac:spMkLst>
        </pc:spChg>
        <pc:spChg chg="del">
          <ac:chgData name="Akiro" userId="03135caa-a317-42f6-b14c-9bc7c0284feb" providerId="ADAL" clId="{21D62B7D-FC19-4194-A3EF-252F755106E0}" dt="2020-06-01T16:08:59.976" v="526" actId="478"/>
          <ac:spMkLst>
            <pc:docMk/>
            <pc:sldMk cId="838907680" sldId="263"/>
            <ac:spMk id="5" creationId="{B076A21B-30A4-47EA-9CAA-5AAF8B53BD11}"/>
          </ac:spMkLst>
        </pc:spChg>
        <pc:spChg chg="del">
          <ac:chgData name="Akiro" userId="03135caa-a317-42f6-b14c-9bc7c0284feb" providerId="ADAL" clId="{21D62B7D-FC19-4194-A3EF-252F755106E0}" dt="2020-06-01T16:09:20.903" v="531" actId="478"/>
          <ac:spMkLst>
            <pc:docMk/>
            <pc:sldMk cId="838907680" sldId="263"/>
            <ac:spMk id="6" creationId="{AD9A291F-587E-4388-B737-8F8EC7D58E69}"/>
          </ac:spMkLst>
        </pc:spChg>
        <pc:spChg chg="add del mod">
          <ac:chgData name="Akiro" userId="03135caa-a317-42f6-b14c-9bc7c0284feb" providerId="ADAL" clId="{21D62B7D-FC19-4194-A3EF-252F755106E0}" dt="2020-06-01T16:08:02.264" v="421" actId="478"/>
          <ac:spMkLst>
            <pc:docMk/>
            <pc:sldMk cId="838907680" sldId="263"/>
            <ac:spMk id="10" creationId="{4C358B90-8DF5-4580-AD18-9501AF032D77}"/>
          </ac:spMkLst>
        </pc:spChg>
        <pc:picChg chg="add mod">
          <ac:chgData name="Akiro" userId="03135caa-a317-42f6-b14c-9bc7c0284feb" providerId="ADAL" clId="{21D62B7D-FC19-4194-A3EF-252F755106E0}" dt="2020-06-01T16:08:51.270" v="523" actId="1076"/>
          <ac:picMkLst>
            <pc:docMk/>
            <pc:sldMk cId="838907680" sldId="263"/>
            <ac:picMk id="11" creationId="{7F35DC71-990E-4B24-8B6A-D2CD3AE23D9A}"/>
          </ac:picMkLst>
        </pc:picChg>
        <pc:picChg chg="add mod">
          <ac:chgData name="Akiro" userId="03135caa-a317-42f6-b14c-9bc7c0284feb" providerId="ADAL" clId="{21D62B7D-FC19-4194-A3EF-252F755106E0}" dt="2020-06-01T16:09:51.783" v="535" actId="1076"/>
          <ac:picMkLst>
            <pc:docMk/>
            <pc:sldMk cId="838907680" sldId="263"/>
            <ac:picMk id="12" creationId="{4FE6D708-4AF3-47C3-A7C6-A87B27FCC47E}"/>
          </ac:picMkLst>
        </pc:picChg>
      </pc:sldChg>
      <pc:sldChg chg="del">
        <pc:chgData name="Akiro" userId="03135caa-a317-42f6-b14c-9bc7c0284feb" providerId="ADAL" clId="{21D62B7D-FC19-4194-A3EF-252F755106E0}" dt="2020-06-01T16:12:14.526" v="800" actId="2696"/>
        <pc:sldMkLst>
          <pc:docMk/>
          <pc:sldMk cId="4242976545" sldId="264"/>
        </pc:sldMkLst>
      </pc:sldChg>
      <pc:sldChg chg="delSp modSp mod">
        <pc:chgData name="Akiro" userId="03135caa-a317-42f6-b14c-9bc7c0284feb" providerId="ADAL" clId="{21D62B7D-FC19-4194-A3EF-252F755106E0}" dt="2020-06-01T16:18:33.233" v="1195" actId="478"/>
        <pc:sldMkLst>
          <pc:docMk/>
          <pc:sldMk cId="84021862" sldId="265"/>
        </pc:sldMkLst>
        <pc:spChg chg="mod">
          <ac:chgData name="Akiro" userId="03135caa-a317-42f6-b14c-9bc7c0284feb" providerId="ADAL" clId="{21D62B7D-FC19-4194-A3EF-252F755106E0}" dt="2020-06-01T16:14:43.529" v="1054" actId="20577"/>
          <ac:spMkLst>
            <pc:docMk/>
            <pc:sldMk cId="84021862" sldId="265"/>
            <ac:spMk id="3" creationId="{473E61EB-0A2E-47A9-965C-779CA4BCAA46}"/>
          </ac:spMkLst>
        </pc:spChg>
        <pc:spChg chg="del">
          <ac:chgData name="Akiro" userId="03135caa-a317-42f6-b14c-9bc7c0284feb" providerId="ADAL" clId="{21D62B7D-FC19-4194-A3EF-252F755106E0}" dt="2020-06-01T16:18:33.233" v="1195" actId="478"/>
          <ac:spMkLst>
            <pc:docMk/>
            <pc:sldMk cId="84021862" sldId="265"/>
            <ac:spMk id="4" creationId="{CACEC765-6853-4BB7-B750-CB4ABC635078}"/>
          </ac:spMkLst>
        </pc:spChg>
        <pc:spChg chg="del">
          <ac:chgData name="Akiro" userId="03135caa-a317-42f6-b14c-9bc7c0284feb" providerId="ADAL" clId="{21D62B7D-FC19-4194-A3EF-252F755106E0}" dt="2020-06-01T16:18:33.233" v="1195" actId="478"/>
          <ac:spMkLst>
            <pc:docMk/>
            <pc:sldMk cId="84021862" sldId="265"/>
            <ac:spMk id="5" creationId="{77D039D6-C2D3-4E9F-8BD1-608F04B733BC}"/>
          </ac:spMkLst>
        </pc:spChg>
        <pc:spChg chg="del">
          <ac:chgData name="Akiro" userId="03135caa-a317-42f6-b14c-9bc7c0284feb" providerId="ADAL" clId="{21D62B7D-FC19-4194-A3EF-252F755106E0}" dt="2020-06-01T16:18:33.233" v="1195" actId="478"/>
          <ac:spMkLst>
            <pc:docMk/>
            <pc:sldMk cId="84021862" sldId="265"/>
            <ac:spMk id="6" creationId="{EEBDE38C-C36D-4A09-A7DF-5F4E61CA81E5}"/>
          </ac:spMkLst>
        </pc:spChg>
      </pc:sldChg>
      <pc:sldChg chg="delSp modSp mod">
        <pc:chgData name="Akiro" userId="03135caa-a317-42f6-b14c-9bc7c0284feb" providerId="ADAL" clId="{21D62B7D-FC19-4194-A3EF-252F755106E0}" dt="2020-06-01T16:18:31.113" v="1194" actId="478"/>
        <pc:sldMkLst>
          <pc:docMk/>
          <pc:sldMk cId="4008527737" sldId="266"/>
        </pc:sldMkLst>
        <pc:spChg chg="mod">
          <ac:chgData name="Akiro" userId="03135caa-a317-42f6-b14c-9bc7c0284feb" providerId="ADAL" clId="{21D62B7D-FC19-4194-A3EF-252F755106E0}" dt="2020-06-01T16:16:35.937" v="1140" actId="20577"/>
          <ac:spMkLst>
            <pc:docMk/>
            <pc:sldMk cId="4008527737" sldId="266"/>
            <ac:spMk id="3" creationId="{ED5B8E71-0AE2-4A0F-8CF2-89D969BD0A63}"/>
          </ac:spMkLst>
        </pc:spChg>
        <pc:spChg chg="del">
          <ac:chgData name="Akiro" userId="03135caa-a317-42f6-b14c-9bc7c0284feb" providerId="ADAL" clId="{21D62B7D-FC19-4194-A3EF-252F755106E0}" dt="2020-06-01T16:18:31.113" v="1194" actId="478"/>
          <ac:spMkLst>
            <pc:docMk/>
            <pc:sldMk cId="4008527737" sldId="266"/>
            <ac:spMk id="4" creationId="{EE226C0A-BE86-462D-94C3-B30CB709BF6C}"/>
          </ac:spMkLst>
        </pc:spChg>
        <pc:spChg chg="del">
          <ac:chgData name="Akiro" userId="03135caa-a317-42f6-b14c-9bc7c0284feb" providerId="ADAL" clId="{21D62B7D-FC19-4194-A3EF-252F755106E0}" dt="2020-06-01T16:18:31.113" v="1194" actId="478"/>
          <ac:spMkLst>
            <pc:docMk/>
            <pc:sldMk cId="4008527737" sldId="266"/>
            <ac:spMk id="5" creationId="{2B6CD9B7-F888-450A-AE7B-5DF3C58F8335}"/>
          </ac:spMkLst>
        </pc:spChg>
        <pc:spChg chg="del">
          <ac:chgData name="Akiro" userId="03135caa-a317-42f6-b14c-9bc7c0284feb" providerId="ADAL" clId="{21D62B7D-FC19-4194-A3EF-252F755106E0}" dt="2020-06-01T16:18:31.113" v="1194" actId="478"/>
          <ac:spMkLst>
            <pc:docMk/>
            <pc:sldMk cId="4008527737" sldId="266"/>
            <ac:spMk id="6" creationId="{7C504FCB-F704-4386-BE4C-336512C51F4F}"/>
          </ac:spMkLst>
        </pc:spChg>
      </pc:sldChg>
      <pc:sldChg chg="delSp modSp mod">
        <pc:chgData name="Akiro" userId="03135caa-a317-42f6-b14c-9bc7c0284feb" providerId="ADAL" clId="{21D62B7D-FC19-4194-A3EF-252F755106E0}" dt="2020-06-01T16:24:36.410" v="1712" actId="20577"/>
        <pc:sldMkLst>
          <pc:docMk/>
          <pc:sldMk cId="1993931152" sldId="267"/>
        </pc:sldMkLst>
        <pc:spChg chg="mod">
          <ac:chgData name="Akiro" userId="03135caa-a317-42f6-b14c-9bc7c0284feb" providerId="ADAL" clId="{21D62B7D-FC19-4194-A3EF-252F755106E0}" dt="2020-06-01T16:24:36.410" v="1712" actId="20577"/>
          <ac:spMkLst>
            <pc:docMk/>
            <pc:sldMk cId="1993931152" sldId="267"/>
            <ac:spMk id="3" creationId="{B42C524E-37F1-42B5-9067-68262F547339}"/>
          </ac:spMkLst>
        </pc:spChg>
        <pc:spChg chg="del">
          <ac:chgData name="Akiro" userId="03135caa-a317-42f6-b14c-9bc7c0284feb" providerId="ADAL" clId="{21D62B7D-FC19-4194-A3EF-252F755106E0}" dt="2020-06-01T16:18:28.817" v="1193" actId="478"/>
          <ac:spMkLst>
            <pc:docMk/>
            <pc:sldMk cId="1993931152" sldId="267"/>
            <ac:spMk id="4" creationId="{921FEB4D-3CDC-41F3-A30C-1BDEB040A637}"/>
          </ac:spMkLst>
        </pc:spChg>
        <pc:spChg chg="del">
          <ac:chgData name="Akiro" userId="03135caa-a317-42f6-b14c-9bc7c0284feb" providerId="ADAL" clId="{21D62B7D-FC19-4194-A3EF-252F755106E0}" dt="2020-06-01T16:18:28.817" v="1193" actId="478"/>
          <ac:spMkLst>
            <pc:docMk/>
            <pc:sldMk cId="1993931152" sldId="267"/>
            <ac:spMk id="5" creationId="{6BAA74EE-6E2E-48D6-82B3-2F1E11C8E40B}"/>
          </ac:spMkLst>
        </pc:spChg>
        <pc:spChg chg="del">
          <ac:chgData name="Akiro" userId="03135caa-a317-42f6-b14c-9bc7c0284feb" providerId="ADAL" clId="{21D62B7D-FC19-4194-A3EF-252F755106E0}" dt="2020-06-01T16:18:28.817" v="1193" actId="478"/>
          <ac:spMkLst>
            <pc:docMk/>
            <pc:sldMk cId="1993931152" sldId="267"/>
            <ac:spMk id="6" creationId="{11762EF2-3D6D-4153-BFCE-8651BDDE600C}"/>
          </ac:spMkLst>
        </pc:spChg>
      </pc:sldChg>
      <pc:sldChg chg="addSp delSp modSp mod">
        <pc:chgData name="Akiro" userId="03135caa-a317-42f6-b14c-9bc7c0284feb" providerId="ADAL" clId="{21D62B7D-FC19-4194-A3EF-252F755106E0}" dt="2020-06-01T16:28:17.409" v="2356" actId="2711"/>
        <pc:sldMkLst>
          <pc:docMk/>
          <pc:sldMk cId="3174198861" sldId="275"/>
        </pc:sldMkLst>
        <pc:spChg chg="mod">
          <ac:chgData name="Akiro" userId="03135caa-a317-42f6-b14c-9bc7c0284feb" providerId="ADAL" clId="{21D62B7D-FC19-4194-A3EF-252F755106E0}" dt="2020-06-01T16:22:09.859" v="1353" actId="14100"/>
          <ac:spMkLst>
            <pc:docMk/>
            <pc:sldMk cId="3174198861" sldId="275"/>
            <ac:spMk id="2" creationId="{B3371591-F383-45C9-A10B-C95129782B05}"/>
          </ac:spMkLst>
        </pc:spChg>
        <pc:spChg chg="mod">
          <ac:chgData name="Akiro" userId="03135caa-a317-42f6-b14c-9bc7c0284feb" providerId="ADAL" clId="{21D62B7D-FC19-4194-A3EF-252F755106E0}" dt="2020-06-01T16:28:17.409" v="2356" actId="2711"/>
          <ac:spMkLst>
            <pc:docMk/>
            <pc:sldMk cId="3174198861" sldId="275"/>
            <ac:spMk id="3" creationId="{C265947C-4E4F-418E-AF55-BBFAA983A93E}"/>
          </ac:spMkLst>
        </pc:spChg>
        <pc:spChg chg="del">
          <ac:chgData name="Akiro" userId="03135caa-a317-42f6-b14c-9bc7c0284feb" providerId="ADAL" clId="{21D62B7D-FC19-4194-A3EF-252F755106E0}" dt="2020-06-01T16:24:13.721" v="1669" actId="478"/>
          <ac:spMkLst>
            <pc:docMk/>
            <pc:sldMk cId="3174198861" sldId="275"/>
            <ac:spMk id="4" creationId="{57B36891-595E-42D4-9074-0EAD59395809}"/>
          </ac:spMkLst>
        </pc:spChg>
        <pc:spChg chg="del">
          <ac:chgData name="Akiro" userId="03135caa-a317-42f6-b14c-9bc7c0284feb" providerId="ADAL" clId="{21D62B7D-FC19-4194-A3EF-252F755106E0}" dt="2020-06-01T16:24:13.721" v="1669" actId="478"/>
          <ac:spMkLst>
            <pc:docMk/>
            <pc:sldMk cId="3174198861" sldId="275"/>
            <ac:spMk id="5" creationId="{9E7F6174-0979-42FC-8528-92477EFE6515}"/>
          </ac:spMkLst>
        </pc:spChg>
        <pc:spChg chg="del">
          <ac:chgData name="Akiro" userId="03135caa-a317-42f6-b14c-9bc7c0284feb" providerId="ADAL" clId="{21D62B7D-FC19-4194-A3EF-252F755106E0}" dt="2020-06-01T16:24:13.721" v="1669" actId="478"/>
          <ac:spMkLst>
            <pc:docMk/>
            <pc:sldMk cId="3174198861" sldId="275"/>
            <ac:spMk id="6" creationId="{AF2F03F8-7FEC-42AE-A40A-E12AFA56FADA}"/>
          </ac:spMkLst>
        </pc:spChg>
        <pc:picChg chg="add mod">
          <ac:chgData name="Akiro" userId="03135caa-a317-42f6-b14c-9bc7c0284feb" providerId="ADAL" clId="{21D62B7D-FC19-4194-A3EF-252F755106E0}" dt="2020-06-01T16:22:05.329" v="1351" actId="1076"/>
          <ac:picMkLst>
            <pc:docMk/>
            <pc:sldMk cId="3174198861" sldId="275"/>
            <ac:picMk id="7" creationId="{4E023930-1C2F-4E03-8DA8-10F7AC01DC04}"/>
          </ac:picMkLst>
        </pc:picChg>
      </pc:sldChg>
      <pc:sldChg chg="delSp modSp mod">
        <pc:chgData name="Akiro" userId="03135caa-a317-42f6-b14c-9bc7c0284feb" providerId="ADAL" clId="{21D62B7D-FC19-4194-A3EF-252F755106E0}" dt="2020-06-01T16:28:10.117" v="2355" actId="255"/>
        <pc:sldMkLst>
          <pc:docMk/>
          <pc:sldMk cId="2676533539" sldId="276"/>
        </pc:sldMkLst>
        <pc:spChg chg="mod">
          <ac:chgData name="Akiro" userId="03135caa-a317-42f6-b14c-9bc7c0284feb" providerId="ADAL" clId="{21D62B7D-FC19-4194-A3EF-252F755106E0}" dt="2020-06-01T16:28:10.117" v="2355" actId="255"/>
          <ac:spMkLst>
            <pc:docMk/>
            <pc:sldMk cId="2676533539" sldId="276"/>
            <ac:spMk id="3" creationId="{CBDAF72C-3253-490E-8464-F14AB3AF0340}"/>
          </ac:spMkLst>
        </pc:spChg>
        <pc:spChg chg="del">
          <ac:chgData name="Akiro" userId="03135caa-a317-42f6-b14c-9bc7c0284feb" providerId="ADAL" clId="{21D62B7D-FC19-4194-A3EF-252F755106E0}" dt="2020-06-01T16:24:08.530" v="1666" actId="478"/>
          <ac:spMkLst>
            <pc:docMk/>
            <pc:sldMk cId="2676533539" sldId="276"/>
            <ac:spMk id="4" creationId="{B9E689E0-05E1-431E-BF36-182873489A85}"/>
          </ac:spMkLst>
        </pc:spChg>
        <pc:spChg chg="del">
          <ac:chgData name="Akiro" userId="03135caa-a317-42f6-b14c-9bc7c0284feb" providerId="ADAL" clId="{21D62B7D-FC19-4194-A3EF-252F755106E0}" dt="2020-06-01T16:24:08.530" v="1666" actId="478"/>
          <ac:spMkLst>
            <pc:docMk/>
            <pc:sldMk cId="2676533539" sldId="276"/>
            <ac:spMk id="5" creationId="{B567D41F-BD9B-4A41-A825-202DDEA69079}"/>
          </ac:spMkLst>
        </pc:spChg>
        <pc:spChg chg="del">
          <ac:chgData name="Akiro" userId="03135caa-a317-42f6-b14c-9bc7c0284feb" providerId="ADAL" clId="{21D62B7D-FC19-4194-A3EF-252F755106E0}" dt="2020-06-01T16:24:08.530" v="1666" actId="478"/>
          <ac:spMkLst>
            <pc:docMk/>
            <pc:sldMk cId="2676533539" sldId="276"/>
            <ac:spMk id="6" creationId="{30450394-6F22-4A68-B731-E6D40217A4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25C7-A2A6-416D-B46E-2366D46BF24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A80A-66AA-41A0-A266-740F4255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1017-F86B-401C-914F-FA853BB6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BFAE-4703-4155-AAC1-F45161120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C563-E7DB-4BD5-9106-8B7F71E8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E10B-19F5-41C8-B746-94ECC8019B8C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EE5B-B690-468E-9C88-5ABBA7C2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4AAA-0CF4-4C2C-A516-ADDD274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73B8-E8DB-4700-9E3E-CECED9B1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A26B-0215-451F-8DB2-525495724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FF7A-D139-4989-AD83-AC142062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1D02-2C95-4C29-96C2-F0034B5A8F17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A698-1811-4D5C-847B-86BCB9D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4537-22ED-4820-B7B1-4FA50704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C239E-CD5C-4A9A-B5CB-F0A1C86F4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02249-87C6-4CDD-9FD1-DC097A40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3123-10E4-4542-B9D7-3C91D81F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F60D-6E74-4199-8FA3-45FE793A776B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D771-D507-485D-B12A-EF77822F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FACD-90D7-4E73-8977-3824AFB7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E2BB-4223-4976-843F-6617B59D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35BE-FAE5-4CBF-A960-0D2A83E9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D821-9022-4EC5-BB78-C7C31924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C2BE-6775-4525-950E-FCF56962D993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3A49-B460-402A-91D7-2CF7E2FB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AC746-ACC4-4A81-8801-E5E6C226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3436-2D02-4216-91CB-0F1D26A6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6A46-0CCA-49E4-ADE2-C01929C3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E5C7-8947-4B8F-A615-E34DB3ED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5986-9997-4608-9B30-7E289DBA6E94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DE91-B06E-4ED8-B90F-E28B2810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F5F3-CBA2-470C-AC9C-B302A2D3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9978-F056-4D61-AD6D-E2BB7AE0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1983-65BE-43B2-9B97-0AD2BAB7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D8696-26E3-4EEF-A383-9ABDAD3A7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C89D-205E-4308-97E5-05ABF2A5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7C25-A4F1-45D5-B375-2D2A2563493A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8360-454A-4661-8FF1-A159EC3D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D242-AEB4-49FC-8EA0-4FDE867D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5BF3-101C-47B1-BEB7-D7768301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98B0-4E00-42CC-8C46-2C378C27C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7672B-CA81-48B3-B0CF-B3EFCF1D6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BA463-C3B4-4444-ADFD-28A1438E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2B1BC-7F5D-4668-A1D2-1A34BDA39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1DC50-6E28-4944-B994-4D8DCCDF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914-13D9-4ED3-8D0D-937084627DC3}" type="datetime1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2F8FE-96EF-46AC-BEFB-FAAD23D8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9B7E5-8E6E-425F-9F1D-2C66F1BF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EB53-1E65-4F31-874B-273382F8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764D7-3746-49DB-9661-67CF5528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7697-5996-4B67-9A55-355454CD56C9}" type="datetime1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20AA4-8ACD-46EA-A4C6-B1278D7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9D66D-11B0-47C4-8088-0770C280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CA160-1587-41ED-BDA6-42FC6F68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3691-9EC8-4663-8CC7-13EC3E8B3A63}" type="datetime1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CD00B-63B0-4EBD-B1C7-E2959004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452EC-4F16-40FF-B1D9-9BCB7B6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9A28-2F43-4770-8EF9-8F7FEFF8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A959-A8C3-4FD7-953B-85304318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E036-D2BC-4C23-9951-1FD9367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C395F-29DF-4D94-B871-53225859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E761-BC16-4C20-A738-8F25A79A8AEB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AB18-53B9-429C-9D77-9C572A29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BC4A-3813-4080-8ECB-3A7A5A10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B45-4FBD-4A55-9D1C-EAEDC12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0CD5D-0621-41A8-9A10-727B31AC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8C28E-B998-43AE-BF25-C7C49989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7951E-E232-4FB9-A5A3-881AB8E3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0014-FF50-4285-8274-3ABAF18D3652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5425-62B8-4E43-BB40-07C48E7F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52DF-4554-45B4-BD32-820FE6C0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57B44-172A-4071-99B2-C259C37B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5E3E7-E240-47E4-BAB3-B86DE508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736B-D6D9-4119-9CD6-67B2D18CD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1A68-9CF9-49E0-A259-B21C2A04CBF8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15A5-6DEE-42B8-A8A4-3BA9C9E9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5F27-0571-497D-9FEC-CABDD7614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A0305000009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60742-D6A0-4609-BC3D-1D51EC0DC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2400" i="1" dirty="0">
                <a:solidFill>
                  <a:schemeClr val="bg1">
                    <a:lumMod val="85000"/>
                  </a:schemeClr>
                </a:solidFill>
                <a:latin typeface="Helvetica Neue" panose="02000A03050000090004" pitchFamily="2" charset="0"/>
              </a:rPr>
              <a:t> Analysis of house prices in London 1995-2019 </a:t>
            </a:r>
            <a:br>
              <a:rPr lang="en-GB" sz="2400" dirty="0">
                <a:solidFill>
                  <a:srgbClr val="FFFF00"/>
                </a:solidFill>
                <a:latin typeface="Helvetica Neue" panose="02000A03050000090004" pitchFamily="2" charset="0"/>
              </a:rPr>
            </a:br>
            <a:br>
              <a:rPr lang="en-US" sz="2400" dirty="0">
                <a:solidFill>
                  <a:srgbClr val="FFFF00"/>
                </a:solidFill>
                <a:latin typeface="Helvetica Neue" panose="02000A03050000090004" pitchFamily="2" charset="0"/>
              </a:rPr>
            </a:br>
            <a:endParaRPr lang="en-US" sz="2400" dirty="0">
              <a:solidFill>
                <a:srgbClr val="FFFF00"/>
              </a:solidFill>
              <a:latin typeface="Helvetica Neue" panose="02000A0305000009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9CD08-0A79-4F8F-AF09-A1E24B67D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673073"/>
            <a:ext cx="4645250" cy="1558394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Helvetica Neue" panose="02000A0305000009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Springboard Data Science Capstone Project I</a:t>
            </a:r>
          </a:p>
          <a:p>
            <a:pPr algn="l"/>
            <a:endParaRPr lang="en-US" sz="1000" b="1" dirty="0">
              <a:solidFill>
                <a:schemeClr val="bg1"/>
              </a:solidFill>
              <a:latin typeface="Helvetica Neue" panose="02000A0305000009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Helvetica Neue" panose="02000A0305000009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Akiro Semtei-Rotundo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A03050000090004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A0305000009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D7E04-A9B8-464C-B0CF-F9AF8457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2238934"/>
            <a:ext cx="4047843" cy="10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854D-57F9-42E9-847C-D59FBFB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524E-37F1-42B5-9067-68262F54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200000"/>
              </a:lnSpc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			XGBOOST			RFR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>
              <a:lnSpc>
                <a:spcPct val="200000"/>
              </a:lnSpc>
              <a:buClr>
                <a:schemeClr val="accent1"/>
              </a:buClr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RMSE 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65,804                 		65,850</a:t>
            </a:r>
          </a:p>
          <a:p>
            <a:pPr fontAlgn="base">
              <a:lnSpc>
                <a:spcPct val="200000"/>
              </a:lnSpc>
              <a:buClr>
                <a:schemeClr val="accent1"/>
              </a:buClr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RMSE log(y)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66,764                  		66,149</a:t>
            </a:r>
          </a:p>
          <a:p>
            <a:pPr fontAlgn="base">
              <a:lnSpc>
                <a:spcPct val="200000"/>
              </a:lnSpc>
              <a:buClr>
                <a:schemeClr val="accent1"/>
              </a:buClr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Top Feature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Long			       	Date</a:t>
            </a:r>
          </a:p>
          <a:p>
            <a:pPr fontAlgn="base">
              <a:lnSpc>
                <a:spcPct val="200000"/>
              </a:lnSpc>
              <a:buClr>
                <a:schemeClr val="accent1"/>
              </a:buClr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 Feature	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Lat			        	Long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3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1591-F383-45C9-A10B-C9512978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63" y="348192"/>
            <a:ext cx="5640092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 THE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947C-4E4F-418E-AF55-BBFAA983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30" y="1489093"/>
            <a:ext cx="5501787" cy="45640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5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Model predicts the price for an average property at any postcode/datetime combination with an accuracy of +-£65k across all London.</a:t>
            </a:r>
          </a:p>
          <a:p>
            <a:pPr algn="just">
              <a:lnSpc>
                <a:spcPct val="25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The Model is limited to properties whore real price varies between £50k and £1.12m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23930-1C2F-4E03-8DA8-10F7AC01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517" y="297604"/>
            <a:ext cx="6506483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9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AFCB-7601-4AA4-8E80-C4CB5463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F72C-3253-490E-8464-F14AB3AF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633"/>
            <a:ext cx="10515600" cy="4750330"/>
          </a:xfrm>
        </p:spPr>
        <p:txBody>
          <a:bodyPr>
            <a:noAutofit/>
          </a:bodyPr>
          <a:lstStyle/>
          <a:p>
            <a:pPr algn="just">
              <a:lnSpc>
                <a:spcPct val="270000"/>
              </a:lnSpc>
              <a:buClr>
                <a:schemeClr val="accent1"/>
              </a:buClr>
            </a:pPr>
            <a:r>
              <a:rPr lang="en-US" sz="17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XGBOOST has a small edge over RFR in terms of results that is almost negligible. However, compiling XGBOOST is significantly faster with an average run of 1.24min compared to 2.44min for RFR.</a:t>
            </a:r>
          </a:p>
          <a:p>
            <a:pPr algn="just">
              <a:lnSpc>
                <a:spcPct val="270000"/>
              </a:lnSpc>
              <a:buClr>
                <a:schemeClr val="accent1"/>
              </a:buClr>
            </a:pPr>
            <a:r>
              <a:rPr lang="en-US" sz="17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The model can be improved by adding more features, however that data is unavailable and has been requested for academic purposes to Zoopla and </a:t>
            </a:r>
            <a:r>
              <a:rPr lang="en-US" sz="17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RightMove</a:t>
            </a:r>
            <a:r>
              <a:rPr lang="en-US" sz="17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.</a:t>
            </a:r>
          </a:p>
          <a:p>
            <a:pPr algn="just">
              <a:lnSpc>
                <a:spcPct val="270000"/>
              </a:lnSpc>
              <a:buClr>
                <a:schemeClr val="accent1"/>
              </a:buClr>
            </a:pPr>
            <a:r>
              <a:rPr lang="en-US" sz="17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We can predict the prices of houses in a corona-free economy with some certainty helping surveyors determine the real impact of the virus-caused economic downturn</a:t>
            </a:r>
          </a:p>
        </p:txBody>
      </p:sp>
    </p:spTree>
    <p:extLst>
      <p:ext uri="{BB962C8B-B14F-4D97-AF65-F5344CB8AC3E}">
        <p14:creationId xmlns:p14="http://schemas.microsoft.com/office/powerpoint/2010/main" val="267653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B6F-D9D1-43F0-B7A7-CAEF7537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4904-3488-4A3B-97B6-9A232C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Highly volatile market is very sensitive to macroeconomic events.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Price estimation is critical to evaluate the ultimate performance of new properties to develop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Coronavirus economic impact can be measured with the difference in expected prices from the model and the market offers in June 2020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2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770-C0E1-4973-BA35-EFC0E369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OBJECTIVE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E2F3-29FC-4FF0-BCB5-079994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To predict house prices in a corona-free projection of growth.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To compare prices in the real world post-</a:t>
            </a:r>
            <a:r>
              <a:rPr lang="en-US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covid</a:t>
            </a: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impacts with the expected growth forecasted historically.</a:t>
            </a:r>
          </a:p>
        </p:txBody>
      </p:sp>
    </p:spTree>
    <p:extLst>
      <p:ext uri="{BB962C8B-B14F-4D97-AF65-F5344CB8AC3E}">
        <p14:creationId xmlns:p14="http://schemas.microsoft.com/office/powerpoint/2010/main" val="383106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8DCC-8041-4B2A-944B-54B05AAC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701D-BCF4-4B61-867C-09EA97F0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DATASET 1</a:t>
            </a:r>
          </a:p>
          <a:p>
            <a:pPr lvl="1">
              <a:buClr>
                <a:schemeClr val="accent1"/>
              </a:buClr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‘Price Paid Data’ or PPD includes information on all property sales in England and Wales that are sold for value and are lodged with HRMC for registration; </a:t>
            </a:r>
            <a:r>
              <a:rPr lang="en-GB" dirty="0"/>
              <a:t>the data contains HM Land Registry.</a:t>
            </a: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DATASET 2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National Statistics Postcode Lookup (NSPL) for the UK. The NSPL relates both current and terminated postcodes to a range of current statutory geographies via ‘best-fit’ allocation from the 2011 Census Output Areas</a:t>
            </a:r>
          </a:p>
          <a:p>
            <a:pPr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DATASET 3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Digital </a:t>
            </a:r>
            <a:r>
              <a:rPr lang="en-GB" dirty="0" err="1"/>
              <a:t>geoJSON</a:t>
            </a:r>
            <a:r>
              <a:rPr lang="en-GB" dirty="0"/>
              <a:t> vector boundaries for Local Authority Districts in the United Kingdom as of 1 April 2019.</a:t>
            </a: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7438-89EF-4395-BE12-72B6F951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EXPLORATION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CAB0-5465-4998-A6BF-E0B25621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24.2 million transactions in real estate since 1995</a:t>
            </a:r>
          </a:p>
          <a:p>
            <a:pPr algn="just">
              <a:buClr>
                <a:schemeClr val="accent1"/>
              </a:buClr>
            </a:pP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Lowest price is £1, highest £120m</a:t>
            </a:r>
          </a:p>
          <a:p>
            <a:pPr algn="just">
              <a:buClr>
                <a:schemeClr val="accent1"/>
              </a:buClr>
            </a:pP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IQR, modified to include a higher range in the top end limits our study space to properties between £50k and £1.12m. Over 90% of all sales are included within these 2 prices.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We filter by the 32 London borough to focus our study in the capital’s market.</a:t>
            </a:r>
          </a:p>
        </p:txBody>
      </p:sp>
    </p:spTree>
    <p:extLst>
      <p:ext uri="{BB962C8B-B14F-4D97-AF65-F5344CB8AC3E}">
        <p14:creationId xmlns:p14="http://schemas.microsoft.com/office/powerpoint/2010/main" val="247966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CD2-004D-44A7-95F1-1CCE2D77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" y="136525"/>
            <a:ext cx="6398623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 ANALYSIS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35DC71-990E-4B24-8B6A-D2CD3AE2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49" y="0"/>
            <a:ext cx="4643151" cy="6842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E6D708-4AF3-47C3-A7C6-A87B27FC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45" y="1213288"/>
            <a:ext cx="5081584" cy="55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0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7AD8-C886-47B7-9A99-D13017D1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15E1-DEA9-4653-873B-FDC1A6C2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All numeric data is scaled.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All categoric data is encoded.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Target variable is analyzed both as ‘y’ and ‘log(y)’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We apply XGBOOST and RFR algorithms.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0D45-A379-4C1A-88AC-DBD2BCB0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61EB-0A2E-47A9-965C-779CA4BC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Hyperparameter tuning with 5% of data and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5 cross validation splits.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params: Gamma = 0.9 / Max-Depth = 12 / Min-child-weight = 13</a:t>
            </a:r>
          </a:p>
          <a:p>
            <a:pPr>
              <a:buClr>
                <a:schemeClr val="accent1"/>
              </a:buClr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model for target y and log(y)</a:t>
            </a:r>
          </a:p>
        </p:txBody>
      </p:sp>
    </p:spTree>
    <p:extLst>
      <p:ext uri="{BB962C8B-B14F-4D97-AF65-F5344CB8AC3E}">
        <p14:creationId xmlns:p14="http://schemas.microsoft.com/office/powerpoint/2010/main" val="840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AE46-D48E-4DA3-A0CA-BC444AA3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8E71-0AE2-4A0F-8CF2-89D969BD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Hyperparameter tuning with 5% of data and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3 cross validation splits.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params: Min-samples-leaf = 1 / Min-samples-split = 10 / n-estimators = 200</a:t>
            </a:r>
          </a:p>
          <a:p>
            <a:pPr>
              <a:buClr>
                <a:schemeClr val="accent1"/>
              </a:buClr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model for target y and log(y)</a:t>
            </a:r>
          </a:p>
        </p:txBody>
      </p:sp>
    </p:spTree>
    <p:extLst>
      <p:ext uri="{BB962C8B-B14F-4D97-AF65-F5344CB8AC3E}">
        <p14:creationId xmlns:p14="http://schemas.microsoft.com/office/powerpoint/2010/main" val="400852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572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Neue</vt:lpstr>
      <vt:lpstr>Tahoma</vt:lpstr>
      <vt:lpstr>Office Theme</vt:lpstr>
      <vt:lpstr> Analysis of house prices in London 1995-2019   </vt:lpstr>
      <vt:lpstr>INTRODUCTION</vt:lpstr>
      <vt:lpstr>OBJECTIVE</vt:lpstr>
      <vt:lpstr>DATA ACQUISITION</vt:lpstr>
      <vt:lpstr>DATA EXPLORATION</vt:lpstr>
      <vt:lpstr>VISUAL ANALYSIS</vt:lpstr>
      <vt:lpstr>THE MODEL</vt:lpstr>
      <vt:lpstr>XGBOOST</vt:lpstr>
      <vt:lpstr>RANDOM FOREST REGRESSOR</vt:lpstr>
      <vt:lpstr>RESULTS COMPARISON</vt:lpstr>
      <vt:lpstr>USING THE MODEL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from Digitized image of a Fine Needle Aspirate (FNA) of a Breast Mass Using Deep Neural Network (TensorFlow 2.0) </dc:title>
  <dc:creator>Frew Tadesse</dc:creator>
  <cp:lastModifiedBy>Akiro</cp:lastModifiedBy>
  <cp:revision>41</cp:revision>
  <dcterms:created xsi:type="dcterms:W3CDTF">2020-01-02T02:38:05Z</dcterms:created>
  <dcterms:modified xsi:type="dcterms:W3CDTF">2020-06-01T16:28:29Z</dcterms:modified>
</cp:coreProperties>
</file>