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9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0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94ABE1-13B7-4FE1-862D-AFAEF65F729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7A4C-36F3-4968-B0D0-A1550826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F42D-2A4E-CCBA-FEF3-2B9578AC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68871" cy="787119"/>
          </a:xfrm>
        </p:spPr>
        <p:txBody>
          <a:bodyPr>
            <a:normAutofit fontScale="90000"/>
          </a:bodyPr>
          <a:lstStyle/>
          <a:p>
            <a:r>
              <a:rPr lang="en-US" dirty="0"/>
              <a:t>Nama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92E1-C099-5EC8-AF8B-D0C97A9A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65" y="2402541"/>
            <a:ext cx="9941859" cy="285525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202232 Musakkir Nompo</a:t>
            </a:r>
          </a:p>
          <a:p>
            <a:pPr marL="344488" algn="just"/>
            <a:r>
              <a:rPr lang="en-US" dirty="0" err="1"/>
              <a:t>Kelas</a:t>
            </a:r>
            <a:r>
              <a:rPr lang="en-US" dirty="0"/>
              <a:t> : (5TKKO-H) </a:t>
            </a:r>
            <a:r>
              <a:rPr lang="en-US" dirty="0" err="1"/>
              <a:t>Pindahan</a:t>
            </a:r>
            <a:r>
              <a:rPr lang="en-US" dirty="0"/>
              <a:t> Dari </a:t>
            </a:r>
            <a:r>
              <a:rPr lang="en-US" dirty="0" err="1"/>
              <a:t>Kelas</a:t>
            </a:r>
            <a:r>
              <a:rPr lang="en-US" dirty="0"/>
              <a:t> (5TKKO-G)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202260 </a:t>
            </a:r>
            <a:r>
              <a:rPr lang="en-US" dirty="0" err="1"/>
              <a:t>Muh</a:t>
            </a:r>
            <a:r>
              <a:rPr lang="en-US" dirty="0"/>
              <a:t>. Imran </a:t>
            </a:r>
            <a:r>
              <a:rPr lang="en-US" dirty="0" err="1"/>
              <a:t>Amrullah</a:t>
            </a:r>
            <a:endParaRPr lang="en-US" dirty="0"/>
          </a:p>
          <a:p>
            <a:pPr marL="344488" algn="just"/>
            <a:r>
              <a:rPr lang="en-US" dirty="0" err="1"/>
              <a:t>Kelas</a:t>
            </a:r>
            <a:r>
              <a:rPr lang="en-US" dirty="0"/>
              <a:t> : (5TKKO-H)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202258 </a:t>
            </a:r>
            <a:r>
              <a:rPr lang="en-US" dirty="0" err="1"/>
              <a:t>Rahmat</a:t>
            </a:r>
            <a:r>
              <a:rPr lang="en-US" dirty="0"/>
              <a:t> Ramadhan </a:t>
            </a:r>
            <a:r>
              <a:rPr lang="en-US" dirty="0" err="1"/>
              <a:t>Abustam</a:t>
            </a:r>
            <a:endParaRPr lang="en-US" dirty="0"/>
          </a:p>
          <a:p>
            <a:pPr marL="344488" algn="just"/>
            <a:r>
              <a:rPr lang="en-US" dirty="0" err="1"/>
              <a:t>Kelas</a:t>
            </a:r>
            <a:r>
              <a:rPr lang="en-US" dirty="0"/>
              <a:t> : (5TKKO-H)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4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Book</vt:lpstr>
      <vt:lpstr>Franklin Gothic Medium</vt:lpstr>
      <vt:lpstr>Wingdings</vt:lpstr>
      <vt:lpstr>Wingdings 3</vt:lpstr>
      <vt:lpstr>Ion</vt:lpstr>
      <vt:lpstr>Nama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</dc:title>
  <dc:creator>musakkir nompo</dc:creator>
  <cp:lastModifiedBy>musakkir nompo</cp:lastModifiedBy>
  <cp:revision>1</cp:revision>
  <dcterms:created xsi:type="dcterms:W3CDTF">2022-11-12T00:17:04Z</dcterms:created>
  <dcterms:modified xsi:type="dcterms:W3CDTF">2022-11-12T00:27:12Z</dcterms:modified>
</cp:coreProperties>
</file>