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db49a2c7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db49a2c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21a6ea0e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21a6ea0e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db49a2c7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db49a2c7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db49a2c7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db49a2c7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db49a2c7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db49a2c7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db49a2c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db49a2c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db49a2c7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db49a2c7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21a6ea0e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21a6ea0e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21a6ea0e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21a6ea0e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db49a2c7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db49a2c7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db49a2c7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db49a2c7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6909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 690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13245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Exploring a blockchain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Tool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968200" y="3041725"/>
            <a:ext cx="520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Saklain Zaman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School of Information Studies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Syracuse University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47150" y="283300"/>
            <a:ext cx="3717600" cy="12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 T</a:t>
            </a:r>
            <a:r>
              <a:rPr lang="en"/>
              <a:t>o Detect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Signature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050" y="499750"/>
            <a:ext cx="3649092" cy="431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434225" y="1579000"/>
            <a:ext cx="3923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malicious attacker can attempt to fake the digital signature of a transaction using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own private key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to get it approved in unauthorized way.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 resist this attack, in the verification phase, the digital signature of the transaction is generated again and compared with the previously stored digital signature.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the signature is faked,  the generated signature in the verification process won’t match with the previously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calculated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signature with attacker’s private key.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004425" y="100400"/>
            <a:ext cx="3621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Amount Attack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25" y="294125"/>
            <a:ext cx="5474675" cy="47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4362375" y="755400"/>
            <a:ext cx="3688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 attacker can try to tweak the coin value of the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transaction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proposal before adding it to the ledger to get extra monetary returns.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 blockchain, before a transaction is listed to the ledger, it goes through the verification process to evaluate the validity of the transaction.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consumed coin value and the output coin value of a transaction are compared, and if the amount is altered by the attacker, both values won’t match in the verification phase.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77225" y="20334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Thank You!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1622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1299625"/>
            <a:ext cx="5438775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67200" y="918625"/>
            <a:ext cx="3579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Blockchain is a peer-to-peer technology to store information in a collaborative way which is impossible or difficult to alter or manipulate.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 blockchain, multiple blocks are chained together and each block hold the link (or hash) to the previous block.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Each block contains information in the form of transactions which are verified by the peers in the network.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Once written in the blockchain, the information (or transactions) can’t be tampered with to ensure the immutability of information.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597700" y="392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block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378925"/>
            <a:ext cx="56133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a block, the </a:t>
            </a:r>
            <a:r>
              <a:rPr b="1" lang="en" sz="1400"/>
              <a:t>hash pointer to the previous block</a:t>
            </a:r>
            <a:r>
              <a:rPr lang="en" sz="1400"/>
              <a:t> is stored to maintain the chain of blocks.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Block identifier</a:t>
            </a:r>
            <a:r>
              <a:rPr lang="en" sz="1400"/>
              <a:t> and the </a:t>
            </a:r>
            <a:r>
              <a:rPr b="1" lang="en" sz="1400"/>
              <a:t>timestamp</a:t>
            </a:r>
            <a:r>
              <a:rPr lang="en" sz="1400"/>
              <a:t> of block creation are maintained.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Nonce</a:t>
            </a:r>
            <a:r>
              <a:rPr lang="en" sz="1400"/>
              <a:t> is defined to determine the difficulty of hash calculation.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Hash of the block is also stored for integrity checking to make it tamper-proof.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the body of the block, the verified transactions between users are listed.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the simulation, for simplicity, only the block id, hash pointer to previous block and hash of the own block are maintained.</a:t>
            </a:r>
            <a:endParaRPr sz="14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001" y="1437801"/>
            <a:ext cx="1877350" cy="26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Transactions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250" y="1373025"/>
            <a:ext cx="524827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47213"/>
            <a:ext cx="4176300" cy="26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simulation adopts </a:t>
            </a:r>
            <a:r>
              <a:rPr b="1" lang="en" sz="1400"/>
              <a:t>UTXO </a:t>
            </a:r>
            <a:r>
              <a:rPr lang="en" sz="1400"/>
              <a:t>(Unspent Transaction Output) model for transactions to track the coins. Each transaction have a recipient and a payer.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UTXO is the amount of coins left after the execution of a transaction.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transaction uses the output of one or more past transactions as the input.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fraction of the total input coin value will be transferred to the recipient of the transaction (</a:t>
            </a:r>
            <a:r>
              <a:rPr b="1" lang="en" sz="1400"/>
              <a:t>spent coin value</a:t>
            </a:r>
            <a:r>
              <a:rPr lang="en" sz="1400"/>
              <a:t>) and the remainder (</a:t>
            </a:r>
            <a:r>
              <a:rPr b="1" lang="en" sz="1400"/>
              <a:t>unspent coin value</a:t>
            </a:r>
            <a:r>
              <a:rPr lang="en" sz="1400"/>
              <a:t>) will be kept by the payer.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028875" y="617350"/>
            <a:ext cx="4565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of Transaction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Simulation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28600"/>
            <a:ext cx="4997424" cy="462946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650775" y="1340175"/>
            <a:ext cx="4392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 simulate a transaction, two users are randomly chosen from the list of users as the payer and the recipient.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coin value for the input of the transaction comes from the previous unspent transactions of the payer.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random coin value is chosen which is less than the total coin value of the selected unspent transactions.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chosen coin value will be sent to the recipient and payer will keep the remainder.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transaction goes through the verification process to get it approved.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879300" y="257775"/>
            <a:ext cx="5103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Block Creation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650" y="257786"/>
            <a:ext cx="3681150" cy="44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030050" y="1089075"/>
            <a:ext cx="3681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 order to form a block, the transaction proposals from the users are gathered and verified.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Then a block is proposed containing the list of transactions.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proposed block is then verified by the peer node in the network to get it approved.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When the proposed block gets approval from enough number of peers, it gets committed to the ledger.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630700" y="451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Spending Attack 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38275" y="1578600"/>
            <a:ext cx="41700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spending attack occurs when an attacker tries to spend the same coin more than once.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attacker </a:t>
            </a:r>
            <a:r>
              <a:rPr b="1" lang="en" sz="1400"/>
              <a:t>Charlie </a:t>
            </a:r>
            <a:r>
              <a:rPr lang="en" sz="1400"/>
              <a:t>is attempting to send the same coin to both </a:t>
            </a:r>
            <a:r>
              <a:rPr b="1" lang="en" sz="1400"/>
              <a:t>Alice </a:t>
            </a:r>
            <a:r>
              <a:rPr lang="en" sz="1400"/>
              <a:t>and </a:t>
            </a:r>
            <a:r>
              <a:rPr b="1" lang="en" sz="1400"/>
              <a:t>Bob </a:t>
            </a:r>
            <a:r>
              <a:rPr lang="en" sz="1400"/>
              <a:t>to gain double profit.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 attack is successful, the attacker will be able to exploit the network to receive extra monetary benefits.</a:t>
            </a:r>
            <a:endParaRPr baseline="-25000" sz="14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302" y="1391000"/>
            <a:ext cx="3864850" cy="261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911900" y="239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Prevention of </a:t>
            </a:r>
            <a:r>
              <a:rPr lang="en"/>
              <a:t>D</a:t>
            </a:r>
            <a:r>
              <a:rPr lang="en"/>
              <a:t>ouble Spending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50" y="994825"/>
            <a:ext cx="4248194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626975" y="1517825"/>
            <a:ext cx="3814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Proper validation and verification before confirming a transaction can help to prevent double spending.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coin must be checked against already published transactions in the ledger to ensure it’s still unspent.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Delaying the confirmation of a transaction till enough number confirmation is received from peer nodes can prevent double spending.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7943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 Generation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Transaction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925" y="1022950"/>
            <a:ext cx="4565100" cy="358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447000" y="1625650"/>
            <a:ext cx="4125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 make the information in the blockchain tamper-proof, the transactions are digitally signed using transaction owner’s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private key.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generated digital signature is attached with the transaction.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Later, to verify the authenticity and validity of the transaction, the digital signature is evaluated using the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public key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of the transaction’s owner.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