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2" r:id="rId7"/>
    <p:sldId id="261" r:id="rId8"/>
    <p:sldId id="263" r:id="rId9"/>
    <p:sldId id="264" r:id="rId10"/>
    <p:sldId id="268" r:id="rId11"/>
    <p:sldId id="267" r:id="rId12"/>
    <p:sldId id="26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128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397E3-21FF-48E3-B4D9-90A691D9611A}" type="datetimeFigureOut">
              <a:rPr lang="en-US" smtClean="0"/>
              <a:t>04-Dec-18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6B532-ED43-4654-BDAA-69CB274D5CD4}" type="slidenum">
              <a:rPr lang="en-US" smtClean="0"/>
              <a:t>‹#›</a:t>
            </a:fld>
            <a:endParaRPr lang="en-US"/>
          </a:p>
        </p:txBody>
      </p:sp>
    </p:spTree>
    <p:extLst>
      <p:ext uri="{BB962C8B-B14F-4D97-AF65-F5344CB8AC3E}">
        <p14:creationId xmlns:p14="http://schemas.microsoft.com/office/powerpoint/2010/main" val="358748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2902FF-4FC7-4B14-97FC-711D08C9FBAE}" type="datetime1">
              <a:rPr lang="en-US" smtClean="0"/>
              <a:t>04-Dec-18</a:t>
            </a:fld>
            <a:endParaRPr lang="en-US"/>
          </a:p>
        </p:txBody>
      </p:sp>
      <p:sp>
        <p:nvSpPr>
          <p:cNvPr id="5" name="Footer Placeholder 4"/>
          <p:cNvSpPr>
            <a:spLocks noGrp="1"/>
          </p:cNvSpPr>
          <p:nvPr>
            <p:ph type="ftr" sz="quarter" idx="11"/>
          </p:nvPr>
        </p:nvSpPr>
        <p:spPr/>
        <p:txBody>
          <a:bodyPr/>
          <a:lstStyle/>
          <a:p>
            <a:r>
              <a:rPr lang="en-US" dirty="0" smtClean="0"/>
              <a:t>Abdullah Al Noman</a:t>
            </a:r>
            <a:endParaRPr lang="en-US" dirty="0"/>
          </a:p>
        </p:txBody>
      </p:sp>
      <p:sp>
        <p:nvSpPr>
          <p:cNvPr id="6" name="Slide Number Placeholder 5"/>
          <p:cNvSpPr>
            <a:spLocks noGrp="1"/>
          </p:cNvSpPr>
          <p:nvPr>
            <p:ph type="sldNum" sz="quarter" idx="12"/>
          </p:nvPr>
        </p:nvSpPr>
        <p:spPr/>
        <p:txBody>
          <a:bodyPr/>
          <a:lstStyle/>
          <a:p>
            <a:fld id="{82D372B9-01F4-4FAD-B32B-98EDC3495FA6}"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993397-7A0B-4DA2-A1FE-6AB20469E6EF}" type="datetime1">
              <a:rPr lang="en-US" smtClean="0"/>
              <a:t>04-Dec-18</a:t>
            </a:fld>
            <a:endParaRPr lang="en-US"/>
          </a:p>
        </p:txBody>
      </p:sp>
      <p:sp>
        <p:nvSpPr>
          <p:cNvPr id="5" name="Footer Placeholder 4"/>
          <p:cNvSpPr>
            <a:spLocks noGrp="1"/>
          </p:cNvSpPr>
          <p:nvPr>
            <p:ph type="ftr" sz="quarter" idx="11"/>
          </p:nvPr>
        </p:nvSpPr>
        <p:spPr/>
        <p:txBody>
          <a:bodyPr/>
          <a:lstStyle/>
          <a:p>
            <a:r>
              <a:rPr lang="en-US" dirty="0" smtClean="0"/>
              <a:t>Abdullah Al Noman</a:t>
            </a:r>
            <a:endParaRPr lang="en-US" dirty="0"/>
          </a:p>
        </p:txBody>
      </p:sp>
      <p:sp>
        <p:nvSpPr>
          <p:cNvPr id="6" name="Slide Number Placeholder 5"/>
          <p:cNvSpPr>
            <a:spLocks noGrp="1"/>
          </p:cNvSpPr>
          <p:nvPr>
            <p:ph type="sldNum" sz="quarter" idx="12"/>
          </p:nvPr>
        </p:nvSpPr>
        <p:spPr/>
        <p:txBody>
          <a:bodyPr/>
          <a:lstStyle/>
          <a:p>
            <a:fld id="{82D372B9-01F4-4FAD-B32B-98EDC3495FA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82E622-6C05-4C65-AB55-490EFD36FE4C}" type="datetime1">
              <a:rPr lang="en-US" smtClean="0"/>
              <a:t>04-Dec-18</a:t>
            </a:fld>
            <a:endParaRPr lang="en-US"/>
          </a:p>
        </p:txBody>
      </p:sp>
      <p:sp>
        <p:nvSpPr>
          <p:cNvPr id="5" name="Footer Placeholder 4"/>
          <p:cNvSpPr>
            <a:spLocks noGrp="1"/>
          </p:cNvSpPr>
          <p:nvPr>
            <p:ph type="ftr" sz="quarter" idx="11"/>
          </p:nvPr>
        </p:nvSpPr>
        <p:spPr/>
        <p:txBody>
          <a:bodyPr/>
          <a:lstStyle/>
          <a:p>
            <a:r>
              <a:rPr lang="en-US" dirty="0" smtClean="0"/>
              <a:t>Abdullah Al Noman</a:t>
            </a:r>
            <a:endParaRPr lang="en-US" dirty="0"/>
          </a:p>
        </p:txBody>
      </p:sp>
      <p:sp>
        <p:nvSpPr>
          <p:cNvPr id="6" name="Slide Number Placeholder 5"/>
          <p:cNvSpPr>
            <a:spLocks noGrp="1"/>
          </p:cNvSpPr>
          <p:nvPr>
            <p:ph type="sldNum" sz="quarter" idx="12"/>
          </p:nvPr>
        </p:nvSpPr>
        <p:spPr/>
        <p:txBody>
          <a:bodyPr/>
          <a:lstStyle/>
          <a:p>
            <a:fld id="{82D372B9-01F4-4FAD-B32B-98EDC3495FA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CADF1E-E2B4-4596-90FB-408218F7E027}" type="datetime1">
              <a:rPr lang="en-US" smtClean="0"/>
              <a:t>04-Dec-18</a:t>
            </a:fld>
            <a:endParaRPr lang="en-US"/>
          </a:p>
        </p:txBody>
      </p:sp>
      <p:sp>
        <p:nvSpPr>
          <p:cNvPr id="5" name="Footer Placeholder 4"/>
          <p:cNvSpPr>
            <a:spLocks noGrp="1"/>
          </p:cNvSpPr>
          <p:nvPr>
            <p:ph type="ftr" sz="quarter" idx="11"/>
          </p:nvPr>
        </p:nvSpPr>
        <p:spPr/>
        <p:txBody>
          <a:bodyPr/>
          <a:lstStyle/>
          <a:p>
            <a:r>
              <a:rPr lang="en-US" dirty="0" smtClean="0"/>
              <a:t>Abdullah Al Noman</a:t>
            </a:r>
            <a:endParaRPr lang="en-US" dirty="0"/>
          </a:p>
        </p:txBody>
      </p:sp>
      <p:sp>
        <p:nvSpPr>
          <p:cNvPr id="6" name="Slide Number Placeholder 5"/>
          <p:cNvSpPr>
            <a:spLocks noGrp="1"/>
          </p:cNvSpPr>
          <p:nvPr>
            <p:ph type="sldNum" sz="quarter" idx="12"/>
          </p:nvPr>
        </p:nvSpPr>
        <p:spPr/>
        <p:txBody>
          <a:bodyPr/>
          <a:lstStyle/>
          <a:p>
            <a:fld id="{82D372B9-01F4-4FAD-B32B-98EDC3495FA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112978-A8D4-4426-A4F7-0CEA14564A96}" type="datetime1">
              <a:rPr lang="en-US" smtClean="0"/>
              <a:t>04-Dec-18</a:t>
            </a:fld>
            <a:endParaRPr lang="en-US"/>
          </a:p>
        </p:txBody>
      </p:sp>
      <p:sp>
        <p:nvSpPr>
          <p:cNvPr id="5" name="Footer Placeholder 4"/>
          <p:cNvSpPr>
            <a:spLocks noGrp="1"/>
          </p:cNvSpPr>
          <p:nvPr>
            <p:ph type="ftr" sz="quarter" idx="11"/>
          </p:nvPr>
        </p:nvSpPr>
        <p:spPr/>
        <p:txBody>
          <a:bodyPr/>
          <a:lstStyle/>
          <a:p>
            <a:r>
              <a:rPr lang="en-US" dirty="0" smtClean="0"/>
              <a:t>Abdullah Al Noman</a:t>
            </a:r>
            <a:endParaRPr lang="en-US" dirty="0"/>
          </a:p>
        </p:txBody>
      </p:sp>
      <p:sp>
        <p:nvSpPr>
          <p:cNvPr id="6" name="Slide Number Placeholder 5"/>
          <p:cNvSpPr>
            <a:spLocks noGrp="1"/>
          </p:cNvSpPr>
          <p:nvPr>
            <p:ph type="sldNum" sz="quarter" idx="12"/>
          </p:nvPr>
        </p:nvSpPr>
        <p:spPr/>
        <p:txBody>
          <a:bodyPr/>
          <a:lstStyle/>
          <a:p>
            <a:fld id="{82D372B9-01F4-4FAD-B32B-98EDC3495FA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71C9307-3ACE-4A28-8841-D047174E3D08}" type="datetime1">
              <a:rPr lang="en-US" smtClean="0"/>
              <a:t>04-Dec-18</a:t>
            </a:fld>
            <a:endParaRPr lang="en-US"/>
          </a:p>
        </p:txBody>
      </p:sp>
      <p:sp>
        <p:nvSpPr>
          <p:cNvPr id="6" name="Footer Placeholder 5"/>
          <p:cNvSpPr>
            <a:spLocks noGrp="1"/>
          </p:cNvSpPr>
          <p:nvPr>
            <p:ph type="ftr" sz="quarter" idx="11"/>
          </p:nvPr>
        </p:nvSpPr>
        <p:spPr/>
        <p:txBody>
          <a:bodyPr/>
          <a:lstStyle/>
          <a:p>
            <a:r>
              <a:rPr lang="en-US" dirty="0" smtClean="0"/>
              <a:t>Abdullah Al Noman</a:t>
            </a:r>
            <a:endParaRPr lang="en-US" dirty="0"/>
          </a:p>
        </p:txBody>
      </p:sp>
      <p:sp>
        <p:nvSpPr>
          <p:cNvPr id="7" name="Slide Number Placeholder 6"/>
          <p:cNvSpPr>
            <a:spLocks noGrp="1"/>
          </p:cNvSpPr>
          <p:nvPr>
            <p:ph type="sldNum" sz="quarter" idx="12"/>
          </p:nvPr>
        </p:nvSpPr>
        <p:spPr/>
        <p:txBody>
          <a:bodyPr/>
          <a:lstStyle/>
          <a:p>
            <a:fld id="{82D372B9-01F4-4FAD-B32B-98EDC3495FA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6C154-0AAB-4537-9F6A-06A8B5ED0D93}" type="datetime1">
              <a:rPr lang="en-US" smtClean="0"/>
              <a:t>04-Dec-18</a:t>
            </a:fld>
            <a:endParaRPr lang="en-US"/>
          </a:p>
        </p:txBody>
      </p:sp>
      <p:sp>
        <p:nvSpPr>
          <p:cNvPr id="8" name="Footer Placeholder 7"/>
          <p:cNvSpPr>
            <a:spLocks noGrp="1"/>
          </p:cNvSpPr>
          <p:nvPr>
            <p:ph type="ftr" sz="quarter" idx="11"/>
          </p:nvPr>
        </p:nvSpPr>
        <p:spPr/>
        <p:txBody>
          <a:bodyPr/>
          <a:lstStyle/>
          <a:p>
            <a:r>
              <a:rPr lang="en-US" dirty="0" smtClean="0"/>
              <a:t>Abdullah Al Noman</a:t>
            </a:r>
            <a:endParaRPr lang="en-US" dirty="0"/>
          </a:p>
        </p:txBody>
      </p:sp>
      <p:sp>
        <p:nvSpPr>
          <p:cNvPr id="9" name="Slide Number Placeholder 8"/>
          <p:cNvSpPr>
            <a:spLocks noGrp="1"/>
          </p:cNvSpPr>
          <p:nvPr>
            <p:ph type="sldNum" sz="quarter" idx="12"/>
          </p:nvPr>
        </p:nvSpPr>
        <p:spPr/>
        <p:txBody>
          <a:bodyPr/>
          <a:lstStyle/>
          <a:p>
            <a:fld id="{82D372B9-01F4-4FAD-B32B-98EDC3495FA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2E868E-43C9-4EAE-B90C-0EED6172DEDF}" type="datetime1">
              <a:rPr lang="en-US" smtClean="0"/>
              <a:t>04-Dec-18</a:t>
            </a:fld>
            <a:endParaRPr lang="en-US"/>
          </a:p>
        </p:txBody>
      </p:sp>
      <p:sp>
        <p:nvSpPr>
          <p:cNvPr id="4" name="Footer Placeholder 3"/>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0743F-1BE6-4884-AEEC-E22CD489FAAA}" type="datetime1">
              <a:rPr lang="en-US" smtClean="0"/>
              <a:t>04-Dec-18</a:t>
            </a:fld>
            <a:endParaRPr lang="en-US"/>
          </a:p>
        </p:txBody>
      </p:sp>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4" name="Slide Number Placeholder 3"/>
          <p:cNvSpPr>
            <a:spLocks noGrp="1"/>
          </p:cNvSpPr>
          <p:nvPr>
            <p:ph type="sldNum" sz="quarter" idx="12"/>
          </p:nvPr>
        </p:nvSpPr>
        <p:spPr/>
        <p:txBody>
          <a:bodyPr/>
          <a:lstStyle/>
          <a:p>
            <a:fld id="{82D372B9-01F4-4FAD-B32B-98EDC3495FA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AE5E6-4246-4A66-AC7F-B13F933D3A5B}" type="datetime1">
              <a:rPr lang="en-US" smtClean="0"/>
              <a:t>04-Dec-18</a:t>
            </a:fld>
            <a:endParaRPr lang="en-US"/>
          </a:p>
        </p:txBody>
      </p:sp>
      <p:sp>
        <p:nvSpPr>
          <p:cNvPr id="6" name="Footer Placeholder 5"/>
          <p:cNvSpPr>
            <a:spLocks noGrp="1"/>
          </p:cNvSpPr>
          <p:nvPr>
            <p:ph type="ftr" sz="quarter" idx="11"/>
          </p:nvPr>
        </p:nvSpPr>
        <p:spPr/>
        <p:txBody>
          <a:bodyPr/>
          <a:lstStyle/>
          <a:p>
            <a:r>
              <a:rPr lang="en-US" dirty="0" smtClean="0"/>
              <a:t>Abdullah Al Noman</a:t>
            </a:r>
            <a:endParaRPr lang="en-US" dirty="0"/>
          </a:p>
        </p:txBody>
      </p:sp>
      <p:sp>
        <p:nvSpPr>
          <p:cNvPr id="7" name="Slide Number Placeholder 6"/>
          <p:cNvSpPr>
            <a:spLocks noGrp="1"/>
          </p:cNvSpPr>
          <p:nvPr>
            <p:ph type="sldNum" sz="quarter" idx="12"/>
          </p:nvPr>
        </p:nvSpPr>
        <p:spPr/>
        <p:txBody>
          <a:bodyPr/>
          <a:lstStyle/>
          <a:p>
            <a:fld id="{82D372B9-01F4-4FAD-B32B-98EDC3495FA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8CEF9F-6503-4524-B6D1-304BD7A6C1AC}" type="datetime1">
              <a:rPr lang="en-US" smtClean="0"/>
              <a:t>04-Dec-18</a:t>
            </a:fld>
            <a:endParaRPr lang="en-US"/>
          </a:p>
        </p:txBody>
      </p:sp>
      <p:sp>
        <p:nvSpPr>
          <p:cNvPr id="6" name="Footer Placeholder 5"/>
          <p:cNvSpPr>
            <a:spLocks noGrp="1"/>
          </p:cNvSpPr>
          <p:nvPr>
            <p:ph type="ftr" sz="quarter" idx="11"/>
          </p:nvPr>
        </p:nvSpPr>
        <p:spPr/>
        <p:txBody>
          <a:bodyPr/>
          <a:lstStyle/>
          <a:p>
            <a:r>
              <a:rPr lang="en-US" dirty="0" smtClean="0"/>
              <a:t>Abdullah Al Noman</a:t>
            </a:r>
            <a:endParaRPr lang="en-US" dirty="0"/>
          </a:p>
        </p:txBody>
      </p:sp>
      <p:sp>
        <p:nvSpPr>
          <p:cNvPr id="7" name="Slide Number Placeholder 6"/>
          <p:cNvSpPr>
            <a:spLocks noGrp="1"/>
          </p:cNvSpPr>
          <p:nvPr>
            <p:ph type="sldNum" sz="quarter" idx="12"/>
          </p:nvPr>
        </p:nvSpPr>
        <p:spPr/>
        <p:txBody>
          <a:bodyPr/>
          <a:lstStyle/>
          <a:p>
            <a:fld id="{82D372B9-01F4-4FAD-B32B-98EDC3495FA6}"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7B958A8B-F6F4-4990-8BA6-64FAC34B16EF}" type="datetime1">
              <a:rPr lang="en-US" smtClean="0"/>
              <a:t>04-Dec-18</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US" dirty="0" smtClean="0"/>
              <a:t>Abdullah Al Noman</a:t>
            </a:r>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2D372B9-01F4-4FAD-B32B-98EDC3495F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SAMSUNG\Desktop\a819122f67cc35e81e477626d1e11502.gif" TargetMode="External"/><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038600"/>
            <a:ext cx="5637010" cy="1828800"/>
          </a:xfrm>
        </p:spPr>
        <p:txBody>
          <a:bodyPr>
            <a:normAutofit fontScale="92500" lnSpcReduction="20000"/>
          </a:bodyPr>
          <a:lstStyle/>
          <a:p>
            <a:r>
              <a:rPr lang="en-US" sz="2800" dirty="0" smtClean="0"/>
              <a:t>Abdullah Al Noman</a:t>
            </a:r>
          </a:p>
          <a:p>
            <a:r>
              <a:rPr lang="en-US" sz="2800" dirty="0" smtClean="0"/>
              <a:t>Trainee ID: </a:t>
            </a:r>
            <a:r>
              <a:rPr lang="en-US" sz="2800" dirty="0" smtClean="0">
                <a:solidFill>
                  <a:srgbClr val="002060"/>
                </a:solidFill>
              </a:rPr>
              <a:t>1241478</a:t>
            </a:r>
          </a:p>
          <a:p>
            <a:r>
              <a:rPr lang="en-US" sz="2800" dirty="0" smtClean="0"/>
              <a:t>Batch ESAD-J2EE/TCLD-A/36/01</a:t>
            </a:r>
          </a:p>
          <a:p>
            <a:r>
              <a:rPr lang="en-US" sz="2800" dirty="0" smtClean="0"/>
              <a:t>Email: nomanidb36@gmail.com</a:t>
            </a:r>
          </a:p>
          <a:p>
            <a:endParaRPr lang="en-US" dirty="0"/>
          </a:p>
        </p:txBody>
      </p:sp>
      <p:sp>
        <p:nvSpPr>
          <p:cNvPr id="2" name="Title 1"/>
          <p:cNvSpPr>
            <a:spLocks noGrp="1"/>
          </p:cNvSpPr>
          <p:nvPr>
            <p:ph type="ctrTitle"/>
          </p:nvPr>
        </p:nvSpPr>
        <p:spPr>
          <a:xfrm>
            <a:off x="152400" y="1066800"/>
            <a:ext cx="6946751" cy="2057400"/>
          </a:xfrm>
        </p:spPr>
        <p:txBody>
          <a:bodyPr/>
          <a:lstStyle/>
          <a:p>
            <a:pPr marL="182880" indent="0" algn="ctr">
              <a:buNone/>
            </a:pPr>
            <a:r>
              <a:rPr lang="en-US" sz="9600" dirty="0" smtClean="0"/>
              <a:t>Wellcome</a:t>
            </a:r>
            <a:endParaRPr lang="en-US" sz="9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850" y="853586"/>
            <a:ext cx="2000250" cy="20002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Footer Placeholder 4"/>
          <p:cNvSpPr>
            <a:spLocks noGrp="1"/>
          </p:cNvSpPr>
          <p:nvPr>
            <p:ph type="ftr" sz="quarter" idx="11"/>
          </p:nvPr>
        </p:nvSpPr>
        <p:spPr/>
        <p:txBody>
          <a:bodyPr/>
          <a:lstStyle/>
          <a:p>
            <a:r>
              <a:rPr lang="en-US" dirty="0" smtClean="0"/>
              <a:t>Mahbubur Rahman</a:t>
            </a:r>
            <a:endParaRPr lang="en-US" dirty="0"/>
          </a:p>
        </p:txBody>
      </p:sp>
      <p:sp>
        <p:nvSpPr>
          <p:cNvPr id="6" name="Slide Number Placeholder 5"/>
          <p:cNvSpPr>
            <a:spLocks noGrp="1"/>
          </p:cNvSpPr>
          <p:nvPr>
            <p:ph type="sldNum" sz="quarter" idx="12"/>
          </p:nvPr>
        </p:nvSpPr>
        <p:spPr/>
        <p:txBody>
          <a:bodyPr/>
          <a:lstStyle/>
          <a:p>
            <a:fld id="{82D372B9-01F4-4FAD-B32B-98EDC3495FA6}" type="slidenum">
              <a:rPr lang="en-US" smtClean="0"/>
              <a:t>1</a:t>
            </a:fld>
            <a:endParaRPr lang="en-US"/>
          </a:p>
        </p:txBody>
      </p:sp>
      <p:sp>
        <p:nvSpPr>
          <p:cNvPr id="7" name="Date Placeholder 6"/>
          <p:cNvSpPr>
            <a:spLocks noGrp="1"/>
          </p:cNvSpPr>
          <p:nvPr>
            <p:ph type="dt" sz="half" idx="10"/>
          </p:nvPr>
        </p:nvSpPr>
        <p:spPr/>
        <p:txBody>
          <a:bodyPr/>
          <a:lstStyle/>
          <a:p>
            <a:fld id="{0A78689F-E59F-4D1B-8B0A-506866C093F5}" type="datetime1">
              <a:rPr lang="en-US" smtClean="0"/>
              <a:t>04-Dec-18</a:t>
            </a:fld>
            <a:endParaRPr lang="en-US" dirty="0"/>
          </a:p>
        </p:txBody>
      </p:sp>
    </p:spTree>
    <p:extLst>
      <p:ext uri="{BB962C8B-B14F-4D97-AF65-F5344CB8AC3E}">
        <p14:creationId xmlns:p14="http://schemas.microsoft.com/office/powerpoint/2010/main" val="32175915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0"/>
            <a:ext cx="8763000" cy="1143000"/>
          </a:xfrm>
        </p:spPr>
        <p:txBody>
          <a:bodyPr/>
          <a:lstStyle/>
          <a:p>
            <a:pPr marL="0" indent="0" algn="l">
              <a:buNone/>
            </a:pPr>
            <a:r>
              <a:rPr lang="en-US" sz="3200" dirty="0" smtClean="0"/>
              <a:t>You can check the details of the result, if you want then you can hide it on click the rest button</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77" y="122955"/>
            <a:ext cx="8049940" cy="4492341"/>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10</a:t>
            </a:fld>
            <a:endParaRPr lang="en-US"/>
          </a:p>
        </p:txBody>
      </p:sp>
      <p:sp>
        <p:nvSpPr>
          <p:cNvPr id="6" name="Date Placeholder 5"/>
          <p:cNvSpPr>
            <a:spLocks noGrp="1"/>
          </p:cNvSpPr>
          <p:nvPr>
            <p:ph type="dt" sz="half" idx="10"/>
          </p:nvPr>
        </p:nvSpPr>
        <p:spPr/>
        <p:txBody>
          <a:bodyPr/>
          <a:lstStyle/>
          <a:p>
            <a:fld id="{9A734062-CE07-4CB5-9C9F-F9CD724087C7}" type="datetime1">
              <a:rPr lang="en-US" smtClean="0"/>
              <a:t>04-Dec-18</a:t>
            </a:fld>
            <a:endParaRPr lang="en-US"/>
          </a:p>
        </p:txBody>
      </p:sp>
    </p:spTree>
    <p:extLst>
      <p:ext uri="{BB962C8B-B14F-4D97-AF65-F5344CB8AC3E}">
        <p14:creationId xmlns:p14="http://schemas.microsoft.com/office/powerpoint/2010/main" val="42349274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47" y="4876800"/>
            <a:ext cx="8763000" cy="1676400"/>
          </a:xfrm>
        </p:spPr>
        <p:txBody>
          <a:bodyPr/>
          <a:lstStyle/>
          <a:p>
            <a:pPr marL="0" indent="0" algn="l">
              <a:buNone/>
            </a:pPr>
            <a:r>
              <a:rPr lang="en-US" sz="3200" dirty="0" smtClean="0"/>
              <a:t>You can see the total voter list from this panel. It just showing the voter list and you can print it.</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5" y="122955"/>
            <a:ext cx="8176884" cy="4492341"/>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11</a:t>
            </a:fld>
            <a:endParaRPr lang="en-US"/>
          </a:p>
        </p:txBody>
      </p:sp>
      <p:sp>
        <p:nvSpPr>
          <p:cNvPr id="6" name="Date Placeholder 5"/>
          <p:cNvSpPr>
            <a:spLocks noGrp="1"/>
          </p:cNvSpPr>
          <p:nvPr>
            <p:ph type="dt" sz="half" idx="10"/>
          </p:nvPr>
        </p:nvSpPr>
        <p:spPr/>
        <p:txBody>
          <a:bodyPr/>
          <a:lstStyle/>
          <a:p>
            <a:fld id="{192210AB-F61B-4378-8EFF-F06935058621}" type="datetime1">
              <a:rPr lang="en-US" smtClean="0"/>
              <a:t>04-Dec-18</a:t>
            </a:fld>
            <a:endParaRPr lang="en-US"/>
          </a:p>
        </p:txBody>
      </p:sp>
    </p:spTree>
    <p:extLst>
      <p:ext uri="{BB962C8B-B14F-4D97-AF65-F5344CB8AC3E}">
        <p14:creationId xmlns:p14="http://schemas.microsoft.com/office/powerpoint/2010/main" val="30322924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0"/>
            <a:ext cx="8763000" cy="1143000"/>
          </a:xfrm>
        </p:spPr>
        <p:txBody>
          <a:bodyPr/>
          <a:lstStyle/>
          <a:p>
            <a:pPr marL="0" indent="0" algn="l">
              <a:buNone/>
            </a:pPr>
            <a:r>
              <a:rPr lang="en-US" sz="3200" dirty="0" smtClean="0"/>
              <a:t>You can see the panel the winner person, id name and total vote counting</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70" y="122955"/>
            <a:ext cx="8144754" cy="4492341"/>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12</a:t>
            </a:fld>
            <a:endParaRPr lang="en-US"/>
          </a:p>
        </p:txBody>
      </p:sp>
      <p:sp>
        <p:nvSpPr>
          <p:cNvPr id="6" name="Date Placeholder 5"/>
          <p:cNvSpPr>
            <a:spLocks noGrp="1"/>
          </p:cNvSpPr>
          <p:nvPr>
            <p:ph type="dt" sz="half" idx="10"/>
          </p:nvPr>
        </p:nvSpPr>
        <p:spPr/>
        <p:txBody>
          <a:bodyPr/>
          <a:lstStyle/>
          <a:p>
            <a:fld id="{8AD93B54-A8BD-414E-AF47-08059F542C33}" type="datetime1">
              <a:rPr lang="en-US" smtClean="0"/>
              <a:t>04-Dec-18</a:t>
            </a:fld>
            <a:endParaRPr lang="en-US"/>
          </a:p>
        </p:txBody>
      </p:sp>
    </p:spTree>
    <p:extLst>
      <p:ext uri="{BB962C8B-B14F-4D97-AF65-F5344CB8AC3E}">
        <p14:creationId xmlns:p14="http://schemas.microsoft.com/office/powerpoint/2010/main" val="17258846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r:link="rId3">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4800600"/>
            <a:ext cx="8763000" cy="1676400"/>
          </a:xfrm>
        </p:spPr>
        <p:txBody>
          <a:bodyPr/>
          <a:lstStyle/>
          <a:p>
            <a:pPr marL="0" indent="0" algn="ctr">
              <a:buNone/>
            </a:pPr>
            <a:r>
              <a:rPr lang="en-US" sz="4400" dirty="0" smtClean="0"/>
              <a:t>For visit </a:t>
            </a:r>
            <a:br>
              <a:rPr lang="en-US" sz="4400" dirty="0" smtClean="0"/>
            </a:br>
            <a:r>
              <a:rPr lang="en-US" sz="4400" dirty="0" smtClean="0">
                <a:solidFill>
                  <a:srgbClr val="FF0000"/>
                </a:solidFill>
              </a:rPr>
              <a:t>VOTINE </a:t>
            </a:r>
            <a:r>
              <a:rPr lang="en-US" sz="4400" dirty="0">
                <a:solidFill>
                  <a:srgbClr val="FF0000"/>
                </a:solidFill>
              </a:rPr>
              <a:t>MANAGEMENT SYSTEM</a:t>
            </a:r>
            <a:r>
              <a:rPr lang="en-US" sz="4400" dirty="0"/>
              <a:t>. </a:t>
            </a:r>
          </a:p>
        </p:txBody>
      </p:sp>
      <p:sp>
        <p:nvSpPr>
          <p:cNvPr id="5" name="Title 1"/>
          <p:cNvSpPr txBox="1">
            <a:spLocks/>
          </p:cNvSpPr>
          <p:nvPr/>
        </p:nvSpPr>
        <p:spPr>
          <a:xfrm>
            <a:off x="76200" y="1447800"/>
            <a:ext cx="87630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8800" dirty="0" smtClean="0">
                <a:solidFill>
                  <a:srgbClr val="00B050"/>
                </a:solidFill>
                <a:effectLst>
                  <a:outerShdw blurRad="38100" dist="38100" dir="2700000" algn="tl">
                    <a:srgbClr val="000000">
                      <a:alpha val="43137"/>
                    </a:srgbClr>
                  </a:outerShdw>
                  <a:reflection blurRad="6350" stA="55000" endA="300" endPos="45500" dir="5400000" sy="-100000" algn="bl" rotWithShape="0"/>
                </a:effectLst>
              </a:rPr>
              <a:t>Thank you Sir</a:t>
            </a:r>
            <a:endParaRPr lang="en-US" sz="8800" dirty="0">
              <a:solidFill>
                <a:srgbClr val="00B050"/>
              </a:solidFill>
              <a:effectLst>
                <a:outerShdw blurRad="38100" dist="38100" dir="2700000" algn="tl">
                  <a:srgbClr val="000000">
                    <a:alpha val="43137"/>
                  </a:srgbClr>
                </a:outerShdw>
                <a:reflection blurRad="6350" stA="55000" endA="300" endPos="45500" dir="5400000" sy="-100000" algn="bl" rotWithShape="0"/>
              </a:effectLst>
            </a:endParaRPr>
          </a:p>
        </p:txBody>
      </p:sp>
      <p:sp>
        <p:nvSpPr>
          <p:cNvPr id="3" name="Footer Placeholder 2"/>
          <p:cNvSpPr>
            <a:spLocks noGrp="1"/>
          </p:cNvSpPr>
          <p:nvPr>
            <p:ph type="ftr" sz="quarter" idx="11"/>
          </p:nvPr>
        </p:nvSpPr>
        <p:spPr/>
        <p:txBody>
          <a:bodyPr/>
          <a:lstStyle/>
          <a:p>
            <a:r>
              <a:rPr lang="en-US" dirty="0" smtClean="0"/>
              <a:t>Mahbubur Rahman</a:t>
            </a:r>
            <a:endParaRPr lang="en-US" dirty="0"/>
          </a:p>
        </p:txBody>
      </p:sp>
      <p:sp>
        <p:nvSpPr>
          <p:cNvPr id="4" name="Slide Number Placeholder 3"/>
          <p:cNvSpPr>
            <a:spLocks noGrp="1"/>
          </p:cNvSpPr>
          <p:nvPr>
            <p:ph type="sldNum" sz="quarter" idx="12"/>
          </p:nvPr>
        </p:nvSpPr>
        <p:spPr/>
        <p:txBody>
          <a:bodyPr/>
          <a:lstStyle/>
          <a:p>
            <a:fld id="{82D372B9-01F4-4FAD-B32B-98EDC3495FA6}" type="slidenum">
              <a:rPr lang="en-US" smtClean="0"/>
              <a:t>13</a:t>
            </a:fld>
            <a:endParaRPr lang="en-US" dirty="0"/>
          </a:p>
        </p:txBody>
      </p:sp>
      <p:sp>
        <p:nvSpPr>
          <p:cNvPr id="6" name="Date Placeholder 5"/>
          <p:cNvSpPr>
            <a:spLocks noGrp="1"/>
          </p:cNvSpPr>
          <p:nvPr>
            <p:ph type="dt" sz="half" idx="10"/>
          </p:nvPr>
        </p:nvSpPr>
        <p:spPr/>
        <p:txBody>
          <a:bodyPr/>
          <a:lstStyle/>
          <a:p>
            <a:fld id="{C95698C2-3900-4BCB-A7A7-15B47CE5F460}" type="datetime1">
              <a:rPr lang="en-US" smtClean="0"/>
              <a:t>04-Dec-18</a:t>
            </a:fld>
            <a:endParaRPr lang="en-US" dirty="0"/>
          </a:p>
        </p:txBody>
      </p:sp>
    </p:spTree>
    <p:extLst>
      <p:ext uri="{BB962C8B-B14F-4D97-AF65-F5344CB8AC3E}">
        <p14:creationId xmlns:p14="http://schemas.microsoft.com/office/powerpoint/2010/main" val="86020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547" y="4800600"/>
            <a:ext cx="8763000" cy="1524000"/>
          </a:xfrm>
        </p:spPr>
        <p:txBody>
          <a:bodyPr/>
          <a:lstStyle/>
          <a:p>
            <a:pPr marL="0" indent="0" algn="l">
              <a:buNone/>
            </a:pPr>
            <a:r>
              <a:rPr lang="en-US" sz="2800" dirty="0" smtClean="0"/>
              <a:t>This is the First page of the </a:t>
            </a:r>
            <a:r>
              <a:rPr lang="en-US" sz="2800" dirty="0" smtClean="0">
                <a:solidFill>
                  <a:srgbClr val="FF0000"/>
                </a:solidFill>
              </a:rPr>
              <a:t>ONLINE VOTING SYSTEM</a:t>
            </a:r>
            <a:r>
              <a:rPr lang="en-US" sz="2800" dirty="0" smtClean="0"/>
              <a:t>. When you open the Software the at the first time you see it.</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90" y="0"/>
            <a:ext cx="8878219" cy="4527661"/>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4" name="Slide Number Placeholder 3"/>
          <p:cNvSpPr>
            <a:spLocks noGrp="1"/>
          </p:cNvSpPr>
          <p:nvPr>
            <p:ph type="sldNum" sz="quarter" idx="12"/>
          </p:nvPr>
        </p:nvSpPr>
        <p:spPr/>
        <p:txBody>
          <a:bodyPr/>
          <a:lstStyle/>
          <a:p>
            <a:fld id="{82D372B9-01F4-4FAD-B32B-98EDC3495FA6}" type="slidenum">
              <a:rPr lang="en-US" smtClean="0"/>
              <a:t>2</a:t>
            </a:fld>
            <a:endParaRPr lang="en-US"/>
          </a:p>
        </p:txBody>
      </p:sp>
      <p:sp>
        <p:nvSpPr>
          <p:cNvPr id="6" name="Date Placeholder 5"/>
          <p:cNvSpPr>
            <a:spLocks noGrp="1"/>
          </p:cNvSpPr>
          <p:nvPr>
            <p:ph type="dt" sz="half" idx="10"/>
          </p:nvPr>
        </p:nvSpPr>
        <p:spPr/>
        <p:txBody>
          <a:bodyPr/>
          <a:lstStyle/>
          <a:p>
            <a:fld id="{C1E212E7-2955-4792-9FD3-5DCA5FEB81C8}" type="datetime1">
              <a:rPr lang="en-US" smtClean="0"/>
              <a:t>04-Dec-18</a:t>
            </a:fld>
            <a:endParaRPr lang="en-US"/>
          </a:p>
        </p:txBody>
      </p:sp>
    </p:spTree>
    <p:extLst>
      <p:ext uri="{BB962C8B-B14F-4D97-AF65-F5344CB8AC3E}">
        <p14:creationId xmlns:p14="http://schemas.microsoft.com/office/powerpoint/2010/main" val="34862745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5257800"/>
            <a:ext cx="8915400" cy="1066800"/>
          </a:xfrm>
        </p:spPr>
        <p:txBody>
          <a:bodyPr/>
          <a:lstStyle/>
          <a:p>
            <a:pPr marL="0" indent="0" algn="l">
              <a:buNone/>
            </a:pPr>
            <a:r>
              <a:rPr lang="en-US" sz="2800" dirty="0" smtClean="0"/>
              <a:t>If you Click on the </a:t>
            </a:r>
            <a:r>
              <a:rPr lang="en-US" sz="2800" dirty="0" smtClean="0">
                <a:solidFill>
                  <a:srgbClr val="FF0000"/>
                </a:solidFill>
              </a:rPr>
              <a:t>Admin Panel </a:t>
            </a:r>
            <a:r>
              <a:rPr lang="en-US" sz="2800" dirty="0" smtClean="0"/>
              <a:t>then display the </a:t>
            </a:r>
            <a:r>
              <a:rPr lang="en-US" sz="2800" dirty="0" smtClean="0">
                <a:solidFill>
                  <a:srgbClr val="FF0000"/>
                </a:solidFill>
              </a:rPr>
              <a:t>Logion</a:t>
            </a:r>
            <a:r>
              <a:rPr lang="en-US" sz="2800" dirty="0" smtClean="0"/>
              <a:t> page of controlling the Management.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06681"/>
            <a:ext cx="8763000" cy="5261093"/>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3</a:t>
            </a:fld>
            <a:endParaRPr lang="en-US"/>
          </a:p>
        </p:txBody>
      </p:sp>
      <p:sp>
        <p:nvSpPr>
          <p:cNvPr id="6" name="Date Placeholder 5"/>
          <p:cNvSpPr>
            <a:spLocks noGrp="1"/>
          </p:cNvSpPr>
          <p:nvPr>
            <p:ph type="dt" sz="half" idx="10"/>
          </p:nvPr>
        </p:nvSpPr>
        <p:spPr/>
        <p:txBody>
          <a:bodyPr/>
          <a:lstStyle/>
          <a:p>
            <a:fld id="{84E5565D-402C-480F-AB57-0891CFD15943}" type="datetime1">
              <a:rPr lang="en-US" smtClean="0"/>
              <a:t>04-Dec-18</a:t>
            </a:fld>
            <a:endParaRPr lang="en-US"/>
          </a:p>
        </p:txBody>
      </p:sp>
    </p:spTree>
    <p:extLst>
      <p:ext uri="{BB962C8B-B14F-4D97-AF65-F5344CB8AC3E}">
        <p14:creationId xmlns:p14="http://schemas.microsoft.com/office/powerpoint/2010/main" val="409476982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4267200"/>
            <a:ext cx="8610600" cy="2209800"/>
          </a:xfrm>
        </p:spPr>
        <p:txBody>
          <a:bodyPr/>
          <a:lstStyle/>
          <a:p>
            <a:pPr marL="0" indent="0" algn="l">
              <a:buNone/>
            </a:pPr>
            <a:r>
              <a:rPr lang="en-US" sz="3200" dirty="0" smtClean="0"/>
              <a:t>If you click on the </a:t>
            </a:r>
            <a:r>
              <a:rPr lang="en-US" sz="3200" dirty="0" smtClean="0">
                <a:solidFill>
                  <a:srgbClr val="FF0000"/>
                </a:solidFill>
              </a:rPr>
              <a:t>Voter panel </a:t>
            </a:r>
            <a:r>
              <a:rPr lang="en-US" sz="3200" dirty="0" smtClean="0"/>
              <a:t>then at first you will fill up the condition of those fill. If those fill are match in the database then you will be permit at the Ballot page.</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310" y="121292"/>
            <a:ext cx="5473475" cy="3917308"/>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4</a:t>
            </a:fld>
            <a:endParaRPr lang="en-US"/>
          </a:p>
        </p:txBody>
      </p:sp>
      <p:sp>
        <p:nvSpPr>
          <p:cNvPr id="6" name="Date Placeholder 5"/>
          <p:cNvSpPr>
            <a:spLocks noGrp="1"/>
          </p:cNvSpPr>
          <p:nvPr>
            <p:ph type="dt" sz="half" idx="10"/>
          </p:nvPr>
        </p:nvSpPr>
        <p:spPr/>
        <p:txBody>
          <a:bodyPr/>
          <a:lstStyle/>
          <a:p>
            <a:fld id="{43C55620-17C8-4976-91AE-C2686F69E22A}" type="datetime1">
              <a:rPr lang="en-US" smtClean="0"/>
              <a:t>04-Dec-18</a:t>
            </a:fld>
            <a:endParaRPr lang="en-US"/>
          </a:p>
        </p:txBody>
      </p:sp>
    </p:spTree>
    <p:extLst>
      <p:ext uri="{BB962C8B-B14F-4D97-AF65-F5344CB8AC3E}">
        <p14:creationId xmlns:p14="http://schemas.microsoft.com/office/powerpoint/2010/main" val="855008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29200"/>
            <a:ext cx="8763000" cy="1447800"/>
          </a:xfrm>
        </p:spPr>
        <p:txBody>
          <a:bodyPr/>
          <a:lstStyle/>
          <a:p>
            <a:pPr marL="0" indent="0" algn="l">
              <a:buNone/>
            </a:pPr>
            <a:r>
              <a:rPr lang="en-US" sz="3200" dirty="0" smtClean="0"/>
              <a:t>If the </a:t>
            </a:r>
            <a:r>
              <a:rPr lang="en-US" sz="3200" dirty="0" smtClean="0">
                <a:solidFill>
                  <a:srgbClr val="FF0000"/>
                </a:solidFill>
              </a:rPr>
              <a:t>Ballot page </a:t>
            </a:r>
            <a:r>
              <a:rPr lang="en-US" sz="3200" dirty="0" smtClean="0"/>
              <a:t>opened then you can vote on your Chose. Only once and one from the others </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582" y="131398"/>
            <a:ext cx="6394930" cy="4669202"/>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5</a:t>
            </a:fld>
            <a:endParaRPr lang="en-US"/>
          </a:p>
        </p:txBody>
      </p:sp>
      <p:sp>
        <p:nvSpPr>
          <p:cNvPr id="6" name="Date Placeholder 5"/>
          <p:cNvSpPr>
            <a:spLocks noGrp="1"/>
          </p:cNvSpPr>
          <p:nvPr>
            <p:ph type="dt" sz="half" idx="10"/>
          </p:nvPr>
        </p:nvSpPr>
        <p:spPr/>
        <p:txBody>
          <a:bodyPr/>
          <a:lstStyle/>
          <a:p>
            <a:fld id="{C50EB0E8-6739-4EFC-A919-139A9765AFC3}" type="datetime1">
              <a:rPr lang="en-US" smtClean="0"/>
              <a:t>04-Dec-18</a:t>
            </a:fld>
            <a:endParaRPr lang="en-US"/>
          </a:p>
        </p:txBody>
      </p:sp>
    </p:spTree>
    <p:extLst>
      <p:ext uri="{BB962C8B-B14F-4D97-AF65-F5344CB8AC3E}">
        <p14:creationId xmlns:p14="http://schemas.microsoft.com/office/powerpoint/2010/main" val="8602040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48200"/>
            <a:ext cx="9144000" cy="1828800"/>
          </a:xfrm>
        </p:spPr>
        <p:txBody>
          <a:bodyPr/>
          <a:lstStyle/>
          <a:p>
            <a:pPr marL="0" indent="0" algn="l">
              <a:buNone/>
            </a:pPr>
            <a:r>
              <a:rPr lang="en-US" sz="2800" dirty="0" smtClean="0"/>
              <a:t>If you are admin then you can create a  voter  in </a:t>
            </a:r>
            <a:r>
              <a:rPr lang="en-US" sz="2800" dirty="0" err="1" smtClean="0">
                <a:solidFill>
                  <a:srgbClr val="FF0000"/>
                </a:solidFill>
              </a:rPr>
              <a:t>Votar</a:t>
            </a:r>
            <a:r>
              <a:rPr lang="en-US" sz="2800" dirty="0" smtClean="0">
                <a:solidFill>
                  <a:srgbClr val="FF0000"/>
                </a:solidFill>
              </a:rPr>
              <a:t> Panel </a:t>
            </a:r>
            <a:r>
              <a:rPr lang="en-US" sz="2800" dirty="0" smtClean="0"/>
              <a:t>you can fill up the condition of the all components. Then click all </a:t>
            </a:r>
            <a:r>
              <a:rPr lang="en-US" sz="2800" dirty="0" smtClean="0">
                <a:solidFill>
                  <a:srgbClr val="FF0000"/>
                </a:solidFill>
              </a:rPr>
              <a:t>Add </a:t>
            </a:r>
            <a:r>
              <a:rPr lang="en-US" sz="2800" dirty="0" err="1" smtClean="0">
                <a:solidFill>
                  <a:srgbClr val="FF0000"/>
                </a:solidFill>
              </a:rPr>
              <a:t>Votar</a:t>
            </a:r>
            <a:r>
              <a:rPr lang="en-US" sz="2800" dirty="0" smtClean="0">
                <a:solidFill>
                  <a:srgbClr val="FF0000"/>
                </a:solidFill>
              </a:rPr>
              <a:t> </a:t>
            </a:r>
            <a:r>
              <a:rPr lang="en-US" sz="2800" dirty="0" smtClean="0"/>
              <a:t>button. You can edit of delete voter from here.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0"/>
            <a:ext cx="6622899" cy="4572000"/>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6</a:t>
            </a:fld>
            <a:endParaRPr lang="en-US"/>
          </a:p>
        </p:txBody>
      </p:sp>
      <p:sp>
        <p:nvSpPr>
          <p:cNvPr id="6" name="Date Placeholder 5"/>
          <p:cNvSpPr>
            <a:spLocks noGrp="1"/>
          </p:cNvSpPr>
          <p:nvPr>
            <p:ph type="dt" sz="half" idx="10"/>
          </p:nvPr>
        </p:nvSpPr>
        <p:spPr/>
        <p:txBody>
          <a:bodyPr/>
          <a:lstStyle/>
          <a:p>
            <a:fld id="{A7347198-5414-43C0-AD5E-149826CB18D9}" type="datetime1">
              <a:rPr lang="en-US" smtClean="0"/>
              <a:t>04-Dec-18</a:t>
            </a:fld>
            <a:endParaRPr lang="en-US"/>
          </a:p>
        </p:txBody>
      </p:sp>
    </p:spTree>
    <p:extLst>
      <p:ext uri="{BB962C8B-B14F-4D97-AF65-F5344CB8AC3E}">
        <p14:creationId xmlns:p14="http://schemas.microsoft.com/office/powerpoint/2010/main" val="8602040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3" y="4176257"/>
            <a:ext cx="9144000" cy="1828800"/>
          </a:xfrm>
        </p:spPr>
        <p:txBody>
          <a:bodyPr/>
          <a:lstStyle/>
          <a:p>
            <a:pPr marL="0" indent="0" algn="l">
              <a:buNone/>
            </a:pPr>
            <a:r>
              <a:rPr lang="en-US" sz="2800" dirty="0" smtClean="0"/>
              <a:t>If you voter then you can get the nomination as a candidate from here the </a:t>
            </a:r>
            <a:r>
              <a:rPr lang="en-US" sz="2800" dirty="0" smtClean="0">
                <a:solidFill>
                  <a:srgbClr val="FF0000"/>
                </a:solidFill>
              </a:rPr>
              <a:t>Candidate panel </a:t>
            </a:r>
            <a:r>
              <a:rPr lang="en-US" sz="2800" dirty="0" smtClean="0"/>
              <a:t>you can edit of select the candidate from here.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5" y="282362"/>
            <a:ext cx="9167905" cy="3893895"/>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7</a:t>
            </a:fld>
            <a:endParaRPr lang="en-US"/>
          </a:p>
        </p:txBody>
      </p:sp>
      <p:sp>
        <p:nvSpPr>
          <p:cNvPr id="6" name="Date Placeholder 5"/>
          <p:cNvSpPr>
            <a:spLocks noGrp="1"/>
          </p:cNvSpPr>
          <p:nvPr>
            <p:ph type="dt" sz="half" idx="10"/>
          </p:nvPr>
        </p:nvSpPr>
        <p:spPr/>
        <p:txBody>
          <a:bodyPr/>
          <a:lstStyle/>
          <a:p>
            <a:fld id="{108D026D-43E3-4C58-A2B5-D4D508133FF4}" type="datetime1">
              <a:rPr lang="en-US" smtClean="0"/>
              <a:t>04-Dec-18</a:t>
            </a:fld>
            <a:endParaRPr lang="en-US"/>
          </a:p>
        </p:txBody>
      </p:sp>
    </p:spTree>
    <p:extLst>
      <p:ext uri="{BB962C8B-B14F-4D97-AF65-F5344CB8AC3E}">
        <p14:creationId xmlns:p14="http://schemas.microsoft.com/office/powerpoint/2010/main" val="86020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6" y="4724400"/>
            <a:ext cx="9144000" cy="2133600"/>
          </a:xfrm>
        </p:spPr>
        <p:txBody>
          <a:bodyPr/>
          <a:lstStyle/>
          <a:p>
            <a:pPr marL="0" indent="0" algn="l">
              <a:buNone/>
            </a:pPr>
            <a:r>
              <a:rPr lang="en-US" sz="3200" dirty="0" smtClean="0"/>
              <a:t>You can get finally selected by this </a:t>
            </a:r>
            <a:r>
              <a:rPr lang="en-US" sz="3200" dirty="0" err="1" smtClean="0"/>
              <a:t>panel.you</a:t>
            </a:r>
            <a:r>
              <a:rPr lang="en-US" sz="3200" dirty="0" smtClean="0"/>
              <a:t> can get the Ballot and ready for preparation for voting.</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417"/>
            <a:ext cx="9167106" cy="4217565"/>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8</a:t>
            </a:fld>
            <a:endParaRPr lang="en-US"/>
          </a:p>
        </p:txBody>
      </p:sp>
      <p:sp>
        <p:nvSpPr>
          <p:cNvPr id="6" name="Date Placeholder 5"/>
          <p:cNvSpPr>
            <a:spLocks noGrp="1"/>
          </p:cNvSpPr>
          <p:nvPr>
            <p:ph type="dt" sz="half" idx="10"/>
          </p:nvPr>
        </p:nvSpPr>
        <p:spPr/>
        <p:txBody>
          <a:bodyPr/>
          <a:lstStyle/>
          <a:p>
            <a:fld id="{AC7909B3-36A1-41B4-925A-6FA60C559300}" type="datetime1">
              <a:rPr lang="en-US" smtClean="0"/>
              <a:t>04-Dec-18</a:t>
            </a:fld>
            <a:endParaRPr lang="en-US"/>
          </a:p>
        </p:txBody>
      </p:sp>
    </p:spTree>
    <p:extLst>
      <p:ext uri="{BB962C8B-B14F-4D97-AF65-F5344CB8AC3E}">
        <p14:creationId xmlns:p14="http://schemas.microsoft.com/office/powerpoint/2010/main" val="8602040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953000"/>
            <a:ext cx="8763000" cy="1524000"/>
          </a:xfrm>
        </p:spPr>
        <p:txBody>
          <a:bodyPr/>
          <a:lstStyle/>
          <a:p>
            <a:pPr marL="0" indent="0" algn="l">
              <a:buNone/>
            </a:pPr>
            <a:r>
              <a:rPr lang="en-US" sz="3200" dirty="0" smtClean="0"/>
              <a:t>You can see the total administrative, admin, candidate, </a:t>
            </a:r>
            <a:r>
              <a:rPr lang="en-US" sz="3200" dirty="0" err="1" smtClean="0"/>
              <a:t>vorer</a:t>
            </a:r>
            <a:r>
              <a:rPr lang="en-US" sz="3200" dirty="0" smtClean="0"/>
              <a:t>, Ballot and Election Commotion  </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921" y="122955"/>
            <a:ext cx="7148252" cy="4492341"/>
          </a:xfrm>
          <a:prstGeom prst="rect">
            <a:avLst/>
          </a:prstGeom>
        </p:spPr>
      </p:pic>
      <p:sp>
        <p:nvSpPr>
          <p:cNvPr id="3" name="Footer Placeholder 2"/>
          <p:cNvSpPr>
            <a:spLocks noGrp="1"/>
          </p:cNvSpPr>
          <p:nvPr>
            <p:ph type="ftr" sz="quarter" idx="11"/>
          </p:nvPr>
        </p:nvSpPr>
        <p:spPr/>
        <p:txBody>
          <a:bodyPr/>
          <a:lstStyle/>
          <a:p>
            <a:r>
              <a:rPr lang="en-US" dirty="0" smtClean="0"/>
              <a:t>Abdullah Al Noman</a:t>
            </a:r>
            <a:endParaRPr lang="en-US" dirty="0"/>
          </a:p>
        </p:txBody>
      </p:sp>
      <p:sp>
        <p:nvSpPr>
          <p:cNvPr id="5" name="Slide Number Placeholder 4"/>
          <p:cNvSpPr>
            <a:spLocks noGrp="1"/>
          </p:cNvSpPr>
          <p:nvPr>
            <p:ph type="sldNum" sz="quarter" idx="12"/>
          </p:nvPr>
        </p:nvSpPr>
        <p:spPr/>
        <p:txBody>
          <a:bodyPr/>
          <a:lstStyle/>
          <a:p>
            <a:fld id="{82D372B9-01F4-4FAD-B32B-98EDC3495FA6}" type="slidenum">
              <a:rPr lang="en-US" smtClean="0"/>
              <a:t>9</a:t>
            </a:fld>
            <a:endParaRPr lang="en-US"/>
          </a:p>
        </p:txBody>
      </p:sp>
      <p:sp>
        <p:nvSpPr>
          <p:cNvPr id="6" name="Date Placeholder 5"/>
          <p:cNvSpPr>
            <a:spLocks noGrp="1"/>
          </p:cNvSpPr>
          <p:nvPr>
            <p:ph type="dt" sz="half" idx="10"/>
          </p:nvPr>
        </p:nvSpPr>
        <p:spPr/>
        <p:txBody>
          <a:bodyPr/>
          <a:lstStyle/>
          <a:p>
            <a:fld id="{A9CAB2A4-6458-4AD1-9F36-491F5A15DA74}" type="datetime1">
              <a:rPr lang="en-US" smtClean="0"/>
              <a:t>04-Dec-18</a:t>
            </a:fld>
            <a:endParaRPr lang="en-US"/>
          </a:p>
        </p:txBody>
      </p:sp>
    </p:spTree>
    <p:extLst>
      <p:ext uri="{BB962C8B-B14F-4D97-AF65-F5344CB8AC3E}">
        <p14:creationId xmlns:p14="http://schemas.microsoft.com/office/powerpoint/2010/main" val="8602040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168</TotalTime>
  <Words>344</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Slipstream</vt:lpstr>
      <vt:lpstr>Wellcome</vt:lpstr>
      <vt:lpstr>This is the First page of the ONLINE VOTING SYSTEM. When you open the Software the at the first time you see it.</vt:lpstr>
      <vt:lpstr>If you Click on the Admin Panel then display the Logion page of controlling the Management.</vt:lpstr>
      <vt:lpstr>If you click on the Voter panel then at first you will fill up the condition of those fill. If those fill are match in the database then you will be permit at the Ballot page.</vt:lpstr>
      <vt:lpstr>If the Ballot page opened then you can vote on your Chose. Only once and one from the others </vt:lpstr>
      <vt:lpstr>If you are admin then you can create a  voter  in Votar Panel you can fill up the condition of the all components. Then click all Add Votar button. You can edit of delete voter from here.</vt:lpstr>
      <vt:lpstr>If you voter then you can get the nomination as a candidate from here the Candidate panel you can edit of select the candidate from here.</vt:lpstr>
      <vt:lpstr>You can get finally selected by this panel.you can get the Ballot and ready for preparation for voting.</vt:lpstr>
      <vt:lpstr>You can see the total administrative, admin, candidate, vorer, Ballot and Election Commotion  </vt:lpstr>
      <vt:lpstr>You can check the details of the result, if you want then you can hide it on click the rest button</vt:lpstr>
      <vt:lpstr>You can see the total voter list from this panel. It just showing the voter list and you can print it.</vt:lpstr>
      <vt:lpstr>You can see the panel the winner person, id name and total vote counting</vt:lpstr>
      <vt:lpstr>For visit  VOTINE MANAGEMENT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Wellcome</dc:title>
  <dc:creator>SAMSUNG</dc:creator>
  <cp:lastModifiedBy>MAHBUB</cp:lastModifiedBy>
  <cp:revision>194</cp:revision>
  <dcterms:created xsi:type="dcterms:W3CDTF">2018-04-10T15:50:33Z</dcterms:created>
  <dcterms:modified xsi:type="dcterms:W3CDTF">2018-12-04T16:19:26Z</dcterms:modified>
</cp:coreProperties>
</file>