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97E3-21FF-48E3-B4D9-90A691D9611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B532-ED43-4654-BDAA-69CB274D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8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02FF-4FC7-4B14-97FC-711D08C9FBAE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Abdullah Al Noman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5000">
        <p14:vortex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3397-7A0B-4DA2-A1FE-6AB20469E6EF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Abdullah Al Noman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5000">
        <p14:vortex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E622-6C05-4C65-AB55-490EFD36FE4C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Abdullah Al Noman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5000">
        <p14:vortex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DF1E-E2B4-4596-90FB-408218F7E027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Abdullah Al Noman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5000">
        <p14:vortex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2978-A8D4-4426-A4F7-0CEA14564A96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Abdullah Al Noman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5000">
        <p14:vortex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9307-3ACE-4A28-8841-D047174E3D08}" type="datetime1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Abdullah Al Noman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5000">
        <p14:vortex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C154-0AAB-4537-9F6A-06A8B5ED0D93}" type="datetime1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Abdullah Al Noman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5000">
        <p14:vortex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868E-43C9-4EAE-B90C-0EED6172DEDF}" type="datetime1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Abdullah Al Noman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5000">
        <p14:vortex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743F-1BE6-4884-AEEC-E22CD489FAAA}" type="datetime1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Abdullah Al Noman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5000">
        <p14:vortex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E5E6-4246-4A66-AC7F-B13F933D3A5B}" type="datetime1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Abdullah Al Noman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5000">
        <p14:vortex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EF9F-6503-4524-B6D1-304BD7A6C1AC}" type="datetime1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Abdullah Al Noman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5000">
        <p14:vortex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958A8B-F6F4-4990-8BA6-64FAC34B16EF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Abdullah Al Noman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2D372B9-01F4-4FAD-B32B-98EDC3495F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advTm="5000">
        <p14:vortex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SAMSUNG\Desktop\a819122f67cc35e81e477626d1e11502.gif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10000"/>
            <a:ext cx="5637010" cy="2057400"/>
          </a:xfrm>
        </p:spPr>
        <p:txBody>
          <a:bodyPr>
            <a:normAutofit fontScale="92500" lnSpcReduction="1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Mahbubur Rahman</a:t>
            </a:r>
          </a:p>
          <a:p>
            <a:r>
              <a:rPr lang="en-US" sz="28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Trainee ID: 1243838</a:t>
            </a:r>
          </a:p>
          <a:p>
            <a:r>
              <a:rPr lang="en-US" sz="28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Batch ID: J2EE/CCSL-M/37/01</a:t>
            </a:r>
          </a:p>
          <a:p>
            <a:r>
              <a:rPr lang="en-US" sz="28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Email: sakmahbub@gmail.com</a:t>
            </a:r>
          </a:p>
          <a:p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066800"/>
            <a:ext cx="6946751" cy="20574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9600" dirty="0" smtClean="0"/>
              <a:t>Wellcome</a:t>
            </a:r>
            <a:endParaRPr lang="en-US" sz="9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0" y="853586"/>
            <a:ext cx="2000250" cy="25754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Mahbubur Rahman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689F-E59F-4D1B-8B0A-506866C093F5}" type="datetime1">
              <a:rPr lang="en-US" smtClean="0"/>
              <a:t>12/5/2018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91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5000">
        <p14:vortex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r:link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800600"/>
            <a:ext cx="8763000" cy="1676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For visit 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000" dirty="0" smtClean="0">
                <a:solidFill>
                  <a:srgbClr val="FF0000"/>
                </a:solidFill>
              </a:rPr>
              <a:t>INVENTORY </a:t>
            </a:r>
            <a:r>
              <a:rPr lang="en-US" sz="4000" dirty="0">
                <a:solidFill>
                  <a:srgbClr val="FF0000"/>
                </a:solidFill>
              </a:rPr>
              <a:t>MANAGEMENT SYSTEM</a:t>
            </a:r>
            <a:r>
              <a:rPr lang="en-US" sz="4400" dirty="0"/>
              <a:t>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1447800"/>
            <a:ext cx="87630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US" sz="8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Thank you Sir</a:t>
            </a:r>
            <a:endParaRPr lang="en-US" sz="8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3352801" cy="365125"/>
          </a:xfrm>
        </p:spPr>
        <p:txBody>
          <a:bodyPr/>
          <a:lstStyle/>
          <a:p>
            <a:r>
              <a:rPr lang="en-US" dirty="0" smtClean="0"/>
              <a:t>Mahbubur Rahman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324600"/>
            <a:ext cx="2514600" cy="365125"/>
          </a:xfrm>
        </p:spPr>
        <p:txBody>
          <a:bodyPr/>
          <a:lstStyle/>
          <a:p>
            <a:fld id="{C95698C2-3900-4BCB-A7A7-15B47CE5F460}" type="datetime1">
              <a:rPr lang="en-US" smtClean="0"/>
              <a:t>12/5/2018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04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5000">
        <p14:vortex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47" y="4800600"/>
            <a:ext cx="8763000" cy="1524000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 smtClean="0"/>
              <a:t>This is the </a:t>
            </a:r>
            <a:r>
              <a:rPr lang="en-US" sz="2800" dirty="0">
                <a:solidFill>
                  <a:srgbClr val="FF0000"/>
                </a:solidFill>
              </a:rPr>
              <a:t>Logion </a:t>
            </a:r>
            <a:r>
              <a:rPr lang="en-US" sz="2800" dirty="0" smtClean="0"/>
              <a:t>page of the </a:t>
            </a:r>
            <a:r>
              <a:rPr lang="en-US" sz="2800" dirty="0" smtClean="0">
                <a:solidFill>
                  <a:srgbClr val="FF0000"/>
                </a:solidFill>
              </a:rPr>
              <a:t>INVENTORYCAL SYSTEM</a:t>
            </a:r>
            <a:r>
              <a:rPr lang="en-US" sz="2800" dirty="0" smtClean="0"/>
              <a:t>. When you open the Software the at the first time you see it.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8" y="0"/>
            <a:ext cx="8773543" cy="452766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Mahbubur Rahman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12E7-2955-4792-9FD3-5DCA5FEB81C8}" type="datetime1">
              <a:rPr lang="en-US" smtClean="0"/>
              <a:t>12/5/2018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7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5000">
        <p14:vortex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257800"/>
            <a:ext cx="8915400" cy="1066800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 smtClean="0"/>
              <a:t>If you </a:t>
            </a:r>
            <a:r>
              <a:rPr lang="en-US" sz="2800" dirty="0" smtClean="0">
                <a:solidFill>
                  <a:srgbClr val="FF0000"/>
                </a:solidFill>
              </a:rPr>
              <a:t>Successfully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Logion  </a:t>
            </a:r>
            <a:r>
              <a:rPr lang="en-US" sz="2800" dirty="0" smtClean="0"/>
              <a:t>then display the </a:t>
            </a:r>
            <a:r>
              <a:rPr lang="en-US" sz="2800" dirty="0" smtClean="0">
                <a:solidFill>
                  <a:srgbClr val="FF0000"/>
                </a:solidFill>
              </a:rPr>
              <a:t>Dashboard</a:t>
            </a:r>
            <a:r>
              <a:rPr lang="en-US" sz="2800" dirty="0" smtClean="0"/>
              <a:t> page of overviewing the Management.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88242"/>
            <a:ext cx="8763000" cy="468272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Mahbubur Rahman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565D-402C-480F-AB57-0891CFD15943}" type="datetime1">
              <a:rPr lang="en-US" smtClean="0"/>
              <a:t>12/5/2018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6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5000">
        <p14:vortex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267200"/>
            <a:ext cx="8610600" cy="2209800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If you </a:t>
            </a:r>
            <a:r>
              <a:rPr lang="en-US" sz="3200" dirty="0" smtClean="0">
                <a:solidFill>
                  <a:srgbClr val="FF0000"/>
                </a:solidFill>
              </a:rPr>
              <a:t>Admin, </a:t>
            </a:r>
            <a:r>
              <a:rPr lang="en-US" sz="3200" dirty="0" smtClean="0"/>
              <a:t>then See and handle the </a:t>
            </a:r>
            <a:r>
              <a:rPr lang="en-US" sz="3200" dirty="0">
                <a:solidFill>
                  <a:srgbClr val="FF0000"/>
                </a:solidFill>
              </a:rPr>
              <a:t>Purchase </a:t>
            </a:r>
            <a:r>
              <a:rPr lang="en-US" sz="3200" dirty="0" smtClean="0"/>
              <a:t>page. New Item Add new column but old item </a:t>
            </a:r>
            <a:r>
              <a:rPr lang="en-US" sz="3200" dirty="0" smtClean="0">
                <a:solidFill>
                  <a:srgbClr val="FF0000"/>
                </a:solidFill>
              </a:rPr>
              <a:t>Update</a:t>
            </a:r>
            <a:r>
              <a:rPr lang="en-US" sz="3200" dirty="0" smtClean="0"/>
              <a:t> the column. Product Purchase Only Admin no Salesman.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"/>
            <a:ext cx="7848600" cy="3962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Mahbubur Rahman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5620-17C8-4976-91AE-C2686F69E22A}" type="datetime1">
              <a:rPr lang="en-US" smtClean="0"/>
              <a:t>12/5/2018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08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5000">
        <p14:vortex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29200"/>
            <a:ext cx="8763000" cy="1447800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This is the </a:t>
            </a:r>
            <a:r>
              <a:rPr lang="en-US" sz="3200" dirty="0" smtClean="0">
                <a:solidFill>
                  <a:srgbClr val="FF0000"/>
                </a:solidFill>
              </a:rPr>
              <a:t>Purchase Report page</a:t>
            </a:r>
            <a:r>
              <a:rPr lang="en-US" sz="3200" dirty="0" smtClean="0"/>
              <a:t>. You Can create purchase report All product Purchase Today or any date by the Search.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8667973" cy="4648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00800"/>
            <a:ext cx="3352801" cy="365125"/>
          </a:xfrm>
        </p:spPr>
        <p:txBody>
          <a:bodyPr/>
          <a:lstStyle/>
          <a:p>
            <a:r>
              <a:rPr lang="en-US" dirty="0"/>
              <a:t>Mahbubur Rahman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B0E8-6739-4EFC-A919-139A9765AFC3}" type="datetime1">
              <a:rPr lang="en-US" smtClean="0"/>
              <a:t>12/5/2018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04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5000">
        <p14:vortex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48200"/>
            <a:ext cx="9144000" cy="1828800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/>
              <a:t>This is the </a:t>
            </a:r>
            <a:r>
              <a:rPr lang="en-US" sz="2800" dirty="0" smtClean="0">
                <a:solidFill>
                  <a:srgbClr val="FF0000"/>
                </a:solidFill>
              </a:rPr>
              <a:t>Sales Product page</a:t>
            </a:r>
            <a:r>
              <a:rPr lang="en-US" sz="2800" dirty="0" smtClean="0"/>
              <a:t>. Sales any product </a:t>
            </a:r>
            <a:r>
              <a:rPr lang="en-US" sz="2800" dirty="0" smtClean="0">
                <a:solidFill>
                  <a:srgbClr val="FF0000"/>
                </a:solidFill>
              </a:rPr>
              <a:t>Admin or salesman</a:t>
            </a:r>
            <a:r>
              <a:rPr lang="en-US" sz="2800" dirty="0" smtClean="0"/>
              <a:t>. How many product Available, sold and total Qty information in this page.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8457394" cy="44958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Mahbubur Rahman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7198-5414-43C0-AD5E-149826CB18D9}" type="datetime1">
              <a:rPr lang="en-US" smtClean="0"/>
              <a:t>12/5/2018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04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5000">
        <p14:vortex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953" y="4176257"/>
            <a:ext cx="9144000" cy="1828800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 smtClean="0"/>
              <a:t>This is </a:t>
            </a:r>
            <a:r>
              <a:rPr lang="en-US" sz="2800" dirty="0" smtClean="0">
                <a:solidFill>
                  <a:srgbClr val="FF0000"/>
                </a:solidFill>
              </a:rPr>
              <a:t>sales report </a:t>
            </a:r>
            <a:r>
              <a:rPr lang="en-US" sz="2800" dirty="0"/>
              <a:t>page. You Can create </a:t>
            </a:r>
            <a:r>
              <a:rPr lang="en-US" sz="2800" dirty="0" smtClean="0"/>
              <a:t>sales report </a:t>
            </a:r>
            <a:r>
              <a:rPr lang="en-US" sz="2800" dirty="0"/>
              <a:t>All product </a:t>
            </a:r>
            <a:r>
              <a:rPr lang="en-US" sz="2800" dirty="0" smtClean="0"/>
              <a:t>sales Today </a:t>
            </a:r>
            <a:r>
              <a:rPr lang="en-US" sz="2800" dirty="0"/>
              <a:t>or </a:t>
            </a:r>
            <a:r>
              <a:rPr lang="en-US" sz="2800" dirty="0" smtClean="0"/>
              <a:t>others Day by the Search . 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534400" cy="402385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Mahbubur Rahman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026D-43E3-4C58-A2B5-D4D508133FF4}" type="datetime1">
              <a:rPr lang="en-US" smtClean="0"/>
              <a:t>12/5/2018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04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5000">
        <p14:vortex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506" y="4724400"/>
            <a:ext cx="9144000" cy="2133600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This is Add </a:t>
            </a:r>
            <a:r>
              <a:rPr lang="en-US" sz="3200" dirty="0" smtClean="0">
                <a:solidFill>
                  <a:srgbClr val="FF0000"/>
                </a:solidFill>
              </a:rPr>
              <a:t>User</a:t>
            </a:r>
            <a:r>
              <a:rPr lang="en-US" sz="3200" dirty="0" smtClean="0"/>
              <a:t> (</a:t>
            </a:r>
            <a:r>
              <a:rPr lang="en-US" sz="3200" dirty="0"/>
              <a:t>Admin/Salesman) </a:t>
            </a:r>
            <a:r>
              <a:rPr lang="en-US" sz="3200" dirty="0" smtClean="0"/>
              <a:t>page. When Don’t have your User Account, then use this page for sing up. Handle Only </a:t>
            </a:r>
            <a:r>
              <a:rPr lang="en-US" sz="3200" dirty="0" smtClean="0">
                <a:solidFill>
                  <a:srgbClr val="FF0000"/>
                </a:solidFill>
              </a:rPr>
              <a:t>Admin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1"/>
            <a:ext cx="8141739" cy="44958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6324600"/>
            <a:ext cx="3352801" cy="365125"/>
          </a:xfrm>
        </p:spPr>
        <p:txBody>
          <a:bodyPr/>
          <a:lstStyle/>
          <a:p>
            <a:r>
              <a:rPr lang="en-US" dirty="0"/>
              <a:t>Mahbubur Rahman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09B3-36A1-41B4-925A-6FA60C559300}" type="datetime1">
              <a:rPr lang="en-US" smtClean="0"/>
              <a:t>12/5/2018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04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5000">
        <p14:vortex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953000"/>
            <a:ext cx="8763000" cy="1524000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/>
              <a:t>User Report page. Tell the page how many admin or salesman and who </a:t>
            </a:r>
            <a:r>
              <a:rPr lang="en-US" sz="3200" dirty="0" smtClean="0">
                <a:solidFill>
                  <a:srgbClr val="FF0000"/>
                </a:solidFill>
              </a:rPr>
              <a:t>Active</a:t>
            </a:r>
            <a:r>
              <a:rPr lang="en-US" sz="3200" dirty="0" smtClean="0"/>
              <a:t> or </a:t>
            </a:r>
            <a:r>
              <a:rPr lang="en-US" sz="3200" dirty="0">
                <a:solidFill>
                  <a:srgbClr val="FF0000"/>
                </a:solidFill>
              </a:rPr>
              <a:t>Disable.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534400" cy="457199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3352801" cy="365125"/>
          </a:xfrm>
        </p:spPr>
        <p:txBody>
          <a:bodyPr/>
          <a:lstStyle/>
          <a:p>
            <a:r>
              <a:rPr lang="en-US" dirty="0"/>
              <a:t>Mahbubur Rahman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72B9-01F4-4FAD-B32B-98EDC3495FA6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B2A4-6458-4AD1-9F36-491F5A15DA74}" type="datetime1">
              <a:rPr lang="en-US" smtClean="0"/>
              <a:t>12/5/2018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04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5000">
        <p14:vortex dir="r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787</TotalTime>
  <Words>247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Georgia</vt:lpstr>
      <vt:lpstr>Trebuchet MS</vt:lpstr>
      <vt:lpstr>Slipstream</vt:lpstr>
      <vt:lpstr>Wellcome</vt:lpstr>
      <vt:lpstr>This is the Logion page of the INVENTORYCAL SYSTEM. When you open the Software the at the first time you see it.</vt:lpstr>
      <vt:lpstr>If you Successfully Logion  then display the Dashboard page of overviewing the Management.</vt:lpstr>
      <vt:lpstr>If you Admin, then See and handle the Purchase page. New Item Add new column but old item Update the column. Product Purchase Only Admin no Salesman.</vt:lpstr>
      <vt:lpstr>This is the Purchase Report page. You Can create purchase report All product Purchase Today or any date by the Search.</vt:lpstr>
      <vt:lpstr>This is the Sales Product page. Sales any product Admin or salesman. How many product Available, sold and total Qty information in this page.</vt:lpstr>
      <vt:lpstr>This is sales report page. You Can create sales report All product sales Today or others Day by the Search .  </vt:lpstr>
      <vt:lpstr>This is Add User (Admin/Salesman) page. When Don’t have your User Account, then use this page for sing up. Handle Only Admin.</vt:lpstr>
      <vt:lpstr>User Report page. Tell the page how many admin or salesman and who Active or Disable.</vt:lpstr>
      <vt:lpstr>For visit  INVENTORY MANAGEMENT SYSTEM.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Wellcome</dc:title>
  <dc:creator>SAMSUNG</dc:creator>
  <cp:lastModifiedBy>Windows User</cp:lastModifiedBy>
  <cp:revision>242</cp:revision>
  <dcterms:created xsi:type="dcterms:W3CDTF">2018-04-10T15:50:33Z</dcterms:created>
  <dcterms:modified xsi:type="dcterms:W3CDTF">2018-12-05T07:13:57Z</dcterms:modified>
</cp:coreProperties>
</file>