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2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/>
    <p:restoredTop sz="86410"/>
  </p:normalViewPr>
  <p:slideViewPr>
    <p:cSldViewPr>
      <p:cViewPr>
        <p:scale>
          <a:sx n="66" d="100"/>
          <a:sy n="66" d="100"/>
        </p:scale>
        <p:origin x="-162" y="-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/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/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/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/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/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311DDD-A421-4AF3-AA2C-876BADBF0326}" type="presOf" srcId="{981C6918-01D8-434B-95B3-9E8E76E72D11}" destId="{76C85730-9F09-47B4-BBD2-70732287C4B1}" srcOrd="0" destOrd="0" presId="urn:microsoft.com/office/officeart/2005/8/layout/process5"/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C563D2A7-7A37-476E-817A-2F6A9A97F83D}" type="presOf" srcId="{245DED23-6B12-4CFD-86C8-2E1D3126FBF5}" destId="{54F59330-F583-46DB-88DE-B153CACCC6CF}" srcOrd="1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9ECB5D10-5B93-4AE5-90F2-6F81547DF8FA}" type="presOf" srcId="{BD3B3324-6EE9-4565-B08F-B907DCB57F64}" destId="{1FC8A522-C6F4-48ED-A249-62B57E6FD96B}" srcOrd="0" destOrd="0" presId="urn:microsoft.com/office/officeart/2005/8/layout/process5"/>
    <dgm:cxn modelId="{1533122F-862B-4AF9-91C9-FFB1544E3048}" type="presOf" srcId="{F0832556-8D45-4FC9-ADB4-F5DA6F69FD4E}" destId="{0D6BAF48-6C03-4060-A1EE-BB3955FEDE56}" srcOrd="0" destOrd="0" presId="urn:microsoft.com/office/officeart/2005/8/layout/process5"/>
    <dgm:cxn modelId="{C3A71581-CC1E-4D7B-96C2-760474A4FB80}" type="presOf" srcId="{F290881F-4903-4522-9D17-1C184437E744}" destId="{1CF71800-7BC6-4F78-BF1E-D880B39D15DC}" srcOrd="1" destOrd="0" presId="urn:microsoft.com/office/officeart/2005/8/layout/process5"/>
    <dgm:cxn modelId="{D137A9BB-DDD9-4AD5-A510-0356FB751189}" type="presOf" srcId="{7B35D8A3-CD1D-477C-BCD8-FF13BA576787}" destId="{04122F76-B4E9-4E95-8B76-F041F252001E}" srcOrd="0" destOrd="0" presId="urn:microsoft.com/office/officeart/2005/8/layout/process5"/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77ADF7C3-B0D1-44C5-A0D0-3979967167C0}" type="presOf" srcId="{0B28E9D7-EC8F-4DE7-891A-6719FA6486B6}" destId="{929ED9B5-77E3-416D-BABD-BDE7823F1FA3}" srcOrd="0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40D4C12A-6A80-4716-926F-87DA57C3F2B6}" type="presOf" srcId="{C4248F65-3353-48F9-912D-6308EE3C5E20}" destId="{20D4100F-D44F-42BB-988A-7C3AD60B995E}" srcOrd="0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7EB64A16-8970-4F1F-9B5E-6CE03B5E75BB}" type="presOf" srcId="{AD1CB7C9-E976-45D8-84F2-387A8AA2F883}" destId="{57228978-278F-42C9-9A2F-4A47D89FB9A8}" srcOrd="1" destOrd="0" presId="urn:microsoft.com/office/officeart/2005/8/layout/process5"/>
    <dgm:cxn modelId="{90C9DBE6-60ED-4546-9E74-8B0E1E5DACEB}" type="presOf" srcId="{B6B14EE3-394B-4F6E-BAAB-34803351501A}" destId="{F5791EEA-2911-41A3-8B0B-2B1D437F5548}" srcOrd="0" destOrd="0" presId="urn:microsoft.com/office/officeart/2005/8/layout/process5"/>
    <dgm:cxn modelId="{AA95F2D1-6D18-45E6-8AA6-588E4D1A4541}" type="presOf" srcId="{245DED23-6B12-4CFD-86C8-2E1D3126FBF5}" destId="{46825E1E-2ED3-46AC-86EE-94686BBC27F5}" srcOrd="0" destOrd="0" presId="urn:microsoft.com/office/officeart/2005/8/layout/process5"/>
    <dgm:cxn modelId="{CF949CC5-E7F3-46F3-A7E4-22F9512DB00F}" type="presOf" srcId="{B6B14EE3-394B-4F6E-BAAB-34803351501A}" destId="{9CC0407D-5244-4DAB-B203-321B99D25F7C}" srcOrd="1" destOrd="0" presId="urn:microsoft.com/office/officeart/2005/8/layout/process5"/>
    <dgm:cxn modelId="{914ABBAE-056D-44D6-9E73-A005AC556D1D}" type="presOf" srcId="{F290881F-4903-4522-9D17-1C184437E744}" destId="{45CEECE6-76F6-4CFE-8CC6-87946D169345}" srcOrd="0" destOrd="0" presId="urn:microsoft.com/office/officeart/2005/8/layout/process5"/>
    <dgm:cxn modelId="{2EC0B94E-6B75-4D73-8B5C-504D13A92AD6}" type="presOf" srcId="{B5A4E020-DE91-4CB1-9328-E1971EF8FC31}" destId="{89EFF6D1-EB4E-4A44-A5E0-44B369A0EF15}" srcOrd="1" destOrd="0" presId="urn:microsoft.com/office/officeart/2005/8/layout/process5"/>
    <dgm:cxn modelId="{0138F063-B634-4187-A581-BF49F915839D}" type="presOf" srcId="{B5A4E020-DE91-4CB1-9328-E1971EF8FC31}" destId="{0AF23DB1-716A-4F29-AD73-BDBBE0FF29F2}" srcOrd="0" destOrd="0" presId="urn:microsoft.com/office/officeart/2005/8/layout/process5"/>
    <dgm:cxn modelId="{A7A9D31C-6CB6-415E-8404-BB394D1ADF0C}" type="presOf" srcId="{5FDB360D-7B15-477A-833D-E03F42B35A87}" destId="{3197B624-FE69-4898-95D1-380A2FC5A0C7}" srcOrd="0" destOrd="0" presId="urn:microsoft.com/office/officeart/2005/8/layout/process5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F02B5BED-ED99-440B-872B-D015F783FA5B}" type="presOf" srcId="{D0F4E79F-15B4-4AD8-B835-3C90BF755C9E}" destId="{700E24A2-33A7-4D77-9E0D-48F31D66B352}" srcOrd="0" destOrd="0" presId="urn:microsoft.com/office/officeart/2005/8/layout/process5"/>
    <dgm:cxn modelId="{12094E5D-1625-4D9C-9DC6-21A806D29646}" type="presOf" srcId="{AD1CB7C9-E976-45D8-84F2-387A8AA2F883}" destId="{17236E02-F145-456B-ACEE-0E808DA7570B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3845EFA1-08BA-45D0-8B1B-BC901531BC95}" type="presOf" srcId="{5FDB360D-7B15-477A-833D-E03F42B35A87}" destId="{50B7F0E0-9529-4EB6-84A0-A365A813786D}" srcOrd="1" destOrd="0" presId="urn:microsoft.com/office/officeart/2005/8/layout/process5"/>
    <dgm:cxn modelId="{536E0364-1C17-44D5-BECE-1185FE8840A9}" type="presOf" srcId="{E476830D-BF5E-49B0-896D-1D7C2D956F6E}" destId="{64A23AA4-A6B4-41D8-B994-907EB97A5D88}" srcOrd="0" destOrd="0" presId="urn:microsoft.com/office/officeart/2005/8/layout/process5"/>
    <dgm:cxn modelId="{3131C751-4009-4D15-A67E-CA8BB2B8AD85}" type="presParOf" srcId="{0D6BAF48-6C03-4060-A1EE-BB3955FEDE56}" destId="{04122F76-B4E9-4E95-8B76-F041F252001E}" srcOrd="0" destOrd="0" presId="urn:microsoft.com/office/officeart/2005/8/layout/process5"/>
    <dgm:cxn modelId="{0F7121F5-AF28-466A-9D21-D4227EDBCDAB}" type="presParOf" srcId="{0D6BAF48-6C03-4060-A1EE-BB3955FEDE56}" destId="{0AF23DB1-716A-4F29-AD73-BDBBE0FF29F2}" srcOrd="1" destOrd="0" presId="urn:microsoft.com/office/officeart/2005/8/layout/process5"/>
    <dgm:cxn modelId="{E334BF27-C1F5-4F50-BB81-B5813153AC83}" type="presParOf" srcId="{0AF23DB1-716A-4F29-AD73-BDBBE0FF29F2}" destId="{89EFF6D1-EB4E-4A44-A5E0-44B369A0EF15}" srcOrd="0" destOrd="0" presId="urn:microsoft.com/office/officeart/2005/8/layout/process5"/>
    <dgm:cxn modelId="{16B934E0-52CC-41B1-AC20-2C4C155628DA}" type="presParOf" srcId="{0D6BAF48-6C03-4060-A1EE-BB3955FEDE56}" destId="{1FC8A522-C6F4-48ED-A249-62B57E6FD96B}" srcOrd="2" destOrd="0" presId="urn:microsoft.com/office/officeart/2005/8/layout/process5"/>
    <dgm:cxn modelId="{B3B7B8E6-05B6-491C-82A2-278C45563143}" type="presParOf" srcId="{0D6BAF48-6C03-4060-A1EE-BB3955FEDE56}" destId="{F5791EEA-2911-41A3-8B0B-2B1D437F5548}" srcOrd="3" destOrd="0" presId="urn:microsoft.com/office/officeart/2005/8/layout/process5"/>
    <dgm:cxn modelId="{495B7116-AF45-4FDF-9DB5-ECCF48121ADA}" type="presParOf" srcId="{F5791EEA-2911-41A3-8B0B-2B1D437F5548}" destId="{9CC0407D-5244-4DAB-B203-321B99D25F7C}" srcOrd="0" destOrd="0" presId="urn:microsoft.com/office/officeart/2005/8/layout/process5"/>
    <dgm:cxn modelId="{B3E0C855-305E-4CC3-86AD-5E250D5DA04B}" type="presParOf" srcId="{0D6BAF48-6C03-4060-A1EE-BB3955FEDE56}" destId="{76C85730-9F09-47B4-BBD2-70732287C4B1}" srcOrd="4" destOrd="0" presId="urn:microsoft.com/office/officeart/2005/8/layout/process5"/>
    <dgm:cxn modelId="{9399BE8C-89AA-458A-9C58-239321293A3B}" type="presParOf" srcId="{0D6BAF48-6C03-4060-A1EE-BB3955FEDE56}" destId="{46825E1E-2ED3-46AC-86EE-94686BBC27F5}" srcOrd="5" destOrd="0" presId="urn:microsoft.com/office/officeart/2005/8/layout/process5"/>
    <dgm:cxn modelId="{054FD45B-C004-40C0-9DDC-A9AA137CCEDA}" type="presParOf" srcId="{46825E1E-2ED3-46AC-86EE-94686BBC27F5}" destId="{54F59330-F583-46DB-88DE-B153CACCC6CF}" srcOrd="0" destOrd="0" presId="urn:microsoft.com/office/officeart/2005/8/layout/process5"/>
    <dgm:cxn modelId="{FFE4219D-6B3A-49D1-AFEC-97D8CF7C5085}" type="presParOf" srcId="{0D6BAF48-6C03-4060-A1EE-BB3955FEDE56}" destId="{20D4100F-D44F-42BB-988A-7C3AD60B995E}" srcOrd="6" destOrd="0" presId="urn:microsoft.com/office/officeart/2005/8/layout/process5"/>
    <dgm:cxn modelId="{9B58A387-59F0-47F4-975B-7C7A54A7E8F7}" type="presParOf" srcId="{0D6BAF48-6C03-4060-A1EE-BB3955FEDE56}" destId="{45CEECE6-76F6-4CFE-8CC6-87946D169345}" srcOrd="7" destOrd="0" presId="urn:microsoft.com/office/officeart/2005/8/layout/process5"/>
    <dgm:cxn modelId="{DCE8DED9-B3F1-4963-B5A8-2F9D734D9118}" type="presParOf" srcId="{45CEECE6-76F6-4CFE-8CC6-87946D169345}" destId="{1CF71800-7BC6-4F78-BF1E-D880B39D15DC}" srcOrd="0" destOrd="0" presId="urn:microsoft.com/office/officeart/2005/8/layout/process5"/>
    <dgm:cxn modelId="{4CCD3700-3242-4684-9F5B-F3D9F24F0FFB}" type="presParOf" srcId="{0D6BAF48-6C03-4060-A1EE-BB3955FEDE56}" destId="{700E24A2-33A7-4D77-9E0D-48F31D66B352}" srcOrd="8" destOrd="0" presId="urn:microsoft.com/office/officeart/2005/8/layout/process5"/>
    <dgm:cxn modelId="{EBC96C62-511B-452F-BBE5-3DD29D81F287}" type="presParOf" srcId="{0D6BAF48-6C03-4060-A1EE-BB3955FEDE56}" destId="{3197B624-FE69-4898-95D1-380A2FC5A0C7}" srcOrd="9" destOrd="0" presId="urn:microsoft.com/office/officeart/2005/8/layout/process5"/>
    <dgm:cxn modelId="{0D26D48F-F6BF-45AF-8D63-AC0FA1981433}" type="presParOf" srcId="{3197B624-FE69-4898-95D1-380A2FC5A0C7}" destId="{50B7F0E0-9529-4EB6-84A0-A365A813786D}" srcOrd="0" destOrd="0" presId="urn:microsoft.com/office/officeart/2005/8/layout/process5"/>
    <dgm:cxn modelId="{83BE09B3-AA67-4B6B-945D-64F58BF72672}" type="presParOf" srcId="{0D6BAF48-6C03-4060-A1EE-BB3955FEDE56}" destId="{929ED9B5-77E3-416D-BABD-BDE7823F1FA3}" srcOrd="10" destOrd="0" presId="urn:microsoft.com/office/officeart/2005/8/layout/process5"/>
    <dgm:cxn modelId="{BE942B7C-DDA3-49B0-B5CE-158F58A0DC7E}" type="presParOf" srcId="{0D6BAF48-6C03-4060-A1EE-BB3955FEDE56}" destId="{17236E02-F145-456B-ACEE-0E808DA7570B}" srcOrd="11" destOrd="0" presId="urn:microsoft.com/office/officeart/2005/8/layout/process5"/>
    <dgm:cxn modelId="{53B2CAC9-1D26-48DF-9DF8-A906D6B5A255}" type="presParOf" srcId="{17236E02-F145-456B-ACEE-0E808DA7570B}" destId="{57228978-278F-42C9-9A2F-4A47D89FB9A8}" srcOrd="0" destOrd="0" presId="urn:microsoft.com/office/officeart/2005/8/layout/process5"/>
    <dgm:cxn modelId="{04494F1D-3AF8-4AC9-929E-9C914D161353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/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/>
      <dgm:t>
        <a:bodyPr/>
        <a:lstStyle/>
        <a:p>
          <a:r>
            <a:rPr lang="en-US" dirty="0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/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/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FA8B80F7-740C-4430-B9D3-3379FCEBAAE4}" type="presOf" srcId="{245DED23-6B12-4CFD-86C8-2E1D3126FBF5}" destId="{46825E1E-2ED3-46AC-86EE-94686BBC27F5}" srcOrd="0" destOrd="0" presId="urn:microsoft.com/office/officeart/2005/8/layout/process5"/>
    <dgm:cxn modelId="{17433ED0-9AB4-48CF-B754-D5B4E1AD3D91}" type="presOf" srcId="{BD3B3324-6EE9-4565-B08F-B907DCB57F64}" destId="{1FC8A522-C6F4-48ED-A249-62B57E6FD96B}" srcOrd="0" destOrd="0" presId="urn:microsoft.com/office/officeart/2005/8/layout/process5"/>
    <dgm:cxn modelId="{E48DCC65-B8BC-40A4-817D-478773F64B10}" type="presOf" srcId="{0B28E9D7-EC8F-4DE7-891A-6719FA6486B6}" destId="{929ED9B5-77E3-416D-BABD-BDE7823F1FA3}" srcOrd="0" destOrd="0" presId="urn:microsoft.com/office/officeart/2005/8/layout/process5"/>
    <dgm:cxn modelId="{AB591502-0B94-4B92-BB5E-299BFA924E8B}" type="presOf" srcId="{5FDB360D-7B15-477A-833D-E03F42B35A87}" destId="{3197B624-FE69-4898-95D1-380A2FC5A0C7}" srcOrd="0" destOrd="0" presId="urn:microsoft.com/office/officeart/2005/8/layout/process5"/>
    <dgm:cxn modelId="{D47591A1-1182-4DDF-8C4F-74212A699989}" type="presOf" srcId="{F290881F-4903-4522-9D17-1C184437E744}" destId="{1CF71800-7BC6-4F78-BF1E-D880B39D15DC}" srcOrd="1" destOrd="0" presId="urn:microsoft.com/office/officeart/2005/8/layout/process5"/>
    <dgm:cxn modelId="{E2D03B05-A3CF-4F4A-BCB6-2CAE8D62E3B3}" type="presOf" srcId="{B5A4E020-DE91-4CB1-9328-E1971EF8FC31}" destId="{89EFF6D1-EB4E-4A44-A5E0-44B369A0EF15}" srcOrd="1" destOrd="0" presId="urn:microsoft.com/office/officeart/2005/8/layout/process5"/>
    <dgm:cxn modelId="{9D4ABE39-2AD5-4515-A28B-A95F92138DB2}" type="presOf" srcId="{B6B14EE3-394B-4F6E-BAAB-34803351501A}" destId="{F5791EEA-2911-41A3-8B0B-2B1D437F5548}" srcOrd="0" destOrd="0" presId="urn:microsoft.com/office/officeart/2005/8/layout/process5"/>
    <dgm:cxn modelId="{562CDCD5-E270-46FB-9BFE-DF7DCC48D9E9}" type="presOf" srcId="{AD1CB7C9-E976-45D8-84F2-387A8AA2F883}" destId="{17236E02-F145-456B-ACEE-0E808DA7570B}" srcOrd="0" destOrd="0" presId="urn:microsoft.com/office/officeart/2005/8/layout/process5"/>
    <dgm:cxn modelId="{01775476-B981-4E0C-A637-2778855E180A}" type="presOf" srcId="{5FDB360D-7B15-477A-833D-E03F42B35A87}" destId="{50B7F0E0-9529-4EB6-84A0-A365A813786D}" srcOrd="1" destOrd="0" presId="urn:microsoft.com/office/officeart/2005/8/layout/process5"/>
    <dgm:cxn modelId="{1E62D22A-FE86-4895-BEA6-E049DC8D590D}" type="presOf" srcId="{B5A4E020-DE91-4CB1-9328-E1971EF8FC31}" destId="{0AF23DB1-716A-4F29-AD73-BDBBE0FF29F2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EEBA01BF-66EB-4961-83FA-BD9FF2137BBC}" type="presOf" srcId="{B6B14EE3-394B-4F6E-BAAB-34803351501A}" destId="{9CC0407D-5244-4DAB-B203-321B99D25F7C}" srcOrd="1" destOrd="0" presId="urn:microsoft.com/office/officeart/2005/8/layout/process5"/>
    <dgm:cxn modelId="{7903B77F-9A50-4A31-9EF2-2F7FF51413E5}" type="presOf" srcId="{981C6918-01D8-434B-95B3-9E8E76E72D11}" destId="{76C85730-9F09-47B4-BBD2-70732287C4B1}" srcOrd="0" destOrd="0" presId="urn:microsoft.com/office/officeart/2005/8/layout/process5"/>
    <dgm:cxn modelId="{EA9A459A-56EF-496F-8E34-C02B7FA2CAFE}" type="presOf" srcId="{F0832556-8D45-4FC9-ADB4-F5DA6F69FD4E}" destId="{0D6BAF48-6C03-4060-A1EE-BB3955FEDE56}" srcOrd="0" destOrd="0" presId="urn:microsoft.com/office/officeart/2005/8/layout/process5"/>
    <dgm:cxn modelId="{CAC9016C-FE0C-463C-A5FC-0EB69D0D4970}" type="presOf" srcId="{C4248F65-3353-48F9-912D-6308EE3C5E20}" destId="{20D4100F-D44F-42BB-988A-7C3AD60B995E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021198A4-C103-4388-B3A3-9BA19D2A52D5}" type="presOf" srcId="{E476830D-BF5E-49B0-896D-1D7C2D956F6E}" destId="{64A23AA4-A6B4-41D8-B994-907EB97A5D88}" srcOrd="0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B4847C91-EEE1-4081-BF86-CB54F2FE0E12}" type="presOf" srcId="{AD1CB7C9-E976-45D8-84F2-387A8AA2F883}" destId="{57228978-278F-42C9-9A2F-4A47D89FB9A8}" srcOrd="1" destOrd="0" presId="urn:microsoft.com/office/officeart/2005/8/layout/process5"/>
    <dgm:cxn modelId="{D2A7257F-5793-41D3-B944-2D817EE6FC2C}" type="presOf" srcId="{245DED23-6B12-4CFD-86C8-2E1D3126FBF5}" destId="{54F59330-F583-46DB-88DE-B153CACCC6CF}" srcOrd="1" destOrd="0" presId="urn:microsoft.com/office/officeart/2005/8/layout/process5"/>
    <dgm:cxn modelId="{C97C254C-3C9F-4152-993B-3AB67C32EE83}" type="presOf" srcId="{D0F4E79F-15B4-4AD8-B835-3C90BF755C9E}" destId="{700E24A2-33A7-4D77-9E0D-48F31D66B352}" srcOrd="0" destOrd="0" presId="urn:microsoft.com/office/officeart/2005/8/layout/process5"/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21ECF383-535F-4BAB-8944-B28F857AC1EF}" type="presOf" srcId="{F290881F-4903-4522-9D17-1C184437E744}" destId="{45CEECE6-76F6-4CFE-8CC6-87946D169345}" srcOrd="0" destOrd="0" presId="urn:microsoft.com/office/officeart/2005/8/layout/process5"/>
    <dgm:cxn modelId="{1EA6F504-8A06-4DA0-A05A-89E947F18A6D}" type="presOf" srcId="{7B35D8A3-CD1D-477C-BCD8-FF13BA576787}" destId="{04122F76-B4E9-4E95-8B76-F041F252001E}" srcOrd="0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67C581AF-82E0-40E7-AA98-1EC5D9FCB04A}" type="presParOf" srcId="{0D6BAF48-6C03-4060-A1EE-BB3955FEDE56}" destId="{04122F76-B4E9-4E95-8B76-F041F252001E}" srcOrd="0" destOrd="0" presId="urn:microsoft.com/office/officeart/2005/8/layout/process5"/>
    <dgm:cxn modelId="{F207BCFE-D341-4F96-B18E-F1274205E2DB}" type="presParOf" srcId="{0D6BAF48-6C03-4060-A1EE-BB3955FEDE56}" destId="{0AF23DB1-716A-4F29-AD73-BDBBE0FF29F2}" srcOrd="1" destOrd="0" presId="urn:microsoft.com/office/officeart/2005/8/layout/process5"/>
    <dgm:cxn modelId="{F7428D89-4953-4603-8584-FDAAD7BEC96A}" type="presParOf" srcId="{0AF23DB1-716A-4F29-AD73-BDBBE0FF29F2}" destId="{89EFF6D1-EB4E-4A44-A5E0-44B369A0EF15}" srcOrd="0" destOrd="0" presId="urn:microsoft.com/office/officeart/2005/8/layout/process5"/>
    <dgm:cxn modelId="{31C342A7-12FB-4CCB-83D9-F23BD16C5C35}" type="presParOf" srcId="{0D6BAF48-6C03-4060-A1EE-BB3955FEDE56}" destId="{1FC8A522-C6F4-48ED-A249-62B57E6FD96B}" srcOrd="2" destOrd="0" presId="urn:microsoft.com/office/officeart/2005/8/layout/process5"/>
    <dgm:cxn modelId="{746030B0-91D1-46CA-9163-EA36931ADC35}" type="presParOf" srcId="{0D6BAF48-6C03-4060-A1EE-BB3955FEDE56}" destId="{F5791EEA-2911-41A3-8B0B-2B1D437F5548}" srcOrd="3" destOrd="0" presId="urn:microsoft.com/office/officeart/2005/8/layout/process5"/>
    <dgm:cxn modelId="{891E1268-5304-4D78-9772-4E6EA2B8C143}" type="presParOf" srcId="{F5791EEA-2911-41A3-8B0B-2B1D437F5548}" destId="{9CC0407D-5244-4DAB-B203-321B99D25F7C}" srcOrd="0" destOrd="0" presId="urn:microsoft.com/office/officeart/2005/8/layout/process5"/>
    <dgm:cxn modelId="{E555B88B-BCCC-4BA0-B829-5C840D95E14A}" type="presParOf" srcId="{0D6BAF48-6C03-4060-A1EE-BB3955FEDE56}" destId="{76C85730-9F09-47B4-BBD2-70732287C4B1}" srcOrd="4" destOrd="0" presId="urn:microsoft.com/office/officeart/2005/8/layout/process5"/>
    <dgm:cxn modelId="{49A8BA13-A27C-404C-A46A-D58008A04993}" type="presParOf" srcId="{0D6BAF48-6C03-4060-A1EE-BB3955FEDE56}" destId="{46825E1E-2ED3-46AC-86EE-94686BBC27F5}" srcOrd="5" destOrd="0" presId="urn:microsoft.com/office/officeart/2005/8/layout/process5"/>
    <dgm:cxn modelId="{14A709A9-2180-4C1A-B3F4-472808E349F8}" type="presParOf" srcId="{46825E1E-2ED3-46AC-86EE-94686BBC27F5}" destId="{54F59330-F583-46DB-88DE-B153CACCC6CF}" srcOrd="0" destOrd="0" presId="urn:microsoft.com/office/officeart/2005/8/layout/process5"/>
    <dgm:cxn modelId="{2C833BB2-20E0-4063-9B15-7B2D40EF95B0}" type="presParOf" srcId="{0D6BAF48-6C03-4060-A1EE-BB3955FEDE56}" destId="{20D4100F-D44F-42BB-988A-7C3AD60B995E}" srcOrd="6" destOrd="0" presId="urn:microsoft.com/office/officeart/2005/8/layout/process5"/>
    <dgm:cxn modelId="{4F4A63E2-90E8-412C-974F-98F8931E8F43}" type="presParOf" srcId="{0D6BAF48-6C03-4060-A1EE-BB3955FEDE56}" destId="{45CEECE6-76F6-4CFE-8CC6-87946D169345}" srcOrd="7" destOrd="0" presId="urn:microsoft.com/office/officeart/2005/8/layout/process5"/>
    <dgm:cxn modelId="{7851A138-A85A-4C2B-82E1-F9FDC04722F9}" type="presParOf" srcId="{45CEECE6-76F6-4CFE-8CC6-87946D169345}" destId="{1CF71800-7BC6-4F78-BF1E-D880B39D15DC}" srcOrd="0" destOrd="0" presId="urn:microsoft.com/office/officeart/2005/8/layout/process5"/>
    <dgm:cxn modelId="{0FDD13A6-041C-4B8C-9706-F3B24199A902}" type="presParOf" srcId="{0D6BAF48-6C03-4060-A1EE-BB3955FEDE56}" destId="{700E24A2-33A7-4D77-9E0D-48F31D66B352}" srcOrd="8" destOrd="0" presId="urn:microsoft.com/office/officeart/2005/8/layout/process5"/>
    <dgm:cxn modelId="{EF73D0EA-F7DE-4F12-85E9-AA8B53D15971}" type="presParOf" srcId="{0D6BAF48-6C03-4060-A1EE-BB3955FEDE56}" destId="{3197B624-FE69-4898-95D1-380A2FC5A0C7}" srcOrd="9" destOrd="0" presId="urn:microsoft.com/office/officeart/2005/8/layout/process5"/>
    <dgm:cxn modelId="{CB6856F4-4E78-4FF8-9346-04D1DE469D3A}" type="presParOf" srcId="{3197B624-FE69-4898-95D1-380A2FC5A0C7}" destId="{50B7F0E0-9529-4EB6-84A0-A365A813786D}" srcOrd="0" destOrd="0" presId="urn:microsoft.com/office/officeart/2005/8/layout/process5"/>
    <dgm:cxn modelId="{037D1985-DEAE-4C5F-898A-7D8A1A12B50E}" type="presParOf" srcId="{0D6BAF48-6C03-4060-A1EE-BB3955FEDE56}" destId="{929ED9B5-77E3-416D-BABD-BDE7823F1FA3}" srcOrd="10" destOrd="0" presId="urn:microsoft.com/office/officeart/2005/8/layout/process5"/>
    <dgm:cxn modelId="{538AE8EB-487C-4A95-B991-86E4906DF98A}" type="presParOf" srcId="{0D6BAF48-6C03-4060-A1EE-BB3955FEDE56}" destId="{17236E02-F145-456B-ACEE-0E808DA7570B}" srcOrd="11" destOrd="0" presId="urn:microsoft.com/office/officeart/2005/8/layout/process5"/>
    <dgm:cxn modelId="{0CAD9E42-99E9-4772-88D5-802B20AB18EF}" type="presParOf" srcId="{17236E02-F145-456B-ACEE-0E808DA7570B}" destId="{57228978-278F-42C9-9A2F-4A47D89FB9A8}" srcOrd="0" destOrd="0" presId="urn:microsoft.com/office/officeart/2005/8/layout/process5"/>
    <dgm:cxn modelId="{978CCF86-FFC5-4898-A303-444125ED180B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/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/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/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AFCDBFBC-0B8F-4519-934F-0E30D1D8B848}" type="presOf" srcId="{AD1CB7C9-E976-45D8-84F2-387A8AA2F883}" destId="{57228978-278F-42C9-9A2F-4A47D89FB9A8}" srcOrd="1" destOrd="0" presId="urn:microsoft.com/office/officeart/2005/8/layout/process5"/>
    <dgm:cxn modelId="{7722A1F5-B2B3-48A7-B649-9D76BAB4995D}" type="presOf" srcId="{F0832556-8D45-4FC9-ADB4-F5DA6F69FD4E}" destId="{0D6BAF48-6C03-4060-A1EE-BB3955FEDE56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E02D5C09-995A-44BA-8296-66D033E50C5B}" type="presOf" srcId="{5FDB360D-7B15-477A-833D-E03F42B35A87}" destId="{3197B624-FE69-4898-95D1-380A2FC5A0C7}" srcOrd="0" destOrd="0" presId="urn:microsoft.com/office/officeart/2005/8/layout/process5"/>
    <dgm:cxn modelId="{B9D32459-DE30-4036-8D63-D6B50C6C10C3}" type="presOf" srcId="{C4248F65-3353-48F9-912D-6308EE3C5E20}" destId="{20D4100F-D44F-42BB-988A-7C3AD60B995E}" srcOrd="0" destOrd="0" presId="urn:microsoft.com/office/officeart/2005/8/layout/process5"/>
    <dgm:cxn modelId="{94AD520E-2B0D-42F7-9997-A33C69AD408F}" type="presOf" srcId="{7B35D8A3-CD1D-477C-BCD8-FF13BA576787}" destId="{04122F76-B4E9-4E95-8B76-F041F252001E}" srcOrd="0" destOrd="0" presId="urn:microsoft.com/office/officeart/2005/8/layout/process5"/>
    <dgm:cxn modelId="{F0BD2AEE-C3A0-43BB-97B3-F221E95585FE}" type="presOf" srcId="{5FDB360D-7B15-477A-833D-E03F42B35A87}" destId="{50B7F0E0-9529-4EB6-84A0-A365A813786D}" srcOrd="1" destOrd="0" presId="urn:microsoft.com/office/officeart/2005/8/layout/process5"/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132B2656-ED34-41EF-98D7-710D2318354D}" type="presOf" srcId="{981C6918-01D8-434B-95B3-9E8E76E72D11}" destId="{76C85730-9F09-47B4-BBD2-70732287C4B1}" srcOrd="0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B99C2394-043D-454C-AEB7-2185F253625B}" type="presOf" srcId="{245DED23-6B12-4CFD-86C8-2E1D3126FBF5}" destId="{54F59330-F583-46DB-88DE-B153CACCC6CF}" srcOrd="1" destOrd="0" presId="urn:microsoft.com/office/officeart/2005/8/layout/process5"/>
    <dgm:cxn modelId="{30804A5D-905E-4843-9299-846CE5B62CF1}" type="presOf" srcId="{F290881F-4903-4522-9D17-1C184437E744}" destId="{1CF71800-7BC6-4F78-BF1E-D880B39D15DC}" srcOrd="1" destOrd="0" presId="urn:microsoft.com/office/officeart/2005/8/layout/process5"/>
    <dgm:cxn modelId="{B41430BA-CECE-468E-B33F-19A388E3C8A5}" type="presOf" srcId="{AD1CB7C9-E976-45D8-84F2-387A8AA2F883}" destId="{17236E02-F145-456B-ACEE-0E808DA7570B}" srcOrd="0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C7F60612-F188-4E1E-8ADE-1EB931F5A597}" type="presOf" srcId="{B6B14EE3-394B-4F6E-BAAB-34803351501A}" destId="{F5791EEA-2911-41A3-8B0B-2B1D437F5548}" srcOrd="0" destOrd="0" presId="urn:microsoft.com/office/officeart/2005/8/layout/process5"/>
    <dgm:cxn modelId="{8BE500DD-47A3-400B-BDE6-30FA4F158073}" type="presOf" srcId="{D0F4E79F-15B4-4AD8-B835-3C90BF755C9E}" destId="{700E24A2-33A7-4D77-9E0D-48F31D66B352}" srcOrd="0" destOrd="0" presId="urn:microsoft.com/office/officeart/2005/8/layout/process5"/>
    <dgm:cxn modelId="{3CB81436-A573-46E1-9652-48D944BFC2AB}" type="presOf" srcId="{BD3B3324-6EE9-4565-B08F-B907DCB57F64}" destId="{1FC8A522-C6F4-48ED-A249-62B57E6FD96B}" srcOrd="0" destOrd="0" presId="urn:microsoft.com/office/officeart/2005/8/layout/process5"/>
    <dgm:cxn modelId="{A466C6F2-0928-4829-9F6C-8FEBCEFD9D16}" type="presOf" srcId="{B6B14EE3-394B-4F6E-BAAB-34803351501A}" destId="{9CC0407D-5244-4DAB-B203-321B99D25F7C}" srcOrd="1" destOrd="0" presId="urn:microsoft.com/office/officeart/2005/8/layout/process5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8B205E31-190A-4D5D-93ED-5690DE8EC86B}" type="presOf" srcId="{245DED23-6B12-4CFD-86C8-2E1D3126FBF5}" destId="{46825E1E-2ED3-46AC-86EE-94686BBC27F5}" srcOrd="0" destOrd="0" presId="urn:microsoft.com/office/officeart/2005/8/layout/process5"/>
    <dgm:cxn modelId="{3CEA296B-86E0-4F16-8290-63BB4219A119}" type="presOf" srcId="{B5A4E020-DE91-4CB1-9328-E1971EF8FC31}" destId="{0AF23DB1-716A-4F29-AD73-BDBBE0FF29F2}" srcOrd="0" destOrd="0" presId="urn:microsoft.com/office/officeart/2005/8/layout/process5"/>
    <dgm:cxn modelId="{DF7D45CD-804A-47FC-B649-4189F3628522}" type="presOf" srcId="{E476830D-BF5E-49B0-896D-1D7C2D956F6E}" destId="{64A23AA4-A6B4-41D8-B994-907EB97A5D88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444738A1-BF64-4AEF-9ACE-DD5BAEF4C7D2}" type="presOf" srcId="{0B28E9D7-EC8F-4DE7-891A-6719FA6486B6}" destId="{929ED9B5-77E3-416D-BABD-BDE7823F1FA3}" srcOrd="0" destOrd="0" presId="urn:microsoft.com/office/officeart/2005/8/layout/process5"/>
    <dgm:cxn modelId="{5532B199-5DA9-4668-98D9-B33AF7478120}" type="presOf" srcId="{B5A4E020-DE91-4CB1-9328-E1971EF8FC31}" destId="{89EFF6D1-EB4E-4A44-A5E0-44B369A0EF15}" srcOrd="1" destOrd="0" presId="urn:microsoft.com/office/officeart/2005/8/layout/process5"/>
    <dgm:cxn modelId="{368B2F05-D4FD-4F42-B9D6-917EB0DD0223}" type="presOf" srcId="{F290881F-4903-4522-9D17-1C184437E744}" destId="{45CEECE6-76F6-4CFE-8CC6-87946D169345}" srcOrd="0" destOrd="0" presId="urn:microsoft.com/office/officeart/2005/8/layout/process5"/>
    <dgm:cxn modelId="{A375EE45-4A20-441F-BE80-8EFF8F3C9C19}" type="presParOf" srcId="{0D6BAF48-6C03-4060-A1EE-BB3955FEDE56}" destId="{04122F76-B4E9-4E95-8B76-F041F252001E}" srcOrd="0" destOrd="0" presId="urn:microsoft.com/office/officeart/2005/8/layout/process5"/>
    <dgm:cxn modelId="{37701892-A341-4D14-B601-6E4DFD3E9352}" type="presParOf" srcId="{0D6BAF48-6C03-4060-A1EE-BB3955FEDE56}" destId="{0AF23DB1-716A-4F29-AD73-BDBBE0FF29F2}" srcOrd="1" destOrd="0" presId="urn:microsoft.com/office/officeart/2005/8/layout/process5"/>
    <dgm:cxn modelId="{CA80A724-C9D9-4540-AE8D-30D2F12105E1}" type="presParOf" srcId="{0AF23DB1-716A-4F29-AD73-BDBBE0FF29F2}" destId="{89EFF6D1-EB4E-4A44-A5E0-44B369A0EF15}" srcOrd="0" destOrd="0" presId="urn:microsoft.com/office/officeart/2005/8/layout/process5"/>
    <dgm:cxn modelId="{394AF81F-3E2F-4A4B-8AFA-A1EF504A9603}" type="presParOf" srcId="{0D6BAF48-6C03-4060-A1EE-BB3955FEDE56}" destId="{1FC8A522-C6F4-48ED-A249-62B57E6FD96B}" srcOrd="2" destOrd="0" presId="urn:microsoft.com/office/officeart/2005/8/layout/process5"/>
    <dgm:cxn modelId="{7CF3FF72-BA27-489F-9CCC-AF93E934A11D}" type="presParOf" srcId="{0D6BAF48-6C03-4060-A1EE-BB3955FEDE56}" destId="{F5791EEA-2911-41A3-8B0B-2B1D437F5548}" srcOrd="3" destOrd="0" presId="urn:microsoft.com/office/officeart/2005/8/layout/process5"/>
    <dgm:cxn modelId="{A2FB2C6F-7FB2-47E5-843B-E19C4BBD4434}" type="presParOf" srcId="{F5791EEA-2911-41A3-8B0B-2B1D437F5548}" destId="{9CC0407D-5244-4DAB-B203-321B99D25F7C}" srcOrd="0" destOrd="0" presId="urn:microsoft.com/office/officeart/2005/8/layout/process5"/>
    <dgm:cxn modelId="{48E96324-747B-46EA-BC73-886A17B45988}" type="presParOf" srcId="{0D6BAF48-6C03-4060-A1EE-BB3955FEDE56}" destId="{76C85730-9F09-47B4-BBD2-70732287C4B1}" srcOrd="4" destOrd="0" presId="urn:microsoft.com/office/officeart/2005/8/layout/process5"/>
    <dgm:cxn modelId="{B169E888-050B-48DB-8885-01133C6CA41A}" type="presParOf" srcId="{0D6BAF48-6C03-4060-A1EE-BB3955FEDE56}" destId="{46825E1E-2ED3-46AC-86EE-94686BBC27F5}" srcOrd="5" destOrd="0" presId="urn:microsoft.com/office/officeart/2005/8/layout/process5"/>
    <dgm:cxn modelId="{1DCEFE99-380F-48C4-8634-EC46077A5D15}" type="presParOf" srcId="{46825E1E-2ED3-46AC-86EE-94686BBC27F5}" destId="{54F59330-F583-46DB-88DE-B153CACCC6CF}" srcOrd="0" destOrd="0" presId="urn:microsoft.com/office/officeart/2005/8/layout/process5"/>
    <dgm:cxn modelId="{06626FB5-8E46-45AD-97A4-B4055B6F607D}" type="presParOf" srcId="{0D6BAF48-6C03-4060-A1EE-BB3955FEDE56}" destId="{20D4100F-D44F-42BB-988A-7C3AD60B995E}" srcOrd="6" destOrd="0" presId="urn:microsoft.com/office/officeart/2005/8/layout/process5"/>
    <dgm:cxn modelId="{E9D9A3BF-90B4-42AC-9053-866CFB63756B}" type="presParOf" srcId="{0D6BAF48-6C03-4060-A1EE-BB3955FEDE56}" destId="{45CEECE6-76F6-4CFE-8CC6-87946D169345}" srcOrd="7" destOrd="0" presId="urn:microsoft.com/office/officeart/2005/8/layout/process5"/>
    <dgm:cxn modelId="{02D87046-9AC0-464A-B7ED-C8ABA10F69F2}" type="presParOf" srcId="{45CEECE6-76F6-4CFE-8CC6-87946D169345}" destId="{1CF71800-7BC6-4F78-BF1E-D880B39D15DC}" srcOrd="0" destOrd="0" presId="urn:microsoft.com/office/officeart/2005/8/layout/process5"/>
    <dgm:cxn modelId="{29615027-1227-4F24-8EE7-0305F481ED59}" type="presParOf" srcId="{0D6BAF48-6C03-4060-A1EE-BB3955FEDE56}" destId="{700E24A2-33A7-4D77-9E0D-48F31D66B352}" srcOrd="8" destOrd="0" presId="urn:microsoft.com/office/officeart/2005/8/layout/process5"/>
    <dgm:cxn modelId="{F17F722E-F966-498F-A904-2079DF623049}" type="presParOf" srcId="{0D6BAF48-6C03-4060-A1EE-BB3955FEDE56}" destId="{3197B624-FE69-4898-95D1-380A2FC5A0C7}" srcOrd="9" destOrd="0" presId="urn:microsoft.com/office/officeart/2005/8/layout/process5"/>
    <dgm:cxn modelId="{EB6CBA5B-FF15-428A-96E5-10E4B6B2AC89}" type="presParOf" srcId="{3197B624-FE69-4898-95D1-380A2FC5A0C7}" destId="{50B7F0E0-9529-4EB6-84A0-A365A813786D}" srcOrd="0" destOrd="0" presId="urn:microsoft.com/office/officeart/2005/8/layout/process5"/>
    <dgm:cxn modelId="{78D16063-3055-4822-BFEE-1964EDEA751F}" type="presParOf" srcId="{0D6BAF48-6C03-4060-A1EE-BB3955FEDE56}" destId="{929ED9B5-77E3-416D-BABD-BDE7823F1FA3}" srcOrd="10" destOrd="0" presId="urn:microsoft.com/office/officeart/2005/8/layout/process5"/>
    <dgm:cxn modelId="{E7D87DF8-8CA9-4E8F-BB48-937B42B3341A}" type="presParOf" srcId="{0D6BAF48-6C03-4060-A1EE-BB3955FEDE56}" destId="{17236E02-F145-456B-ACEE-0E808DA7570B}" srcOrd="11" destOrd="0" presId="urn:microsoft.com/office/officeart/2005/8/layout/process5"/>
    <dgm:cxn modelId="{837295DC-7CA9-4CB4-BEDD-1176A12AEF18}" type="presParOf" srcId="{17236E02-F145-456B-ACEE-0E808DA7570B}" destId="{57228978-278F-42C9-9A2F-4A47D89FB9A8}" srcOrd="0" destOrd="0" presId="urn:microsoft.com/office/officeart/2005/8/layout/process5"/>
    <dgm:cxn modelId="{4003EC89-7878-4D56-AD6B-C2EBD2DEDE5F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/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/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712FEEBD-A658-48E2-BF45-E2A2A558658E}" type="presOf" srcId="{981C6918-01D8-434B-95B3-9E8E76E72D11}" destId="{76C85730-9F09-47B4-BBD2-70732287C4B1}" srcOrd="0" destOrd="0" presId="urn:microsoft.com/office/officeart/2005/8/layout/process5"/>
    <dgm:cxn modelId="{95773C90-B7A8-4AF6-BB4D-45FC5E4A23E7}" type="presOf" srcId="{C4248F65-3353-48F9-912D-6308EE3C5E20}" destId="{20D4100F-D44F-42BB-988A-7C3AD60B995E}" srcOrd="0" destOrd="0" presId="urn:microsoft.com/office/officeart/2005/8/layout/process5"/>
    <dgm:cxn modelId="{1E2D39E3-7AC0-4A6A-B6D3-05C494456BE9}" type="presOf" srcId="{5FDB360D-7B15-477A-833D-E03F42B35A87}" destId="{50B7F0E0-9529-4EB6-84A0-A365A813786D}" srcOrd="1" destOrd="0" presId="urn:microsoft.com/office/officeart/2005/8/layout/process5"/>
    <dgm:cxn modelId="{420E3AB1-6970-4D93-8C3C-DD23F949F1C2}" type="presOf" srcId="{B6B14EE3-394B-4F6E-BAAB-34803351501A}" destId="{F5791EEA-2911-41A3-8B0B-2B1D437F5548}" srcOrd="0" destOrd="0" presId="urn:microsoft.com/office/officeart/2005/8/layout/process5"/>
    <dgm:cxn modelId="{935814A0-1C65-4099-B2B2-845ED27637F2}" type="presOf" srcId="{BD3B3324-6EE9-4565-B08F-B907DCB57F64}" destId="{1FC8A522-C6F4-48ED-A249-62B57E6FD96B}" srcOrd="0" destOrd="0" presId="urn:microsoft.com/office/officeart/2005/8/layout/process5"/>
    <dgm:cxn modelId="{790A0EF4-E85D-4EE5-9429-7CB5170AD6E0}" type="presOf" srcId="{D0F4E79F-15B4-4AD8-B835-3C90BF755C9E}" destId="{700E24A2-33A7-4D77-9E0D-48F31D66B352}" srcOrd="0" destOrd="0" presId="urn:microsoft.com/office/officeart/2005/8/layout/process5"/>
    <dgm:cxn modelId="{79195EF6-FFB4-465A-BE46-E28202E8230A}" type="presOf" srcId="{F290881F-4903-4522-9D17-1C184437E744}" destId="{1CF71800-7BC6-4F78-BF1E-D880B39D15DC}" srcOrd="1" destOrd="0" presId="urn:microsoft.com/office/officeart/2005/8/layout/process5"/>
    <dgm:cxn modelId="{E4083BD4-19BD-48ED-8000-137202868017}" type="presOf" srcId="{E476830D-BF5E-49B0-896D-1D7C2D956F6E}" destId="{64A23AA4-A6B4-41D8-B994-907EB97A5D88}" srcOrd="0" destOrd="0" presId="urn:microsoft.com/office/officeart/2005/8/layout/process5"/>
    <dgm:cxn modelId="{FF91D040-3B1C-4230-9906-FAE35795FAE9}" type="presOf" srcId="{AD1CB7C9-E976-45D8-84F2-387A8AA2F883}" destId="{57228978-278F-42C9-9A2F-4A47D89FB9A8}" srcOrd="1" destOrd="0" presId="urn:microsoft.com/office/officeart/2005/8/layout/process5"/>
    <dgm:cxn modelId="{26F3C534-CF39-42E5-BE16-DCC659925CB8}" type="presOf" srcId="{245DED23-6B12-4CFD-86C8-2E1D3126FBF5}" destId="{54F59330-F583-46DB-88DE-B153CACCC6CF}" srcOrd="1" destOrd="0" presId="urn:microsoft.com/office/officeart/2005/8/layout/process5"/>
    <dgm:cxn modelId="{8E5BB543-1A65-4B4D-BB64-FD9CF86ADAEB}" type="presOf" srcId="{245DED23-6B12-4CFD-86C8-2E1D3126FBF5}" destId="{46825E1E-2ED3-46AC-86EE-94686BBC27F5}" srcOrd="0" destOrd="0" presId="urn:microsoft.com/office/officeart/2005/8/layout/process5"/>
    <dgm:cxn modelId="{9CE7F112-E44E-4C24-A02E-BAF9A2FADD0C}" type="presOf" srcId="{F0832556-8D45-4FC9-ADB4-F5DA6F69FD4E}" destId="{0D6BAF48-6C03-4060-A1EE-BB3955FEDE56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45C64811-AB57-41C3-B1F1-D48175FA91EA}" type="presOf" srcId="{AD1CB7C9-E976-45D8-84F2-387A8AA2F883}" destId="{17236E02-F145-456B-ACEE-0E808DA7570B}" srcOrd="0" destOrd="0" presId="urn:microsoft.com/office/officeart/2005/8/layout/process5"/>
    <dgm:cxn modelId="{2C687E89-C82C-4E3C-A880-C596057609AF}" type="presOf" srcId="{F290881F-4903-4522-9D17-1C184437E744}" destId="{45CEECE6-76F6-4CFE-8CC6-87946D169345}" srcOrd="0" destOrd="0" presId="urn:microsoft.com/office/officeart/2005/8/layout/process5"/>
    <dgm:cxn modelId="{659F8BE8-79CA-420E-A771-3607567382B9}" type="presOf" srcId="{5FDB360D-7B15-477A-833D-E03F42B35A87}" destId="{3197B624-FE69-4898-95D1-380A2FC5A0C7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99828650-8489-4578-BCC9-BA392B9A8698}" type="presOf" srcId="{B5A4E020-DE91-4CB1-9328-E1971EF8FC31}" destId="{0AF23DB1-716A-4F29-AD73-BDBBE0FF29F2}" srcOrd="0" destOrd="0" presId="urn:microsoft.com/office/officeart/2005/8/layout/process5"/>
    <dgm:cxn modelId="{14E4EF52-4B97-4CDE-AC75-E3A29FD85297}" type="presOf" srcId="{0B28E9D7-EC8F-4DE7-891A-6719FA6486B6}" destId="{929ED9B5-77E3-416D-BABD-BDE7823F1FA3}" srcOrd="0" destOrd="0" presId="urn:microsoft.com/office/officeart/2005/8/layout/process5"/>
    <dgm:cxn modelId="{9611184D-16B6-4C4C-A1C2-4E761299C94D}" type="presOf" srcId="{7B35D8A3-CD1D-477C-BCD8-FF13BA576787}" destId="{04122F76-B4E9-4E95-8B76-F041F252001E}" srcOrd="0" destOrd="0" presId="urn:microsoft.com/office/officeart/2005/8/layout/process5"/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6777FE8D-2331-4F18-9377-F9A4FB14393C}" type="presOf" srcId="{B6B14EE3-394B-4F6E-BAAB-34803351501A}" destId="{9CC0407D-5244-4DAB-B203-321B99D25F7C}" srcOrd="1" destOrd="0" presId="urn:microsoft.com/office/officeart/2005/8/layout/process5"/>
    <dgm:cxn modelId="{6EE24DD1-0086-4FB0-994B-3E5660134726}" type="presOf" srcId="{B5A4E020-DE91-4CB1-9328-E1971EF8FC31}" destId="{89EFF6D1-EB4E-4A44-A5E0-44B369A0EF15}" srcOrd="1" destOrd="0" presId="urn:microsoft.com/office/officeart/2005/8/layout/process5"/>
    <dgm:cxn modelId="{5F0B01BF-14F5-4DE8-9627-9971E7D8A9EC}" type="presParOf" srcId="{0D6BAF48-6C03-4060-A1EE-BB3955FEDE56}" destId="{04122F76-B4E9-4E95-8B76-F041F252001E}" srcOrd="0" destOrd="0" presId="urn:microsoft.com/office/officeart/2005/8/layout/process5"/>
    <dgm:cxn modelId="{FC624656-83DD-43A3-8EFE-F6141C043F91}" type="presParOf" srcId="{0D6BAF48-6C03-4060-A1EE-BB3955FEDE56}" destId="{0AF23DB1-716A-4F29-AD73-BDBBE0FF29F2}" srcOrd="1" destOrd="0" presId="urn:microsoft.com/office/officeart/2005/8/layout/process5"/>
    <dgm:cxn modelId="{C692AABB-C471-4FD8-9D5A-50D0F2088AC3}" type="presParOf" srcId="{0AF23DB1-716A-4F29-AD73-BDBBE0FF29F2}" destId="{89EFF6D1-EB4E-4A44-A5E0-44B369A0EF15}" srcOrd="0" destOrd="0" presId="urn:microsoft.com/office/officeart/2005/8/layout/process5"/>
    <dgm:cxn modelId="{C894BFE1-5117-4C6B-8839-7E2DE911286A}" type="presParOf" srcId="{0D6BAF48-6C03-4060-A1EE-BB3955FEDE56}" destId="{1FC8A522-C6F4-48ED-A249-62B57E6FD96B}" srcOrd="2" destOrd="0" presId="urn:microsoft.com/office/officeart/2005/8/layout/process5"/>
    <dgm:cxn modelId="{8B3A8439-44E2-492A-BA0F-AD7224C9E41B}" type="presParOf" srcId="{0D6BAF48-6C03-4060-A1EE-BB3955FEDE56}" destId="{F5791EEA-2911-41A3-8B0B-2B1D437F5548}" srcOrd="3" destOrd="0" presId="urn:microsoft.com/office/officeart/2005/8/layout/process5"/>
    <dgm:cxn modelId="{6D178BD6-963B-461C-88A9-B2AD4E02CFE0}" type="presParOf" srcId="{F5791EEA-2911-41A3-8B0B-2B1D437F5548}" destId="{9CC0407D-5244-4DAB-B203-321B99D25F7C}" srcOrd="0" destOrd="0" presId="urn:microsoft.com/office/officeart/2005/8/layout/process5"/>
    <dgm:cxn modelId="{7FD5976B-6DE4-40E3-9091-4B4C1DC3B702}" type="presParOf" srcId="{0D6BAF48-6C03-4060-A1EE-BB3955FEDE56}" destId="{76C85730-9F09-47B4-BBD2-70732287C4B1}" srcOrd="4" destOrd="0" presId="urn:microsoft.com/office/officeart/2005/8/layout/process5"/>
    <dgm:cxn modelId="{5846905B-14AE-4E24-B2B6-47B1F76BCEEA}" type="presParOf" srcId="{0D6BAF48-6C03-4060-A1EE-BB3955FEDE56}" destId="{46825E1E-2ED3-46AC-86EE-94686BBC27F5}" srcOrd="5" destOrd="0" presId="urn:microsoft.com/office/officeart/2005/8/layout/process5"/>
    <dgm:cxn modelId="{A366AC98-60E2-45C2-957D-39B1A491DA95}" type="presParOf" srcId="{46825E1E-2ED3-46AC-86EE-94686BBC27F5}" destId="{54F59330-F583-46DB-88DE-B153CACCC6CF}" srcOrd="0" destOrd="0" presId="urn:microsoft.com/office/officeart/2005/8/layout/process5"/>
    <dgm:cxn modelId="{7C1BD3DD-CAC0-4816-A97C-9C36BC5DF3F8}" type="presParOf" srcId="{0D6BAF48-6C03-4060-A1EE-BB3955FEDE56}" destId="{20D4100F-D44F-42BB-988A-7C3AD60B995E}" srcOrd="6" destOrd="0" presId="urn:microsoft.com/office/officeart/2005/8/layout/process5"/>
    <dgm:cxn modelId="{795F1A13-3695-463E-854E-00E96AF92B1B}" type="presParOf" srcId="{0D6BAF48-6C03-4060-A1EE-BB3955FEDE56}" destId="{45CEECE6-76F6-4CFE-8CC6-87946D169345}" srcOrd="7" destOrd="0" presId="urn:microsoft.com/office/officeart/2005/8/layout/process5"/>
    <dgm:cxn modelId="{D451EED2-9FD5-436F-95FF-23DD69BC7BC6}" type="presParOf" srcId="{45CEECE6-76F6-4CFE-8CC6-87946D169345}" destId="{1CF71800-7BC6-4F78-BF1E-D880B39D15DC}" srcOrd="0" destOrd="0" presId="urn:microsoft.com/office/officeart/2005/8/layout/process5"/>
    <dgm:cxn modelId="{49E86705-3D14-4941-A180-E773C312E16A}" type="presParOf" srcId="{0D6BAF48-6C03-4060-A1EE-BB3955FEDE56}" destId="{700E24A2-33A7-4D77-9E0D-48F31D66B352}" srcOrd="8" destOrd="0" presId="urn:microsoft.com/office/officeart/2005/8/layout/process5"/>
    <dgm:cxn modelId="{E62D9C3E-6182-4B2E-8AE4-CD59871AE740}" type="presParOf" srcId="{0D6BAF48-6C03-4060-A1EE-BB3955FEDE56}" destId="{3197B624-FE69-4898-95D1-380A2FC5A0C7}" srcOrd="9" destOrd="0" presId="urn:microsoft.com/office/officeart/2005/8/layout/process5"/>
    <dgm:cxn modelId="{F7D6F4DB-D878-451F-A35C-369F3AE3E8F9}" type="presParOf" srcId="{3197B624-FE69-4898-95D1-380A2FC5A0C7}" destId="{50B7F0E0-9529-4EB6-84A0-A365A813786D}" srcOrd="0" destOrd="0" presId="urn:microsoft.com/office/officeart/2005/8/layout/process5"/>
    <dgm:cxn modelId="{1FB204A3-DA33-4AA3-B383-5CBDD9E253F2}" type="presParOf" srcId="{0D6BAF48-6C03-4060-A1EE-BB3955FEDE56}" destId="{929ED9B5-77E3-416D-BABD-BDE7823F1FA3}" srcOrd="10" destOrd="0" presId="urn:microsoft.com/office/officeart/2005/8/layout/process5"/>
    <dgm:cxn modelId="{D4A766D5-1356-4929-8750-FC66ADCFA0EB}" type="presParOf" srcId="{0D6BAF48-6C03-4060-A1EE-BB3955FEDE56}" destId="{17236E02-F145-456B-ACEE-0E808DA7570B}" srcOrd="11" destOrd="0" presId="urn:microsoft.com/office/officeart/2005/8/layout/process5"/>
    <dgm:cxn modelId="{F6AE0F85-C0A3-46CF-BC7C-7FC85AC7FF55}" type="presParOf" srcId="{17236E02-F145-456B-ACEE-0E808DA7570B}" destId="{57228978-278F-42C9-9A2F-4A47D89FB9A8}" srcOrd="0" destOrd="0" presId="urn:microsoft.com/office/officeart/2005/8/layout/process5"/>
    <dgm:cxn modelId="{06AED679-6ACE-44BD-A176-49377684287F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/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E34E3DF2-FD99-48DF-95DC-717621190F07}" type="presOf" srcId="{F290881F-4903-4522-9D17-1C184437E744}" destId="{45CEECE6-76F6-4CFE-8CC6-87946D169345}" srcOrd="0" destOrd="0" presId="urn:microsoft.com/office/officeart/2005/8/layout/process5"/>
    <dgm:cxn modelId="{0D89C373-13DD-4108-AC0A-E4E4214DEF1A}" type="presOf" srcId="{C4248F65-3353-48F9-912D-6308EE3C5E20}" destId="{20D4100F-D44F-42BB-988A-7C3AD60B995E}" srcOrd="0" destOrd="0" presId="urn:microsoft.com/office/officeart/2005/8/layout/process5"/>
    <dgm:cxn modelId="{B6FB1CCF-CF90-4ABA-99F4-1787DF7E29DF}" type="presOf" srcId="{245DED23-6B12-4CFD-86C8-2E1D3126FBF5}" destId="{46825E1E-2ED3-46AC-86EE-94686BBC27F5}" srcOrd="0" destOrd="0" presId="urn:microsoft.com/office/officeart/2005/8/layout/process5"/>
    <dgm:cxn modelId="{D7CBB9D3-A43F-46B8-B7DB-E4172F5FB816}" type="presOf" srcId="{BD3B3324-6EE9-4565-B08F-B907DCB57F64}" destId="{1FC8A522-C6F4-48ED-A249-62B57E6FD96B}" srcOrd="0" destOrd="0" presId="urn:microsoft.com/office/officeart/2005/8/layout/process5"/>
    <dgm:cxn modelId="{A3529374-BC8A-499E-976C-6F8DDFE62528}" type="presOf" srcId="{245DED23-6B12-4CFD-86C8-2E1D3126FBF5}" destId="{54F59330-F583-46DB-88DE-B153CACCC6CF}" srcOrd="1" destOrd="0" presId="urn:microsoft.com/office/officeart/2005/8/layout/process5"/>
    <dgm:cxn modelId="{1A84D56F-1DDE-4221-920D-F96D8F1F25BD}" type="presOf" srcId="{5FDB360D-7B15-477A-833D-E03F42B35A87}" destId="{50B7F0E0-9529-4EB6-84A0-A365A813786D}" srcOrd="1" destOrd="0" presId="urn:microsoft.com/office/officeart/2005/8/layout/process5"/>
    <dgm:cxn modelId="{90D09A7D-2A25-414F-B330-C3C3396D84B5}" type="presOf" srcId="{5FDB360D-7B15-477A-833D-E03F42B35A87}" destId="{3197B624-FE69-4898-95D1-380A2FC5A0C7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C16D5918-1DE5-41A9-AE65-78BEFAE2C2F3}" type="presOf" srcId="{AD1CB7C9-E976-45D8-84F2-387A8AA2F883}" destId="{57228978-278F-42C9-9A2F-4A47D89FB9A8}" srcOrd="1" destOrd="0" presId="urn:microsoft.com/office/officeart/2005/8/layout/process5"/>
    <dgm:cxn modelId="{51F9672A-77A4-4C5E-9801-9072C3C92815}" type="presOf" srcId="{B6B14EE3-394B-4F6E-BAAB-34803351501A}" destId="{F5791EEA-2911-41A3-8B0B-2B1D437F5548}" srcOrd="0" destOrd="0" presId="urn:microsoft.com/office/officeart/2005/8/layout/process5"/>
    <dgm:cxn modelId="{13F5041A-04F7-4E5B-94BF-D2EBD1AB32FD}" type="presOf" srcId="{E476830D-BF5E-49B0-896D-1D7C2D956F6E}" destId="{64A23AA4-A6B4-41D8-B994-907EB97A5D88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C147DC81-F8B3-46C8-8936-2F03A17D84CE}" type="presOf" srcId="{0B28E9D7-EC8F-4DE7-891A-6719FA6486B6}" destId="{929ED9B5-77E3-416D-BABD-BDE7823F1FA3}" srcOrd="0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81D077B2-0404-45B2-9735-AF9061604EDE}" type="presOf" srcId="{B6B14EE3-394B-4F6E-BAAB-34803351501A}" destId="{9CC0407D-5244-4DAB-B203-321B99D25F7C}" srcOrd="1" destOrd="0" presId="urn:microsoft.com/office/officeart/2005/8/layout/process5"/>
    <dgm:cxn modelId="{FB5C792B-0BA1-4804-9CFF-10BA7D0991CA}" type="presOf" srcId="{981C6918-01D8-434B-95B3-9E8E76E72D11}" destId="{76C85730-9F09-47B4-BBD2-70732287C4B1}" srcOrd="0" destOrd="0" presId="urn:microsoft.com/office/officeart/2005/8/layout/process5"/>
    <dgm:cxn modelId="{40355A3A-7681-41AD-8465-783360D034D3}" type="presOf" srcId="{AD1CB7C9-E976-45D8-84F2-387A8AA2F883}" destId="{17236E02-F145-456B-ACEE-0E808DA7570B}" srcOrd="0" destOrd="0" presId="urn:microsoft.com/office/officeart/2005/8/layout/process5"/>
    <dgm:cxn modelId="{A5A4C53B-5E40-4A95-8513-CDBCD5D867EA}" type="presOf" srcId="{D0F4E79F-15B4-4AD8-B835-3C90BF755C9E}" destId="{700E24A2-33A7-4D77-9E0D-48F31D66B352}" srcOrd="0" destOrd="0" presId="urn:microsoft.com/office/officeart/2005/8/layout/process5"/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2297057B-A509-4F2B-A3C7-34BD342273A2}" type="presOf" srcId="{B5A4E020-DE91-4CB1-9328-E1971EF8FC31}" destId="{89EFF6D1-EB4E-4A44-A5E0-44B369A0EF15}" srcOrd="1" destOrd="0" presId="urn:microsoft.com/office/officeart/2005/8/layout/process5"/>
    <dgm:cxn modelId="{1E628037-6CCD-40A2-844E-429139B6F35E}" type="presOf" srcId="{F290881F-4903-4522-9D17-1C184437E744}" destId="{1CF71800-7BC6-4F78-BF1E-D880B39D15DC}" srcOrd="1" destOrd="0" presId="urn:microsoft.com/office/officeart/2005/8/layout/process5"/>
    <dgm:cxn modelId="{CA17863A-23FD-420F-80F2-3FB7BD7308C5}" type="presOf" srcId="{B5A4E020-DE91-4CB1-9328-E1971EF8FC31}" destId="{0AF23DB1-716A-4F29-AD73-BDBBE0FF29F2}" srcOrd="0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DFE4E904-3E3B-4BE2-B1F6-E1EDB8AD3E74}" type="presOf" srcId="{F0832556-8D45-4FC9-ADB4-F5DA6F69FD4E}" destId="{0D6BAF48-6C03-4060-A1EE-BB3955FEDE56}" srcOrd="0" destOrd="0" presId="urn:microsoft.com/office/officeart/2005/8/layout/process5"/>
    <dgm:cxn modelId="{A15F52C6-2855-431F-BB04-0A3DCF6C151B}" type="presOf" srcId="{7B35D8A3-CD1D-477C-BCD8-FF13BA576787}" destId="{04122F76-B4E9-4E95-8B76-F041F252001E}" srcOrd="0" destOrd="0" presId="urn:microsoft.com/office/officeart/2005/8/layout/process5"/>
    <dgm:cxn modelId="{FEA99012-BD0E-4A20-98E7-AC395CD3BB13}" type="presParOf" srcId="{0D6BAF48-6C03-4060-A1EE-BB3955FEDE56}" destId="{04122F76-B4E9-4E95-8B76-F041F252001E}" srcOrd="0" destOrd="0" presId="urn:microsoft.com/office/officeart/2005/8/layout/process5"/>
    <dgm:cxn modelId="{67D604E0-EC21-4869-9D77-CFE9D8D0EBE3}" type="presParOf" srcId="{0D6BAF48-6C03-4060-A1EE-BB3955FEDE56}" destId="{0AF23DB1-716A-4F29-AD73-BDBBE0FF29F2}" srcOrd="1" destOrd="0" presId="urn:microsoft.com/office/officeart/2005/8/layout/process5"/>
    <dgm:cxn modelId="{4C041F33-70FB-42D8-8758-16C40C5AD93D}" type="presParOf" srcId="{0AF23DB1-716A-4F29-AD73-BDBBE0FF29F2}" destId="{89EFF6D1-EB4E-4A44-A5E0-44B369A0EF15}" srcOrd="0" destOrd="0" presId="urn:microsoft.com/office/officeart/2005/8/layout/process5"/>
    <dgm:cxn modelId="{E3566F88-7777-4E51-9E46-86E67E4DCD45}" type="presParOf" srcId="{0D6BAF48-6C03-4060-A1EE-BB3955FEDE56}" destId="{1FC8A522-C6F4-48ED-A249-62B57E6FD96B}" srcOrd="2" destOrd="0" presId="urn:microsoft.com/office/officeart/2005/8/layout/process5"/>
    <dgm:cxn modelId="{784ED391-B32B-4D08-9900-F6FBF9DBBA5B}" type="presParOf" srcId="{0D6BAF48-6C03-4060-A1EE-BB3955FEDE56}" destId="{F5791EEA-2911-41A3-8B0B-2B1D437F5548}" srcOrd="3" destOrd="0" presId="urn:microsoft.com/office/officeart/2005/8/layout/process5"/>
    <dgm:cxn modelId="{675B0624-7E9D-49EA-868F-3B4274AA747E}" type="presParOf" srcId="{F5791EEA-2911-41A3-8B0B-2B1D437F5548}" destId="{9CC0407D-5244-4DAB-B203-321B99D25F7C}" srcOrd="0" destOrd="0" presId="urn:microsoft.com/office/officeart/2005/8/layout/process5"/>
    <dgm:cxn modelId="{34D66225-9BA1-4C57-BB78-75E1CA32BBB8}" type="presParOf" srcId="{0D6BAF48-6C03-4060-A1EE-BB3955FEDE56}" destId="{76C85730-9F09-47B4-BBD2-70732287C4B1}" srcOrd="4" destOrd="0" presId="urn:microsoft.com/office/officeart/2005/8/layout/process5"/>
    <dgm:cxn modelId="{5EA7B74E-EF25-4C32-9960-7168D6CB3294}" type="presParOf" srcId="{0D6BAF48-6C03-4060-A1EE-BB3955FEDE56}" destId="{46825E1E-2ED3-46AC-86EE-94686BBC27F5}" srcOrd="5" destOrd="0" presId="urn:microsoft.com/office/officeart/2005/8/layout/process5"/>
    <dgm:cxn modelId="{A739F674-6E4A-47D6-A2D3-501CBF4B85C2}" type="presParOf" srcId="{46825E1E-2ED3-46AC-86EE-94686BBC27F5}" destId="{54F59330-F583-46DB-88DE-B153CACCC6CF}" srcOrd="0" destOrd="0" presId="urn:microsoft.com/office/officeart/2005/8/layout/process5"/>
    <dgm:cxn modelId="{CB1002B4-577A-4297-A3EB-F0D535ABC2A2}" type="presParOf" srcId="{0D6BAF48-6C03-4060-A1EE-BB3955FEDE56}" destId="{20D4100F-D44F-42BB-988A-7C3AD60B995E}" srcOrd="6" destOrd="0" presId="urn:microsoft.com/office/officeart/2005/8/layout/process5"/>
    <dgm:cxn modelId="{521C47CA-826E-4EAA-BA38-73E6DEF982BB}" type="presParOf" srcId="{0D6BAF48-6C03-4060-A1EE-BB3955FEDE56}" destId="{45CEECE6-76F6-4CFE-8CC6-87946D169345}" srcOrd="7" destOrd="0" presId="urn:microsoft.com/office/officeart/2005/8/layout/process5"/>
    <dgm:cxn modelId="{16FBDE0C-7CF5-4120-9E59-A8CD448E6B6D}" type="presParOf" srcId="{45CEECE6-76F6-4CFE-8CC6-87946D169345}" destId="{1CF71800-7BC6-4F78-BF1E-D880B39D15DC}" srcOrd="0" destOrd="0" presId="urn:microsoft.com/office/officeart/2005/8/layout/process5"/>
    <dgm:cxn modelId="{A7E11018-670B-448B-9018-D7367E1E9F62}" type="presParOf" srcId="{0D6BAF48-6C03-4060-A1EE-BB3955FEDE56}" destId="{700E24A2-33A7-4D77-9E0D-48F31D66B352}" srcOrd="8" destOrd="0" presId="urn:microsoft.com/office/officeart/2005/8/layout/process5"/>
    <dgm:cxn modelId="{7FEFD193-F129-4099-BEBD-E62883B25277}" type="presParOf" srcId="{0D6BAF48-6C03-4060-A1EE-BB3955FEDE56}" destId="{3197B624-FE69-4898-95D1-380A2FC5A0C7}" srcOrd="9" destOrd="0" presId="urn:microsoft.com/office/officeart/2005/8/layout/process5"/>
    <dgm:cxn modelId="{5F646888-B23C-4E01-BD23-D189B840A758}" type="presParOf" srcId="{3197B624-FE69-4898-95D1-380A2FC5A0C7}" destId="{50B7F0E0-9529-4EB6-84A0-A365A813786D}" srcOrd="0" destOrd="0" presId="urn:microsoft.com/office/officeart/2005/8/layout/process5"/>
    <dgm:cxn modelId="{3CCC6AEF-75D7-41AF-8F9C-2B6FFD723DDE}" type="presParOf" srcId="{0D6BAF48-6C03-4060-A1EE-BB3955FEDE56}" destId="{929ED9B5-77E3-416D-BABD-BDE7823F1FA3}" srcOrd="10" destOrd="0" presId="urn:microsoft.com/office/officeart/2005/8/layout/process5"/>
    <dgm:cxn modelId="{96EA2FF3-8A8F-40F5-8B94-AF1AFD1B547A}" type="presParOf" srcId="{0D6BAF48-6C03-4060-A1EE-BB3955FEDE56}" destId="{17236E02-F145-456B-ACEE-0E808DA7570B}" srcOrd="11" destOrd="0" presId="urn:microsoft.com/office/officeart/2005/8/layout/process5"/>
    <dgm:cxn modelId="{7E4B6CA6-28DC-4091-BAF7-B4595FD1391F}" type="presParOf" srcId="{17236E02-F145-456B-ACEE-0E808DA7570B}" destId="{57228978-278F-42C9-9A2F-4A47D89FB9A8}" srcOrd="0" destOrd="0" presId="urn:microsoft.com/office/officeart/2005/8/layout/process5"/>
    <dgm:cxn modelId="{5368305F-604F-4737-BFB8-6546E5BA16B1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B96B66-CF28-435D-A377-0053D2FF8F44}" type="presOf" srcId="{C4248F65-3353-48F9-912D-6308EE3C5E20}" destId="{20D4100F-D44F-42BB-988A-7C3AD60B995E}" srcOrd="0" destOrd="0" presId="urn:microsoft.com/office/officeart/2005/8/layout/process5"/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B3C87E95-7F75-4CED-B108-E426BA650BDE}" type="presOf" srcId="{0B28E9D7-EC8F-4DE7-891A-6719FA6486B6}" destId="{929ED9B5-77E3-416D-BABD-BDE7823F1FA3}" srcOrd="0" destOrd="0" presId="urn:microsoft.com/office/officeart/2005/8/layout/process5"/>
    <dgm:cxn modelId="{4FCBE297-C61A-49BD-9485-B5EAB3461C5E}" type="presOf" srcId="{245DED23-6B12-4CFD-86C8-2E1D3126FBF5}" destId="{54F59330-F583-46DB-88DE-B153CACCC6CF}" srcOrd="1" destOrd="0" presId="urn:microsoft.com/office/officeart/2005/8/layout/process5"/>
    <dgm:cxn modelId="{886532BE-CD0A-474E-89B8-62C09E6351A4}" type="presOf" srcId="{BD3B3324-6EE9-4565-B08F-B907DCB57F64}" destId="{1FC8A522-C6F4-48ED-A249-62B57E6FD96B}" srcOrd="0" destOrd="0" presId="urn:microsoft.com/office/officeart/2005/8/layout/process5"/>
    <dgm:cxn modelId="{72EDF88D-2ADD-4BDC-8A71-ECC23DFBBB76}" type="presOf" srcId="{D0F4E79F-15B4-4AD8-B835-3C90BF755C9E}" destId="{700E24A2-33A7-4D77-9E0D-48F31D66B352}" srcOrd="0" destOrd="0" presId="urn:microsoft.com/office/officeart/2005/8/layout/process5"/>
    <dgm:cxn modelId="{F39960E7-75F5-40BC-8C48-07478AB1309F}" type="presOf" srcId="{981C6918-01D8-434B-95B3-9E8E76E72D11}" destId="{76C85730-9F09-47B4-BBD2-70732287C4B1}" srcOrd="0" destOrd="0" presId="urn:microsoft.com/office/officeart/2005/8/layout/process5"/>
    <dgm:cxn modelId="{E888F6DE-DD4D-4D84-9832-7307BEE47298}" type="presOf" srcId="{B5A4E020-DE91-4CB1-9328-E1971EF8FC31}" destId="{0AF23DB1-716A-4F29-AD73-BDBBE0FF29F2}" srcOrd="0" destOrd="0" presId="urn:microsoft.com/office/officeart/2005/8/layout/process5"/>
    <dgm:cxn modelId="{FEBCB3FE-E884-4E4C-9365-54E762C8E0AC}" type="presOf" srcId="{7B35D8A3-CD1D-477C-BCD8-FF13BA576787}" destId="{04122F76-B4E9-4E95-8B76-F041F252001E}" srcOrd="0" destOrd="0" presId="urn:microsoft.com/office/officeart/2005/8/layout/process5"/>
    <dgm:cxn modelId="{C30630C7-2B09-4862-9B61-984732118F3E}" type="presOf" srcId="{B6B14EE3-394B-4F6E-BAAB-34803351501A}" destId="{9CC0407D-5244-4DAB-B203-321B99D25F7C}" srcOrd="1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33D797A1-A19E-4C42-B3C3-34B9AEA0876C}" type="presOf" srcId="{F0832556-8D45-4FC9-ADB4-F5DA6F69FD4E}" destId="{0D6BAF48-6C03-4060-A1EE-BB3955FEDE56}" srcOrd="0" destOrd="0" presId="urn:microsoft.com/office/officeart/2005/8/layout/process5"/>
    <dgm:cxn modelId="{90F67AB6-E922-43C6-98F4-CA3C712517E6}" type="presOf" srcId="{B5A4E020-DE91-4CB1-9328-E1971EF8FC31}" destId="{89EFF6D1-EB4E-4A44-A5E0-44B369A0EF15}" srcOrd="1" destOrd="0" presId="urn:microsoft.com/office/officeart/2005/8/layout/process5"/>
    <dgm:cxn modelId="{AA6B0E2B-91F0-4370-9696-A0C87C5BA95F}" type="presOf" srcId="{F290881F-4903-4522-9D17-1C184437E744}" destId="{1CF71800-7BC6-4F78-BF1E-D880B39D15DC}" srcOrd="1" destOrd="0" presId="urn:microsoft.com/office/officeart/2005/8/layout/process5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4F9E8228-8D88-41AF-8640-D202919DF340}" type="presOf" srcId="{F290881F-4903-4522-9D17-1C184437E744}" destId="{45CEECE6-76F6-4CFE-8CC6-87946D169345}" srcOrd="0" destOrd="0" presId="urn:microsoft.com/office/officeart/2005/8/layout/process5"/>
    <dgm:cxn modelId="{3F7D7470-E503-4677-81AA-FC4EF8D2AF12}" type="presOf" srcId="{245DED23-6B12-4CFD-86C8-2E1D3126FBF5}" destId="{46825E1E-2ED3-46AC-86EE-94686BBC27F5}" srcOrd="0" destOrd="0" presId="urn:microsoft.com/office/officeart/2005/8/layout/process5"/>
    <dgm:cxn modelId="{86EEC9A5-9110-407D-8CF7-CE842FB6D4AE}" type="presOf" srcId="{5FDB360D-7B15-477A-833D-E03F42B35A87}" destId="{50B7F0E0-9529-4EB6-84A0-A365A813786D}" srcOrd="1" destOrd="0" presId="urn:microsoft.com/office/officeart/2005/8/layout/process5"/>
    <dgm:cxn modelId="{B3C64A10-26C9-41EF-A86C-1AF872EFF9E8}" type="presOf" srcId="{AD1CB7C9-E976-45D8-84F2-387A8AA2F883}" destId="{17236E02-F145-456B-ACEE-0E808DA7570B}" srcOrd="0" destOrd="0" presId="urn:microsoft.com/office/officeart/2005/8/layout/process5"/>
    <dgm:cxn modelId="{2A8B2FD4-E2A5-4A06-A387-DDF2FADC6FE8}" type="presOf" srcId="{B6B14EE3-394B-4F6E-BAAB-34803351501A}" destId="{F5791EEA-2911-41A3-8B0B-2B1D437F5548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28AEAEED-3D91-41EC-ADD6-C6A06E882ECF}" type="presOf" srcId="{AD1CB7C9-E976-45D8-84F2-387A8AA2F883}" destId="{57228978-278F-42C9-9A2F-4A47D89FB9A8}" srcOrd="1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A74572B0-5AC5-4BFE-8B72-B639F91AF2B5}" type="presOf" srcId="{E476830D-BF5E-49B0-896D-1D7C2D956F6E}" destId="{64A23AA4-A6B4-41D8-B994-907EB97A5D88}" srcOrd="0" destOrd="0" presId="urn:microsoft.com/office/officeart/2005/8/layout/process5"/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998CA9C0-E4E6-49FD-BE71-19DF6F8081AC}" type="presOf" srcId="{5FDB360D-7B15-477A-833D-E03F42B35A87}" destId="{3197B624-FE69-4898-95D1-380A2FC5A0C7}" srcOrd="0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EFCA70ED-3AC0-40DF-B2CF-5333CD95711A}" type="presParOf" srcId="{0D6BAF48-6C03-4060-A1EE-BB3955FEDE56}" destId="{04122F76-B4E9-4E95-8B76-F041F252001E}" srcOrd="0" destOrd="0" presId="urn:microsoft.com/office/officeart/2005/8/layout/process5"/>
    <dgm:cxn modelId="{5A632435-4208-4B0F-A745-C98CE7B4DDF2}" type="presParOf" srcId="{0D6BAF48-6C03-4060-A1EE-BB3955FEDE56}" destId="{0AF23DB1-716A-4F29-AD73-BDBBE0FF29F2}" srcOrd="1" destOrd="0" presId="urn:microsoft.com/office/officeart/2005/8/layout/process5"/>
    <dgm:cxn modelId="{A1F1B167-080B-405E-A05E-4E03306A7C5A}" type="presParOf" srcId="{0AF23DB1-716A-4F29-AD73-BDBBE0FF29F2}" destId="{89EFF6D1-EB4E-4A44-A5E0-44B369A0EF15}" srcOrd="0" destOrd="0" presId="urn:microsoft.com/office/officeart/2005/8/layout/process5"/>
    <dgm:cxn modelId="{610C162F-E6C4-4ABD-9EAC-87B404D813ED}" type="presParOf" srcId="{0D6BAF48-6C03-4060-A1EE-BB3955FEDE56}" destId="{1FC8A522-C6F4-48ED-A249-62B57E6FD96B}" srcOrd="2" destOrd="0" presId="urn:microsoft.com/office/officeart/2005/8/layout/process5"/>
    <dgm:cxn modelId="{0EBD03DB-685A-4182-AE4B-4DFE6C1AC31D}" type="presParOf" srcId="{0D6BAF48-6C03-4060-A1EE-BB3955FEDE56}" destId="{F5791EEA-2911-41A3-8B0B-2B1D437F5548}" srcOrd="3" destOrd="0" presId="urn:microsoft.com/office/officeart/2005/8/layout/process5"/>
    <dgm:cxn modelId="{D2834A5D-1DE2-463C-87B0-504AAF631235}" type="presParOf" srcId="{F5791EEA-2911-41A3-8B0B-2B1D437F5548}" destId="{9CC0407D-5244-4DAB-B203-321B99D25F7C}" srcOrd="0" destOrd="0" presId="urn:microsoft.com/office/officeart/2005/8/layout/process5"/>
    <dgm:cxn modelId="{4F89EF77-AC0C-4190-A9E3-D66EE1E45AAF}" type="presParOf" srcId="{0D6BAF48-6C03-4060-A1EE-BB3955FEDE56}" destId="{76C85730-9F09-47B4-BBD2-70732287C4B1}" srcOrd="4" destOrd="0" presId="urn:microsoft.com/office/officeart/2005/8/layout/process5"/>
    <dgm:cxn modelId="{7F2C74B6-79E7-42FE-92CA-AC7F9ADB1D24}" type="presParOf" srcId="{0D6BAF48-6C03-4060-A1EE-BB3955FEDE56}" destId="{46825E1E-2ED3-46AC-86EE-94686BBC27F5}" srcOrd="5" destOrd="0" presId="urn:microsoft.com/office/officeart/2005/8/layout/process5"/>
    <dgm:cxn modelId="{FA6A2F67-FE52-477A-A375-2A40C727613C}" type="presParOf" srcId="{46825E1E-2ED3-46AC-86EE-94686BBC27F5}" destId="{54F59330-F583-46DB-88DE-B153CACCC6CF}" srcOrd="0" destOrd="0" presId="urn:microsoft.com/office/officeart/2005/8/layout/process5"/>
    <dgm:cxn modelId="{FD3ADEC8-71CD-46EF-8808-E5742117B7F8}" type="presParOf" srcId="{0D6BAF48-6C03-4060-A1EE-BB3955FEDE56}" destId="{20D4100F-D44F-42BB-988A-7C3AD60B995E}" srcOrd="6" destOrd="0" presId="urn:microsoft.com/office/officeart/2005/8/layout/process5"/>
    <dgm:cxn modelId="{0336B02F-61D0-4CAF-9F2E-9F3004E33A20}" type="presParOf" srcId="{0D6BAF48-6C03-4060-A1EE-BB3955FEDE56}" destId="{45CEECE6-76F6-4CFE-8CC6-87946D169345}" srcOrd="7" destOrd="0" presId="urn:microsoft.com/office/officeart/2005/8/layout/process5"/>
    <dgm:cxn modelId="{61A56EBE-C2F3-493D-88C0-EAB422C15B23}" type="presParOf" srcId="{45CEECE6-76F6-4CFE-8CC6-87946D169345}" destId="{1CF71800-7BC6-4F78-BF1E-D880B39D15DC}" srcOrd="0" destOrd="0" presId="urn:microsoft.com/office/officeart/2005/8/layout/process5"/>
    <dgm:cxn modelId="{2C58646A-E111-4855-9CC7-0E45C4C680AE}" type="presParOf" srcId="{0D6BAF48-6C03-4060-A1EE-BB3955FEDE56}" destId="{700E24A2-33A7-4D77-9E0D-48F31D66B352}" srcOrd="8" destOrd="0" presId="urn:microsoft.com/office/officeart/2005/8/layout/process5"/>
    <dgm:cxn modelId="{E5EF843A-8DC2-496B-BD17-B4A7EB588D75}" type="presParOf" srcId="{0D6BAF48-6C03-4060-A1EE-BB3955FEDE56}" destId="{3197B624-FE69-4898-95D1-380A2FC5A0C7}" srcOrd="9" destOrd="0" presId="urn:microsoft.com/office/officeart/2005/8/layout/process5"/>
    <dgm:cxn modelId="{1FE963F1-A148-48AF-93FB-D590E697BDBC}" type="presParOf" srcId="{3197B624-FE69-4898-95D1-380A2FC5A0C7}" destId="{50B7F0E0-9529-4EB6-84A0-A365A813786D}" srcOrd="0" destOrd="0" presId="urn:microsoft.com/office/officeart/2005/8/layout/process5"/>
    <dgm:cxn modelId="{BEDD5C2C-E4AD-4E29-BD6C-0E13AEF46AF4}" type="presParOf" srcId="{0D6BAF48-6C03-4060-A1EE-BB3955FEDE56}" destId="{929ED9B5-77E3-416D-BABD-BDE7823F1FA3}" srcOrd="10" destOrd="0" presId="urn:microsoft.com/office/officeart/2005/8/layout/process5"/>
    <dgm:cxn modelId="{99781CC1-48C5-46ED-B50E-E753F7264B38}" type="presParOf" srcId="{0D6BAF48-6C03-4060-A1EE-BB3955FEDE56}" destId="{17236E02-F145-456B-ACEE-0E808DA7570B}" srcOrd="11" destOrd="0" presId="urn:microsoft.com/office/officeart/2005/8/layout/process5"/>
    <dgm:cxn modelId="{C7FCC5DF-6762-49E0-A4E5-902FB84794BE}" type="presParOf" srcId="{17236E02-F145-456B-ACEE-0E808DA7570B}" destId="{57228978-278F-42C9-9A2F-4A47D89FB9A8}" srcOrd="0" destOrd="0" presId="urn:microsoft.com/office/officeart/2005/8/layout/process5"/>
    <dgm:cxn modelId="{3A082A54-A5A6-4127-9037-B52EF0E1F4B1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6F12D82B-D4AF-45A5-BA4D-DD9CDCDF20A1}" type="presOf" srcId="{245DED23-6B12-4CFD-86C8-2E1D3126FBF5}" destId="{54F59330-F583-46DB-88DE-B153CACCC6CF}" srcOrd="1" destOrd="0" presId="urn:microsoft.com/office/officeart/2005/8/layout/process5"/>
    <dgm:cxn modelId="{2CC239D4-3E48-4B8C-B074-88A67B5DFAFC}" type="presOf" srcId="{245DED23-6B12-4CFD-86C8-2E1D3126FBF5}" destId="{46825E1E-2ED3-46AC-86EE-94686BBC27F5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D84581A4-54F3-4B5F-A3B5-A20E52BC003A}" type="presOf" srcId="{F0832556-8D45-4FC9-ADB4-F5DA6F69FD4E}" destId="{0D6BAF48-6C03-4060-A1EE-BB3955FEDE56}" srcOrd="0" destOrd="0" presId="urn:microsoft.com/office/officeart/2005/8/layout/process5"/>
    <dgm:cxn modelId="{B49BEB62-06BD-41C3-8FD1-A6757181D563}" type="presOf" srcId="{BD3B3324-6EE9-4565-B08F-B907DCB57F64}" destId="{1FC8A522-C6F4-48ED-A249-62B57E6FD96B}" srcOrd="0" destOrd="0" presId="urn:microsoft.com/office/officeart/2005/8/layout/process5"/>
    <dgm:cxn modelId="{1B9C3D21-0A68-4144-8FE0-4C128853CD8A}" type="presOf" srcId="{B5A4E020-DE91-4CB1-9328-E1971EF8FC31}" destId="{89EFF6D1-EB4E-4A44-A5E0-44B369A0EF15}" srcOrd="1" destOrd="0" presId="urn:microsoft.com/office/officeart/2005/8/layout/process5"/>
    <dgm:cxn modelId="{CC326DCF-9A94-4F4C-90DB-153A88E0B958}" type="presOf" srcId="{7B35D8A3-CD1D-477C-BCD8-FF13BA576787}" destId="{04122F76-B4E9-4E95-8B76-F041F252001E}" srcOrd="0" destOrd="0" presId="urn:microsoft.com/office/officeart/2005/8/layout/process5"/>
    <dgm:cxn modelId="{E3334316-0367-46E4-93B1-02AC03D99FF2}" type="presOf" srcId="{AD1CB7C9-E976-45D8-84F2-387A8AA2F883}" destId="{57228978-278F-42C9-9A2F-4A47D89FB9A8}" srcOrd="1" destOrd="0" presId="urn:microsoft.com/office/officeart/2005/8/layout/process5"/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944BDABD-8670-4409-B976-81A2C7188D6F}" type="presOf" srcId="{C4248F65-3353-48F9-912D-6308EE3C5E20}" destId="{20D4100F-D44F-42BB-988A-7C3AD60B995E}" srcOrd="0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223F4F2A-1C07-41C4-9944-F60C54965564}" type="presOf" srcId="{AD1CB7C9-E976-45D8-84F2-387A8AA2F883}" destId="{17236E02-F145-456B-ACEE-0E808DA7570B}" srcOrd="0" destOrd="0" presId="urn:microsoft.com/office/officeart/2005/8/layout/process5"/>
    <dgm:cxn modelId="{FCBE19E0-1131-49BB-998B-51E2BF415983}" type="presOf" srcId="{B6B14EE3-394B-4F6E-BAAB-34803351501A}" destId="{9CC0407D-5244-4DAB-B203-321B99D25F7C}" srcOrd="1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07694A5A-899F-47EF-8D18-D80AD61D1498}" type="presOf" srcId="{B6B14EE3-394B-4F6E-BAAB-34803351501A}" destId="{F5791EEA-2911-41A3-8B0B-2B1D437F5548}" srcOrd="0" destOrd="0" presId="urn:microsoft.com/office/officeart/2005/8/layout/process5"/>
    <dgm:cxn modelId="{3553674C-68FF-49F9-864A-91A4CBE00998}" type="presOf" srcId="{5FDB360D-7B15-477A-833D-E03F42B35A87}" destId="{50B7F0E0-9529-4EB6-84A0-A365A813786D}" srcOrd="1" destOrd="0" presId="urn:microsoft.com/office/officeart/2005/8/layout/process5"/>
    <dgm:cxn modelId="{0B955161-1004-4080-9281-96D86CA4BABD}" type="presOf" srcId="{D0F4E79F-15B4-4AD8-B835-3C90BF755C9E}" destId="{700E24A2-33A7-4D77-9E0D-48F31D66B352}" srcOrd="0" destOrd="0" presId="urn:microsoft.com/office/officeart/2005/8/layout/process5"/>
    <dgm:cxn modelId="{AA77DF21-FFB0-4000-836D-F51FCDD41E03}" type="presOf" srcId="{981C6918-01D8-434B-95B3-9E8E76E72D11}" destId="{76C85730-9F09-47B4-BBD2-70732287C4B1}" srcOrd="0" destOrd="0" presId="urn:microsoft.com/office/officeart/2005/8/layout/process5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3E97D3EF-FC57-46DB-8932-9B81EE1B7E88}" type="presOf" srcId="{0B28E9D7-EC8F-4DE7-891A-6719FA6486B6}" destId="{929ED9B5-77E3-416D-BABD-BDE7823F1FA3}" srcOrd="0" destOrd="0" presId="urn:microsoft.com/office/officeart/2005/8/layout/process5"/>
    <dgm:cxn modelId="{1C4EF749-2C34-4A51-91AA-52D1FB4EEDDD}" type="presOf" srcId="{E476830D-BF5E-49B0-896D-1D7C2D956F6E}" destId="{64A23AA4-A6B4-41D8-B994-907EB97A5D88}" srcOrd="0" destOrd="0" presId="urn:microsoft.com/office/officeart/2005/8/layout/process5"/>
    <dgm:cxn modelId="{5FEA9212-50E2-4857-9479-40BCC8EA06D2}" type="presOf" srcId="{F290881F-4903-4522-9D17-1C184437E744}" destId="{1CF71800-7BC6-4F78-BF1E-D880B39D15DC}" srcOrd="1" destOrd="0" presId="urn:microsoft.com/office/officeart/2005/8/layout/process5"/>
    <dgm:cxn modelId="{4375ACD5-76DF-4AE5-8358-B88B18328DA6}" type="presOf" srcId="{5FDB360D-7B15-477A-833D-E03F42B35A87}" destId="{3197B624-FE69-4898-95D1-380A2FC5A0C7}" srcOrd="0" destOrd="0" presId="urn:microsoft.com/office/officeart/2005/8/layout/process5"/>
    <dgm:cxn modelId="{78584E62-E797-43EA-A109-40994868568D}" type="presOf" srcId="{B5A4E020-DE91-4CB1-9328-E1971EF8FC31}" destId="{0AF23DB1-716A-4F29-AD73-BDBBE0FF29F2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3470D8C2-C54B-4664-908A-0E3534B7968A}" type="presOf" srcId="{F290881F-4903-4522-9D17-1C184437E744}" destId="{45CEECE6-76F6-4CFE-8CC6-87946D169345}" srcOrd="0" destOrd="0" presId="urn:microsoft.com/office/officeart/2005/8/layout/process5"/>
    <dgm:cxn modelId="{48311600-E516-4039-BC78-25C940AA8422}" type="presParOf" srcId="{0D6BAF48-6C03-4060-A1EE-BB3955FEDE56}" destId="{04122F76-B4E9-4E95-8B76-F041F252001E}" srcOrd="0" destOrd="0" presId="urn:microsoft.com/office/officeart/2005/8/layout/process5"/>
    <dgm:cxn modelId="{1BCAA32D-3D07-4859-86BA-B4F59DB9139C}" type="presParOf" srcId="{0D6BAF48-6C03-4060-A1EE-BB3955FEDE56}" destId="{0AF23DB1-716A-4F29-AD73-BDBBE0FF29F2}" srcOrd="1" destOrd="0" presId="urn:microsoft.com/office/officeart/2005/8/layout/process5"/>
    <dgm:cxn modelId="{01261B4B-D46F-44F8-8F4E-A22C460E4324}" type="presParOf" srcId="{0AF23DB1-716A-4F29-AD73-BDBBE0FF29F2}" destId="{89EFF6D1-EB4E-4A44-A5E0-44B369A0EF15}" srcOrd="0" destOrd="0" presId="urn:microsoft.com/office/officeart/2005/8/layout/process5"/>
    <dgm:cxn modelId="{AF3776C2-9B8F-450D-9161-33CFFB665230}" type="presParOf" srcId="{0D6BAF48-6C03-4060-A1EE-BB3955FEDE56}" destId="{1FC8A522-C6F4-48ED-A249-62B57E6FD96B}" srcOrd="2" destOrd="0" presId="urn:microsoft.com/office/officeart/2005/8/layout/process5"/>
    <dgm:cxn modelId="{81560DD5-03AA-4DDF-A1BD-E4C45AEC5876}" type="presParOf" srcId="{0D6BAF48-6C03-4060-A1EE-BB3955FEDE56}" destId="{F5791EEA-2911-41A3-8B0B-2B1D437F5548}" srcOrd="3" destOrd="0" presId="urn:microsoft.com/office/officeart/2005/8/layout/process5"/>
    <dgm:cxn modelId="{3AFE8BFF-90C4-4915-B077-3AA42BD92A04}" type="presParOf" srcId="{F5791EEA-2911-41A3-8B0B-2B1D437F5548}" destId="{9CC0407D-5244-4DAB-B203-321B99D25F7C}" srcOrd="0" destOrd="0" presId="urn:microsoft.com/office/officeart/2005/8/layout/process5"/>
    <dgm:cxn modelId="{F04AE0CA-6331-45FD-BF18-872E9D8A6904}" type="presParOf" srcId="{0D6BAF48-6C03-4060-A1EE-BB3955FEDE56}" destId="{76C85730-9F09-47B4-BBD2-70732287C4B1}" srcOrd="4" destOrd="0" presId="urn:microsoft.com/office/officeart/2005/8/layout/process5"/>
    <dgm:cxn modelId="{12B7FDC6-A420-4641-81D0-8EB3C0C8ECFA}" type="presParOf" srcId="{0D6BAF48-6C03-4060-A1EE-BB3955FEDE56}" destId="{46825E1E-2ED3-46AC-86EE-94686BBC27F5}" srcOrd="5" destOrd="0" presId="urn:microsoft.com/office/officeart/2005/8/layout/process5"/>
    <dgm:cxn modelId="{1A7B33A7-5B9E-4AB3-A7B8-8E195AFE163C}" type="presParOf" srcId="{46825E1E-2ED3-46AC-86EE-94686BBC27F5}" destId="{54F59330-F583-46DB-88DE-B153CACCC6CF}" srcOrd="0" destOrd="0" presId="urn:microsoft.com/office/officeart/2005/8/layout/process5"/>
    <dgm:cxn modelId="{F9D6DBFD-3FEA-4C1B-8259-97BB617DF14D}" type="presParOf" srcId="{0D6BAF48-6C03-4060-A1EE-BB3955FEDE56}" destId="{20D4100F-D44F-42BB-988A-7C3AD60B995E}" srcOrd="6" destOrd="0" presId="urn:microsoft.com/office/officeart/2005/8/layout/process5"/>
    <dgm:cxn modelId="{880E6DC4-18EC-4FD4-9C37-44B217FFA843}" type="presParOf" srcId="{0D6BAF48-6C03-4060-A1EE-BB3955FEDE56}" destId="{45CEECE6-76F6-4CFE-8CC6-87946D169345}" srcOrd="7" destOrd="0" presId="urn:microsoft.com/office/officeart/2005/8/layout/process5"/>
    <dgm:cxn modelId="{C99B9E66-B4E5-4831-B62D-0008A63B12F2}" type="presParOf" srcId="{45CEECE6-76F6-4CFE-8CC6-87946D169345}" destId="{1CF71800-7BC6-4F78-BF1E-D880B39D15DC}" srcOrd="0" destOrd="0" presId="urn:microsoft.com/office/officeart/2005/8/layout/process5"/>
    <dgm:cxn modelId="{7533CED1-6EDB-4B2C-AF4C-71208F006553}" type="presParOf" srcId="{0D6BAF48-6C03-4060-A1EE-BB3955FEDE56}" destId="{700E24A2-33A7-4D77-9E0D-48F31D66B352}" srcOrd="8" destOrd="0" presId="urn:microsoft.com/office/officeart/2005/8/layout/process5"/>
    <dgm:cxn modelId="{AFB5EBA0-A9CB-40BE-BF76-896AC5724A8E}" type="presParOf" srcId="{0D6BAF48-6C03-4060-A1EE-BB3955FEDE56}" destId="{3197B624-FE69-4898-95D1-380A2FC5A0C7}" srcOrd="9" destOrd="0" presId="urn:microsoft.com/office/officeart/2005/8/layout/process5"/>
    <dgm:cxn modelId="{7F396C9B-481F-47C4-A6B0-FA1454C26BE2}" type="presParOf" srcId="{3197B624-FE69-4898-95D1-380A2FC5A0C7}" destId="{50B7F0E0-9529-4EB6-84A0-A365A813786D}" srcOrd="0" destOrd="0" presId="urn:microsoft.com/office/officeart/2005/8/layout/process5"/>
    <dgm:cxn modelId="{598F5099-73C0-4A19-B706-39C12EB15EAA}" type="presParOf" srcId="{0D6BAF48-6C03-4060-A1EE-BB3955FEDE56}" destId="{929ED9B5-77E3-416D-BABD-BDE7823F1FA3}" srcOrd="10" destOrd="0" presId="urn:microsoft.com/office/officeart/2005/8/layout/process5"/>
    <dgm:cxn modelId="{18864F47-D584-4E13-988C-BB7AC7E53FA2}" type="presParOf" srcId="{0D6BAF48-6C03-4060-A1EE-BB3955FEDE56}" destId="{17236E02-F145-456B-ACEE-0E808DA7570B}" srcOrd="11" destOrd="0" presId="urn:microsoft.com/office/officeart/2005/8/layout/process5"/>
    <dgm:cxn modelId="{401675E2-88E3-4196-986E-D929E2C0E0BF}" type="presParOf" srcId="{17236E02-F145-456B-ACEE-0E808DA7570B}" destId="{57228978-278F-42C9-9A2F-4A47D89FB9A8}" srcOrd="0" destOrd="0" presId="urn:microsoft.com/office/officeart/2005/8/layout/process5"/>
    <dgm:cxn modelId="{B88E806B-6760-4996-8B53-477C0A6ABA6B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2F76-B4E9-4E95-8B76-F041F252001E}">
      <dsp:nvSpPr>
        <dsp:cNvPr id="0" name=""/>
        <dsp:cNvSpPr/>
      </dsp:nvSpPr>
      <dsp:spPr>
        <a:xfrm>
          <a:off x="4822" y="526672"/>
          <a:ext cx="1441251" cy="864750"/>
        </a:xfrm>
        <a:prstGeom prst="ellipse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Gather information</a:t>
          </a:r>
        </a:p>
      </dsp:txBody>
      <dsp:txXfrm>
        <a:off x="215888" y="653312"/>
        <a:ext cx="1019119" cy="611470"/>
      </dsp:txXfrm>
    </dsp:sp>
    <dsp:sp modelId="{0AF23DB1-716A-4F29-AD73-BDBBE0FF29F2}">
      <dsp:nvSpPr>
        <dsp:cNvPr id="0" name=""/>
        <dsp:cNvSpPr/>
      </dsp:nvSpPr>
      <dsp:spPr>
        <a:xfrm>
          <a:off x="1572903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72903" y="851819"/>
        <a:ext cx="213882" cy="214458"/>
      </dsp:txXfrm>
    </dsp:sp>
    <dsp:sp modelId="{1FC8A522-C6F4-48ED-A249-62B57E6FD96B}">
      <dsp:nvSpPr>
        <dsp:cNvPr id="0" name=""/>
        <dsp:cNvSpPr/>
      </dsp:nvSpPr>
      <dsp:spPr>
        <a:xfrm>
          <a:off x="2022574" y="526672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Set up team</a:t>
          </a:r>
        </a:p>
      </dsp:txBody>
      <dsp:txXfrm>
        <a:off x="2047902" y="552000"/>
        <a:ext cx="1390595" cy="814094"/>
      </dsp:txXfrm>
    </dsp:sp>
    <dsp:sp modelId="{F5791EEA-2911-41A3-8B0B-2B1D437F5548}">
      <dsp:nvSpPr>
        <dsp:cNvPr id="0" name=""/>
        <dsp:cNvSpPr/>
      </dsp:nvSpPr>
      <dsp:spPr>
        <a:xfrm>
          <a:off x="3590655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590655" y="851819"/>
        <a:ext cx="213882" cy="214458"/>
      </dsp:txXfrm>
    </dsp:sp>
    <dsp:sp modelId="{76C85730-9F09-47B4-BBD2-70732287C4B1}">
      <dsp:nvSpPr>
        <dsp:cNvPr id="0" name=""/>
        <dsp:cNvSpPr/>
      </dsp:nvSpPr>
      <dsp:spPr>
        <a:xfrm>
          <a:off x="4040326" y="526672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Plan project</a:t>
          </a:r>
        </a:p>
      </dsp:txBody>
      <dsp:txXfrm>
        <a:off x="4065654" y="552000"/>
        <a:ext cx="1390595" cy="814094"/>
      </dsp:txXfrm>
    </dsp:sp>
    <dsp:sp modelId="{46825E1E-2ED3-46AC-86EE-94686BBC27F5}">
      <dsp:nvSpPr>
        <dsp:cNvPr id="0" name=""/>
        <dsp:cNvSpPr/>
      </dsp:nvSpPr>
      <dsp:spPr>
        <a:xfrm rot="5400000">
          <a:off x="4608179" y="1492311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653723" y="1518254"/>
        <a:ext cx="214458" cy="213882"/>
      </dsp:txXfrm>
    </dsp:sp>
    <dsp:sp modelId="{20D4100F-D44F-42BB-988A-7C3AD60B995E}">
      <dsp:nvSpPr>
        <dsp:cNvPr id="0" name=""/>
        <dsp:cNvSpPr/>
      </dsp:nvSpPr>
      <dsp:spPr>
        <a:xfrm>
          <a:off x="4040326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Meet with department</a:t>
          </a:r>
        </a:p>
      </dsp:txBody>
      <dsp:txXfrm>
        <a:off x="4065654" y="1993252"/>
        <a:ext cx="1390595" cy="814094"/>
      </dsp:txXfrm>
    </dsp:sp>
    <dsp:sp modelId="{45CEECE6-76F6-4CFE-8CC6-87946D169345}">
      <dsp:nvSpPr>
        <dsp:cNvPr id="0" name=""/>
        <dsp:cNvSpPr/>
      </dsp:nvSpPr>
      <dsp:spPr>
        <a:xfrm rot="10800000">
          <a:off x="3607950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699613" y="2293070"/>
        <a:ext cx="213882" cy="214458"/>
      </dsp:txXfrm>
    </dsp:sp>
    <dsp:sp modelId="{700E24A2-33A7-4D77-9E0D-48F31D66B352}">
      <dsp:nvSpPr>
        <dsp:cNvPr id="0" name=""/>
        <dsp:cNvSpPr/>
      </dsp:nvSpPr>
      <dsp:spPr>
        <a:xfrm>
          <a:off x="2022574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Present to other departments</a:t>
          </a:r>
        </a:p>
      </dsp:txBody>
      <dsp:txXfrm>
        <a:off x="2047902" y="1993252"/>
        <a:ext cx="1390595" cy="814094"/>
      </dsp:txXfrm>
    </dsp:sp>
    <dsp:sp modelId="{3197B624-FE69-4898-95D1-380A2FC5A0C7}">
      <dsp:nvSpPr>
        <dsp:cNvPr id="0" name=""/>
        <dsp:cNvSpPr/>
      </dsp:nvSpPr>
      <dsp:spPr>
        <a:xfrm rot="10800000">
          <a:off x="1590198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681861" y="2293070"/>
        <a:ext cx="213882" cy="214458"/>
      </dsp:txXfrm>
    </dsp:sp>
    <dsp:sp modelId="{929ED9B5-77E3-416D-BABD-BDE7823F1FA3}">
      <dsp:nvSpPr>
        <dsp:cNvPr id="0" name=""/>
        <dsp:cNvSpPr/>
      </dsp:nvSpPr>
      <dsp:spPr>
        <a:xfrm>
          <a:off x="4822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Carry out project</a:t>
          </a:r>
        </a:p>
      </dsp:txBody>
      <dsp:txXfrm>
        <a:off x="30150" y="1993252"/>
        <a:ext cx="1390595" cy="814094"/>
      </dsp:txXfrm>
    </dsp:sp>
    <dsp:sp modelId="{17236E02-F145-456B-ACEE-0E808DA7570B}">
      <dsp:nvSpPr>
        <dsp:cNvPr id="0" name=""/>
        <dsp:cNvSpPr/>
      </dsp:nvSpPr>
      <dsp:spPr>
        <a:xfrm rot="5400000">
          <a:off x="572675" y="293356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618219" y="2959506"/>
        <a:ext cx="214458" cy="213882"/>
      </dsp:txXfrm>
    </dsp:sp>
    <dsp:sp modelId="{64A23AA4-A6B4-41D8-B994-907EB97A5D88}">
      <dsp:nvSpPr>
        <dsp:cNvPr id="0" name=""/>
        <dsp:cNvSpPr/>
      </dsp:nvSpPr>
      <dsp:spPr>
        <a:xfrm>
          <a:off x="4822" y="3409176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Celebrate and evaluate</a:t>
          </a:r>
        </a:p>
      </dsp:txBody>
      <dsp:txXfrm>
        <a:off x="30150" y="3434504"/>
        <a:ext cx="1390595" cy="814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2F76-B4E9-4E95-8B76-F041F252001E}">
      <dsp:nvSpPr>
        <dsp:cNvPr id="0" name=""/>
        <dsp:cNvSpPr/>
      </dsp:nvSpPr>
      <dsp:spPr>
        <a:xfrm>
          <a:off x="4822" y="526672"/>
          <a:ext cx="1441251" cy="86475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Gather information</a:t>
          </a:r>
        </a:p>
      </dsp:txBody>
      <dsp:txXfrm>
        <a:off x="47036" y="568886"/>
        <a:ext cx="1356823" cy="780322"/>
      </dsp:txXfrm>
    </dsp:sp>
    <dsp:sp modelId="{0AF23DB1-716A-4F29-AD73-BDBBE0FF29F2}">
      <dsp:nvSpPr>
        <dsp:cNvPr id="0" name=""/>
        <dsp:cNvSpPr/>
      </dsp:nvSpPr>
      <dsp:spPr>
        <a:xfrm>
          <a:off x="1572903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72903" y="851819"/>
        <a:ext cx="213882" cy="214458"/>
      </dsp:txXfrm>
    </dsp:sp>
    <dsp:sp modelId="{1FC8A522-C6F4-48ED-A249-62B57E6FD96B}">
      <dsp:nvSpPr>
        <dsp:cNvPr id="0" name=""/>
        <dsp:cNvSpPr/>
      </dsp:nvSpPr>
      <dsp:spPr>
        <a:xfrm>
          <a:off x="2022574" y="526672"/>
          <a:ext cx="1441251" cy="864750"/>
        </a:xfrm>
        <a:prstGeom prst="ellipse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Set up team</a:t>
          </a:r>
        </a:p>
      </dsp:txBody>
      <dsp:txXfrm>
        <a:off x="2233640" y="653312"/>
        <a:ext cx="1019119" cy="611470"/>
      </dsp:txXfrm>
    </dsp:sp>
    <dsp:sp modelId="{F5791EEA-2911-41A3-8B0B-2B1D437F5548}">
      <dsp:nvSpPr>
        <dsp:cNvPr id="0" name=""/>
        <dsp:cNvSpPr/>
      </dsp:nvSpPr>
      <dsp:spPr>
        <a:xfrm>
          <a:off x="3590655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590655" y="851819"/>
        <a:ext cx="213882" cy="214458"/>
      </dsp:txXfrm>
    </dsp:sp>
    <dsp:sp modelId="{76C85730-9F09-47B4-BBD2-70732287C4B1}">
      <dsp:nvSpPr>
        <dsp:cNvPr id="0" name=""/>
        <dsp:cNvSpPr/>
      </dsp:nvSpPr>
      <dsp:spPr>
        <a:xfrm>
          <a:off x="4040326" y="526672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Plan project</a:t>
          </a:r>
        </a:p>
      </dsp:txBody>
      <dsp:txXfrm>
        <a:off x="4065654" y="552000"/>
        <a:ext cx="1390595" cy="814094"/>
      </dsp:txXfrm>
    </dsp:sp>
    <dsp:sp modelId="{46825E1E-2ED3-46AC-86EE-94686BBC27F5}">
      <dsp:nvSpPr>
        <dsp:cNvPr id="0" name=""/>
        <dsp:cNvSpPr/>
      </dsp:nvSpPr>
      <dsp:spPr>
        <a:xfrm rot="5400000">
          <a:off x="4608179" y="1492311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4653723" y="1518254"/>
        <a:ext cx="214458" cy="213882"/>
      </dsp:txXfrm>
    </dsp:sp>
    <dsp:sp modelId="{20D4100F-D44F-42BB-988A-7C3AD60B995E}">
      <dsp:nvSpPr>
        <dsp:cNvPr id="0" name=""/>
        <dsp:cNvSpPr/>
      </dsp:nvSpPr>
      <dsp:spPr>
        <a:xfrm>
          <a:off x="4040326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Meet with department</a:t>
          </a:r>
        </a:p>
      </dsp:txBody>
      <dsp:txXfrm>
        <a:off x="4065654" y="1993252"/>
        <a:ext cx="1390595" cy="814094"/>
      </dsp:txXfrm>
    </dsp:sp>
    <dsp:sp modelId="{45CEECE6-76F6-4CFE-8CC6-87946D169345}">
      <dsp:nvSpPr>
        <dsp:cNvPr id="0" name=""/>
        <dsp:cNvSpPr/>
      </dsp:nvSpPr>
      <dsp:spPr>
        <a:xfrm rot="10800000">
          <a:off x="3607950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699613" y="2293070"/>
        <a:ext cx="213882" cy="214458"/>
      </dsp:txXfrm>
    </dsp:sp>
    <dsp:sp modelId="{700E24A2-33A7-4D77-9E0D-48F31D66B352}">
      <dsp:nvSpPr>
        <dsp:cNvPr id="0" name=""/>
        <dsp:cNvSpPr/>
      </dsp:nvSpPr>
      <dsp:spPr>
        <a:xfrm>
          <a:off x="2022574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Present to other departments</a:t>
          </a:r>
        </a:p>
      </dsp:txBody>
      <dsp:txXfrm>
        <a:off x="2047902" y="1993252"/>
        <a:ext cx="1390595" cy="814094"/>
      </dsp:txXfrm>
    </dsp:sp>
    <dsp:sp modelId="{3197B624-FE69-4898-95D1-380A2FC5A0C7}">
      <dsp:nvSpPr>
        <dsp:cNvPr id="0" name=""/>
        <dsp:cNvSpPr/>
      </dsp:nvSpPr>
      <dsp:spPr>
        <a:xfrm rot="10800000">
          <a:off x="1590198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681861" y="2293070"/>
        <a:ext cx="213882" cy="214458"/>
      </dsp:txXfrm>
    </dsp:sp>
    <dsp:sp modelId="{929ED9B5-77E3-416D-BABD-BDE7823F1FA3}">
      <dsp:nvSpPr>
        <dsp:cNvPr id="0" name=""/>
        <dsp:cNvSpPr/>
      </dsp:nvSpPr>
      <dsp:spPr>
        <a:xfrm>
          <a:off x="4822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Carry out project</a:t>
          </a:r>
        </a:p>
      </dsp:txBody>
      <dsp:txXfrm>
        <a:off x="30150" y="1993252"/>
        <a:ext cx="1390595" cy="814094"/>
      </dsp:txXfrm>
    </dsp:sp>
    <dsp:sp modelId="{17236E02-F145-456B-ACEE-0E808DA7570B}">
      <dsp:nvSpPr>
        <dsp:cNvPr id="0" name=""/>
        <dsp:cNvSpPr/>
      </dsp:nvSpPr>
      <dsp:spPr>
        <a:xfrm rot="5400000">
          <a:off x="572675" y="293356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618219" y="2959506"/>
        <a:ext cx="214458" cy="213882"/>
      </dsp:txXfrm>
    </dsp:sp>
    <dsp:sp modelId="{64A23AA4-A6B4-41D8-B994-907EB97A5D88}">
      <dsp:nvSpPr>
        <dsp:cNvPr id="0" name=""/>
        <dsp:cNvSpPr/>
      </dsp:nvSpPr>
      <dsp:spPr>
        <a:xfrm>
          <a:off x="4822" y="3409176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Celebrate and evaluate</a:t>
          </a:r>
        </a:p>
      </dsp:txBody>
      <dsp:txXfrm>
        <a:off x="30150" y="3434504"/>
        <a:ext cx="1390595" cy="814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2F76-B4E9-4E95-8B76-F041F252001E}">
      <dsp:nvSpPr>
        <dsp:cNvPr id="0" name=""/>
        <dsp:cNvSpPr/>
      </dsp:nvSpPr>
      <dsp:spPr>
        <a:xfrm>
          <a:off x="4822" y="526672"/>
          <a:ext cx="1441251" cy="86475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Gather information</a:t>
          </a:r>
        </a:p>
      </dsp:txBody>
      <dsp:txXfrm>
        <a:off x="47036" y="568886"/>
        <a:ext cx="1356823" cy="780322"/>
      </dsp:txXfrm>
    </dsp:sp>
    <dsp:sp modelId="{0AF23DB1-716A-4F29-AD73-BDBBE0FF29F2}">
      <dsp:nvSpPr>
        <dsp:cNvPr id="0" name=""/>
        <dsp:cNvSpPr/>
      </dsp:nvSpPr>
      <dsp:spPr>
        <a:xfrm>
          <a:off x="1572903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72903" y="851819"/>
        <a:ext cx="213882" cy="214458"/>
      </dsp:txXfrm>
    </dsp:sp>
    <dsp:sp modelId="{1FC8A522-C6F4-48ED-A249-62B57E6FD96B}">
      <dsp:nvSpPr>
        <dsp:cNvPr id="0" name=""/>
        <dsp:cNvSpPr/>
      </dsp:nvSpPr>
      <dsp:spPr>
        <a:xfrm>
          <a:off x="2022574" y="526672"/>
          <a:ext cx="1441251" cy="86475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Set up team</a:t>
          </a:r>
        </a:p>
      </dsp:txBody>
      <dsp:txXfrm>
        <a:off x="2064788" y="568886"/>
        <a:ext cx="1356823" cy="780322"/>
      </dsp:txXfrm>
    </dsp:sp>
    <dsp:sp modelId="{F5791EEA-2911-41A3-8B0B-2B1D437F5548}">
      <dsp:nvSpPr>
        <dsp:cNvPr id="0" name=""/>
        <dsp:cNvSpPr/>
      </dsp:nvSpPr>
      <dsp:spPr>
        <a:xfrm>
          <a:off x="3590655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590655" y="851819"/>
        <a:ext cx="213882" cy="214458"/>
      </dsp:txXfrm>
    </dsp:sp>
    <dsp:sp modelId="{76C85730-9F09-47B4-BBD2-70732287C4B1}">
      <dsp:nvSpPr>
        <dsp:cNvPr id="0" name=""/>
        <dsp:cNvSpPr/>
      </dsp:nvSpPr>
      <dsp:spPr>
        <a:xfrm>
          <a:off x="4040326" y="526672"/>
          <a:ext cx="1441251" cy="864750"/>
        </a:xfrm>
        <a:prstGeom prst="ellipse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Plan project</a:t>
          </a:r>
        </a:p>
      </dsp:txBody>
      <dsp:txXfrm>
        <a:off x="4251392" y="653312"/>
        <a:ext cx="1019119" cy="611470"/>
      </dsp:txXfrm>
    </dsp:sp>
    <dsp:sp modelId="{46825E1E-2ED3-46AC-86EE-94686BBC27F5}">
      <dsp:nvSpPr>
        <dsp:cNvPr id="0" name=""/>
        <dsp:cNvSpPr/>
      </dsp:nvSpPr>
      <dsp:spPr>
        <a:xfrm rot="5400000">
          <a:off x="4608179" y="1492311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4653723" y="1518254"/>
        <a:ext cx="214458" cy="213882"/>
      </dsp:txXfrm>
    </dsp:sp>
    <dsp:sp modelId="{20D4100F-D44F-42BB-988A-7C3AD60B995E}">
      <dsp:nvSpPr>
        <dsp:cNvPr id="0" name=""/>
        <dsp:cNvSpPr/>
      </dsp:nvSpPr>
      <dsp:spPr>
        <a:xfrm>
          <a:off x="4040326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Meet with department</a:t>
          </a:r>
        </a:p>
      </dsp:txBody>
      <dsp:txXfrm>
        <a:off x="4065654" y="1993252"/>
        <a:ext cx="1390595" cy="814094"/>
      </dsp:txXfrm>
    </dsp:sp>
    <dsp:sp modelId="{45CEECE6-76F6-4CFE-8CC6-87946D169345}">
      <dsp:nvSpPr>
        <dsp:cNvPr id="0" name=""/>
        <dsp:cNvSpPr/>
      </dsp:nvSpPr>
      <dsp:spPr>
        <a:xfrm rot="10800000">
          <a:off x="3607950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699613" y="2293070"/>
        <a:ext cx="213882" cy="214458"/>
      </dsp:txXfrm>
    </dsp:sp>
    <dsp:sp modelId="{700E24A2-33A7-4D77-9E0D-48F31D66B352}">
      <dsp:nvSpPr>
        <dsp:cNvPr id="0" name=""/>
        <dsp:cNvSpPr/>
      </dsp:nvSpPr>
      <dsp:spPr>
        <a:xfrm>
          <a:off x="2022574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Present to other departments</a:t>
          </a:r>
        </a:p>
      </dsp:txBody>
      <dsp:txXfrm>
        <a:off x="2047902" y="1993252"/>
        <a:ext cx="1390595" cy="814094"/>
      </dsp:txXfrm>
    </dsp:sp>
    <dsp:sp modelId="{3197B624-FE69-4898-95D1-380A2FC5A0C7}">
      <dsp:nvSpPr>
        <dsp:cNvPr id="0" name=""/>
        <dsp:cNvSpPr/>
      </dsp:nvSpPr>
      <dsp:spPr>
        <a:xfrm rot="10800000">
          <a:off x="1590198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681861" y="2293070"/>
        <a:ext cx="213882" cy="214458"/>
      </dsp:txXfrm>
    </dsp:sp>
    <dsp:sp modelId="{929ED9B5-77E3-416D-BABD-BDE7823F1FA3}">
      <dsp:nvSpPr>
        <dsp:cNvPr id="0" name=""/>
        <dsp:cNvSpPr/>
      </dsp:nvSpPr>
      <dsp:spPr>
        <a:xfrm>
          <a:off x="4822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Carry out project</a:t>
          </a:r>
        </a:p>
      </dsp:txBody>
      <dsp:txXfrm>
        <a:off x="30150" y="1993252"/>
        <a:ext cx="1390595" cy="814094"/>
      </dsp:txXfrm>
    </dsp:sp>
    <dsp:sp modelId="{17236E02-F145-456B-ACEE-0E808DA7570B}">
      <dsp:nvSpPr>
        <dsp:cNvPr id="0" name=""/>
        <dsp:cNvSpPr/>
      </dsp:nvSpPr>
      <dsp:spPr>
        <a:xfrm rot="5400000">
          <a:off x="572675" y="293356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618219" y="2959506"/>
        <a:ext cx="214458" cy="213882"/>
      </dsp:txXfrm>
    </dsp:sp>
    <dsp:sp modelId="{64A23AA4-A6B4-41D8-B994-907EB97A5D88}">
      <dsp:nvSpPr>
        <dsp:cNvPr id="0" name=""/>
        <dsp:cNvSpPr/>
      </dsp:nvSpPr>
      <dsp:spPr>
        <a:xfrm>
          <a:off x="4822" y="3409176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Celebrate and evaluate</a:t>
          </a:r>
        </a:p>
      </dsp:txBody>
      <dsp:txXfrm>
        <a:off x="30150" y="3434504"/>
        <a:ext cx="1390595" cy="814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2F76-B4E9-4E95-8B76-F041F252001E}">
      <dsp:nvSpPr>
        <dsp:cNvPr id="0" name=""/>
        <dsp:cNvSpPr/>
      </dsp:nvSpPr>
      <dsp:spPr>
        <a:xfrm>
          <a:off x="4822" y="526672"/>
          <a:ext cx="1441251" cy="86475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Gather information</a:t>
          </a:r>
        </a:p>
      </dsp:txBody>
      <dsp:txXfrm>
        <a:off x="47036" y="568886"/>
        <a:ext cx="1356823" cy="780322"/>
      </dsp:txXfrm>
    </dsp:sp>
    <dsp:sp modelId="{0AF23DB1-716A-4F29-AD73-BDBBE0FF29F2}">
      <dsp:nvSpPr>
        <dsp:cNvPr id="0" name=""/>
        <dsp:cNvSpPr/>
      </dsp:nvSpPr>
      <dsp:spPr>
        <a:xfrm>
          <a:off x="1572903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572903" y="851819"/>
        <a:ext cx="213882" cy="214458"/>
      </dsp:txXfrm>
    </dsp:sp>
    <dsp:sp modelId="{1FC8A522-C6F4-48ED-A249-62B57E6FD96B}">
      <dsp:nvSpPr>
        <dsp:cNvPr id="0" name=""/>
        <dsp:cNvSpPr/>
      </dsp:nvSpPr>
      <dsp:spPr>
        <a:xfrm>
          <a:off x="2022574" y="526672"/>
          <a:ext cx="1441251" cy="86475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Set up team</a:t>
          </a:r>
        </a:p>
      </dsp:txBody>
      <dsp:txXfrm>
        <a:off x="2064788" y="568886"/>
        <a:ext cx="1356823" cy="780322"/>
      </dsp:txXfrm>
    </dsp:sp>
    <dsp:sp modelId="{F5791EEA-2911-41A3-8B0B-2B1D437F5548}">
      <dsp:nvSpPr>
        <dsp:cNvPr id="0" name=""/>
        <dsp:cNvSpPr/>
      </dsp:nvSpPr>
      <dsp:spPr>
        <a:xfrm>
          <a:off x="3590655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590655" y="851819"/>
        <a:ext cx="213882" cy="214458"/>
      </dsp:txXfrm>
    </dsp:sp>
    <dsp:sp modelId="{76C85730-9F09-47B4-BBD2-70732287C4B1}">
      <dsp:nvSpPr>
        <dsp:cNvPr id="0" name=""/>
        <dsp:cNvSpPr/>
      </dsp:nvSpPr>
      <dsp:spPr>
        <a:xfrm>
          <a:off x="4040326" y="526672"/>
          <a:ext cx="1441251" cy="864750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Plan project</a:t>
          </a:r>
        </a:p>
      </dsp:txBody>
      <dsp:txXfrm>
        <a:off x="4065654" y="552000"/>
        <a:ext cx="1390595" cy="814094"/>
      </dsp:txXfrm>
    </dsp:sp>
    <dsp:sp modelId="{46825E1E-2ED3-46AC-86EE-94686BBC27F5}">
      <dsp:nvSpPr>
        <dsp:cNvPr id="0" name=""/>
        <dsp:cNvSpPr/>
      </dsp:nvSpPr>
      <dsp:spPr>
        <a:xfrm rot="5400000">
          <a:off x="4608179" y="1492311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653723" y="1518254"/>
        <a:ext cx="214458" cy="213882"/>
      </dsp:txXfrm>
    </dsp:sp>
    <dsp:sp modelId="{20D4100F-D44F-42BB-988A-7C3AD60B995E}">
      <dsp:nvSpPr>
        <dsp:cNvPr id="0" name=""/>
        <dsp:cNvSpPr/>
      </dsp:nvSpPr>
      <dsp:spPr>
        <a:xfrm>
          <a:off x="4040326" y="1967924"/>
          <a:ext cx="1441251" cy="864750"/>
        </a:xfrm>
        <a:prstGeom prst="ellipse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Meet with department</a:t>
          </a:r>
        </a:p>
      </dsp:txBody>
      <dsp:txXfrm>
        <a:off x="4251392" y="2094564"/>
        <a:ext cx="1019119" cy="611470"/>
      </dsp:txXfrm>
    </dsp:sp>
    <dsp:sp modelId="{45CEECE6-76F6-4CFE-8CC6-87946D169345}">
      <dsp:nvSpPr>
        <dsp:cNvPr id="0" name=""/>
        <dsp:cNvSpPr/>
      </dsp:nvSpPr>
      <dsp:spPr>
        <a:xfrm rot="10800000">
          <a:off x="3607950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99613" y="2293070"/>
        <a:ext cx="213882" cy="214458"/>
      </dsp:txXfrm>
    </dsp:sp>
    <dsp:sp modelId="{700E24A2-33A7-4D77-9E0D-48F31D66B352}">
      <dsp:nvSpPr>
        <dsp:cNvPr id="0" name=""/>
        <dsp:cNvSpPr/>
      </dsp:nvSpPr>
      <dsp:spPr>
        <a:xfrm>
          <a:off x="2022574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Present to other departments</a:t>
          </a:r>
        </a:p>
      </dsp:txBody>
      <dsp:txXfrm>
        <a:off x="2047902" y="1993252"/>
        <a:ext cx="1390595" cy="814094"/>
      </dsp:txXfrm>
    </dsp:sp>
    <dsp:sp modelId="{3197B624-FE69-4898-95D1-380A2FC5A0C7}">
      <dsp:nvSpPr>
        <dsp:cNvPr id="0" name=""/>
        <dsp:cNvSpPr/>
      </dsp:nvSpPr>
      <dsp:spPr>
        <a:xfrm rot="10800000">
          <a:off x="1590198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681861" y="2293070"/>
        <a:ext cx="213882" cy="214458"/>
      </dsp:txXfrm>
    </dsp:sp>
    <dsp:sp modelId="{929ED9B5-77E3-416D-BABD-BDE7823F1FA3}">
      <dsp:nvSpPr>
        <dsp:cNvPr id="0" name=""/>
        <dsp:cNvSpPr/>
      </dsp:nvSpPr>
      <dsp:spPr>
        <a:xfrm>
          <a:off x="4822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Carry out project</a:t>
          </a:r>
        </a:p>
      </dsp:txBody>
      <dsp:txXfrm>
        <a:off x="30150" y="1993252"/>
        <a:ext cx="1390595" cy="814094"/>
      </dsp:txXfrm>
    </dsp:sp>
    <dsp:sp modelId="{17236E02-F145-456B-ACEE-0E808DA7570B}">
      <dsp:nvSpPr>
        <dsp:cNvPr id="0" name=""/>
        <dsp:cNvSpPr/>
      </dsp:nvSpPr>
      <dsp:spPr>
        <a:xfrm rot="5400000">
          <a:off x="572675" y="293356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618219" y="2959506"/>
        <a:ext cx="214458" cy="213882"/>
      </dsp:txXfrm>
    </dsp:sp>
    <dsp:sp modelId="{64A23AA4-A6B4-41D8-B994-907EB97A5D88}">
      <dsp:nvSpPr>
        <dsp:cNvPr id="0" name=""/>
        <dsp:cNvSpPr/>
      </dsp:nvSpPr>
      <dsp:spPr>
        <a:xfrm>
          <a:off x="4822" y="3409176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Celebrate and evaluate</a:t>
          </a:r>
        </a:p>
      </dsp:txBody>
      <dsp:txXfrm>
        <a:off x="30150" y="3434504"/>
        <a:ext cx="1390595" cy="814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5/14/2010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622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5/14/2010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532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C14FD69-4A85-4715-A222-ABB225B63BC6}" type="datetimeFigureOut">
              <a:rPr lang="en-US" smtClean="0"/>
              <a:pPr/>
              <a:t>5/14/2010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5229807"/>
              </p:ext>
            </p:extLst>
          </p:nvPr>
        </p:nvGraphicFramePr>
        <p:xfrm>
          <a:off x="1600200" y="17526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87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69319"/>
              </p:ext>
            </p:extLst>
          </p:nvPr>
        </p:nvGraphicFramePr>
        <p:xfrm>
          <a:off x="1981200" y="16764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75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91192698"/>
              </p:ext>
            </p:extLst>
          </p:nvPr>
        </p:nvGraphicFramePr>
        <p:xfrm>
          <a:off x="1828800" y="16002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9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0599119"/>
              </p:ext>
            </p:extLst>
          </p:nvPr>
        </p:nvGraphicFramePr>
        <p:xfrm>
          <a:off x="1828800" y="16764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4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6206971"/>
              </p:ext>
            </p:extLst>
          </p:nvPr>
        </p:nvGraphicFramePr>
        <p:xfrm>
          <a:off x="1828800" y="16764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23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2705832"/>
              </p:ext>
            </p:extLst>
          </p:nvPr>
        </p:nvGraphicFramePr>
        <p:xfrm>
          <a:off x="1905000" y="16764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36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7720856"/>
              </p:ext>
            </p:extLst>
          </p:nvPr>
        </p:nvGraphicFramePr>
        <p:xfrm>
          <a:off x="1828800" y="16764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83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8A598C23-45D9-4DAA-B9FA-F49666FA16B7}"/>
</file>

<file path=customXml/itemProps2.xml><?xml version="1.0" encoding="utf-8"?>
<ds:datastoreItem xmlns:ds="http://schemas.openxmlformats.org/officeDocument/2006/customXml" ds:itemID="{26A3C75D-84E2-4B13-A25C-05D683EBEC34}"/>
</file>

<file path=customXml/itemProps3.xml><?xml version="1.0" encoding="utf-8"?>
<ds:datastoreItem xmlns:ds="http://schemas.openxmlformats.org/officeDocument/2006/customXml" ds:itemID="{ADA6A27F-3C5D-4FBA-9D24-506479B57DAA}"/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154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Project Process</vt:lpstr>
      <vt:lpstr>Project Process</vt:lpstr>
      <vt:lpstr>Project Process</vt:lpstr>
      <vt:lpstr>Project Process</vt:lpstr>
      <vt:lpstr>Project Process</vt:lpstr>
      <vt:lpstr>Project Process</vt:lpstr>
      <vt:lpstr>Project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2010-04-01T19:45:19Z</dcterms:created>
  <dcterms:modified xsi:type="dcterms:W3CDTF">2010-05-14T16:48:49Z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