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customXml/itemProps1.xml" ContentType="application/vnd.openxmlformats-officedocument.customXmlProperties+xml"/>
  <Default Extension="jpeg" ContentType="image/jpeg"/>
  <Default Extension="rels" ContentType="application/vnd.openxmlformats-package.relationships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48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990600"/>
          </a:xfrm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1524000"/>
            <a:ext cx="5943600" cy="8382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104775" y="6400800"/>
            <a:ext cx="2133600" cy="3810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00800"/>
            <a:ext cx="2895600" cy="3810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934200" y="6400800"/>
            <a:ext cx="2133600" cy="381000"/>
          </a:xfrm>
        </p:spPr>
        <p:txBody>
          <a:bodyPr/>
          <a:lstStyle>
            <a:lvl1pPr>
              <a:defRPr/>
            </a:lvl1pPr>
          </a:lstStyle>
          <a:p>
            <a:fld id="{77E35213-7C3F-448B-8866-7117B8104F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C4BA49-B9EC-4A61-9B27-068D91DF3C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08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9238" y="152400"/>
            <a:ext cx="2163762" cy="60817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775" y="152400"/>
            <a:ext cx="6342063" cy="60817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69F7A4-B136-433E-A6E7-3D5C52E2E8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695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497D42-0835-494D-96B6-5712AEB045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62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BED784-B4BC-4B14-9B23-FF2F461BF1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60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738313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8313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EECFA8-3A65-44B5-ABCB-577AAAC16C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138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B446CB-2C8D-4C3B-A299-5D7F6AE431C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69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40192E-451B-4E33-8AF9-0FE97F017F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5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8E9636-F202-49F9-B750-DA8CC9D06EC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70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34AA2D-4BEA-4D5D-874A-21B15B8461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26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A0860C-B1E3-4B5C-A9BF-03603DD255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7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4775" y="152400"/>
            <a:ext cx="6400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738313"/>
            <a:ext cx="83820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9063" y="6400800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5CE519C-7985-47C5-AE19-930E1CCCD6B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024269"/>
      </p:ext>
    </p:extLst>
  </p:cSld>
  <p:clrMapOvr>
    <a:masterClrMapping/>
  </p:clrMapOvr>
</p:sld>
</file>

<file path=ppt/theme/theme1.xml><?xml version="1.0" encoding="utf-8"?>
<a:theme xmlns:a="http://schemas.openxmlformats.org/drawingml/2006/main" name="World in hand design templat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2E7E3EF5CCAB438C3B723A28A0BA95" ma:contentTypeVersion="0" ma:contentTypeDescription="Create a new document." ma:contentTypeScope="" ma:versionID="ca1d9e3a159c4929e7af80e0e6aea2b7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60863EA2-E621-4BF3-ADEC-66D0F6D77ECE}"/>
</file>

<file path=customXml/itemProps2.xml><?xml version="1.0" encoding="utf-8"?>
<ds:datastoreItem xmlns:ds="http://schemas.openxmlformats.org/officeDocument/2006/customXml" ds:itemID="{BD9AE98D-3909-4D25-B2AA-5639B737D53C}"/>
</file>

<file path=customXml/itemProps3.xml><?xml version="1.0" encoding="utf-8"?>
<ds:datastoreItem xmlns:ds="http://schemas.openxmlformats.org/officeDocument/2006/customXml" ds:itemID="{839977FB-50E3-41B3-8978-D9C75134B986}"/>
</file>

<file path=docProps/app.xml><?xml version="1.0" encoding="utf-8"?>
<Properties xmlns="http://schemas.openxmlformats.org/officeDocument/2006/extended-properties" xmlns:vt="http://schemas.openxmlformats.org/officeDocument/2006/docPropsVTypes">
  <Template>World in hand design template</Template>
  <TotalTime>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World in hand design template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2010-03-30T22:14:52Z</dcterms:created>
  <dcterms:modified xsi:type="dcterms:W3CDTF">2010-05-14T16:47:01Z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TC102862171033</vt:lpwstr>
  </property>
</Properties>
</file>