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706D9B1-9AF8-43C5-8D49-97484F38E131}"/>
</file>

<file path=customXml/itemProps2.xml><?xml version="1.0" encoding="utf-8"?>
<ds:datastoreItem xmlns:ds="http://schemas.openxmlformats.org/officeDocument/2006/customXml" ds:itemID="{9FB06C55-FFC8-4FD9-B4A4-CA70E4AD5359}"/>
</file>

<file path=customXml/itemProps3.xml><?xml version="1.0" encoding="utf-8"?>
<ds:datastoreItem xmlns:ds="http://schemas.openxmlformats.org/officeDocument/2006/customXml" ds:itemID="{59D70461-E190-4F2C-958A-B68D23FFB98E}"/>
</file>

<file path=docProps/app.xml><?xml version="1.0" encoding="utf-8"?>
<Properties xmlns="http://schemas.openxmlformats.org/officeDocument/2006/extended-properties" xmlns:vt="http://schemas.openxmlformats.org/officeDocument/2006/docPropsVTypes">
  <Template>World in hand design template</Template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World in hand design 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2010-05-14T16:47:22Z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</Properties>
</file>