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/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B2D78-E24F-43ED-81E5-F6DAFC7907AF}" type="presOf" srcId="{B5A4E020-DE91-4CB1-9328-E1971EF8FC31}" destId="{89EFF6D1-EB4E-4A44-A5E0-44B369A0EF15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2EBC199-4B6D-4478-8E0C-549AD924311D}" type="presOf" srcId="{B6B14EE3-394B-4F6E-BAAB-34803351501A}" destId="{F5791EEA-2911-41A3-8B0B-2B1D437F5548}" srcOrd="0" destOrd="0" presId="urn:microsoft.com/office/officeart/2005/8/layout/process5"/>
    <dgm:cxn modelId="{FACF059D-3518-446C-B4D4-365A732414CE}" type="presOf" srcId="{245DED23-6B12-4CFD-86C8-2E1D3126FBF5}" destId="{46825E1E-2ED3-46AC-86EE-94686BBC27F5}" srcOrd="0" destOrd="0" presId="urn:microsoft.com/office/officeart/2005/8/layout/process5"/>
    <dgm:cxn modelId="{923A2596-A40B-4F14-9D8F-456170D4ED76}" type="presOf" srcId="{D0F4E79F-15B4-4AD8-B835-3C90BF755C9E}" destId="{700E24A2-33A7-4D77-9E0D-48F31D66B352}" srcOrd="0" destOrd="0" presId="urn:microsoft.com/office/officeart/2005/8/layout/process5"/>
    <dgm:cxn modelId="{4A72F035-67ED-4FB4-AA1B-FFB738874BF1}" type="presOf" srcId="{5FDB360D-7B15-477A-833D-E03F42B35A87}" destId="{3197B624-FE69-4898-95D1-380A2FC5A0C7}" srcOrd="0" destOrd="0" presId="urn:microsoft.com/office/officeart/2005/8/layout/process5"/>
    <dgm:cxn modelId="{96CC8A79-5726-4953-8E02-33DEB1384E51}" type="presOf" srcId="{0B28E9D7-EC8F-4DE7-891A-6719FA6486B6}" destId="{929ED9B5-77E3-416D-BABD-BDE7823F1FA3}" srcOrd="0" destOrd="0" presId="urn:microsoft.com/office/officeart/2005/8/layout/process5"/>
    <dgm:cxn modelId="{E902903A-773F-4CC0-BD76-A755D7ED16F7}" type="presOf" srcId="{C4248F65-3353-48F9-912D-6308EE3C5E20}" destId="{20D4100F-D44F-42BB-988A-7C3AD60B995E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29911554-F4FF-4C00-BD9A-00C0BF7ED9CD}" type="presOf" srcId="{5FDB360D-7B15-477A-833D-E03F42B35A87}" destId="{50B7F0E0-9529-4EB6-84A0-A365A813786D}" srcOrd="1" destOrd="0" presId="urn:microsoft.com/office/officeart/2005/8/layout/process5"/>
    <dgm:cxn modelId="{A1CA6DF8-5F53-40A1-8417-E42103866ABE}" type="presOf" srcId="{E476830D-BF5E-49B0-896D-1D7C2D956F6E}" destId="{64A23AA4-A6B4-41D8-B994-907EB97A5D88}" srcOrd="0" destOrd="0" presId="urn:microsoft.com/office/officeart/2005/8/layout/process5"/>
    <dgm:cxn modelId="{B2B25F08-3B53-4C7B-9F3B-47F9AE33FD10}" type="presOf" srcId="{AD1CB7C9-E976-45D8-84F2-387A8AA2F883}" destId="{17236E02-F145-456B-ACEE-0E808DA7570B}" srcOrd="0" destOrd="0" presId="urn:microsoft.com/office/officeart/2005/8/layout/process5"/>
    <dgm:cxn modelId="{D01B3948-68F5-4451-B7C0-5C7BF3588B7A}" type="presOf" srcId="{F0832556-8D45-4FC9-ADB4-F5DA6F69FD4E}" destId="{0D6BAF48-6C03-4060-A1EE-BB3955FEDE56}" srcOrd="0" destOrd="0" presId="urn:microsoft.com/office/officeart/2005/8/layout/process5"/>
    <dgm:cxn modelId="{DD2EDD15-7D9B-4038-8542-5905C47F1752}" type="presOf" srcId="{AD1CB7C9-E976-45D8-84F2-387A8AA2F883}" destId="{57228978-278F-42C9-9A2F-4A47D89FB9A8}" srcOrd="1" destOrd="0" presId="urn:microsoft.com/office/officeart/2005/8/layout/process5"/>
    <dgm:cxn modelId="{E0D4D3D0-5393-4889-B640-AE4ACC6AAE35}" type="presOf" srcId="{7B35D8A3-CD1D-477C-BCD8-FF13BA576787}" destId="{04122F76-B4E9-4E95-8B76-F041F252001E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CD663964-11A9-4950-B7FE-175AAAB6BA47}" type="presOf" srcId="{981C6918-01D8-434B-95B3-9E8E76E72D11}" destId="{76C85730-9F09-47B4-BBD2-70732287C4B1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B305DECC-9E66-4DE2-8C75-2C695FDC7CC6}" type="presOf" srcId="{245DED23-6B12-4CFD-86C8-2E1D3126FBF5}" destId="{54F59330-F583-46DB-88DE-B153CACCC6CF}" srcOrd="1" destOrd="0" presId="urn:microsoft.com/office/officeart/2005/8/layout/process5"/>
    <dgm:cxn modelId="{3B4E78B9-51C4-4645-85C2-CBC64D446FAA}" type="presOf" srcId="{F290881F-4903-4522-9D17-1C184437E744}" destId="{1CF71800-7BC6-4F78-BF1E-D880B39D15DC}" srcOrd="1" destOrd="0" presId="urn:microsoft.com/office/officeart/2005/8/layout/process5"/>
    <dgm:cxn modelId="{84E8BE08-8CCF-4E19-8691-F7A1C703D6AD}" type="presOf" srcId="{F290881F-4903-4522-9D17-1C184437E744}" destId="{45CEECE6-76F6-4CFE-8CC6-87946D169345}" srcOrd="0" destOrd="0" presId="urn:microsoft.com/office/officeart/2005/8/layout/process5"/>
    <dgm:cxn modelId="{080F7B55-6668-451D-9BF5-7EB3171C1320}" type="presOf" srcId="{BD3B3324-6EE9-4565-B08F-B907DCB57F64}" destId="{1FC8A522-C6F4-48ED-A249-62B57E6FD96B}" srcOrd="0" destOrd="0" presId="urn:microsoft.com/office/officeart/2005/8/layout/process5"/>
    <dgm:cxn modelId="{CA12226C-CD3D-4DE5-8AF9-B7B68DB98DF1}" type="presOf" srcId="{B5A4E020-DE91-4CB1-9328-E1971EF8FC31}" destId="{0AF23DB1-716A-4F29-AD73-BDBBE0FF29F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7FA23791-24FE-4967-9F78-D257D703063C}" type="presOf" srcId="{B6B14EE3-394B-4F6E-BAAB-34803351501A}" destId="{9CC0407D-5244-4DAB-B203-321B99D25F7C}" srcOrd="1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4E634D90-D1B5-4A71-B96F-760DD89E7CEE}" type="presParOf" srcId="{0D6BAF48-6C03-4060-A1EE-BB3955FEDE56}" destId="{04122F76-B4E9-4E95-8B76-F041F252001E}" srcOrd="0" destOrd="0" presId="urn:microsoft.com/office/officeart/2005/8/layout/process5"/>
    <dgm:cxn modelId="{B732C15A-1D7A-400E-91CB-B1A0CAEA2B39}" type="presParOf" srcId="{0D6BAF48-6C03-4060-A1EE-BB3955FEDE56}" destId="{0AF23DB1-716A-4F29-AD73-BDBBE0FF29F2}" srcOrd="1" destOrd="0" presId="urn:microsoft.com/office/officeart/2005/8/layout/process5"/>
    <dgm:cxn modelId="{703A5B56-BFD4-4164-99D0-E1A24C16A33F}" type="presParOf" srcId="{0AF23DB1-716A-4F29-AD73-BDBBE0FF29F2}" destId="{89EFF6D1-EB4E-4A44-A5E0-44B369A0EF15}" srcOrd="0" destOrd="0" presId="urn:microsoft.com/office/officeart/2005/8/layout/process5"/>
    <dgm:cxn modelId="{5B4C3829-FFC5-404D-BEA7-047A37FCAD84}" type="presParOf" srcId="{0D6BAF48-6C03-4060-A1EE-BB3955FEDE56}" destId="{1FC8A522-C6F4-48ED-A249-62B57E6FD96B}" srcOrd="2" destOrd="0" presId="urn:microsoft.com/office/officeart/2005/8/layout/process5"/>
    <dgm:cxn modelId="{6427880A-0C61-4259-9230-AA61FD67DFAE}" type="presParOf" srcId="{0D6BAF48-6C03-4060-A1EE-BB3955FEDE56}" destId="{F5791EEA-2911-41A3-8B0B-2B1D437F5548}" srcOrd="3" destOrd="0" presId="urn:microsoft.com/office/officeart/2005/8/layout/process5"/>
    <dgm:cxn modelId="{770C3343-7E29-48DE-8F81-C6D02F5FF271}" type="presParOf" srcId="{F5791EEA-2911-41A3-8B0B-2B1D437F5548}" destId="{9CC0407D-5244-4DAB-B203-321B99D25F7C}" srcOrd="0" destOrd="0" presId="urn:microsoft.com/office/officeart/2005/8/layout/process5"/>
    <dgm:cxn modelId="{E4C392DD-954C-4AD8-85AC-45BBC10A2AFB}" type="presParOf" srcId="{0D6BAF48-6C03-4060-A1EE-BB3955FEDE56}" destId="{76C85730-9F09-47B4-BBD2-70732287C4B1}" srcOrd="4" destOrd="0" presId="urn:microsoft.com/office/officeart/2005/8/layout/process5"/>
    <dgm:cxn modelId="{7079099E-9F50-47CC-90DE-AF57A8FAD2A0}" type="presParOf" srcId="{0D6BAF48-6C03-4060-A1EE-BB3955FEDE56}" destId="{46825E1E-2ED3-46AC-86EE-94686BBC27F5}" srcOrd="5" destOrd="0" presId="urn:microsoft.com/office/officeart/2005/8/layout/process5"/>
    <dgm:cxn modelId="{AE65D9A2-C13C-433B-AF0C-B34ACCA6E8A4}" type="presParOf" srcId="{46825E1E-2ED3-46AC-86EE-94686BBC27F5}" destId="{54F59330-F583-46DB-88DE-B153CACCC6CF}" srcOrd="0" destOrd="0" presId="urn:microsoft.com/office/officeart/2005/8/layout/process5"/>
    <dgm:cxn modelId="{47128DE0-DF06-4890-83E2-9DE9171EEB44}" type="presParOf" srcId="{0D6BAF48-6C03-4060-A1EE-BB3955FEDE56}" destId="{20D4100F-D44F-42BB-988A-7C3AD60B995E}" srcOrd="6" destOrd="0" presId="urn:microsoft.com/office/officeart/2005/8/layout/process5"/>
    <dgm:cxn modelId="{CE6DEAC4-B92E-4A9E-AC43-52F73FFAC825}" type="presParOf" srcId="{0D6BAF48-6C03-4060-A1EE-BB3955FEDE56}" destId="{45CEECE6-76F6-4CFE-8CC6-87946D169345}" srcOrd="7" destOrd="0" presId="urn:microsoft.com/office/officeart/2005/8/layout/process5"/>
    <dgm:cxn modelId="{9AD1374B-C044-4ED9-A655-213BB4D3A8D0}" type="presParOf" srcId="{45CEECE6-76F6-4CFE-8CC6-87946D169345}" destId="{1CF71800-7BC6-4F78-BF1E-D880B39D15DC}" srcOrd="0" destOrd="0" presId="urn:microsoft.com/office/officeart/2005/8/layout/process5"/>
    <dgm:cxn modelId="{35D47236-1EBA-463A-BA1D-0456577CF803}" type="presParOf" srcId="{0D6BAF48-6C03-4060-A1EE-BB3955FEDE56}" destId="{700E24A2-33A7-4D77-9E0D-48F31D66B352}" srcOrd="8" destOrd="0" presId="urn:microsoft.com/office/officeart/2005/8/layout/process5"/>
    <dgm:cxn modelId="{3E49150B-7237-4126-8241-7AB0CB78756D}" type="presParOf" srcId="{0D6BAF48-6C03-4060-A1EE-BB3955FEDE56}" destId="{3197B624-FE69-4898-95D1-380A2FC5A0C7}" srcOrd="9" destOrd="0" presId="urn:microsoft.com/office/officeart/2005/8/layout/process5"/>
    <dgm:cxn modelId="{F8822F8B-2971-475C-9794-6F22D5BBCA68}" type="presParOf" srcId="{3197B624-FE69-4898-95D1-380A2FC5A0C7}" destId="{50B7F0E0-9529-4EB6-84A0-A365A813786D}" srcOrd="0" destOrd="0" presId="urn:microsoft.com/office/officeart/2005/8/layout/process5"/>
    <dgm:cxn modelId="{BC6AA286-4926-4C0F-8C7F-6F9FEF6CEE4F}" type="presParOf" srcId="{0D6BAF48-6C03-4060-A1EE-BB3955FEDE56}" destId="{929ED9B5-77E3-416D-BABD-BDE7823F1FA3}" srcOrd="10" destOrd="0" presId="urn:microsoft.com/office/officeart/2005/8/layout/process5"/>
    <dgm:cxn modelId="{EC84F720-D920-441A-B8CD-3AB9659A942D}" type="presParOf" srcId="{0D6BAF48-6C03-4060-A1EE-BB3955FEDE56}" destId="{17236E02-F145-456B-ACEE-0E808DA7570B}" srcOrd="11" destOrd="0" presId="urn:microsoft.com/office/officeart/2005/8/layout/process5"/>
    <dgm:cxn modelId="{9EAE33D6-D564-4658-9669-E66160009DB7}" type="presParOf" srcId="{17236E02-F145-456B-ACEE-0E808DA7570B}" destId="{57228978-278F-42C9-9A2F-4A47D89FB9A8}" srcOrd="0" destOrd="0" presId="urn:microsoft.com/office/officeart/2005/8/layout/process5"/>
    <dgm:cxn modelId="{DECA328E-CAD4-478A-92D8-6CB30C9A66B9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Gather information</a:t>
          </a:r>
        </a:p>
      </dsp:txBody>
      <dsp:txXfrm>
        <a:off x="215888" y="653312"/>
        <a:ext cx="1019119" cy="611470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Set up team</a:t>
          </a:r>
        </a:p>
      </dsp:txBody>
      <dsp:txXfrm>
        <a:off x="2047902" y="552000"/>
        <a:ext cx="1390595" cy="814094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 discussion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 of project do we want to do?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need do we want to address?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are the goals of this project?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do we need to do to meet those goals?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perform these tasks?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materials will we need?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Consult with team leader about the best way to communicate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Team leader may bring up at next team leaders’ meeting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Gathering supplies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posters to promote the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Tracking progress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announcements to the entire company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Attending and participating in project events, such as cleanups or work parties</a:t>
            </a:r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Concluding activity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Treats to share to celebrate success 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Informal discussion of results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might be done better next time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Projects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229807"/>
              </p:ext>
            </p:extLst>
          </p:nvPr>
        </p:nvGraphicFramePr>
        <p:xfrm>
          <a:off x="1600200" y="17526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Service 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Familiarize you with the concept of service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Make service a part of your life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Engage and motivate you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Build a sense of teamwork among all employees across departments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Provide appropriate skills development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Meet genuine needs</a:t>
            </a:r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Gather information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Set up team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Plan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Meet with department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Present to other departments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Carry out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Celebrate and evaluate</a:t>
            </a: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Team Leaders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want/have available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 your team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Do you have a project you have always wanted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Is there a project you are already doing (or already plan to do) that we can help with?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do you want the team to be involved in choosing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Department Reps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kinds of things are your employees interested in?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skill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commitment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Contact people recommended as department reps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Pursue leads until all positions are filled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begin and end?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 introduced to the employees?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input will the employees have in the choice of the project?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no employee input, select a project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some employee input, select a few projects to choose from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tasks will be involved in carrying out the project?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Introduce the project to the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Writing about experiences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Listing ideas about populations in need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Reading articles or inspirational stories (as in </a:t>
            </a:r>
            <a:r>
              <a:rPr lang="en-US" b="1" i="1" u="none" strike="noStrike" baseline="0" dirty="0" smtClean="0">
                <a:solidFill>
                  <a:srgbClr val="0F6FC6"/>
                </a:solidFill>
                <a:latin typeface="Times New Roman"/>
              </a:rPr>
              <a:t>Three Cups of Tea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Outline the parameters of the project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Timeline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department time is involved?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135625A-44BC-4260-B584-60DF8C5A9664}"/>
</file>

<file path=customXml/itemProps2.xml><?xml version="1.0" encoding="utf-8"?>
<ds:datastoreItem xmlns:ds="http://schemas.openxmlformats.org/officeDocument/2006/customXml" ds:itemID="{C0A6CA91-BE00-4CC6-B2DF-108B8A9E0FC8}"/>
</file>

<file path=customXml/itemProps3.xml><?xml version="1.0" encoding="utf-8"?>
<ds:datastoreItem xmlns:ds="http://schemas.openxmlformats.org/officeDocument/2006/customXml" ds:itemID="{D8A66895-4616-4804-9A3F-4A05639482BB}"/>
</file>

<file path=docProps/app.xml><?xml version="1.0" encoding="utf-8"?>
<Properties xmlns="http://schemas.openxmlformats.org/officeDocument/2006/extended-properties" xmlns:vt="http://schemas.openxmlformats.org/officeDocument/2006/docPropsVTypes">
  <Template>World in hand design template</Template>
  <TotalTime>81</TotalTime>
  <Words>533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World in hand design template</vt:lpstr>
      <vt:lpstr>PowerPoint Presentation</vt:lpstr>
      <vt:lpstr>Project Process</vt:lpstr>
      <vt:lpstr>Service Project Goals</vt:lpstr>
      <vt:lpstr>Process</vt:lpstr>
      <vt:lpstr>Gather information</vt:lpstr>
      <vt:lpstr>Gather information (continued)</vt:lpstr>
      <vt:lpstr>Set up team</vt:lpstr>
      <vt:lpstr>Plan project</vt:lpstr>
      <vt:lpstr>Meet with department</vt:lpstr>
      <vt:lpstr>Meet with department (continued)</vt:lpstr>
      <vt:lpstr>Present to other departments</vt:lpstr>
      <vt:lpstr>Carry out project</vt:lpstr>
      <vt:lpstr>Celebrate and evaluate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2010-05-14T16:48:07Z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