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3" r:id="rId6"/>
    <p:sldId id="264" r:id="rId7"/>
    <p:sldId id="265" r:id="rId8"/>
    <p:sldId id="259" r:id="rId9"/>
    <p:sldId id="260" r:id="rId10"/>
    <p:sldId id="261" r:id="rId11"/>
    <p:sldId id="262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BDDAE035-3FDC-4410-86B8-3BDC9AA43F6F}">
          <p14:sldIdLst>
            <p14:sldId id="256"/>
            <p14:sldId id="268"/>
            <p14:sldId id="257"/>
          </p14:sldIdLst>
        </p14:section>
        <p14:section name="Process" id="{789420A7-0F4F-4F97-AFBF-60AAB5E48D02}">
          <p14:sldIdLst>
            <p14:sldId id="258"/>
          </p14:sldIdLst>
        </p14:section>
        <p14:section name="Selling" id="{12F76B58-FDB5-4052-9E1E-934EFC0D1776}">
          <p14:sldIdLst>
            <p14:sldId id="263"/>
            <p14:sldId id="264"/>
            <p14:sldId id="265"/>
          </p14:sldIdLst>
        </p14:section>
        <p14:section name="Planning" id="{06DF4405-1BBE-449E-AFF1-C31555A0DB74}">
          <p14:sldIdLst>
            <p14:sldId id="259"/>
            <p14:sldId id="260"/>
            <p14:sldId id="261"/>
            <p14:sldId id="262"/>
          </p14:sldIdLst>
        </p14:section>
        <p14:section name="Executing" id="{8FFA184C-39AF-401E-9519-F954E8D050CF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4" autoAdjust="0"/>
  </p:normalViewPr>
  <p:slideViewPr>
    <p:cSldViewPr>
      <p:cViewPr varScale="1">
        <p:scale>
          <a:sx n="71" d="100"/>
          <a:sy n="71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32556-8D45-4FC9-ADB4-F5DA6F69FD4E}" type="doc">
      <dgm:prSet loTypeId="urn:microsoft.com/office/officeart/2005/8/layout/process5" loCatId="process" qsTypeId="urn:microsoft.com/office/officeart/2005/8/quickstyle/3d1" qsCatId="3D" csTypeId="urn:microsoft.com/office/officeart/2005/8/colors/colorful1" csCatId="colorful" phldr="1"/>
      <dgm:spPr/>
    </dgm:pt>
    <dgm:pt modelId="{7B35D8A3-CD1D-477C-BCD8-FF13BA576787}">
      <dgm:prSet phldrT="[Text]"/>
      <dgm:spPr>
        <a:solidFill>
          <a:srgbClr val="C00000"/>
        </a:solidFill>
      </dgm:spPr>
      <dgm:t>
        <a:bodyPr/>
        <a:lstStyle/>
        <a:p>
          <a:r>
            <a:rPr lang="en-US"/>
            <a:t>Gather information</a:t>
          </a:r>
        </a:p>
      </dgm:t>
    </dgm:pt>
    <dgm:pt modelId="{EDF07A64-4FBC-4863-86F2-BA481F9F22AF}" type="parTrans" cxnId="{202F2A86-7E2E-4E18-8C0A-9DCE9511E64E}">
      <dgm:prSet/>
      <dgm:spPr/>
      <dgm:t>
        <a:bodyPr/>
        <a:lstStyle/>
        <a:p>
          <a:endParaRPr lang="en-US"/>
        </a:p>
      </dgm:t>
    </dgm:pt>
    <dgm:pt modelId="{B5A4E020-DE91-4CB1-9328-E1971EF8FC31}" type="sibTrans" cxnId="{202F2A86-7E2E-4E18-8C0A-9DCE9511E64E}">
      <dgm:prSet/>
      <dgm:spPr/>
      <dgm:t>
        <a:bodyPr/>
        <a:lstStyle/>
        <a:p>
          <a:endParaRPr lang="en-US"/>
        </a:p>
      </dgm:t>
    </dgm:pt>
    <dgm:pt modelId="{BD3B3324-6EE9-4565-B08F-B907DCB57F64}">
      <dgm:prSet phldrT="[Text]"/>
      <dgm:spPr/>
      <dgm:t>
        <a:bodyPr/>
        <a:lstStyle/>
        <a:p>
          <a:r>
            <a:rPr lang="en-US"/>
            <a:t>Set up team</a:t>
          </a:r>
        </a:p>
      </dgm:t>
    </dgm:pt>
    <dgm:pt modelId="{39964AA4-C793-445B-93CA-71D417D0BA85}" type="parTrans" cxnId="{25069EC6-B750-43D1-ADA3-8AD399287C78}">
      <dgm:prSet/>
      <dgm:spPr/>
      <dgm:t>
        <a:bodyPr/>
        <a:lstStyle/>
        <a:p>
          <a:endParaRPr lang="en-US"/>
        </a:p>
      </dgm:t>
    </dgm:pt>
    <dgm:pt modelId="{B6B14EE3-394B-4F6E-BAAB-34803351501A}" type="sibTrans" cxnId="{25069EC6-B750-43D1-ADA3-8AD399287C78}">
      <dgm:prSet/>
      <dgm:spPr/>
      <dgm:t>
        <a:bodyPr/>
        <a:lstStyle/>
        <a:p>
          <a:endParaRPr lang="en-US"/>
        </a:p>
      </dgm:t>
    </dgm:pt>
    <dgm:pt modelId="{981C6918-01D8-434B-95B3-9E8E76E72D11}">
      <dgm:prSet phldrT="[Text]"/>
      <dgm:spPr/>
      <dgm:t>
        <a:bodyPr/>
        <a:lstStyle/>
        <a:p>
          <a:r>
            <a:rPr lang="en-US"/>
            <a:t>Plan project</a:t>
          </a:r>
        </a:p>
      </dgm:t>
    </dgm:pt>
    <dgm:pt modelId="{5950D656-E9B4-4208-9A6F-5C09AD7F5A73}" type="parTrans" cxnId="{BED38357-1F69-41FB-96D7-CB6804B94E70}">
      <dgm:prSet/>
      <dgm:spPr/>
      <dgm:t>
        <a:bodyPr/>
        <a:lstStyle/>
        <a:p>
          <a:endParaRPr lang="en-US"/>
        </a:p>
      </dgm:t>
    </dgm:pt>
    <dgm:pt modelId="{245DED23-6B12-4CFD-86C8-2E1D3126FBF5}" type="sibTrans" cxnId="{BED38357-1F69-41FB-96D7-CB6804B94E70}">
      <dgm:prSet/>
      <dgm:spPr/>
      <dgm:t>
        <a:bodyPr/>
        <a:lstStyle/>
        <a:p>
          <a:endParaRPr lang="en-US"/>
        </a:p>
      </dgm:t>
    </dgm:pt>
    <dgm:pt modelId="{C4248F65-3353-48F9-912D-6308EE3C5E20}">
      <dgm:prSet phldrT="[Text]"/>
      <dgm:spPr/>
      <dgm:t>
        <a:bodyPr/>
        <a:lstStyle/>
        <a:p>
          <a:r>
            <a:rPr lang="en-US"/>
            <a:t>Meet with department</a:t>
          </a:r>
        </a:p>
      </dgm:t>
    </dgm:pt>
    <dgm:pt modelId="{29DEE2D5-A491-4AAD-9B35-D01DAE0E3493}" type="parTrans" cxnId="{F9CB3BD7-AA99-45C4-82A2-24BA8812BB57}">
      <dgm:prSet/>
      <dgm:spPr/>
      <dgm:t>
        <a:bodyPr/>
        <a:lstStyle/>
        <a:p>
          <a:endParaRPr lang="en-US"/>
        </a:p>
      </dgm:t>
    </dgm:pt>
    <dgm:pt modelId="{F290881F-4903-4522-9D17-1C184437E744}" type="sibTrans" cxnId="{F9CB3BD7-AA99-45C4-82A2-24BA8812BB57}">
      <dgm:prSet/>
      <dgm:spPr/>
      <dgm:t>
        <a:bodyPr/>
        <a:lstStyle/>
        <a:p>
          <a:endParaRPr lang="en-US"/>
        </a:p>
      </dgm:t>
    </dgm:pt>
    <dgm:pt modelId="{D0F4E79F-15B4-4AD8-B835-3C90BF755C9E}">
      <dgm:prSet phldrT="[Text]"/>
      <dgm:spPr/>
      <dgm:t>
        <a:bodyPr/>
        <a:lstStyle/>
        <a:p>
          <a:r>
            <a:rPr lang="en-US"/>
            <a:t>Present to other departments</a:t>
          </a:r>
        </a:p>
      </dgm:t>
    </dgm:pt>
    <dgm:pt modelId="{70791F4C-125C-4684-BE53-1810831A9127}" type="parTrans" cxnId="{DF96F9C5-6DDA-438E-9E7F-EB3235338B33}">
      <dgm:prSet/>
      <dgm:spPr/>
      <dgm:t>
        <a:bodyPr/>
        <a:lstStyle/>
        <a:p>
          <a:endParaRPr lang="en-US"/>
        </a:p>
      </dgm:t>
    </dgm:pt>
    <dgm:pt modelId="{5FDB360D-7B15-477A-833D-E03F42B35A87}" type="sibTrans" cxnId="{DF96F9C5-6DDA-438E-9E7F-EB3235338B33}">
      <dgm:prSet/>
      <dgm:spPr/>
      <dgm:t>
        <a:bodyPr/>
        <a:lstStyle/>
        <a:p>
          <a:endParaRPr lang="en-US"/>
        </a:p>
      </dgm:t>
    </dgm:pt>
    <dgm:pt modelId="{0B28E9D7-EC8F-4DE7-891A-6719FA6486B6}">
      <dgm:prSet phldrT="[Text]"/>
      <dgm:spPr/>
      <dgm:t>
        <a:bodyPr/>
        <a:lstStyle/>
        <a:p>
          <a:r>
            <a:rPr lang="en-US"/>
            <a:t>Carry out project</a:t>
          </a:r>
        </a:p>
      </dgm:t>
    </dgm:pt>
    <dgm:pt modelId="{8FBA08E9-6910-4A28-8414-D52D225AFB98}" type="parTrans" cxnId="{75AE3232-D605-4987-9677-43947E29019C}">
      <dgm:prSet/>
      <dgm:spPr/>
      <dgm:t>
        <a:bodyPr/>
        <a:lstStyle/>
        <a:p>
          <a:endParaRPr lang="en-US"/>
        </a:p>
      </dgm:t>
    </dgm:pt>
    <dgm:pt modelId="{AD1CB7C9-E976-45D8-84F2-387A8AA2F883}" type="sibTrans" cxnId="{75AE3232-D605-4987-9677-43947E29019C}">
      <dgm:prSet/>
      <dgm:spPr/>
      <dgm:t>
        <a:bodyPr/>
        <a:lstStyle/>
        <a:p>
          <a:endParaRPr lang="en-US"/>
        </a:p>
      </dgm:t>
    </dgm:pt>
    <dgm:pt modelId="{E476830D-BF5E-49B0-896D-1D7C2D956F6E}">
      <dgm:prSet phldrT="[Text]"/>
      <dgm:spPr/>
      <dgm:t>
        <a:bodyPr/>
        <a:lstStyle/>
        <a:p>
          <a:r>
            <a:rPr lang="en-US"/>
            <a:t>Celebrate and evaluate</a:t>
          </a:r>
        </a:p>
      </dgm:t>
    </dgm:pt>
    <dgm:pt modelId="{2B3816F1-6C2E-4E6C-91B6-B6A3F24AE2CE}" type="parTrans" cxnId="{BE3616BF-3946-404A-85D7-6CDA4F5EF045}">
      <dgm:prSet/>
      <dgm:spPr/>
      <dgm:t>
        <a:bodyPr/>
        <a:lstStyle/>
        <a:p>
          <a:endParaRPr lang="en-US"/>
        </a:p>
      </dgm:t>
    </dgm:pt>
    <dgm:pt modelId="{B36B8A49-DA79-413E-AAF9-FE8AAB8FEF7B}" type="sibTrans" cxnId="{BE3616BF-3946-404A-85D7-6CDA4F5EF045}">
      <dgm:prSet/>
      <dgm:spPr/>
      <dgm:t>
        <a:bodyPr/>
        <a:lstStyle/>
        <a:p>
          <a:endParaRPr lang="en-US"/>
        </a:p>
      </dgm:t>
    </dgm:pt>
    <dgm:pt modelId="{0D6BAF48-6C03-4060-A1EE-BB3955FEDE56}" type="pres">
      <dgm:prSet presAssocID="{F0832556-8D45-4FC9-ADB4-F5DA6F69FD4E}" presName="diagram" presStyleCnt="0">
        <dgm:presLayoutVars>
          <dgm:dir/>
          <dgm:resizeHandles val="exact"/>
        </dgm:presLayoutVars>
      </dgm:prSet>
      <dgm:spPr/>
    </dgm:pt>
    <dgm:pt modelId="{04122F76-B4E9-4E95-8B76-F041F252001E}" type="pres">
      <dgm:prSet presAssocID="{7B35D8A3-CD1D-477C-BCD8-FF13BA576787}" presName="node" presStyleLbl="node1" presStyleIdx="0" presStyleCnt="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AF23DB1-716A-4F29-AD73-BDBBE0FF29F2}" type="pres">
      <dgm:prSet presAssocID="{B5A4E020-DE91-4CB1-9328-E1971EF8FC31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9EFF6D1-EB4E-4A44-A5E0-44B369A0EF15}" type="pres">
      <dgm:prSet presAssocID="{B5A4E020-DE91-4CB1-9328-E1971EF8FC31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1FC8A522-C6F4-48ED-A249-62B57E6FD96B}" type="pres">
      <dgm:prSet presAssocID="{BD3B3324-6EE9-4565-B08F-B907DCB57F6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91EEA-2911-41A3-8B0B-2B1D437F5548}" type="pres">
      <dgm:prSet presAssocID="{B6B14EE3-394B-4F6E-BAAB-34803351501A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CC0407D-5244-4DAB-B203-321B99D25F7C}" type="pres">
      <dgm:prSet presAssocID="{B6B14EE3-394B-4F6E-BAAB-34803351501A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6C85730-9F09-47B4-BBD2-70732287C4B1}" type="pres">
      <dgm:prSet presAssocID="{981C6918-01D8-434B-95B3-9E8E76E72D1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825E1E-2ED3-46AC-86EE-94686BBC27F5}" type="pres">
      <dgm:prSet presAssocID="{245DED23-6B12-4CFD-86C8-2E1D3126FBF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54F59330-F583-46DB-88DE-B153CACCC6CF}" type="pres">
      <dgm:prSet presAssocID="{245DED23-6B12-4CFD-86C8-2E1D3126FBF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20D4100F-D44F-42BB-988A-7C3AD60B995E}" type="pres">
      <dgm:prSet presAssocID="{C4248F65-3353-48F9-912D-6308EE3C5E20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EECE6-76F6-4CFE-8CC6-87946D169345}" type="pres">
      <dgm:prSet presAssocID="{F290881F-4903-4522-9D17-1C184437E744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F71800-7BC6-4F78-BF1E-D880B39D15DC}" type="pres">
      <dgm:prSet presAssocID="{F290881F-4903-4522-9D17-1C184437E74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700E24A2-33A7-4D77-9E0D-48F31D66B352}" type="pres">
      <dgm:prSet presAssocID="{D0F4E79F-15B4-4AD8-B835-3C90BF755C9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7B624-FE69-4898-95D1-380A2FC5A0C7}" type="pres">
      <dgm:prSet presAssocID="{5FDB360D-7B15-477A-833D-E03F42B35A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0B7F0E0-9529-4EB6-84A0-A365A813786D}" type="pres">
      <dgm:prSet presAssocID="{5FDB360D-7B15-477A-833D-E03F42B35A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29ED9B5-77E3-416D-BABD-BDE7823F1FA3}" type="pres">
      <dgm:prSet presAssocID="{0B28E9D7-EC8F-4DE7-891A-6719FA6486B6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236E02-F145-456B-ACEE-0E808DA7570B}" type="pres">
      <dgm:prSet presAssocID="{AD1CB7C9-E976-45D8-84F2-387A8AA2F88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7228978-278F-42C9-9A2F-4A47D89FB9A8}" type="pres">
      <dgm:prSet presAssocID="{AD1CB7C9-E976-45D8-84F2-387A8AA2F883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64A23AA4-A6B4-41D8-B994-907EB97A5D88}" type="pres">
      <dgm:prSet presAssocID="{E476830D-BF5E-49B0-896D-1D7C2D956F6E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DB2D78-E24F-43ED-81E5-F6DAFC7907AF}" type="presOf" srcId="{B5A4E020-DE91-4CB1-9328-E1971EF8FC31}" destId="{89EFF6D1-EB4E-4A44-A5E0-44B369A0EF15}" srcOrd="1" destOrd="0" presId="urn:microsoft.com/office/officeart/2005/8/layout/process5"/>
    <dgm:cxn modelId="{DF96F9C5-6DDA-438E-9E7F-EB3235338B33}" srcId="{F0832556-8D45-4FC9-ADB4-F5DA6F69FD4E}" destId="{D0F4E79F-15B4-4AD8-B835-3C90BF755C9E}" srcOrd="4" destOrd="0" parTransId="{70791F4C-125C-4684-BE53-1810831A9127}" sibTransId="{5FDB360D-7B15-477A-833D-E03F42B35A87}"/>
    <dgm:cxn modelId="{72EBC199-4B6D-4478-8E0C-549AD924311D}" type="presOf" srcId="{B6B14EE3-394B-4F6E-BAAB-34803351501A}" destId="{F5791EEA-2911-41A3-8B0B-2B1D437F5548}" srcOrd="0" destOrd="0" presId="urn:microsoft.com/office/officeart/2005/8/layout/process5"/>
    <dgm:cxn modelId="{FACF059D-3518-446C-B4D4-365A732414CE}" type="presOf" srcId="{245DED23-6B12-4CFD-86C8-2E1D3126FBF5}" destId="{46825E1E-2ED3-46AC-86EE-94686BBC27F5}" srcOrd="0" destOrd="0" presId="urn:microsoft.com/office/officeart/2005/8/layout/process5"/>
    <dgm:cxn modelId="{923A2596-A40B-4F14-9D8F-456170D4ED76}" type="presOf" srcId="{D0F4E79F-15B4-4AD8-B835-3C90BF755C9E}" destId="{700E24A2-33A7-4D77-9E0D-48F31D66B352}" srcOrd="0" destOrd="0" presId="urn:microsoft.com/office/officeart/2005/8/layout/process5"/>
    <dgm:cxn modelId="{4A72F035-67ED-4FB4-AA1B-FFB738874BF1}" type="presOf" srcId="{5FDB360D-7B15-477A-833D-E03F42B35A87}" destId="{3197B624-FE69-4898-95D1-380A2FC5A0C7}" srcOrd="0" destOrd="0" presId="urn:microsoft.com/office/officeart/2005/8/layout/process5"/>
    <dgm:cxn modelId="{96CC8A79-5726-4953-8E02-33DEB1384E51}" type="presOf" srcId="{0B28E9D7-EC8F-4DE7-891A-6719FA6486B6}" destId="{929ED9B5-77E3-416D-BABD-BDE7823F1FA3}" srcOrd="0" destOrd="0" presId="urn:microsoft.com/office/officeart/2005/8/layout/process5"/>
    <dgm:cxn modelId="{E902903A-773F-4CC0-BD76-A755D7ED16F7}" type="presOf" srcId="{C4248F65-3353-48F9-912D-6308EE3C5E20}" destId="{20D4100F-D44F-42BB-988A-7C3AD60B995E}" srcOrd="0" destOrd="0" presId="urn:microsoft.com/office/officeart/2005/8/layout/process5"/>
    <dgm:cxn modelId="{202F2A86-7E2E-4E18-8C0A-9DCE9511E64E}" srcId="{F0832556-8D45-4FC9-ADB4-F5DA6F69FD4E}" destId="{7B35D8A3-CD1D-477C-BCD8-FF13BA576787}" srcOrd="0" destOrd="0" parTransId="{EDF07A64-4FBC-4863-86F2-BA481F9F22AF}" sibTransId="{B5A4E020-DE91-4CB1-9328-E1971EF8FC31}"/>
    <dgm:cxn modelId="{BE3616BF-3946-404A-85D7-6CDA4F5EF045}" srcId="{F0832556-8D45-4FC9-ADB4-F5DA6F69FD4E}" destId="{E476830D-BF5E-49B0-896D-1D7C2D956F6E}" srcOrd="6" destOrd="0" parTransId="{2B3816F1-6C2E-4E6C-91B6-B6A3F24AE2CE}" sibTransId="{B36B8A49-DA79-413E-AAF9-FE8AAB8FEF7B}"/>
    <dgm:cxn modelId="{29911554-F4FF-4C00-BD9A-00C0BF7ED9CD}" type="presOf" srcId="{5FDB360D-7B15-477A-833D-E03F42B35A87}" destId="{50B7F0E0-9529-4EB6-84A0-A365A813786D}" srcOrd="1" destOrd="0" presId="urn:microsoft.com/office/officeart/2005/8/layout/process5"/>
    <dgm:cxn modelId="{A1CA6DF8-5F53-40A1-8417-E42103866ABE}" type="presOf" srcId="{E476830D-BF5E-49B0-896D-1D7C2D956F6E}" destId="{64A23AA4-A6B4-41D8-B994-907EB97A5D88}" srcOrd="0" destOrd="0" presId="urn:microsoft.com/office/officeart/2005/8/layout/process5"/>
    <dgm:cxn modelId="{B2B25F08-3B53-4C7B-9F3B-47F9AE33FD10}" type="presOf" srcId="{AD1CB7C9-E976-45D8-84F2-387A8AA2F883}" destId="{17236E02-F145-456B-ACEE-0E808DA7570B}" srcOrd="0" destOrd="0" presId="urn:microsoft.com/office/officeart/2005/8/layout/process5"/>
    <dgm:cxn modelId="{D01B3948-68F5-4451-B7C0-5C7BF3588B7A}" type="presOf" srcId="{F0832556-8D45-4FC9-ADB4-F5DA6F69FD4E}" destId="{0D6BAF48-6C03-4060-A1EE-BB3955FEDE56}" srcOrd="0" destOrd="0" presId="urn:microsoft.com/office/officeart/2005/8/layout/process5"/>
    <dgm:cxn modelId="{DD2EDD15-7D9B-4038-8542-5905C47F1752}" type="presOf" srcId="{AD1CB7C9-E976-45D8-84F2-387A8AA2F883}" destId="{57228978-278F-42C9-9A2F-4A47D89FB9A8}" srcOrd="1" destOrd="0" presId="urn:microsoft.com/office/officeart/2005/8/layout/process5"/>
    <dgm:cxn modelId="{E0D4D3D0-5393-4889-B640-AE4ACC6AAE35}" type="presOf" srcId="{7B35D8A3-CD1D-477C-BCD8-FF13BA576787}" destId="{04122F76-B4E9-4E95-8B76-F041F252001E}" srcOrd="0" destOrd="0" presId="urn:microsoft.com/office/officeart/2005/8/layout/process5"/>
    <dgm:cxn modelId="{BED38357-1F69-41FB-96D7-CB6804B94E70}" srcId="{F0832556-8D45-4FC9-ADB4-F5DA6F69FD4E}" destId="{981C6918-01D8-434B-95B3-9E8E76E72D11}" srcOrd="2" destOrd="0" parTransId="{5950D656-E9B4-4208-9A6F-5C09AD7F5A73}" sibTransId="{245DED23-6B12-4CFD-86C8-2E1D3126FBF5}"/>
    <dgm:cxn modelId="{CD663964-11A9-4950-B7FE-175AAAB6BA47}" type="presOf" srcId="{981C6918-01D8-434B-95B3-9E8E76E72D11}" destId="{76C85730-9F09-47B4-BBD2-70732287C4B1}" srcOrd="0" destOrd="0" presId="urn:microsoft.com/office/officeart/2005/8/layout/process5"/>
    <dgm:cxn modelId="{F9CB3BD7-AA99-45C4-82A2-24BA8812BB57}" srcId="{F0832556-8D45-4FC9-ADB4-F5DA6F69FD4E}" destId="{C4248F65-3353-48F9-912D-6308EE3C5E20}" srcOrd="3" destOrd="0" parTransId="{29DEE2D5-A491-4AAD-9B35-D01DAE0E3493}" sibTransId="{F290881F-4903-4522-9D17-1C184437E744}"/>
    <dgm:cxn modelId="{B305DECC-9E66-4DE2-8C75-2C695FDC7CC6}" type="presOf" srcId="{245DED23-6B12-4CFD-86C8-2E1D3126FBF5}" destId="{54F59330-F583-46DB-88DE-B153CACCC6CF}" srcOrd="1" destOrd="0" presId="urn:microsoft.com/office/officeart/2005/8/layout/process5"/>
    <dgm:cxn modelId="{3B4E78B9-51C4-4645-85C2-CBC64D446FAA}" type="presOf" srcId="{F290881F-4903-4522-9D17-1C184437E744}" destId="{1CF71800-7BC6-4F78-BF1E-D880B39D15DC}" srcOrd="1" destOrd="0" presId="urn:microsoft.com/office/officeart/2005/8/layout/process5"/>
    <dgm:cxn modelId="{84E8BE08-8CCF-4E19-8691-F7A1C703D6AD}" type="presOf" srcId="{F290881F-4903-4522-9D17-1C184437E744}" destId="{45CEECE6-76F6-4CFE-8CC6-87946D169345}" srcOrd="0" destOrd="0" presId="urn:microsoft.com/office/officeart/2005/8/layout/process5"/>
    <dgm:cxn modelId="{080F7B55-6668-451D-9BF5-7EB3171C1320}" type="presOf" srcId="{BD3B3324-6EE9-4565-B08F-B907DCB57F64}" destId="{1FC8A522-C6F4-48ED-A249-62B57E6FD96B}" srcOrd="0" destOrd="0" presId="urn:microsoft.com/office/officeart/2005/8/layout/process5"/>
    <dgm:cxn modelId="{CA12226C-CD3D-4DE5-8AF9-B7B68DB98DF1}" type="presOf" srcId="{B5A4E020-DE91-4CB1-9328-E1971EF8FC31}" destId="{0AF23DB1-716A-4F29-AD73-BDBBE0FF29F2}" srcOrd="0" destOrd="0" presId="urn:microsoft.com/office/officeart/2005/8/layout/process5"/>
    <dgm:cxn modelId="{75AE3232-D605-4987-9677-43947E29019C}" srcId="{F0832556-8D45-4FC9-ADB4-F5DA6F69FD4E}" destId="{0B28E9D7-EC8F-4DE7-891A-6719FA6486B6}" srcOrd="5" destOrd="0" parTransId="{8FBA08E9-6910-4A28-8414-D52D225AFB98}" sibTransId="{AD1CB7C9-E976-45D8-84F2-387A8AA2F883}"/>
    <dgm:cxn modelId="{7FA23791-24FE-4967-9F78-D257D703063C}" type="presOf" srcId="{B6B14EE3-394B-4F6E-BAAB-34803351501A}" destId="{9CC0407D-5244-4DAB-B203-321B99D25F7C}" srcOrd="1" destOrd="0" presId="urn:microsoft.com/office/officeart/2005/8/layout/process5"/>
    <dgm:cxn modelId="{25069EC6-B750-43D1-ADA3-8AD399287C78}" srcId="{F0832556-8D45-4FC9-ADB4-F5DA6F69FD4E}" destId="{BD3B3324-6EE9-4565-B08F-B907DCB57F64}" srcOrd="1" destOrd="0" parTransId="{39964AA4-C793-445B-93CA-71D417D0BA85}" sibTransId="{B6B14EE3-394B-4F6E-BAAB-34803351501A}"/>
    <dgm:cxn modelId="{4E634D90-D1B5-4A71-B96F-760DD89E7CEE}" type="presParOf" srcId="{0D6BAF48-6C03-4060-A1EE-BB3955FEDE56}" destId="{04122F76-B4E9-4E95-8B76-F041F252001E}" srcOrd="0" destOrd="0" presId="urn:microsoft.com/office/officeart/2005/8/layout/process5"/>
    <dgm:cxn modelId="{B732C15A-1D7A-400E-91CB-B1A0CAEA2B39}" type="presParOf" srcId="{0D6BAF48-6C03-4060-A1EE-BB3955FEDE56}" destId="{0AF23DB1-716A-4F29-AD73-BDBBE0FF29F2}" srcOrd="1" destOrd="0" presId="urn:microsoft.com/office/officeart/2005/8/layout/process5"/>
    <dgm:cxn modelId="{703A5B56-BFD4-4164-99D0-E1A24C16A33F}" type="presParOf" srcId="{0AF23DB1-716A-4F29-AD73-BDBBE0FF29F2}" destId="{89EFF6D1-EB4E-4A44-A5E0-44B369A0EF15}" srcOrd="0" destOrd="0" presId="urn:microsoft.com/office/officeart/2005/8/layout/process5"/>
    <dgm:cxn modelId="{5B4C3829-FFC5-404D-BEA7-047A37FCAD84}" type="presParOf" srcId="{0D6BAF48-6C03-4060-A1EE-BB3955FEDE56}" destId="{1FC8A522-C6F4-48ED-A249-62B57E6FD96B}" srcOrd="2" destOrd="0" presId="urn:microsoft.com/office/officeart/2005/8/layout/process5"/>
    <dgm:cxn modelId="{6427880A-0C61-4259-9230-AA61FD67DFAE}" type="presParOf" srcId="{0D6BAF48-6C03-4060-A1EE-BB3955FEDE56}" destId="{F5791EEA-2911-41A3-8B0B-2B1D437F5548}" srcOrd="3" destOrd="0" presId="urn:microsoft.com/office/officeart/2005/8/layout/process5"/>
    <dgm:cxn modelId="{770C3343-7E29-48DE-8F81-C6D02F5FF271}" type="presParOf" srcId="{F5791EEA-2911-41A3-8B0B-2B1D437F5548}" destId="{9CC0407D-5244-4DAB-B203-321B99D25F7C}" srcOrd="0" destOrd="0" presId="urn:microsoft.com/office/officeart/2005/8/layout/process5"/>
    <dgm:cxn modelId="{E4C392DD-954C-4AD8-85AC-45BBC10A2AFB}" type="presParOf" srcId="{0D6BAF48-6C03-4060-A1EE-BB3955FEDE56}" destId="{76C85730-9F09-47B4-BBD2-70732287C4B1}" srcOrd="4" destOrd="0" presId="urn:microsoft.com/office/officeart/2005/8/layout/process5"/>
    <dgm:cxn modelId="{7079099E-9F50-47CC-90DE-AF57A8FAD2A0}" type="presParOf" srcId="{0D6BAF48-6C03-4060-A1EE-BB3955FEDE56}" destId="{46825E1E-2ED3-46AC-86EE-94686BBC27F5}" srcOrd="5" destOrd="0" presId="urn:microsoft.com/office/officeart/2005/8/layout/process5"/>
    <dgm:cxn modelId="{AE65D9A2-C13C-433B-AF0C-B34ACCA6E8A4}" type="presParOf" srcId="{46825E1E-2ED3-46AC-86EE-94686BBC27F5}" destId="{54F59330-F583-46DB-88DE-B153CACCC6CF}" srcOrd="0" destOrd="0" presId="urn:microsoft.com/office/officeart/2005/8/layout/process5"/>
    <dgm:cxn modelId="{47128DE0-DF06-4890-83E2-9DE9171EEB44}" type="presParOf" srcId="{0D6BAF48-6C03-4060-A1EE-BB3955FEDE56}" destId="{20D4100F-D44F-42BB-988A-7C3AD60B995E}" srcOrd="6" destOrd="0" presId="urn:microsoft.com/office/officeart/2005/8/layout/process5"/>
    <dgm:cxn modelId="{CE6DEAC4-B92E-4A9E-AC43-52F73FFAC825}" type="presParOf" srcId="{0D6BAF48-6C03-4060-A1EE-BB3955FEDE56}" destId="{45CEECE6-76F6-4CFE-8CC6-87946D169345}" srcOrd="7" destOrd="0" presId="urn:microsoft.com/office/officeart/2005/8/layout/process5"/>
    <dgm:cxn modelId="{9AD1374B-C044-4ED9-A655-213BB4D3A8D0}" type="presParOf" srcId="{45CEECE6-76F6-4CFE-8CC6-87946D169345}" destId="{1CF71800-7BC6-4F78-BF1E-D880B39D15DC}" srcOrd="0" destOrd="0" presId="urn:microsoft.com/office/officeart/2005/8/layout/process5"/>
    <dgm:cxn modelId="{35D47236-1EBA-463A-BA1D-0456577CF803}" type="presParOf" srcId="{0D6BAF48-6C03-4060-A1EE-BB3955FEDE56}" destId="{700E24A2-33A7-4D77-9E0D-48F31D66B352}" srcOrd="8" destOrd="0" presId="urn:microsoft.com/office/officeart/2005/8/layout/process5"/>
    <dgm:cxn modelId="{3E49150B-7237-4126-8241-7AB0CB78756D}" type="presParOf" srcId="{0D6BAF48-6C03-4060-A1EE-BB3955FEDE56}" destId="{3197B624-FE69-4898-95D1-380A2FC5A0C7}" srcOrd="9" destOrd="0" presId="urn:microsoft.com/office/officeart/2005/8/layout/process5"/>
    <dgm:cxn modelId="{F8822F8B-2971-475C-9794-6F22D5BBCA68}" type="presParOf" srcId="{3197B624-FE69-4898-95D1-380A2FC5A0C7}" destId="{50B7F0E0-9529-4EB6-84A0-A365A813786D}" srcOrd="0" destOrd="0" presId="urn:microsoft.com/office/officeart/2005/8/layout/process5"/>
    <dgm:cxn modelId="{BC6AA286-4926-4C0F-8C7F-6F9FEF6CEE4F}" type="presParOf" srcId="{0D6BAF48-6C03-4060-A1EE-BB3955FEDE56}" destId="{929ED9B5-77E3-416D-BABD-BDE7823F1FA3}" srcOrd="10" destOrd="0" presId="urn:microsoft.com/office/officeart/2005/8/layout/process5"/>
    <dgm:cxn modelId="{EC84F720-D920-441A-B8CD-3AB9659A942D}" type="presParOf" srcId="{0D6BAF48-6C03-4060-A1EE-BB3955FEDE56}" destId="{17236E02-F145-456B-ACEE-0E808DA7570B}" srcOrd="11" destOrd="0" presId="urn:microsoft.com/office/officeart/2005/8/layout/process5"/>
    <dgm:cxn modelId="{9EAE33D6-D564-4658-9669-E66160009DB7}" type="presParOf" srcId="{17236E02-F145-456B-ACEE-0E808DA7570B}" destId="{57228978-278F-42C9-9A2F-4A47D89FB9A8}" srcOrd="0" destOrd="0" presId="urn:microsoft.com/office/officeart/2005/8/layout/process5"/>
    <dgm:cxn modelId="{DECA328E-CAD4-478A-92D8-6CB30C9A66B9}" type="presParOf" srcId="{0D6BAF48-6C03-4060-A1EE-BB3955FEDE56}" destId="{64A23AA4-A6B4-41D8-B994-907EB97A5D88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22F76-B4E9-4E95-8B76-F041F252001E}">
      <dsp:nvSpPr>
        <dsp:cNvPr id="0" name=""/>
        <dsp:cNvSpPr/>
      </dsp:nvSpPr>
      <dsp:spPr>
        <a:xfrm>
          <a:off x="4822" y="526672"/>
          <a:ext cx="1441251" cy="864750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Gather information</a:t>
          </a:r>
        </a:p>
      </dsp:txBody>
      <dsp:txXfrm>
        <a:off x="215888" y="653312"/>
        <a:ext cx="1019119" cy="611470"/>
      </dsp:txXfrm>
    </dsp:sp>
    <dsp:sp modelId="{0AF23DB1-716A-4F29-AD73-BDBBE0FF29F2}">
      <dsp:nvSpPr>
        <dsp:cNvPr id="0" name=""/>
        <dsp:cNvSpPr/>
      </dsp:nvSpPr>
      <dsp:spPr>
        <a:xfrm>
          <a:off x="1572903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572903" y="851819"/>
        <a:ext cx="213882" cy="214458"/>
      </dsp:txXfrm>
    </dsp:sp>
    <dsp:sp modelId="{1FC8A522-C6F4-48ED-A249-62B57E6FD96B}">
      <dsp:nvSpPr>
        <dsp:cNvPr id="0" name=""/>
        <dsp:cNvSpPr/>
      </dsp:nvSpPr>
      <dsp:spPr>
        <a:xfrm>
          <a:off x="2022574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Set up team</a:t>
          </a:r>
        </a:p>
      </dsp:txBody>
      <dsp:txXfrm>
        <a:off x="2047902" y="552000"/>
        <a:ext cx="1390595" cy="814094"/>
      </dsp:txXfrm>
    </dsp:sp>
    <dsp:sp modelId="{F5791EEA-2911-41A3-8B0B-2B1D437F5548}">
      <dsp:nvSpPr>
        <dsp:cNvPr id="0" name=""/>
        <dsp:cNvSpPr/>
      </dsp:nvSpPr>
      <dsp:spPr>
        <a:xfrm>
          <a:off x="3590655" y="78033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590655" y="851819"/>
        <a:ext cx="213882" cy="214458"/>
      </dsp:txXfrm>
    </dsp:sp>
    <dsp:sp modelId="{76C85730-9F09-47B4-BBD2-70732287C4B1}">
      <dsp:nvSpPr>
        <dsp:cNvPr id="0" name=""/>
        <dsp:cNvSpPr/>
      </dsp:nvSpPr>
      <dsp:spPr>
        <a:xfrm>
          <a:off x="4040326" y="526672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Plan project</a:t>
          </a:r>
        </a:p>
      </dsp:txBody>
      <dsp:txXfrm>
        <a:off x="4065654" y="552000"/>
        <a:ext cx="1390595" cy="814094"/>
      </dsp:txXfrm>
    </dsp:sp>
    <dsp:sp modelId="{46825E1E-2ED3-46AC-86EE-94686BBC27F5}">
      <dsp:nvSpPr>
        <dsp:cNvPr id="0" name=""/>
        <dsp:cNvSpPr/>
      </dsp:nvSpPr>
      <dsp:spPr>
        <a:xfrm rot="5400000">
          <a:off x="4608179" y="1492311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653723" y="1518254"/>
        <a:ext cx="214458" cy="213882"/>
      </dsp:txXfrm>
    </dsp:sp>
    <dsp:sp modelId="{20D4100F-D44F-42BB-988A-7C3AD60B995E}">
      <dsp:nvSpPr>
        <dsp:cNvPr id="0" name=""/>
        <dsp:cNvSpPr/>
      </dsp:nvSpPr>
      <dsp:spPr>
        <a:xfrm>
          <a:off x="4040326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Meet with department</a:t>
          </a:r>
        </a:p>
      </dsp:txBody>
      <dsp:txXfrm>
        <a:off x="4065654" y="1993252"/>
        <a:ext cx="1390595" cy="814094"/>
      </dsp:txXfrm>
    </dsp:sp>
    <dsp:sp modelId="{45CEECE6-76F6-4CFE-8CC6-87946D169345}">
      <dsp:nvSpPr>
        <dsp:cNvPr id="0" name=""/>
        <dsp:cNvSpPr/>
      </dsp:nvSpPr>
      <dsp:spPr>
        <a:xfrm rot="10800000">
          <a:off x="3607950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3699613" y="2293070"/>
        <a:ext cx="213882" cy="214458"/>
      </dsp:txXfrm>
    </dsp:sp>
    <dsp:sp modelId="{700E24A2-33A7-4D77-9E0D-48F31D66B352}">
      <dsp:nvSpPr>
        <dsp:cNvPr id="0" name=""/>
        <dsp:cNvSpPr/>
      </dsp:nvSpPr>
      <dsp:spPr>
        <a:xfrm>
          <a:off x="2022574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Present to other departments</a:t>
          </a:r>
        </a:p>
      </dsp:txBody>
      <dsp:txXfrm>
        <a:off x="2047902" y="1993252"/>
        <a:ext cx="1390595" cy="814094"/>
      </dsp:txXfrm>
    </dsp:sp>
    <dsp:sp modelId="{3197B624-FE69-4898-95D1-380A2FC5A0C7}">
      <dsp:nvSpPr>
        <dsp:cNvPr id="0" name=""/>
        <dsp:cNvSpPr/>
      </dsp:nvSpPr>
      <dsp:spPr>
        <a:xfrm rot="10800000">
          <a:off x="1590198" y="2221584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681861" y="2293070"/>
        <a:ext cx="213882" cy="214458"/>
      </dsp:txXfrm>
    </dsp:sp>
    <dsp:sp modelId="{929ED9B5-77E3-416D-BABD-BDE7823F1FA3}">
      <dsp:nvSpPr>
        <dsp:cNvPr id="0" name=""/>
        <dsp:cNvSpPr/>
      </dsp:nvSpPr>
      <dsp:spPr>
        <a:xfrm>
          <a:off x="4822" y="1967924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Carry out project</a:t>
          </a:r>
        </a:p>
      </dsp:txBody>
      <dsp:txXfrm>
        <a:off x="30150" y="1993252"/>
        <a:ext cx="1390595" cy="814094"/>
      </dsp:txXfrm>
    </dsp:sp>
    <dsp:sp modelId="{17236E02-F145-456B-ACEE-0E808DA7570B}">
      <dsp:nvSpPr>
        <dsp:cNvPr id="0" name=""/>
        <dsp:cNvSpPr/>
      </dsp:nvSpPr>
      <dsp:spPr>
        <a:xfrm rot="5400000">
          <a:off x="572675" y="2933563"/>
          <a:ext cx="305545" cy="3574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618219" y="2959506"/>
        <a:ext cx="214458" cy="213882"/>
      </dsp:txXfrm>
    </dsp:sp>
    <dsp:sp modelId="{64A23AA4-A6B4-41D8-B994-907EB97A5D88}">
      <dsp:nvSpPr>
        <dsp:cNvPr id="0" name=""/>
        <dsp:cNvSpPr/>
      </dsp:nvSpPr>
      <dsp:spPr>
        <a:xfrm>
          <a:off x="4822" y="3409176"/>
          <a:ext cx="1441251" cy="864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Celebrate and evaluate</a:t>
          </a:r>
        </a:p>
      </dsp:txBody>
      <dsp:txXfrm>
        <a:off x="30150" y="3434504"/>
        <a:ext cx="1390595" cy="81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666A-FF3A-4774-8256-E3F150EBACBE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Set up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Contact people recommended as department reps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Pursue leads until all positions are filled</a:t>
            </a:r>
          </a:p>
        </p:txBody>
      </p:sp>
    </p:spTree>
    <p:extLst>
      <p:ext uri="{BB962C8B-B14F-4D97-AF65-F5344CB8AC3E}">
        <p14:creationId xmlns:p14="http://schemas.microsoft.com/office/powerpoint/2010/main" val="368363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Plan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When will the project begin and end?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When will the project be introduced to the employees?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input will the employees have in the choice of the project?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If no employee input, select a project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If some employee input, select a few projects to choose from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tasks will be involved in carrying out the project?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Who will do those tasks?</a:t>
            </a:r>
          </a:p>
        </p:txBody>
      </p:sp>
    </p:spTree>
    <p:extLst>
      <p:ext uri="{BB962C8B-B14F-4D97-AF65-F5344CB8AC3E}">
        <p14:creationId xmlns:p14="http://schemas.microsoft.com/office/powerpoint/2010/main" val="170460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Carry out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Gathering supplies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Making posters to promote the project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Tracking progress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Making announcements to the entire company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Attending and participating in project events, such as cleanups or work parties</a:t>
            </a:r>
          </a:p>
        </p:txBody>
      </p:sp>
    </p:spTree>
    <p:extLst>
      <p:ext uri="{BB962C8B-B14F-4D97-AF65-F5344CB8AC3E}">
        <p14:creationId xmlns:p14="http://schemas.microsoft.com/office/powerpoint/2010/main" val="428149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Celebrate and evaluate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Concluding activity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Treats to share to celebrate success 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Informal discussion of results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might be done better next time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Projects for next year</a:t>
            </a:r>
          </a:p>
        </p:txBody>
      </p:sp>
    </p:spTree>
    <p:extLst>
      <p:ext uri="{BB962C8B-B14F-4D97-AF65-F5344CB8AC3E}">
        <p14:creationId xmlns:p14="http://schemas.microsoft.com/office/powerpoint/2010/main" val="121840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Process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5229807"/>
              </p:ext>
            </p:extLst>
          </p:nvPr>
        </p:nvGraphicFramePr>
        <p:xfrm>
          <a:off x="1600200" y="1752600"/>
          <a:ext cx="5486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87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B5294"/>
                </a:solidFill>
                <a:latin typeface="Times New Roman"/>
              </a:rPr>
              <a:t>Service 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Familiarize you with the concept of service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Make service a part of your life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Engage and motivate you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Build a sense of teamwork among all employees across departments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Provide appropriate skills development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Meet genuine needs</a:t>
            </a:r>
          </a:p>
        </p:txBody>
      </p:sp>
    </p:spTree>
    <p:extLst>
      <p:ext uri="{BB962C8B-B14F-4D97-AF65-F5344CB8AC3E}">
        <p14:creationId xmlns:p14="http://schemas.microsoft.com/office/powerpoint/2010/main" val="397979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B5294"/>
                </a:solidFill>
                <a:latin typeface="Times New Roman"/>
              </a:rPr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Gather information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Set up team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Plan project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Meet with department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Present to other departments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Carry out project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Celebrate and evaluate</a:t>
            </a:r>
          </a:p>
        </p:txBody>
      </p:sp>
    </p:spTree>
    <p:extLst>
      <p:ext uri="{BB962C8B-B14F-4D97-AF65-F5344CB8AC3E}">
        <p14:creationId xmlns:p14="http://schemas.microsoft.com/office/powerpoint/2010/main" val="382389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Introduce the project to the employees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Writing about experiences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Listing ideas about populations in need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Reading articles or inspirational stories (as in </a:t>
            </a:r>
            <a:r>
              <a:rPr lang="en-US" b="1" i="1" u="none" strike="noStrike" baseline="0" dirty="0" smtClean="0">
                <a:solidFill>
                  <a:srgbClr val="0F6FC6"/>
                </a:solidFill>
                <a:latin typeface="Times New Roman"/>
              </a:rPr>
              <a:t>Three Cups of Tea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)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Outline the parameters of the project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Timeline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department time is involved?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Project participation extended to all employees</a:t>
            </a:r>
          </a:p>
        </p:txBody>
      </p:sp>
    </p:spTree>
    <p:extLst>
      <p:ext uri="{BB962C8B-B14F-4D97-AF65-F5344CB8AC3E}">
        <p14:creationId xmlns:p14="http://schemas.microsoft.com/office/powerpoint/2010/main" val="45370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Lead discussion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kind of project do we want to do?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need do we want to address?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are the goals of this project?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do we need to do to meet those goals?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Who will perform these tasks?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materials will we need?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When will the tasks be performed?</a:t>
            </a:r>
          </a:p>
        </p:txBody>
      </p:sp>
    </p:spTree>
    <p:extLst>
      <p:ext uri="{BB962C8B-B14F-4D97-AF65-F5344CB8AC3E}">
        <p14:creationId xmlns:p14="http://schemas.microsoft.com/office/powerpoint/2010/main" val="421900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Present to other departments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Consult with team leader about the best way to communicate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Team leader may bring up at next team leaders’ meeting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Method will depend on the project and the decisions made in the department meeting</a:t>
            </a:r>
          </a:p>
        </p:txBody>
      </p:sp>
    </p:spTree>
    <p:extLst>
      <p:ext uri="{BB962C8B-B14F-4D97-AF65-F5344CB8AC3E}">
        <p14:creationId xmlns:p14="http://schemas.microsoft.com/office/powerpoint/2010/main" val="71056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Questions for Team Leaders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time do you want/have available to spend?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time do you want your team to spend?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Do you have a project you have always wanted to do?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Is there a project you are already doing (or already plan to do) that we can help with?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How much do you want the team to be involved in choosing the project?</a:t>
            </a:r>
          </a:p>
        </p:txBody>
      </p:sp>
    </p:spTree>
    <p:extLst>
      <p:ext uri="{BB962C8B-B14F-4D97-AF65-F5344CB8AC3E}">
        <p14:creationId xmlns:p14="http://schemas.microsoft.com/office/powerpoint/2010/main" val="74449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Questions for Department Reps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kinds of things are your employees interested in?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is the skill level of your employees?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is the commitment level of your employees?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What type of project do you see as being successful for these employees (collection, activity, fundraising; see Resource notebook)?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Can you recommend an employee who would be a good Community Service planner for your department?</a:t>
            </a:r>
          </a:p>
        </p:txBody>
      </p:sp>
    </p:spTree>
    <p:extLst>
      <p:ext uri="{BB962C8B-B14F-4D97-AF65-F5344CB8AC3E}">
        <p14:creationId xmlns:p14="http://schemas.microsoft.com/office/powerpoint/2010/main" val="101377823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730FC41-1AE7-4D86-809D-132138D7E3DA}"/>
</file>

<file path=customXml/itemProps2.xml><?xml version="1.0" encoding="utf-8"?>
<ds:datastoreItem xmlns:ds="http://schemas.openxmlformats.org/officeDocument/2006/customXml" ds:itemID="{048FB2DB-D12B-4992-A672-34AB60CB403A}"/>
</file>

<file path=customXml/itemProps3.xml><?xml version="1.0" encoding="utf-8"?>
<ds:datastoreItem xmlns:ds="http://schemas.openxmlformats.org/officeDocument/2006/customXml" ds:itemID="{7FDB47FC-DEEA-4C04-8945-7398E99F60D0}"/>
</file>

<file path=docProps/app.xml><?xml version="1.0" encoding="utf-8"?>
<Properties xmlns="http://schemas.openxmlformats.org/officeDocument/2006/extended-properties" xmlns:vt="http://schemas.openxmlformats.org/officeDocument/2006/docPropsVTypes">
  <Template>World in hand design template</Template>
  <TotalTime>208</TotalTime>
  <Words>533</Words>
  <Application>Microsoft Office PowerPoint</Application>
  <PresentationFormat>On-screen Show (4:3)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World in hand design template</vt:lpstr>
      <vt:lpstr>PowerPoint Presentation</vt:lpstr>
      <vt:lpstr>Project Process</vt:lpstr>
      <vt:lpstr>Service Project Goals</vt:lpstr>
      <vt:lpstr>Process</vt:lpstr>
      <vt:lpstr>Meet with department</vt:lpstr>
      <vt:lpstr>Meet with department (continued)</vt:lpstr>
      <vt:lpstr>Present to other departments</vt:lpstr>
      <vt:lpstr>Gather information</vt:lpstr>
      <vt:lpstr>Gather information (continued)</vt:lpstr>
      <vt:lpstr>Set up team</vt:lpstr>
      <vt:lpstr>Plan project</vt:lpstr>
      <vt:lpstr>Carry out project</vt:lpstr>
      <vt:lpstr>Celebrate and evaluate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2010-05-14T16:48:27Z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0x0101009E2E7E3EF5CCAB438C3B723A28A0BA95</vt:lpwstr>
  </property>
</Properties>
</file>