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56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84" autoAdjust="0"/>
  </p:normalViewPr>
  <p:slideViewPr>
    <p:cSldViewPr>
      <p:cViewPr>
        <p:scale>
          <a:sx n="78" d="100"/>
          <a:sy n="78" d="100"/>
        </p:scale>
        <p:origin x="-19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213-7C3F-448B-8866-7117B8104F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3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A49-B9EC-4A61-9B27-068D91DF3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7A4-B136-433E-A6E7-3D5C52E2E8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7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666A-FF3A-4774-8256-E3F150EBACBE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D42-0835-494D-96B6-5712AEB04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7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D784-B4BC-4B14-9B23-FF2F461BF1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CFA8-3A65-44B5-ABCB-577AAAC16C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7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46CB-2C8D-4C3B-A299-5D7F6AE431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92E-451B-4E33-8AF9-0FE97F017F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0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636-F202-49F9-B750-DA8CC9D06E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1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AA2D-4BEA-4D5D-874A-21B15B8461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7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0860C-B1E3-4B5C-A9BF-03603DD255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7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E519C-7985-47C5-AE19-930E1CCCD6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Community Service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2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dirty="0" smtClean="0">
                <a:solidFill>
                  <a:srgbClr val="0B5294"/>
                </a:solidFill>
                <a:latin typeface="Times New Roman"/>
              </a:rPr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endParaRPr lang="en-US" b="1" i="0" u="none" strike="noStrike" baseline="0" dirty="0" smtClean="0">
              <a:solidFill>
                <a:srgbClr val="0F6FC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Responsibilities</a:t>
            </a:r>
          </a:p>
          <a:p>
            <a:pPr lvl="1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Contact people recommended as department reps</a:t>
            </a:r>
          </a:p>
          <a:p>
            <a:pPr lvl="1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Pursue</a:t>
            </a:r>
            <a:r>
              <a:rPr lang="en-US" b="1" i="0" u="none" strike="noStrike" dirty="0" smtClean="0">
                <a:solidFill>
                  <a:srgbClr val="0F6FC6"/>
                </a:solidFill>
                <a:latin typeface="Times New Roman"/>
              </a:rPr>
              <a:t> 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leads until all positions are filled</a:t>
            </a:r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Questions for Team Leaders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time do you want/have available to spend?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time do you want your team to spend?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Do you have a project you have always wanted to do?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Is there a project you are already doing (or already plan to do) that we can help with?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do you want the team to be involved in choosing the project?</a:t>
            </a:r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Questions for Department Reps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kinds of things are your employees interested in?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is the skill level of your employees?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is the commitment level of your employees?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type of project do you see as being successful for these employees (collection, activity, fundraising; see Resource notebook)?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Can you recommend an employee who would be a good Community Service planner for your department?</a:t>
            </a:r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project begin and end?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project be introduced to the employees?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input will the employees have in the choice of the project?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tasks will be involved in carrying out the project?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Who will do those tasks?</a:t>
            </a:r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Introduce the project to the employees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Writing about experiences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Listing ideas about populations in need</a:t>
            </a:r>
          </a:p>
          <a:p>
            <a:pPr marR="0" lvl="1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Reading articles or inspirational stories (as in </a:t>
            </a:r>
            <a:r>
              <a:rPr lang="en-US" b="1" i="1" u="none" strike="noStrike" baseline="0" smtClean="0">
                <a:solidFill>
                  <a:srgbClr val="0F6FC6"/>
                </a:solidFill>
                <a:latin typeface="Times New Roman"/>
              </a:rPr>
              <a:t>Three Cups of Tea</a:t>
            </a:r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)</a:t>
            </a:r>
          </a:p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Outline the parameters of the project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Timeline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How much department time is involved?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Project participation extended to all employees</a:t>
            </a:r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Meet with department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Lead discussion with employees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kind of project do we want to do?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need 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do </a:t>
            </a:r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we want to address?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are the goals of this project?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do we need to do to meet those goals?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Who will perform these tasks?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What materials will we need?</a:t>
            </a:r>
          </a:p>
          <a:p>
            <a:pPr marR="0" lvl="1" rtl="0"/>
            <a:r>
              <a:rPr lang="en-US" b="1" i="0" u="none" strike="noStrike" baseline="0" dirty="0" smtClean="0">
                <a:solidFill>
                  <a:srgbClr val="0F6FC6"/>
                </a:solidFill>
                <a:latin typeface="Times New Roman"/>
              </a:rPr>
              <a:t>When will the tasks be performed?</a:t>
            </a:r>
          </a:p>
          <a:p>
            <a:pPr marR="0" lvl="1" rtl="0"/>
            <a:r>
              <a:rPr lang="en-US" b="1" dirty="0" smtClean="0">
                <a:solidFill>
                  <a:srgbClr val="0F6FC6"/>
                </a:solidFill>
                <a:latin typeface="Times New Roman"/>
              </a:rPr>
              <a:t>How do we stay on schedule?</a:t>
            </a:r>
            <a:endParaRPr lang="en-US" b="1" i="0" u="none" strike="noStrike" baseline="0" dirty="0" smtClean="0">
              <a:solidFill>
                <a:srgbClr val="0F6FC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 smtClean="0">
                <a:solidFill>
                  <a:srgbClr val="0B5294"/>
                </a:solidFill>
                <a:latin typeface="Times New Roman"/>
              </a:rPr>
              <a:t>Present to other departments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Consult with team leader about the best way to communicate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Team leader may bring up at next team leaders’ meeting</a:t>
            </a:r>
          </a:p>
          <a:p>
            <a:pPr marR="0" lvl="0" rtl="0"/>
            <a:r>
              <a:rPr lang="en-US" b="1" i="0" u="none" strike="noStrike" baseline="0" smtClean="0">
                <a:solidFill>
                  <a:srgbClr val="0F6FC6"/>
                </a:solidFill>
                <a:latin typeface="Times New Roman"/>
              </a:rPr>
              <a:t>Method will depend on the project and the decisions made in the department meeting</a:t>
            </a:r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3B19AB-1085-46B0-A0CA-5FD36874BA2C}"/>
</file>

<file path=customXml/itemProps2.xml><?xml version="1.0" encoding="utf-8"?>
<ds:datastoreItem xmlns:ds="http://schemas.openxmlformats.org/officeDocument/2006/customXml" ds:itemID="{1B1D1D9E-C005-4118-BBBF-458928CF144B}"/>
</file>

<file path=customXml/itemProps3.xml><?xml version="1.0" encoding="utf-8"?>
<ds:datastoreItem xmlns:ds="http://schemas.openxmlformats.org/officeDocument/2006/customXml" ds:itemID="{1F850BCD-4F89-444C-8D15-4A9E3B1A1EC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387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Community Service</vt:lpstr>
      <vt:lpstr>Process</vt:lpstr>
      <vt:lpstr>Set up team</vt:lpstr>
      <vt:lpstr>Gather information</vt:lpstr>
      <vt:lpstr>Gather information (continued)</vt:lpstr>
      <vt:lpstr>Plan project</vt:lpstr>
      <vt:lpstr>Meet with department</vt:lpstr>
      <vt:lpstr>Meet with department (continued)</vt:lpstr>
      <vt:lpstr>Present to other departments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2010-05-14T17:06:03Z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0x0101009E2E7E3EF5CCAB438C3B723A28A0BA95</vt:lpwstr>
  </property>
</Properties>
</file>