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8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Planning, Selling, and Executing </a:t>
            </a:r>
            <a:br>
              <a:rPr lang="en-US" dirty="0" smtClean="0"/>
            </a:br>
            <a:r>
              <a:rPr lang="en-US" dirty="0" smtClean="0"/>
              <a:t>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Service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6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Present to other departments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Consult with team leader about the best way to communicate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Team leader may bring up at next team leaders’ meeting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Method will depend on the project and the decisions made in the department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Carry out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Gathering supplies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Making posters to promote the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Tracking progress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Making announcements to the entire company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Attending and participating in project events, such as cleanups or work parties</a:t>
            </a:r>
          </a:p>
        </p:txBody>
      </p:sp>
    </p:spTree>
    <p:extLst>
      <p:ext uri="{BB962C8B-B14F-4D97-AF65-F5344CB8AC3E}">
        <p14:creationId xmlns:p14="http://schemas.microsoft.com/office/powerpoint/2010/main" val="428149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Celebrate and evaluate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Concluding activity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Treats to share to celebrate success 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Informal discussion of results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might be done better next time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Projects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2184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Service 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Familiarize you with the concept of service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Make service a part of your life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Engage and motivate you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Build a sense of teamwork among all employees across departments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Provide appropriate skills development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Meet genuine needs</a:t>
            </a:r>
          </a:p>
        </p:txBody>
      </p:sp>
    </p:spTree>
    <p:extLst>
      <p:ext uri="{BB962C8B-B14F-4D97-AF65-F5344CB8AC3E}">
        <p14:creationId xmlns:p14="http://schemas.microsoft.com/office/powerpoint/2010/main" val="39797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Set up team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Gather information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Plan project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Meet with department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Present to other departments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Carry out project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Celebrate and evaluate</a:t>
            </a:r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Contact people recommended as department reps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Pursue leads until all positions are filled</a:t>
            </a: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Questions for Team Leaders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time do you want/have available to spend?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time do you want your team to spend?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Do you have a project you have always wanted to do?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Is there a project you are already doing (or already plan to do) that we can help with?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do you want the team to be involved in choosing the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Questions for Department Reps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kinds of things are your employees interested in?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is the skill level of your employees?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is the commitment level of your employees?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Can you recommend an employee who would be a good Community Service planner for your department?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When will the project begin and end?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When will the project be introduced to the employees?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input will the employees have in the choice of the project?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If no employee input, select a project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If some employee input, select a few projects to choose from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tasks will be involved in carrying out the project?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Introduce the project to the employees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Writing about experiences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Listing ideas about populations in need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Reading articles or inspirational stories (as in </a:t>
            </a:r>
            <a:r>
              <a:rPr lang="en-US" b="1" i="1" u="none" strike="noStrike" baseline="0" smtClean="0">
                <a:solidFill>
                  <a:srgbClr val="0F6FC6"/>
                </a:solidFill>
                <a:latin typeface="Times New Roman"/>
              </a:rPr>
              <a:t>Three Cups of Tea</a:t>
            </a:r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Outline the parameters of the project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Timeline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department time is involved?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 discussion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 of project do we want to do?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need do we want to address?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are the goals of this project?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do we need to do to meet those goals?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perform these tasks?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materials will we need?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tasks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658121-DF10-459B-AD3E-40C4E175FC14}"/>
</file>

<file path=customXml/itemProps2.xml><?xml version="1.0" encoding="utf-8"?>
<ds:datastoreItem xmlns:ds="http://schemas.openxmlformats.org/officeDocument/2006/customXml" ds:itemID="{B8D30015-0C22-4D35-BCE1-585FD9C84C1C}"/>
</file>

<file path=customXml/itemProps3.xml><?xml version="1.0" encoding="utf-8"?>
<ds:datastoreItem xmlns:ds="http://schemas.openxmlformats.org/officeDocument/2006/customXml" ds:itemID="{FB470BB7-A9F0-4BD2-A57D-1F6664E7F5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520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Planning, Selling, and Executing  a Project</vt:lpstr>
      <vt:lpstr>Service Project Goals</vt:lpstr>
      <vt:lpstr>Process</vt:lpstr>
      <vt:lpstr>Set up team</vt:lpstr>
      <vt:lpstr>Gather information</vt:lpstr>
      <vt:lpstr>Gather information (continued)</vt:lpstr>
      <vt:lpstr>Plan project</vt:lpstr>
      <vt:lpstr>Meet with department</vt:lpstr>
      <vt:lpstr>Meet with department (continued)</vt:lpstr>
      <vt:lpstr>Present to other departments</vt:lpstr>
      <vt:lpstr>Carry out project</vt:lpstr>
      <vt:lpstr>Celebrate and evaluate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0x0101009E2E7E3EF5CCAB438C3B723A28A0BA95</vt:lpwstr>
  </property>
</Properties>
</file>