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5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87690" autoAdjust="0"/>
  </p:normalViewPr>
  <p:slideViewPr>
    <p:cSldViewPr>
      <p:cViewPr>
        <p:scale>
          <a:sx n="64" d="100"/>
          <a:sy n="64" d="100"/>
        </p:scale>
        <p:origin x="-61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86A476FC-4EC1-4AA0-B5AD-40AB07A1935D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E3ECD38E-D9A4-4F4D-A6FB-6D812D022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89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3B448A1-1298-46C9-A73E-B5010B5F916C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84C78DC-442F-43C7-8143-84875167E0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644849-EF15-4769-A55A-CA215BDD584B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644849-EF15-4769-A55A-CA215BDD584B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644849-EF15-4769-A55A-CA215BDD584B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644849-EF15-4769-A55A-CA215BDD584B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644849-EF15-4769-A55A-CA215BDD584B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644849-EF15-4769-A55A-CA215BDD584B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F644849-EF15-4769-A55A-CA215BDD584B}" type="datetimeFigureOut">
              <a:rPr lang="en-US" smtClean="0"/>
              <a:pPr/>
              <a:t>5/15/2010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Buying Trips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chemeClr val="tx1">
                    <a:tint val="75000"/>
                  </a:schemeClr>
                </a:solidFill>
              </a:rPr>
              <a:t>Ensuring Successful Outcomes</a:t>
            </a:r>
          </a:p>
          <a:p>
            <a:r>
              <a:rPr lang="en-US" kern="1200" dirty="0">
                <a:solidFill>
                  <a:schemeClr val="tx1">
                    <a:tint val="75000"/>
                  </a:schemeClr>
                </a:solidFill>
              </a:rPr>
              <a:t>Judy Lew, Purchasing Manager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Preparing for a buying trip</a:t>
            </a:r>
            <a:endParaRPr lang="en-US" dirty="0"/>
          </a:p>
          <a:p>
            <a:r>
              <a:rPr lang="en-US" dirty="0" smtClean="0"/>
              <a:t>Traveling internationally</a:t>
            </a:r>
          </a:p>
          <a:p>
            <a:r>
              <a:rPr lang="en-US" dirty="0" smtClean="0"/>
              <a:t>Meeting the client</a:t>
            </a:r>
          </a:p>
          <a:p>
            <a:r>
              <a:rPr lang="en-US" dirty="0" smtClean="0"/>
              <a:t>Choosing the merchandise</a:t>
            </a:r>
          </a:p>
          <a:p>
            <a:r>
              <a:rPr lang="en-US" dirty="0" smtClean="0"/>
              <a:t>Closing the deal</a:t>
            </a:r>
          </a:p>
          <a:p>
            <a:r>
              <a:rPr lang="en-US" dirty="0" smtClean="0"/>
              <a:t>Following up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a Buying Trip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 your needs</a:t>
            </a:r>
            <a:endParaRPr lang="en-US" dirty="0"/>
          </a:p>
          <a:p>
            <a:pPr lvl="1"/>
            <a:r>
              <a:rPr lang="en-US" dirty="0" smtClean="0"/>
              <a:t>Know your customers</a:t>
            </a:r>
          </a:p>
          <a:p>
            <a:pPr lvl="1"/>
            <a:r>
              <a:rPr lang="en-US" dirty="0" smtClean="0"/>
              <a:t>Know the current trends</a:t>
            </a:r>
          </a:p>
          <a:p>
            <a:r>
              <a:rPr lang="en-US" dirty="0" smtClean="0"/>
              <a:t>Set up your meetings</a:t>
            </a:r>
          </a:p>
          <a:p>
            <a:r>
              <a:rPr lang="en-US" dirty="0" smtClean="0"/>
              <a:t>Plan the itinerary</a:t>
            </a:r>
          </a:p>
          <a:p>
            <a:r>
              <a:rPr lang="en-US" dirty="0" smtClean="0"/>
              <a:t>Read the Buyer manual</a:t>
            </a:r>
          </a:p>
          <a:p>
            <a:r>
              <a:rPr lang="en-US" dirty="0" smtClean="0"/>
              <a:t>Pack what you need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Traveling Internationally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the culture</a:t>
            </a:r>
            <a:endParaRPr lang="en-US" dirty="0"/>
          </a:p>
          <a:p>
            <a:r>
              <a:rPr lang="en-US" dirty="0" smtClean="0"/>
              <a:t>Read the latest advisories</a:t>
            </a:r>
          </a:p>
          <a:p>
            <a:r>
              <a:rPr lang="en-US" dirty="0" smtClean="0"/>
              <a:t>Check your passport</a:t>
            </a:r>
          </a:p>
          <a:p>
            <a:r>
              <a:rPr lang="en-US" dirty="0" smtClean="0"/>
              <a:t>Update your immunizations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the Client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proper introductions</a:t>
            </a:r>
            <a:endParaRPr lang="en-US" dirty="0"/>
          </a:p>
          <a:p>
            <a:r>
              <a:rPr lang="en-US" dirty="0" smtClean="0"/>
              <a:t>Dress appropriately</a:t>
            </a:r>
          </a:p>
          <a:p>
            <a:r>
              <a:rPr lang="en-US" dirty="0" smtClean="0"/>
              <a:t>Build good relationships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181600"/>
            <a:ext cx="4572000" cy="369332"/>
          </a:xfrm>
          <a:prstGeom prst="rect">
            <a:avLst/>
          </a:prstGeom>
          <a:noFill/>
          <a:ln w="38100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Critical to get things off to a good start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Merchandise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it available?</a:t>
            </a:r>
            <a:endParaRPr lang="en-US" dirty="0"/>
          </a:p>
          <a:p>
            <a:r>
              <a:rPr lang="en-US" dirty="0" smtClean="0"/>
              <a:t>Is it good quality?</a:t>
            </a:r>
          </a:p>
          <a:p>
            <a:r>
              <a:rPr lang="en-US" dirty="0" smtClean="0"/>
              <a:t>What’s the production time?</a:t>
            </a:r>
          </a:p>
          <a:p>
            <a:r>
              <a:rPr lang="en-US" dirty="0" smtClean="0"/>
              <a:t>What’s our profit margin?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1816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Buyer manual has important information about the minimum requirements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Deal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Negotiate terms</a:t>
            </a:r>
            <a:endParaRPr lang="en-US" dirty="0"/>
          </a:p>
          <a:p>
            <a:r>
              <a:rPr lang="en-US" dirty="0" smtClean="0"/>
              <a:t>Mutually commit to a schedule</a:t>
            </a:r>
          </a:p>
          <a:p>
            <a:r>
              <a:rPr lang="en-US" dirty="0" smtClean="0"/>
              <a:t>Sign the appropriate contracts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Up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Submit the paperwork</a:t>
            </a:r>
            <a:endParaRPr lang="en-US" dirty="0"/>
          </a:p>
          <a:p>
            <a:r>
              <a:rPr lang="en-US" dirty="0" smtClean="0"/>
              <a:t>Keep in touch with the clients</a:t>
            </a:r>
          </a:p>
          <a:p>
            <a:r>
              <a:rPr lang="en-US" dirty="0" smtClean="0"/>
              <a:t>Track the order</a:t>
            </a:r>
          </a:p>
          <a:p>
            <a:pPr lvl="1"/>
            <a:r>
              <a:rPr lang="en-US" dirty="0" smtClean="0"/>
              <a:t>Did it arrive on time?</a:t>
            </a:r>
          </a:p>
          <a:p>
            <a:pPr lvl="1"/>
            <a:r>
              <a:rPr lang="en-US" dirty="0" smtClean="0"/>
              <a:t>Did it arrive undamaged?</a:t>
            </a:r>
          </a:p>
          <a:p>
            <a:pPr lvl="1"/>
            <a:r>
              <a:rPr lang="en-US" dirty="0" smtClean="0"/>
              <a:t>Was the right quantity received?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Buying trips are good investments only if they produce long-term relationships that sustain both the buyer and the seller. </a:t>
            </a:r>
          </a:p>
          <a:p>
            <a:pPr>
              <a:spcBef>
                <a:spcPts val="768"/>
              </a:spcBef>
            </a:pPr>
            <a:r>
              <a:rPr lang="en-US" dirty="0"/>
              <a:t>Our relationships with our sellers are critical to our reputation for unique affordable products.</a:t>
            </a:r>
          </a:p>
        </p:txBody>
      </p:sp>
    </p:spTree>
    <p:extLst>
      <p:ext uri="{BB962C8B-B14F-4D97-AF65-F5344CB8AC3E}">
        <p14:creationId xmlns:p14="http://schemas.microsoft.com/office/powerpoint/2010/main" val="3066670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2E7E3EF5CCAB438C3B723A28A0BA95" ma:contentTypeVersion="0" ma:contentTypeDescription="Create a new document." ma:contentTypeScope="" ma:versionID="ca1d9e3a159c4929e7af80e0e6aea2b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E58A0CD-37EF-44EF-B76C-CE93D6DF4483}"/>
</file>

<file path=customXml/itemProps2.xml><?xml version="1.0" encoding="utf-8"?>
<ds:datastoreItem xmlns:ds="http://schemas.openxmlformats.org/officeDocument/2006/customXml" ds:itemID="{DFE47275-1248-4227-960A-B0697C6E6FB2}"/>
</file>

<file path=customXml/itemProps3.xml><?xml version="1.0" encoding="utf-8"?>
<ds:datastoreItem xmlns:ds="http://schemas.openxmlformats.org/officeDocument/2006/customXml" ds:itemID="{0A24AC2A-5392-40EE-A07D-CEA9F9D42D53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207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Buying Trips</vt:lpstr>
      <vt:lpstr>Overview</vt:lpstr>
      <vt:lpstr>Preparing for a Buying Trip</vt:lpstr>
      <vt:lpstr>Traveling Internationally</vt:lpstr>
      <vt:lpstr>Meeting the Client</vt:lpstr>
      <vt:lpstr>Choosing the Merchandise</vt:lpstr>
      <vt:lpstr>Closing the Deal</vt:lpstr>
      <vt:lpstr>Following Up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dcterms:created xsi:type="dcterms:W3CDTF">2008-11-10T18:06:35Z</dcterms:created>
  <dcterms:modified xsi:type="dcterms:W3CDTF">2010-05-15T14:24:36Z</dcterms:modified>
</cp:coreProperties>
</file>