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87690" autoAdjust="0"/>
  </p:normalViewPr>
  <p:slideViewPr>
    <p:cSldViewPr>
      <p:cViewPr>
        <p:scale>
          <a:sx n="64" d="100"/>
          <a:sy n="64" d="100"/>
        </p:scale>
        <p:origin x="-61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Buying Trips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Ensuring Successful Outcomes</a:t>
            </a:r>
          </a:p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Judy Lew, Purchasing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Preparing for a buying trip</a:t>
            </a:r>
            <a:endParaRPr lang="en-US" dirty="0"/>
          </a:p>
          <a:p>
            <a:r>
              <a:rPr lang="en-US" dirty="0" smtClean="0"/>
              <a:t>Traveling internationally</a:t>
            </a:r>
          </a:p>
          <a:p>
            <a:r>
              <a:rPr lang="en-US" dirty="0" smtClean="0"/>
              <a:t>Meeting the client</a:t>
            </a:r>
          </a:p>
          <a:p>
            <a:r>
              <a:rPr lang="en-US" dirty="0" smtClean="0"/>
              <a:t>Choosing the merchandise</a:t>
            </a:r>
          </a:p>
          <a:p>
            <a:r>
              <a:rPr lang="en-US" dirty="0" smtClean="0"/>
              <a:t>Closing the deal</a:t>
            </a:r>
          </a:p>
          <a:p>
            <a:r>
              <a:rPr lang="en-US" dirty="0" smtClean="0"/>
              <a:t>Following up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 Buying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 your needs</a:t>
            </a:r>
            <a:endParaRPr lang="en-US" dirty="0"/>
          </a:p>
          <a:p>
            <a:pPr lvl="1"/>
            <a:r>
              <a:rPr lang="en-US" dirty="0" smtClean="0"/>
              <a:t>Know your customers</a:t>
            </a:r>
          </a:p>
          <a:p>
            <a:pPr lvl="1"/>
            <a:r>
              <a:rPr lang="en-US" dirty="0" smtClean="0"/>
              <a:t>Know the current trends</a:t>
            </a:r>
          </a:p>
          <a:p>
            <a:r>
              <a:rPr lang="en-US" dirty="0" smtClean="0"/>
              <a:t>Set up your meetings</a:t>
            </a:r>
          </a:p>
          <a:p>
            <a:r>
              <a:rPr lang="en-US" dirty="0" smtClean="0"/>
              <a:t>Plan the itinerary</a:t>
            </a:r>
          </a:p>
          <a:p>
            <a:r>
              <a:rPr lang="en-US" dirty="0" smtClean="0"/>
              <a:t>Read the Buyer manual</a:t>
            </a:r>
          </a:p>
          <a:p>
            <a:r>
              <a:rPr lang="en-US" dirty="0" smtClean="0"/>
              <a:t>Pack what you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the culture</a:t>
            </a:r>
            <a:endParaRPr lang="en-US" dirty="0"/>
          </a:p>
          <a:p>
            <a:r>
              <a:rPr lang="en-US" dirty="0" smtClean="0"/>
              <a:t>Read the latest advisories</a:t>
            </a:r>
          </a:p>
          <a:p>
            <a:r>
              <a:rPr lang="en-US" dirty="0" smtClean="0"/>
              <a:t>Check your passport</a:t>
            </a:r>
          </a:p>
          <a:p>
            <a:r>
              <a:rPr lang="en-US" dirty="0" smtClean="0"/>
              <a:t>Update your immunizations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proper introductions</a:t>
            </a:r>
            <a:endParaRPr lang="en-US" dirty="0"/>
          </a:p>
          <a:p>
            <a:r>
              <a:rPr lang="en-US" dirty="0" smtClean="0"/>
              <a:t>Dress appropriately</a:t>
            </a:r>
          </a:p>
          <a:p>
            <a:r>
              <a:rPr lang="en-US" dirty="0" smtClean="0"/>
              <a:t>Build good relationships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181600"/>
            <a:ext cx="4572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solidFill>
              <a:srgbClr val="C0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Critical to get things off to a good start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available?</a:t>
            </a:r>
            <a:endParaRPr lang="en-US" dirty="0"/>
          </a:p>
          <a:p>
            <a:r>
              <a:rPr lang="en-US" dirty="0" smtClean="0"/>
              <a:t>Is it good quality?</a:t>
            </a:r>
          </a:p>
          <a:p>
            <a:r>
              <a:rPr lang="en-US" dirty="0" smtClean="0"/>
              <a:t>What’s the production time?</a:t>
            </a:r>
          </a:p>
          <a:p>
            <a:r>
              <a:rPr lang="en-US" dirty="0" smtClean="0"/>
              <a:t>What’s our profit margin?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181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Buyer manual has important information about the minimum requirements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Negotiate terms</a:t>
            </a:r>
            <a:endParaRPr lang="en-US" dirty="0"/>
          </a:p>
          <a:p>
            <a:r>
              <a:rPr lang="en-US" dirty="0" smtClean="0"/>
              <a:t>Mutually commit to a schedule</a:t>
            </a:r>
          </a:p>
          <a:p>
            <a:r>
              <a:rPr lang="en-US" dirty="0" smtClean="0"/>
              <a:t>Sign the appropriate contracts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 the paperwork</a:t>
            </a:r>
            <a:endParaRPr lang="en-US" dirty="0"/>
          </a:p>
          <a:p>
            <a:r>
              <a:rPr lang="en-US" dirty="0" smtClean="0"/>
              <a:t>Keep in touch with the clients</a:t>
            </a:r>
          </a:p>
          <a:p>
            <a:r>
              <a:rPr lang="en-US" dirty="0" smtClean="0"/>
              <a:t>Track the order</a:t>
            </a:r>
          </a:p>
          <a:p>
            <a:pPr lvl="1"/>
            <a:r>
              <a:rPr lang="en-US" dirty="0" smtClean="0"/>
              <a:t>Did it arrive on time?</a:t>
            </a:r>
          </a:p>
          <a:p>
            <a:pPr lvl="1"/>
            <a:r>
              <a:rPr lang="en-US" dirty="0" smtClean="0"/>
              <a:t>Did it arrive undamaged?</a:t>
            </a:r>
          </a:p>
          <a:p>
            <a:pPr lvl="1"/>
            <a:r>
              <a:rPr lang="en-US" dirty="0" smtClean="0"/>
              <a:t>Was the right quantity received?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Buying trips are good investments only if they produce long-term relationships that sustain both the buyer and the seller. </a:t>
            </a:r>
          </a:p>
          <a:p>
            <a:pPr>
              <a:spcBef>
                <a:spcPts val="768"/>
              </a:spcBef>
            </a:pPr>
            <a:r>
              <a:rPr lang="en-US" dirty="0"/>
              <a:t>Our relationships with our sellers are critical to our reputation for unique affordable products.</a:t>
            </a:r>
          </a:p>
        </p:txBody>
      </p:sp>
    </p:spTree>
    <p:extLst>
      <p:ext uri="{BB962C8B-B14F-4D97-AF65-F5344CB8AC3E}">
        <p14:creationId xmlns:p14="http://schemas.microsoft.com/office/powerpoint/2010/main" val="306667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ECF5085-2EA0-41B7-8B2B-44BBB9823E27}"/>
</file>

<file path=customXml/itemProps2.xml><?xml version="1.0" encoding="utf-8"?>
<ds:datastoreItem xmlns:ds="http://schemas.openxmlformats.org/officeDocument/2006/customXml" ds:itemID="{F6BDB733-99C7-4B9F-9774-32BC9C14EC3E}"/>
</file>

<file path=customXml/itemProps3.xml><?xml version="1.0" encoding="utf-8"?>
<ds:datastoreItem xmlns:ds="http://schemas.openxmlformats.org/officeDocument/2006/customXml" ds:itemID="{C7DC8E3D-3288-4AE8-B02B-10848EEBF60B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207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Buying Trips</vt:lpstr>
      <vt:lpstr>Overview</vt:lpstr>
      <vt:lpstr>Preparing for a Buying Trip</vt:lpstr>
      <vt:lpstr>Traveling Internationally</vt:lpstr>
      <vt:lpstr>Meeting the Client</vt:lpstr>
      <vt:lpstr>Choosing the Merchandise</vt:lpstr>
      <vt:lpstr>Closing the Deal</vt:lpstr>
      <vt:lpstr>Following Up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2008-11-10T18:06:35Z</dcterms:created>
  <dcterms:modified xsi:type="dcterms:W3CDTF">2010-05-15T15:15:14Z</dcterms:modified>
</cp:coreProperties>
</file>