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&lt;show pictures&gt;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watering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Drip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Organic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5DD5A5-2F34-49E8-869A-3E283BD85694}"/>
</file>

<file path=customXml/itemProps2.xml><?xml version="1.0" encoding="utf-8"?>
<ds:datastoreItem xmlns:ds="http://schemas.openxmlformats.org/officeDocument/2006/customXml" ds:itemID="{A911C0D3-0E23-4EF8-9BC1-9701D07F45AB}"/>
</file>

<file path=customXml/itemProps3.xml><?xml version="1.0" encoding="utf-8"?>
<ds:datastoreItem xmlns:ds="http://schemas.openxmlformats.org/officeDocument/2006/customXml" ds:itemID="{AF0825A9-5C7C-4DB9-8620-1B5FA9579E13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Water-Saving Landscaping</vt:lpstr>
      <vt:lpstr>Challenges</vt:lpstr>
      <vt:lpstr>Solutions</vt:lpstr>
      <vt:lpstr>Windbreaks</vt:lpstr>
      <vt:lpstr>Windbreaks</vt:lpstr>
      <vt:lpstr>Xeriscaping</vt:lpstr>
      <vt:lpstr>Xeriscaping</vt:lpstr>
      <vt:lpstr>Xeriscaping</vt:lpstr>
      <vt:lpstr>Soil Amendment</vt:lpstr>
      <vt:lpstr>Native Plants</vt:lpstr>
      <vt:lpstr>Native Plants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2010-04-07T18:09:45Z</dcterms:created>
  <dcterms:modified xsi:type="dcterms:W3CDTF">2010-05-14T18:51:59Z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0x0101009E2E7E3EF5CCAB438C3B723A28A0BA95</vt:lpwstr>
  </property>
</Properties>
</file>