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60" r:id="rId8"/>
    <p:sldId id="259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612" y="-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B0A8A2A7-C262-48CA-BF06-762E45FC2093}" type="datetimeFigureOut">
              <a:rPr lang="en-US" smtClean="0"/>
              <a:pPr/>
              <a:t>5/14/2010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8CCCD334-5A06-494D-BEF3-10100B3B7D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58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effectLst/>
        </p:spPr>
        <p:txBody>
          <a:bodyPr vert="horz" wrap="square" lIns="91440" tIns="45720" rIns="91440" bIns="45720" anchor="ctr" compatLnSpc="1"/>
          <a:lstStyle/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0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</a:rPr>
              <a:t>Click to edit Master text styles</a:t>
            </a:r>
            <a:endParaRPr lang="en-US"/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0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</a:rPr>
              <a:t>Second level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0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</a:rPr>
              <a:t>Third level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0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</a:rPr>
              <a:t>Fourth level</a:t>
            </a: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0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</a:rPr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fld id="{689C1400-7E95-4A1B-80FA-86724D625BA1}" type="slidenum">
              <a:rPr/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t>‹#›</a:t>
            </a:fld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1748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/>
          <a:lstStyle/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endParaRPr kumimoji="0" lang="x-none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 vert="horz" wrap="square" lIns="91440" tIns="45720" rIns="91440" bIns="45720" anchor="b" compatLnSpc="1"/>
          <a:lstStyle>
            <a:lvl1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fld id="{B2FE5175-F80E-4505-9783-185501AC65FE}" type="slidenum">
              <a:rPr/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t>1</a:t>
            </a:fld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443038" y="2971800"/>
            <a:ext cx="7313612" cy="990600"/>
          </a:xfrm>
        </p:spPr>
        <p:txBody>
          <a:bodyPr/>
          <a:lstStyle>
            <a:lvl1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3600" b="0" i="0" u="none" strike="noStrike" baseline="0">
                <a:solidFill>
                  <a:schemeClr val="tx2">
                    <a:alpha val="100000"/>
                  </a:schemeClr>
                </a:solidFill>
                <a:effectLst/>
                <a:latin typeface="Arial"/>
              </a:defRPr>
            </a:lvl1pPr>
          </a:lstStyle>
          <a:p>
            <a:r>
              <a:rPr lang="en-US" altLang="x-none"/>
              <a:t>Click to edit Master 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4191000"/>
            <a:ext cx="7313612" cy="1447800"/>
          </a:xfrm>
        </p:spPr>
        <p:txBody>
          <a:bodyPr/>
          <a:lstStyle>
            <a:lvl1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tabLst/>
              <a:defRPr kumimoji="0" sz="28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</a:defRPr>
            </a:lvl1pPr>
          </a:lstStyle>
          <a:p>
            <a:r>
              <a:rPr lang="en-US" altLang="x-none"/>
              <a:t>Click to edit Master subtitle style</a:t>
            </a:r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>
          <a:xfrm>
            <a:off x="1443038" y="6524625"/>
            <a:ext cx="2133600" cy="333375"/>
          </a:xfrm>
        </p:spPr>
        <p:txBody>
          <a:bodyPr/>
          <a:lstStyle>
            <a:lvl1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</a:defRPr>
            </a:lvl1pPr>
          </a:lstStyle>
          <a:p>
            <a:endParaRPr lang="en-US" altLang="x-none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3733800" y="6524625"/>
            <a:ext cx="2895600" cy="333375"/>
          </a:xfrm>
        </p:spPr>
        <p:txBody>
          <a:bodyPr/>
          <a:lstStyle>
            <a:lvl1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</a:defRPr>
            </a:lvl1pPr>
          </a:lstStyle>
          <a:p>
            <a:endParaRPr lang="en-US" altLang="x-none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1800" y="6524625"/>
            <a:ext cx="2133600" cy="333375"/>
          </a:xfrm>
        </p:spPr>
        <p:txBody>
          <a:bodyPr/>
          <a:lstStyle>
            <a:lvl1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</a:defRPr>
            </a:lvl1pPr>
          </a:lstStyle>
          <a:p>
            <a:fld id="{38EE7833-142D-4584-90D1-95033C54AB7C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929C-48F2-4BCB-8285-49ABCF975C6F}" type="slidenum">
              <a:rPr lang="en-US" altLang="x-none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BF4B0-251C-457E-9E16-F64B1EE0DA6B}" type="slidenum">
              <a:rPr lang="en-US" altLang="x-none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9A82-85D7-496B-8A4A-DDA8E84273BD}" type="slidenum">
              <a:rPr lang="en-US" altLang="x-none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sz="half" idx="1"/>
          </p:nvPr>
        </p:nvSpPr>
        <p:spPr>
          <a:xfrm>
            <a:off x="1447800" y="1600200"/>
            <a:ext cx="3579813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/>
          </p:cNvSpPr>
          <p:nvPr>
            <p:ph sz="half" idx="2"/>
          </p:nvPr>
        </p:nvSpPr>
        <p:spPr>
          <a:xfrm>
            <a:off x="5180013" y="1600200"/>
            <a:ext cx="35814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BAD20-6416-4B1F-A0A3-DC41A7ED8EFA}" type="slidenum">
              <a:rPr lang="en-US" altLang="x-none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3BA2-1242-4374-86E0-083C650FB31B}" type="slidenum">
              <a:rPr lang="en-US" altLang="x-none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sz="half" idx="1"/>
          </p:nvPr>
        </p:nvSpPr>
        <p:spPr>
          <a:xfrm>
            <a:off x="1447800" y="1600200"/>
            <a:ext cx="3579813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5180013" y="1600200"/>
            <a:ext cx="35814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2317A-3B75-4DDB-B687-298E6C6C29DC}" type="slidenum">
              <a:rPr lang="en-US" altLang="x-none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9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274638"/>
            <a:ext cx="7313613" cy="11430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/>
          <a:lstStyle/>
          <a:p>
            <a:pPr lvl="0"/>
            <a:r>
              <a:rPr lang="en-US" altLang="x-none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1600200"/>
            <a:ext cx="7313613" cy="4525963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lvl="0"/>
            <a:r>
              <a:rPr lang="en-US" altLang="x-none"/>
              <a:t>Click to edit Master text styles</a:t>
            </a:r>
            <a:endParaRPr lang="en-US"/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443038" y="6524625"/>
            <a:ext cx="2133600" cy="33337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</a:defRPr>
            </a:lvl1pPr>
          </a:lstStyle>
          <a:p>
            <a:endParaRPr lang="en-US" altLang="x-none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33800" y="6524625"/>
            <a:ext cx="2895600" cy="33337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</a:defRPr>
            </a:lvl1pPr>
          </a:lstStyle>
          <a:p>
            <a:endParaRPr lang="en-US" altLang="x-none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524625"/>
            <a:ext cx="2133600" cy="33337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</a:defRPr>
            </a:lvl1pPr>
          </a:lstStyle>
          <a:p>
            <a:fld id="{DACBA2D8-C6CE-4EC5-95A3-8DED5FAD43DF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defPPr>
        <a:defRPr>
          <a:latin typeface="+mj-lt"/>
          <a:ea typeface="+mj-ea"/>
          <a:cs typeface="+mj-cs"/>
        </a:defRPr>
      </a:defPPr>
      <a:lvl1pPr algn="l" fontAlgn="base">
        <a:spcBef>
          <a:spcPct val="0"/>
        </a:spcBef>
        <a:spcAft>
          <a:spcPct val="0"/>
        </a:spcAft>
        <a:defRPr sz="3600">
          <a:solidFill>
            <a:schemeClr val="tx2">
              <a:alpha val="100000"/>
            </a:schemeClr>
          </a:solidFill>
          <a:latin typeface="+mj-lt"/>
          <a:ea typeface="+mj-ea"/>
          <a:cs typeface="+mj-cs"/>
        </a:defRPr>
      </a:lvl1pPr>
      <a:lvl2pPr algn="l" fontAlgn="base">
        <a:spcBef>
          <a:spcPct val="0"/>
        </a:spcBef>
        <a:spcAft>
          <a:spcPct val="0"/>
        </a:spcAft>
        <a:defRPr sz="3600">
          <a:solidFill>
            <a:schemeClr val="tx2">
              <a:alpha val="100000"/>
            </a:schemeClr>
          </a:solidFill>
          <a:latin typeface="+mj-lt"/>
          <a:ea typeface="+mj-ea"/>
          <a:cs typeface="+mj-cs"/>
        </a:defRPr>
      </a:lvl2pPr>
      <a:lvl3pPr algn="l" fontAlgn="base">
        <a:spcBef>
          <a:spcPct val="0"/>
        </a:spcBef>
        <a:spcAft>
          <a:spcPct val="0"/>
        </a:spcAft>
        <a:defRPr sz="3600">
          <a:solidFill>
            <a:schemeClr val="tx2">
              <a:alpha val="100000"/>
            </a:schemeClr>
          </a:solidFill>
          <a:latin typeface="+mj-lt"/>
          <a:ea typeface="+mj-ea"/>
          <a:cs typeface="+mj-cs"/>
        </a:defRPr>
      </a:lvl3pPr>
      <a:lvl4pPr algn="l" fontAlgn="base">
        <a:spcBef>
          <a:spcPct val="0"/>
        </a:spcBef>
        <a:spcAft>
          <a:spcPct val="0"/>
        </a:spcAft>
        <a:defRPr sz="3600">
          <a:solidFill>
            <a:schemeClr val="tx2">
              <a:alpha val="100000"/>
            </a:schemeClr>
          </a:solidFill>
          <a:latin typeface="+mj-lt"/>
          <a:ea typeface="+mj-ea"/>
          <a:cs typeface="+mj-cs"/>
        </a:defRPr>
      </a:lvl4pPr>
      <a:lvl5pPr algn="l" fontAlgn="base">
        <a:spcBef>
          <a:spcPct val="0"/>
        </a:spcBef>
        <a:spcAft>
          <a:spcPct val="0"/>
        </a:spcAft>
        <a:defRPr sz="3600">
          <a:solidFill>
            <a:schemeClr val="tx2">
              <a:alpha val="100000"/>
            </a:schemeClr>
          </a:solidFill>
          <a:latin typeface="+mj-lt"/>
          <a:ea typeface="+mj-ea"/>
          <a:cs typeface="+mj-cs"/>
        </a:defRPr>
      </a:lvl5pPr>
      <a:lvl6pPr marL="0" algn="l" fontAlgn="base">
        <a:spcBef>
          <a:spcPct val="0"/>
        </a:spcBef>
        <a:spcAft>
          <a:spcPct val="0"/>
        </a:spcAft>
        <a:defRPr sz="3600">
          <a:solidFill>
            <a:schemeClr val="tx2">
              <a:alpha val="100000"/>
            </a:schemeClr>
          </a:solidFill>
          <a:latin typeface="+mj-lt"/>
          <a:ea typeface="+mj-ea"/>
          <a:cs typeface="+mj-cs"/>
        </a:defRPr>
      </a:lvl6pPr>
      <a:lvl7pPr marL="457200" algn="l" fontAlgn="base">
        <a:spcBef>
          <a:spcPct val="0"/>
        </a:spcBef>
        <a:spcAft>
          <a:spcPct val="0"/>
        </a:spcAft>
        <a:defRPr sz="3600">
          <a:solidFill>
            <a:schemeClr val="tx2">
              <a:alpha val="100000"/>
            </a:schemeClr>
          </a:solidFill>
          <a:latin typeface="+mj-lt"/>
          <a:ea typeface="+mj-ea"/>
          <a:cs typeface="+mj-cs"/>
        </a:defRPr>
      </a:lvl7pPr>
      <a:lvl8pPr marL="914400" algn="l" fontAlgn="base">
        <a:spcBef>
          <a:spcPct val="0"/>
        </a:spcBef>
        <a:spcAft>
          <a:spcPct val="0"/>
        </a:spcAft>
        <a:defRPr sz="3600">
          <a:solidFill>
            <a:schemeClr val="tx2">
              <a:alpha val="100000"/>
            </a:schemeClr>
          </a:solidFill>
          <a:latin typeface="+mj-lt"/>
          <a:ea typeface="+mj-ea"/>
          <a:cs typeface="+mj-cs"/>
        </a:defRPr>
      </a:lvl8pPr>
      <a:lvl9pPr marL="1371600" algn="l" fontAlgn="base">
        <a:spcBef>
          <a:spcPct val="0"/>
        </a:spcBef>
        <a:spcAft>
          <a:spcPct val="0"/>
        </a:spcAft>
        <a:defRPr sz="3600">
          <a:solidFill>
            <a:schemeClr val="tx2">
              <a:alpha val="100000"/>
            </a:schemeClr>
          </a:solidFill>
          <a:latin typeface="+mj-lt"/>
          <a:ea typeface="+mj-ea"/>
          <a:cs typeface="+mj-cs"/>
        </a:defRPr>
      </a:lvl9pPr>
    </p:titleStyle>
    <p:bodyStyle>
      <a:defPPr>
        <a:defRPr>
          <a:latin typeface="+mn-lt"/>
          <a:ea typeface="+mn-ea"/>
          <a:cs typeface="+mn-cs"/>
        </a:defRPr>
      </a:defPPr>
      <a:lvl1pPr marL="342900" indent="-342900" algn="l" fontAlgn="base">
        <a:spcBef>
          <a:spcPct val="20000"/>
        </a:spcBef>
        <a:spcAft>
          <a:spcPct val="0"/>
        </a:spcAft>
        <a:buChar char="•"/>
        <a:defRPr sz="2800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1pPr>
      <a:lvl2pPr marL="742950" indent="-285750" algn="l" fontAlgn="base">
        <a:spcBef>
          <a:spcPct val="20000"/>
        </a:spcBef>
        <a:spcAft>
          <a:spcPct val="0"/>
        </a:spcAft>
        <a:buChar char="–"/>
        <a:defRPr sz="2400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2pPr>
      <a:lvl3pPr marL="1143000" indent="-228600" algn="l" fontAlgn="base">
        <a:spcBef>
          <a:spcPct val="20000"/>
        </a:spcBef>
        <a:spcAft>
          <a:spcPct val="0"/>
        </a:spcAft>
        <a:buChar char="•"/>
        <a:defRPr sz="2000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3pPr>
      <a:lvl4pPr marL="1600200" indent="-228600" algn="l" fontAlgn="base">
        <a:spcBef>
          <a:spcPct val="20000"/>
        </a:spcBef>
        <a:spcAft>
          <a:spcPct val="0"/>
        </a:spcAft>
        <a:buChar char="–"/>
        <a:defRPr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4pPr>
      <a:lvl5pPr marL="2057400" indent="-228600" algn="l" fontAlgn="base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5pPr>
      <a:lvl6pPr marL="2057400" indent="-228600" algn="l" fontAlgn="base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6pPr>
      <a:lvl7pPr marL="2514600" indent="-228600" algn="l" fontAlgn="base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7pPr>
      <a:lvl8pPr marL="2971800" indent="-228600" algn="l" fontAlgn="base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8pPr>
      <a:lvl9pPr marL="3429000" indent="-228600" algn="l" fontAlgn="base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2133600"/>
            <a:ext cx="7313612" cy="990600"/>
          </a:xfrm>
        </p:spPr>
        <p:txBody>
          <a:bodyPr/>
          <a:lstStyle/>
          <a:p>
            <a:r>
              <a:rPr lang="en-US" altLang="x-none" sz="4800" dirty="0" smtClean="0"/>
              <a:t>Who Am I?</a:t>
            </a:r>
            <a:r>
              <a:rPr lang="en-US" altLang="x-none" i="1" dirty="0" smtClean="0"/>
              <a:t/>
            </a:r>
            <a:br>
              <a:rPr lang="en-US" altLang="x-none" i="1" dirty="0" smtClean="0"/>
            </a:br>
            <a:r>
              <a:rPr lang="en-US" altLang="x-none" i="1" dirty="0" smtClean="0"/>
              <a:t>A Journey into Journaling</a:t>
            </a:r>
            <a:endParaRPr lang="x-none" altLang="x-none" i="1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4191000"/>
            <a:ext cx="7313612" cy="1447800"/>
          </a:xfrm>
        </p:spPr>
        <p:txBody>
          <a:bodyPr/>
          <a:lstStyle/>
          <a:p>
            <a:r>
              <a:rPr lang="en-US" altLang="x-none" dirty="0" smtClean="0"/>
              <a:t>John Evans, Project Editor</a:t>
            </a:r>
          </a:p>
          <a:p>
            <a:r>
              <a:rPr lang="x-none" altLang="x-none" smtClean="0"/>
              <a:t>G</a:t>
            </a:r>
            <a:r>
              <a:rPr lang="en-US" altLang="x-none" dirty="0" smtClean="0"/>
              <a:t>rowing Pains Series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Exactly Is Journaling?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conversation with yourself</a:t>
            </a:r>
            <a:endParaRPr lang="en-US" dirty="0"/>
          </a:p>
          <a:p>
            <a:r>
              <a:rPr lang="en-US" dirty="0" smtClean="0"/>
              <a:t>Time to think about the day</a:t>
            </a:r>
          </a:p>
          <a:p>
            <a:r>
              <a:rPr lang="en-US" dirty="0" smtClean="0"/>
              <a:t>A way to process stressful events</a:t>
            </a:r>
          </a:p>
          <a:p>
            <a:r>
              <a:rPr lang="en-US" dirty="0" smtClean="0"/>
              <a:t>Get things off your mind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Yourself Up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Choose your special book</a:t>
            </a:r>
            <a:endParaRPr lang="en-US" dirty="0"/>
          </a:p>
          <a:p>
            <a:r>
              <a:rPr lang="en-US" dirty="0" smtClean="0"/>
              <a:t>Choose a special time</a:t>
            </a:r>
          </a:p>
          <a:p>
            <a:r>
              <a:rPr lang="en-US" dirty="0" smtClean="0"/>
              <a:t>Choose a special place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Write About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yourself questions</a:t>
            </a:r>
            <a:endParaRPr lang="en-US" dirty="0"/>
          </a:p>
          <a:p>
            <a:pPr lvl="1"/>
            <a:r>
              <a:rPr lang="en-US" dirty="0" smtClean="0"/>
              <a:t>How am I feeling right now?</a:t>
            </a:r>
          </a:p>
          <a:p>
            <a:pPr lvl="1"/>
            <a:r>
              <a:rPr lang="en-US" dirty="0" smtClean="0"/>
              <a:t>What happened to me today?</a:t>
            </a:r>
          </a:p>
          <a:p>
            <a:pPr lvl="1"/>
            <a:r>
              <a:rPr lang="en-US" dirty="0" smtClean="0"/>
              <a:t>Who are my best friends and why?</a:t>
            </a:r>
          </a:p>
          <a:p>
            <a:r>
              <a:rPr lang="en-US" dirty="0" smtClean="0"/>
              <a:t>Letters</a:t>
            </a:r>
          </a:p>
          <a:p>
            <a:r>
              <a:rPr lang="en-US" dirty="0" smtClean="0"/>
              <a:t>Short stories and poems</a:t>
            </a:r>
          </a:p>
          <a:p>
            <a:r>
              <a:rPr lang="en-US" dirty="0" smtClean="0"/>
              <a:t>Likes and dislikes</a:t>
            </a:r>
          </a:p>
          <a:p>
            <a:r>
              <a:rPr lang="en-US" dirty="0" smtClean="0"/>
              <a:t>Dreams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That Are Important to 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There Rules?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 honest</a:t>
            </a:r>
            <a:endParaRPr lang="en-US" dirty="0"/>
          </a:p>
          <a:p>
            <a:r>
              <a:rPr lang="en-US" dirty="0" smtClean="0"/>
              <a:t>Leave room to make changes</a:t>
            </a:r>
          </a:p>
          <a:p>
            <a:r>
              <a:rPr lang="en-US" dirty="0" smtClean="0"/>
              <a:t>Keep it private if you want</a:t>
            </a:r>
          </a:p>
          <a:p>
            <a:r>
              <a:rPr lang="en-US" dirty="0" smtClean="0"/>
              <a:t>Date your entries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Famous Examples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Walden</a:t>
            </a:r>
            <a:r>
              <a:rPr lang="en-US" dirty="0" smtClean="0"/>
              <a:t> by Henry David Thoreau</a:t>
            </a:r>
            <a:endParaRPr lang="en-US" dirty="0"/>
          </a:p>
          <a:p>
            <a:r>
              <a:rPr lang="en-US" i="1" dirty="0" smtClean="0"/>
              <a:t>Diary of Samuel Pepys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riting close-up design template">
  <a:themeElements>
    <a:clrScheme name="WritingDesignTemplate 4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66CC"/>
      </a:hlink>
      <a:folHlink>
        <a:srgbClr val="00A800"/>
      </a:folHlink>
    </a:clrScheme>
    <a:fontScheme name="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>
    <a:extraClrScheme>
      <a:clrScheme name="WritingDesign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ritingDesign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ritingDesign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ritingDesign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ritingDesign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ritingDesign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itingDesign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itingDesign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itingDesign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itingDesign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itingDesign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ritingDesign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2E7E3EF5CCAB438C3B723A28A0BA95" ma:contentTypeVersion="0" ma:contentTypeDescription="Create a new document." ma:contentTypeScope="" ma:versionID="ca1d9e3a159c4929e7af80e0e6aea2b7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F353F121-15C3-465B-B6F4-DB21BBA1DF01}"/>
</file>

<file path=customXml/itemProps2.xml><?xml version="1.0" encoding="utf-8"?>
<ds:datastoreItem xmlns:ds="http://schemas.openxmlformats.org/officeDocument/2006/customXml" ds:itemID="{1AAA670D-C7AA-43DC-94F6-3D25E625B19B}"/>
</file>

<file path=customXml/itemProps3.xml><?xml version="1.0" encoding="utf-8"?>
<ds:datastoreItem xmlns:ds="http://schemas.openxmlformats.org/officeDocument/2006/customXml" ds:itemID="{CBDFAACF-68DD-48DC-970B-E3ABB42405DF}"/>
</file>

<file path=docProps/app.xml><?xml version="1.0" encoding="utf-8"?>
<Properties xmlns="http://schemas.openxmlformats.org/officeDocument/2006/extended-properties" xmlns:vt="http://schemas.openxmlformats.org/officeDocument/2006/docPropsVTypes">
  <Template>Writing close-up design template</Template>
  <TotalTime>235</TotalTime>
  <Words>129</Words>
  <Application>Microsoft Office PowerPoint</Application>
  <PresentationFormat>On-screen Show (4:3)</PresentationFormat>
  <Paragraphs>31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Writing close-up design template</vt:lpstr>
      <vt:lpstr>Who Am I? A Journey into Journaling</vt:lpstr>
      <vt:lpstr>What Exactly Is Journaling?</vt:lpstr>
      <vt:lpstr>Set Yourself Up</vt:lpstr>
      <vt:lpstr>What to Write About</vt:lpstr>
      <vt:lpstr>Things That Are Important to Me</vt:lpstr>
      <vt:lpstr>Are There Rules?</vt:lpstr>
      <vt:lpstr>Famous Examples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2006-04-21T18:49:50Z</dcterms:created>
  <dcterms:modified xsi:type="dcterms:W3CDTF">2010-05-14T21:20:28Z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TC011594371033</vt:lpwstr>
  </property>
  <property fmtid="{D5CDD505-2E9C-101B-9397-08002B2CF9AE}" pid="3" name="ContentTypeId">
    <vt:lpwstr>0x0101009E2E7E3EF5CCAB438C3B723A28A0BA95</vt:lpwstr>
  </property>
</Properties>
</file>