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1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0A8A2A7-C262-48CA-BF06-762E45FC2093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CCCD334-5A06-494D-BEF3-10100B3B7D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689C1400-7E95-4A1B-80FA-86724D625BA1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4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B2FE5175-F80E-4505-9783-185501AC65FE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3600" b="0" i="0" u="none" strike="noStrike" baseline="0">
                <a:solidFill>
                  <a:schemeClr val="tx2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  <a:defRPr kumimoji="0" sz="2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1443038" y="6524625"/>
            <a:ext cx="2133600" cy="333375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524625"/>
            <a:ext cx="2895600" cy="333375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524625"/>
            <a:ext cx="2133600" cy="333375"/>
          </a:xfrm>
        </p:spPr>
        <p:txBody>
          <a:bodyPr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38EE7833-142D-4584-90D1-95033C54AB7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929C-48F2-4BCB-8285-49ABCF975C6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F4B0-251C-457E-9E16-F64B1EE0DA6B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9A82-85D7-496B-8A4A-DDA8E84273BD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D20-6416-4B1F-A0A3-DC41A7ED8EFA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BA2-1242-4374-86E0-083C650FB31B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317A-3B75-4DDB-B687-298E6C6C29DC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DACBA2D8-C6CE-4EC5-95A3-8DED5FAD43D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7313612" cy="990600"/>
          </a:xfrm>
        </p:spPr>
        <p:txBody>
          <a:bodyPr/>
          <a:lstStyle/>
          <a:p>
            <a:r>
              <a:rPr lang="en-US" altLang="x-none" sz="4800" dirty="0" smtClean="0"/>
              <a:t>Who Am I?</a:t>
            </a:r>
            <a:r>
              <a:rPr lang="en-US" altLang="x-none" i="1" dirty="0" smtClean="0"/>
              <a:t/>
            </a:r>
            <a:br>
              <a:rPr lang="en-US" altLang="x-none" i="1" dirty="0" smtClean="0"/>
            </a:br>
            <a:r>
              <a:rPr lang="en-US" altLang="x-none" i="1" dirty="0" smtClean="0"/>
              <a:t>A Journey into Journaling</a:t>
            </a:r>
            <a:endParaRPr lang="x-none" altLang="x-none" i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/>
          <a:p>
            <a:r>
              <a:rPr lang="en-US" altLang="x-none" dirty="0" smtClean="0"/>
              <a:t>John Evans, Project Editor</a:t>
            </a:r>
          </a:p>
          <a:p>
            <a:r>
              <a:rPr lang="x-none" altLang="x-none" smtClean="0"/>
              <a:t>G</a:t>
            </a:r>
            <a:r>
              <a:rPr lang="en-US" altLang="x-none" dirty="0" smtClean="0"/>
              <a:t>rowing Pains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Journaling?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conversation with yourself</a:t>
            </a:r>
            <a:endParaRPr lang="en-US" dirty="0"/>
          </a:p>
          <a:p>
            <a:r>
              <a:rPr lang="en-US" dirty="0" smtClean="0"/>
              <a:t>Time to think about the day</a:t>
            </a:r>
          </a:p>
          <a:p>
            <a:r>
              <a:rPr lang="en-US" dirty="0" smtClean="0"/>
              <a:t>A way to process stressful events</a:t>
            </a:r>
          </a:p>
          <a:p>
            <a:r>
              <a:rPr lang="en-US" dirty="0" smtClean="0"/>
              <a:t>Get things off your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Yourself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your special book</a:t>
            </a:r>
            <a:endParaRPr lang="en-US" dirty="0"/>
          </a:p>
          <a:p>
            <a:r>
              <a:rPr lang="en-US" dirty="0" smtClean="0"/>
              <a:t>Choose a special time</a:t>
            </a:r>
          </a:p>
          <a:p>
            <a:r>
              <a:rPr lang="en-US" dirty="0" smtClean="0"/>
              <a:t>Choose a special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Write About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yourself questions</a:t>
            </a:r>
            <a:endParaRPr lang="en-US" dirty="0"/>
          </a:p>
          <a:p>
            <a:pPr lvl="1"/>
            <a:r>
              <a:rPr lang="en-US" dirty="0" smtClean="0"/>
              <a:t>How am I feeling right now?</a:t>
            </a:r>
          </a:p>
          <a:p>
            <a:pPr lvl="1"/>
            <a:r>
              <a:rPr lang="en-US" dirty="0" smtClean="0"/>
              <a:t>What happened to me today?</a:t>
            </a:r>
          </a:p>
          <a:p>
            <a:pPr lvl="1"/>
            <a:r>
              <a:rPr lang="en-US" dirty="0" smtClean="0"/>
              <a:t>Who are my best friends and why?</a:t>
            </a:r>
          </a:p>
          <a:p>
            <a:r>
              <a:rPr lang="en-US" dirty="0" smtClean="0"/>
              <a:t>Letters</a:t>
            </a:r>
          </a:p>
          <a:p>
            <a:r>
              <a:rPr lang="en-US" dirty="0" smtClean="0"/>
              <a:t>Short stories and poems</a:t>
            </a:r>
          </a:p>
          <a:p>
            <a:r>
              <a:rPr lang="en-US" dirty="0" smtClean="0"/>
              <a:t>Likes and dislikes</a:t>
            </a:r>
          </a:p>
          <a:p>
            <a:r>
              <a:rPr lang="en-US" dirty="0" smtClean="0"/>
              <a:t>Dreams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Are Important to Me</a:t>
            </a:r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3200400" y="2057400"/>
            <a:ext cx="2819400" cy="2743200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05227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2424659" y="3124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28600" y="2743200"/>
            <a:ext cx="2057400" cy="160020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7" name="Heart 6"/>
          <p:cNvSpPr/>
          <p:nvPr/>
        </p:nvSpPr>
        <p:spPr>
          <a:xfrm>
            <a:off x="7086600" y="2743200"/>
            <a:ext cx="1600200" cy="16002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art 7"/>
          <p:cNvSpPr/>
          <p:nvPr/>
        </p:nvSpPr>
        <p:spPr>
          <a:xfrm>
            <a:off x="7391400" y="3124200"/>
            <a:ext cx="1447800" cy="1371600"/>
          </a:xfrm>
          <a:prstGeom prst="hear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Rules?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honest</a:t>
            </a:r>
            <a:endParaRPr lang="en-US" dirty="0"/>
          </a:p>
          <a:p>
            <a:r>
              <a:rPr lang="en-US" dirty="0" smtClean="0"/>
              <a:t>Leave room to make changes</a:t>
            </a:r>
          </a:p>
          <a:p>
            <a:r>
              <a:rPr lang="en-US" dirty="0" smtClean="0"/>
              <a:t>Keep it private if you want</a:t>
            </a:r>
          </a:p>
          <a:p>
            <a:r>
              <a:rPr lang="en-US" dirty="0" smtClean="0"/>
              <a:t>Date your entries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Examples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Walden</a:t>
            </a:r>
            <a:r>
              <a:rPr lang="en-US" dirty="0" smtClean="0"/>
              <a:t> by Henry David Thoreau</a:t>
            </a:r>
            <a:endParaRPr lang="en-US" dirty="0"/>
          </a:p>
          <a:p>
            <a:r>
              <a:rPr lang="en-US" i="1" dirty="0" smtClean="0"/>
              <a:t>Diary of Samuel Pepys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close-up design 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6851E-FA55-48AE-BE3C-0D903808EE97}"/>
</file>

<file path=customXml/itemProps2.xml><?xml version="1.0" encoding="utf-8"?>
<ds:datastoreItem xmlns:ds="http://schemas.openxmlformats.org/officeDocument/2006/customXml" ds:itemID="{CBDFAACF-68DD-48DC-970B-E3ABB42405DF}"/>
</file>

<file path=customXml/itemProps3.xml><?xml version="1.0" encoding="utf-8"?>
<ds:datastoreItem xmlns:ds="http://schemas.openxmlformats.org/officeDocument/2006/customXml" ds:itemID="{1AAA670D-C7AA-43DC-94F6-3D25E625B19B}"/>
</file>

<file path=docProps/app.xml><?xml version="1.0" encoding="utf-8"?>
<Properties xmlns="http://schemas.openxmlformats.org/officeDocument/2006/extended-properties" xmlns:vt="http://schemas.openxmlformats.org/officeDocument/2006/docPropsVTypes">
  <Template>Writing close-up design template</Template>
  <TotalTime>295</TotalTime>
  <Words>132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Writing close-up design template</vt:lpstr>
      <vt:lpstr>Who Am I? A Journey into Journaling</vt:lpstr>
      <vt:lpstr>What Exactly Is Journaling?</vt:lpstr>
      <vt:lpstr>Set Yourself Up</vt:lpstr>
      <vt:lpstr>What to Write About</vt:lpstr>
      <vt:lpstr>Things That Are Important to Me</vt:lpstr>
      <vt:lpstr>Are There Rules?</vt:lpstr>
      <vt:lpstr>Famous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2006-04-21T18:49:50Z</dcterms:created>
  <dcterms:modified xsi:type="dcterms:W3CDTF">2010-05-14T23:06:31Z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TC011594371033</vt:lpwstr>
  </property>
  <property fmtid="{D5CDD505-2E9C-101B-9397-08002B2CF9AE}" pid="3" name="ContentTypeId">
    <vt:lpwstr>0x0101009E2E7E3EF5CCAB438C3B723A28A0BA95</vt:lpwstr>
  </property>
</Properties>
</file>