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&lt;show pictures&gt;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additional watering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Drip 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Organic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A065CC8-4FEB-4CD1-BFEA-DF9648DB8E3B}"/>
</file>

<file path=customXml/itemProps2.xml><?xml version="1.0" encoding="utf-8"?>
<ds:datastoreItem xmlns:ds="http://schemas.openxmlformats.org/officeDocument/2006/customXml" ds:itemID="{95ED2962-3BB5-46CE-8DB4-0B79335FF3FD}"/>
</file>

<file path=customXml/itemProps3.xml><?xml version="1.0" encoding="utf-8"?>
<ds:datastoreItem xmlns:ds="http://schemas.openxmlformats.org/officeDocument/2006/customXml" ds:itemID="{02A18A24-289B-4BBA-8730-8728D9FF69BB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443</TotalTime>
  <Words>74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Water-Saving Landscaping</vt:lpstr>
      <vt:lpstr>Challenges</vt:lpstr>
      <vt:lpstr>Solutions</vt:lpstr>
      <vt:lpstr>Windbreaks</vt:lpstr>
      <vt:lpstr>Windbreaks</vt:lpstr>
      <vt:lpstr>Xeriscaping</vt:lpstr>
      <vt:lpstr>Xeriscaping</vt:lpstr>
      <vt:lpstr>Xeriscaping</vt:lpstr>
      <vt:lpstr>Soil Amendment</vt:lpstr>
      <vt:lpstr>Native Plants</vt:lpstr>
      <vt:lpstr>Native Plants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2010-04-07T18:09:45Z</dcterms:created>
  <dcterms:modified xsi:type="dcterms:W3CDTF">2010-05-14T20:08:34Z</dcterms:modified>
</cp:coreProperties>
</file>