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wmf" ContentType="image/x-wmf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jpg" ContentType="image/jpe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4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Low-maintenance solutions for intermountain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Amendment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Organic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temperature range</a:t>
            </a:r>
          </a:p>
          <a:p>
            <a:r>
              <a:rPr lang="en-US" dirty="0" smtClean="0"/>
              <a:t>Tolerate drought</a:t>
            </a:r>
          </a:p>
          <a:p>
            <a:r>
              <a:rPr lang="en-US" dirty="0" smtClean="0"/>
              <a:t>Prevent erosion</a:t>
            </a:r>
          </a:p>
          <a:p>
            <a:r>
              <a:rPr lang="en-US" dirty="0" smtClean="0"/>
              <a:t>Support natural ecosystem</a:t>
            </a:r>
          </a:p>
          <a:p>
            <a:r>
              <a:rPr lang="en-US" dirty="0" smtClean="0"/>
              <a:t>Attract pollinators</a:t>
            </a:r>
          </a:p>
          <a:p>
            <a:r>
              <a:rPr lang="en-US" dirty="0" smtClean="0"/>
              <a:t>Need little or no maintenance</a:t>
            </a:r>
          </a:p>
          <a:p>
            <a:r>
              <a:rPr lang="en-US" dirty="0" smtClean="0"/>
              <a:t>Sustainable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14600"/>
            <a:ext cx="2133600" cy="3200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14600"/>
            <a:ext cx="213360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6248399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Photos courtesy of Rugged Country Plants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temperatures</a:t>
            </a:r>
          </a:p>
          <a:p>
            <a:r>
              <a:rPr lang="en-US" dirty="0" smtClean="0"/>
              <a:t>Cold temperatures</a:t>
            </a:r>
          </a:p>
          <a:p>
            <a:r>
              <a:rPr lang="en-US" dirty="0" smtClean="0"/>
              <a:t>Shorter growing season</a:t>
            </a:r>
          </a:p>
          <a:p>
            <a:r>
              <a:rPr lang="en-US" dirty="0" smtClean="0"/>
              <a:t>Drying winds</a:t>
            </a:r>
          </a:p>
          <a:p>
            <a:r>
              <a:rPr lang="en-US" dirty="0" smtClean="0"/>
              <a:t>Deluge/drought</a:t>
            </a:r>
          </a:p>
          <a:p>
            <a:r>
              <a:rPr lang="en-US" dirty="0" smtClean="0"/>
              <a:t>Poor soil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</a:p>
          <a:p>
            <a:r>
              <a:rPr lang="en-US" dirty="0" smtClean="0"/>
              <a:t>Xeriscaping</a:t>
            </a:r>
          </a:p>
          <a:p>
            <a:r>
              <a:rPr lang="en-US" dirty="0" smtClean="0"/>
              <a:t>Soil amendment</a:t>
            </a:r>
          </a:p>
          <a:p>
            <a:r>
              <a:rPr lang="en-US" dirty="0" smtClean="0"/>
              <a:t>Native 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pic>
        <p:nvPicPr>
          <p:cNvPr id="1027" name="Picture 3" descr="C:\Users\Sydney Higa\AppData\Local\Microsoft\Windows\Temporary Internet Files\Content.IE5\X5R185ZW\MC90044184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2" y="1600200"/>
            <a:ext cx="4041204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Planting strategies that conserve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additional watering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0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Drip irrigation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90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F336B0-B225-42F0-89AD-D94EC6AE54CA}"/>
</file>

<file path=customXml/itemProps2.xml><?xml version="1.0" encoding="utf-8"?>
<ds:datastoreItem xmlns:ds="http://schemas.openxmlformats.org/officeDocument/2006/customXml" ds:itemID="{3A3C5D22-A5E8-4284-AE8B-CD38B5C0119B}"/>
</file>

<file path=customXml/itemProps3.xml><?xml version="1.0" encoding="utf-8"?>
<ds:datastoreItem xmlns:ds="http://schemas.openxmlformats.org/officeDocument/2006/customXml" ds:itemID="{14316B84-C2F5-42AE-ACC7-FD6FCDBCA927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513</TotalTime>
  <Words>78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Water-Saving Landscaping</vt:lpstr>
      <vt:lpstr>Challenges</vt:lpstr>
      <vt:lpstr>Solutions</vt:lpstr>
      <vt:lpstr>Windbreaks</vt:lpstr>
      <vt:lpstr>Windbreaks</vt:lpstr>
      <vt:lpstr>Water Cycle</vt:lpstr>
      <vt:lpstr>Xeriscaping</vt:lpstr>
      <vt:lpstr>Xeriscaping</vt:lpstr>
      <vt:lpstr>Xeriscaping</vt:lpstr>
      <vt:lpstr>Soil Amendment</vt:lpstr>
      <vt:lpstr>Native Plants</vt:lpstr>
      <vt:lpstr>Native Plants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2010-04-07T18:09:45Z</dcterms:created>
  <dcterms:modified xsi:type="dcterms:W3CDTF">2010-05-14T20:41:51Z</dcterms:modified>
</cp:coreProperties>
</file>