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0" r:id="rId4"/>
  </p:sldMasterIdLst>
  <p:notesMasterIdLst>
    <p:notesMasterId r:id="rId12"/>
  </p:notesMasterIdLst>
  <p:handoutMasterIdLst>
    <p:handoutMasterId r:id="rId13"/>
  </p:handoutMasterIdLst>
  <p:sldIdLst>
    <p:sldId id="256" r:id="rId5"/>
    <p:sldId id="258" r:id="rId6"/>
    <p:sldId id="263" r:id="rId7"/>
    <p:sldId id="261" r:id="rId8"/>
    <p:sldId id="260" r:id="rId9"/>
    <p:sldId id="262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B301B821-A1FF-4177-AEE7-76D212191A09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4" d="100"/>
          <a:sy n="64" d="100"/>
        </p:scale>
        <p:origin x="-612" y="-2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/>
          <a:lstStyle/>
          <a:p>
            <a:fld id="{6A17EE22-2E30-44BD-A9BB-A8D364F60764}" type="datetimeFigureOut">
              <a:rPr lang="en-US" smtClean="0"/>
              <a:pPr/>
              <a:t>5/14/2010</a:t>
            </a:fld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/>
          <a:lstStyle/>
          <a:p>
            <a:fld id="{6A80FDD2-2990-4993-887D-18E5008C33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53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/>
          <a:lstStyle/>
          <a:p>
            <a:fld id="{2525A35D-AD7D-4B3D-9E69-B2416C045694}" type="datetimeFigureOut">
              <a:rPr lang="en-US" smtClean="0"/>
              <a:pPr/>
              <a:t>5/14/2010</a:t>
            </a:fld>
            <a:endParaRPr lang="en-US"/>
          </a:p>
        </p:txBody>
      </p:sp>
      <p:sp>
        <p:nvSpPr>
          <p:cNvPr id="4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anchor="ctr"/>
          <a:lstStyle/>
          <a:p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/>
          <a:lstStyle/>
          <a:p>
            <a:fld id="{281176BF-10C6-4B6F-A49C-2201062D23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320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 altLang="x-none">
              <a:solidFill>
                <a:srgbClr val="CCECFF">
                  <a:alpha val="100000"/>
                </a:srgbClr>
              </a:solidFill>
            </a:endParaRPr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altLang="x-none">
              <a:solidFill>
                <a:srgbClr val="CCECFF">
                  <a:alpha val="100000"/>
                </a:srgbClr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2EE20A2-B414-472B-BA47-6AD473D767B9}" type="slidenum">
              <a:rPr lang="en-US" altLang="x-none" smtClean="0">
                <a:solidFill>
                  <a:srgbClr val="CCECFF">
                    <a:alpha val="100000"/>
                  </a:srgbClr>
                </a:solidFill>
              </a:rPr>
              <a:pPr/>
              <a:t>‹#›</a:t>
            </a:fld>
            <a:endParaRPr lang="en-US" altLang="x-none">
              <a:solidFill>
                <a:srgbClr val="CCECFF">
                  <a:alpha val="100000"/>
                </a:srgbClr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 alt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alt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CCE6A53-2BBD-4724-B819-6ED89FB7CD4C}" type="slidenum">
              <a:rPr lang="en-US" altLang="x-none" smtClean="0"/>
              <a:pPr/>
              <a:t>‹#›</a:t>
            </a:fld>
            <a:endParaRPr lang="en-US" altLang="x-non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 alt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alt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CCE6A53-2BBD-4724-B819-6ED89FB7CD4C}" type="slidenum">
              <a:rPr lang="en-US" altLang="x-none" smtClean="0"/>
              <a:pPr/>
              <a:t>‹#›</a:t>
            </a:fld>
            <a:endParaRPr lang="en-US" altLang="x-non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23E86-9E33-43BC-A7C0-5D2193D8FA09}" type="slidenum">
              <a:rPr lang="en-US" altLang="x-none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2-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/>
          </p:cNvSpPr>
          <p:nvPr>
            <p:ph type="body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85468-F421-4210-87DD-9F67048B4228}" type="slidenum">
              <a:rPr lang="en-US" altLang="x-none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6CF654B-7BCA-4CE6-8766-4442FE817BCC}" type="slidenum">
              <a:rPr lang="en-US" altLang="x-none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 alt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alt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CCE6A53-2BBD-4724-B819-6ED89FB7CD4C}" type="slidenum">
              <a:rPr lang="en-US" altLang="x-none" smtClean="0"/>
              <a:pPr/>
              <a:t>‹#›</a:t>
            </a:fld>
            <a:endParaRPr lang="en-US" altLang="x-none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 alt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alt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CCE6A53-2BBD-4724-B819-6ED89FB7CD4C}" type="slidenum">
              <a:rPr lang="en-US" altLang="x-none" smtClean="0"/>
              <a:pPr/>
              <a:t>‹#›</a:t>
            </a:fld>
            <a:endParaRPr lang="en-US" altLang="x-non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 altLang="x-non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altLang="x-non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CCE6A53-2BBD-4724-B819-6ED89FB7CD4C}" type="slidenum">
              <a:rPr lang="en-US" altLang="x-none" smtClean="0"/>
              <a:pPr/>
              <a:t>‹#›</a:t>
            </a:fld>
            <a:endParaRPr lang="en-US" altLang="x-non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FE8D018-0D03-4FB4-9398-0E15E9FE62EC}" type="slidenum">
              <a:rPr lang="en-US" altLang="x-none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159C5CD-83AD-451D-9B76-38FA834F71CC}" type="slidenum">
              <a:rPr lang="en-US" altLang="x-none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 alt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alt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CCE6A53-2BBD-4724-B819-6ED89FB7CD4C}" type="slidenum">
              <a:rPr lang="en-US" altLang="x-none" smtClean="0"/>
              <a:pPr/>
              <a:t>‹#›</a:t>
            </a:fld>
            <a:endParaRPr lang="en-US" altLang="x-non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 alt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alt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CCE6A53-2BBD-4724-B819-6ED89FB7CD4C}" type="slidenum">
              <a:rPr lang="en-US" altLang="x-none" smtClean="0"/>
              <a:pPr/>
              <a:t>‹#›</a:t>
            </a:fld>
            <a:endParaRPr lang="en-US" altLang="x-none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endParaRPr lang="en-US" altLang="x-none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 altLang="x-none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FCCE6A53-2BBD-4724-B819-6ED89FB7CD4C}" type="slidenum">
              <a:rPr lang="en-US" altLang="x-none" smtClean="0"/>
              <a:pPr/>
              <a:t>‹#›</a:t>
            </a:fld>
            <a:endParaRPr lang="en-US" altLang="x-none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</p:sldLayoutIdLst>
  <p:transition>
    <p:dissolve/>
  </p:transition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ctrTitle"/>
          </p:nvPr>
        </p:nvSpPr>
        <p:spPr>
          <a:xfrm>
            <a:off x="1447800" y="1600200"/>
            <a:ext cx="7406640" cy="993882"/>
          </a:xfrm>
        </p:spPr>
        <p:txBody>
          <a:bodyPr>
            <a:normAutofit fontScale="90000"/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FF">
                  <a:alpha val="100000"/>
                </a:srgbClr>
              </a:buClr>
              <a:buNone/>
              <a:tabLst/>
            </a:pPr>
            <a:r>
              <a:rPr lang="en-US" sz="6000" dirty="0" smtClean="0"/>
              <a:t>Harmony in Your Home</a:t>
            </a:r>
            <a:endParaRPr lang="en-US" sz="6000" dirty="0"/>
          </a:p>
        </p:txBody>
      </p:sp>
      <p:sp>
        <p:nvSpPr>
          <p:cNvPr id="3" name="Rectangle 3"/>
          <p:cNvSpPr>
            <a:spLocks noGrp="1"/>
          </p:cNvSpPr>
          <p:nvPr>
            <p:ph type="subTitle" idx="1"/>
          </p:nvPr>
        </p:nvSpPr>
        <p:spPr>
          <a:xfrm>
            <a:off x="1371600" y="4343400"/>
            <a:ext cx="6400800" cy="6858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Wide World Importers</a:t>
            </a:r>
            <a:endParaRPr lang="en-US" sz="3200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Principles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>
          <a:xfrm>
            <a:off x="1447800" y="1600200"/>
            <a:ext cx="7498080" cy="4800600"/>
          </a:xfrm>
        </p:spPr>
        <p:txBody>
          <a:bodyPr/>
          <a:lstStyle/>
          <a:p>
            <a:r>
              <a:rPr lang="en-US" dirty="0" smtClean="0"/>
              <a:t>Let energy flow</a:t>
            </a:r>
            <a:endParaRPr lang="en-US" dirty="0"/>
          </a:p>
          <a:p>
            <a:r>
              <a:rPr lang="en-US" dirty="0" smtClean="0"/>
              <a:t>Enhance life areas</a:t>
            </a:r>
          </a:p>
          <a:p>
            <a:r>
              <a:rPr lang="en-US" dirty="0" smtClean="0"/>
              <a:t>Set goals</a:t>
            </a:r>
          </a:p>
          <a:p>
            <a:r>
              <a:rPr lang="en-US" dirty="0" smtClean="0"/>
              <a:t>Create balance</a:t>
            </a:r>
            <a:endParaRPr 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Energy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>
          <a:xfrm>
            <a:off x="1447800" y="1600200"/>
            <a:ext cx="7498080" cy="4800600"/>
          </a:xfrm>
        </p:spPr>
        <p:txBody>
          <a:bodyPr/>
          <a:lstStyle/>
          <a:p>
            <a:r>
              <a:rPr lang="en-US" dirty="0" smtClean="0"/>
              <a:t>Positive, happy energy</a:t>
            </a:r>
            <a:endParaRPr lang="en-US" dirty="0"/>
          </a:p>
          <a:p>
            <a:pPr lvl="1"/>
            <a:r>
              <a:rPr lang="en-US" dirty="0"/>
              <a:t>M</a:t>
            </a:r>
            <a:r>
              <a:rPr lang="en-US" dirty="0" smtClean="0"/>
              <a:t>oves freely</a:t>
            </a:r>
          </a:p>
          <a:p>
            <a:r>
              <a:rPr lang="en-US" dirty="0" smtClean="0"/>
              <a:t>Negative, depressing energy</a:t>
            </a:r>
          </a:p>
          <a:p>
            <a:pPr lvl="1"/>
            <a:r>
              <a:rPr lang="en-US" dirty="0" smtClean="0"/>
              <a:t>Stagnates</a:t>
            </a:r>
            <a:endParaRPr 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Life Areas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body" sz="half" idx="1"/>
          </p:nvPr>
        </p:nvSpPr>
        <p:spPr>
          <a:xfrm>
            <a:off x="1143000" y="1600200"/>
            <a:ext cx="3810000" cy="4114800"/>
          </a:xfrm>
        </p:spPr>
        <p:txBody>
          <a:bodyPr/>
          <a:lstStyle/>
          <a:p>
            <a:r>
              <a:rPr lang="en-US" dirty="0"/>
              <a:t>Health</a:t>
            </a:r>
          </a:p>
          <a:p>
            <a:r>
              <a:rPr lang="en-US" dirty="0" smtClean="0"/>
              <a:t>Creativity</a:t>
            </a:r>
            <a:endParaRPr lang="en-US" dirty="0"/>
          </a:p>
          <a:p>
            <a:r>
              <a:rPr lang="en-US" dirty="0" smtClean="0"/>
              <a:t>Relationships</a:t>
            </a:r>
          </a:p>
          <a:p>
            <a:r>
              <a:rPr lang="en-US" dirty="0" smtClean="0"/>
              <a:t>Community</a:t>
            </a:r>
            <a:endParaRPr lang="en-US" dirty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Rectangle 4"/>
          <p:cNvSpPr>
            <a:spLocks noGrp="1"/>
          </p:cNvSpPr>
          <p:nvPr>
            <p:ph type="body" sz="half" idx="2"/>
          </p:nvPr>
        </p:nvSpPr>
        <p:spPr>
          <a:xfrm>
            <a:off x="5029200" y="1600200"/>
            <a:ext cx="3810000" cy="4114800"/>
          </a:xfrm>
        </p:spPr>
        <p:txBody>
          <a:bodyPr/>
          <a:lstStyle/>
          <a:p>
            <a:r>
              <a:rPr lang="en-US" dirty="0" smtClean="0"/>
              <a:t>Knowledge</a:t>
            </a:r>
            <a:endParaRPr lang="en-US" dirty="0"/>
          </a:p>
          <a:p>
            <a:r>
              <a:rPr lang="en-US" dirty="0" smtClean="0"/>
              <a:t>Career</a:t>
            </a:r>
            <a:endParaRPr lang="en-US" dirty="0"/>
          </a:p>
          <a:p>
            <a:r>
              <a:rPr lang="en-US" dirty="0"/>
              <a:t>Fame</a:t>
            </a:r>
          </a:p>
          <a:p>
            <a:r>
              <a:rPr lang="en-US" dirty="0" smtClean="0"/>
              <a:t>Fortune</a:t>
            </a:r>
            <a:endParaRPr 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>
          <a:xfrm>
            <a:off x="1447800" y="1600200"/>
            <a:ext cx="7498080" cy="4800600"/>
          </a:xfrm>
        </p:spPr>
        <p:txBody>
          <a:bodyPr/>
          <a:lstStyle/>
          <a:p>
            <a:r>
              <a:rPr lang="en-US" dirty="0" smtClean="0"/>
              <a:t>Understand your issues</a:t>
            </a:r>
            <a:endParaRPr lang="en-US" dirty="0"/>
          </a:p>
          <a:p>
            <a:r>
              <a:rPr lang="en-US" dirty="0" smtClean="0"/>
              <a:t>Clarify your intentions</a:t>
            </a:r>
          </a:p>
          <a:p>
            <a:r>
              <a:rPr lang="en-US" dirty="0" smtClean="0"/>
              <a:t>Watch them work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Balance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body" sz="half" idx="1"/>
          </p:nvPr>
        </p:nvSpPr>
        <p:spPr>
          <a:xfrm>
            <a:off x="1066800" y="1600200"/>
            <a:ext cx="3810000" cy="4114800"/>
          </a:xfrm>
        </p:spPr>
        <p:txBody>
          <a:bodyPr/>
          <a:lstStyle/>
          <a:p>
            <a:r>
              <a:rPr lang="en-US" dirty="0" smtClean="0"/>
              <a:t>Sound</a:t>
            </a:r>
            <a:endParaRPr lang="en-US" dirty="0"/>
          </a:p>
          <a:p>
            <a:pPr lvl="1"/>
            <a:r>
              <a:rPr lang="en-US" dirty="0" smtClean="0"/>
              <a:t>Wind chimes</a:t>
            </a:r>
          </a:p>
          <a:p>
            <a:pPr lvl="1"/>
            <a:r>
              <a:rPr lang="en-US" dirty="0" smtClean="0"/>
              <a:t>Water</a:t>
            </a:r>
          </a:p>
          <a:p>
            <a:pPr lvl="1"/>
            <a:r>
              <a:rPr lang="en-US" dirty="0" smtClean="0"/>
              <a:t>Music</a:t>
            </a:r>
          </a:p>
        </p:txBody>
      </p:sp>
      <p:sp>
        <p:nvSpPr>
          <p:cNvPr id="4" name="Rectangle 4"/>
          <p:cNvSpPr>
            <a:spLocks noGrp="1"/>
          </p:cNvSpPr>
          <p:nvPr>
            <p:ph type="body" sz="half" idx="2"/>
          </p:nvPr>
        </p:nvSpPr>
        <p:spPr>
          <a:xfrm>
            <a:off x="5105400" y="1600200"/>
            <a:ext cx="3810000" cy="4114800"/>
          </a:xfrm>
        </p:spPr>
        <p:txBody>
          <a:bodyPr/>
          <a:lstStyle/>
          <a:p>
            <a:r>
              <a:rPr lang="en-US" dirty="0" smtClean="0"/>
              <a:t>Sight</a:t>
            </a:r>
          </a:p>
          <a:p>
            <a:pPr lvl="1"/>
            <a:r>
              <a:rPr lang="en-US" dirty="0" smtClean="0"/>
              <a:t>Mirrors</a:t>
            </a:r>
          </a:p>
          <a:p>
            <a:pPr lvl="1"/>
            <a:r>
              <a:rPr lang="en-US" dirty="0" smtClean="0"/>
              <a:t>Plants</a:t>
            </a:r>
          </a:p>
          <a:p>
            <a:pPr lvl="1"/>
            <a:r>
              <a:rPr lang="en-US" dirty="0" smtClean="0"/>
              <a:t>Precious things</a:t>
            </a:r>
            <a:endParaRPr 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pic>
        <p:nvPicPr>
          <p:cNvPr id="1026" name="Picture 2" descr="C:\Users\Sydney Higa\AppData\Local\Microsoft\Windows\Temporary Internet Files\Content.IE5\UFY5RWAX\MC900431512[1]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70489" y="2933814"/>
            <a:ext cx="1828572" cy="1828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E2E7E3EF5CCAB438C3B723A28A0BA95" ma:contentTypeVersion="0" ma:contentTypeDescription="Create a new document." ma:contentTypeScope="" ma:versionID="ca1d9e3a159c4929e7af80e0e6aea2b7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29EA40DE-11D5-4B7A-AC85-C90AB94CD297}"/>
</file>

<file path=customXml/itemProps2.xml><?xml version="1.0" encoding="utf-8"?>
<ds:datastoreItem xmlns:ds="http://schemas.openxmlformats.org/officeDocument/2006/customXml" ds:itemID="{8A5AC884-8A8B-49C3-A239-7772EF956ECA}"/>
</file>

<file path=customXml/itemProps3.xml><?xml version="1.0" encoding="utf-8"?>
<ds:datastoreItem xmlns:ds="http://schemas.openxmlformats.org/officeDocument/2006/customXml" ds:itemID="{0BC28003-CFB6-46A3-B50C-1A5C0C93B772}"/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921</TotalTime>
  <Words>62</Words>
  <Application>Microsoft Office PowerPoint</Application>
  <PresentationFormat>On-screen Show (4:3)</PresentationFormat>
  <Paragraphs>35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Solstice</vt:lpstr>
      <vt:lpstr>Harmony in Your Home</vt:lpstr>
      <vt:lpstr>Principles</vt:lpstr>
      <vt:lpstr>Energy</vt:lpstr>
      <vt:lpstr>Life Areas</vt:lpstr>
      <vt:lpstr>Goals</vt:lpstr>
      <vt:lpstr>Balance</vt:lpstr>
      <vt:lpstr>Questions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Printed>1601-01-01T00:00:00Z</cp:lastPrinted>
  <dcterms:created xsi:type="dcterms:W3CDTF">2006-04-20T18:05:29Z</dcterms:created>
  <dcterms:modified xsi:type="dcterms:W3CDTF">2010-05-14T23:39:46Z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TC010690981033</vt:lpwstr>
  </property>
  <property fmtid="{D5CDD505-2E9C-101B-9397-08002B2CF9AE}" pid="3" name="ContentTypeId">
    <vt:lpwstr>0x0101009E2E7E3EF5CCAB438C3B723A28A0BA95</vt:lpwstr>
  </property>
</Properties>
</file>