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590" autoAdjust="0"/>
  </p:normalViewPr>
  <p:slideViewPr>
    <p:cSldViewPr>
      <p:cViewPr>
        <p:scale>
          <a:sx n="64" d="100"/>
          <a:sy n="64" d="100"/>
        </p:scale>
        <p:origin x="-6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01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Company </a:t>
            </a:r>
            <a:r>
              <a:rPr lang="en-US" altLang="x-none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Meeting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 smtClean="0"/>
              <a:t>Florian Stiller</a:t>
            </a:r>
            <a:endParaRPr lang="en-US" dirty="0"/>
          </a:p>
          <a:p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Goals for </a:t>
            </a:r>
            <a:r>
              <a:rPr lang="en-US" altLang="x-none" dirty="0" smtClean="0"/>
              <a:t>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Strategic undertakings</a:t>
            </a:r>
            <a:endParaRPr lang="en-US" dirty="0"/>
          </a:p>
          <a:p>
            <a:r>
              <a:rPr lang="en-US" altLang="x-none" dirty="0"/>
              <a:t>Financial goals</a:t>
            </a:r>
          </a:p>
          <a:p>
            <a:r>
              <a:rPr lang="en-US" altLang="x-none" dirty="0"/>
              <a:t>Other key efforts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Summary</a:t>
            </a:r>
            <a:endParaRPr lang="en-US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Summary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successes/challenges</a:t>
            </a:r>
            <a:endParaRPr lang="en-US" dirty="0"/>
          </a:p>
          <a:p>
            <a:r>
              <a:rPr lang="en-US" altLang="x-none" dirty="0" smtClean="0"/>
              <a:t>Reiteration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goals</a:t>
            </a:r>
          </a:p>
          <a:p>
            <a:r>
              <a:rPr lang="en-US" altLang="x-none" dirty="0"/>
              <a:t>Thanks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600" dirty="0"/>
              <a:t>Review of </a:t>
            </a:r>
            <a:r>
              <a:rPr lang="en-US" altLang="x-none" sz="2600" dirty="0" smtClean="0"/>
              <a:t>key objectives</a:t>
            </a:r>
            <a:endParaRPr lang="en-US" dirty="0"/>
          </a:p>
          <a:p>
            <a:r>
              <a:rPr lang="en-US" altLang="x-none" sz="2600" dirty="0"/>
              <a:t>How did we do?</a:t>
            </a:r>
          </a:p>
          <a:p>
            <a:r>
              <a:rPr lang="en-US" altLang="x-none" sz="2600" dirty="0"/>
              <a:t>Organizational </a:t>
            </a:r>
            <a:r>
              <a:rPr lang="en-US" altLang="x-none" sz="2600" dirty="0" smtClean="0"/>
              <a:t>overview</a:t>
            </a:r>
            <a:endParaRPr lang="en-US" altLang="x-none" sz="2600" dirty="0"/>
          </a:p>
          <a:p>
            <a:r>
              <a:rPr lang="en-US" altLang="x-none" sz="2600" dirty="0"/>
              <a:t>Top </a:t>
            </a:r>
            <a:r>
              <a:rPr lang="en-US" altLang="x-none" sz="2600" dirty="0" smtClean="0"/>
              <a:t>issues </a:t>
            </a:r>
            <a:r>
              <a:rPr lang="en-US" altLang="x-none" sz="2600" dirty="0"/>
              <a:t>f</a:t>
            </a:r>
            <a:r>
              <a:rPr lang="en-US" altLang="x-none" sz="2600" dirty="0" smtClean="0"/>
              <a:t>acing the company</a:t>
            </a:r>
            <a:endParaRPr lang="en-US" altLang="x-none" sz="2600" dirty="0"/>
          </a:p>
          <a:p>
            <a:r>
              <a:rPr lang="en-US" altLang="x-none" sz="2600" dirty="0"/>
              <a:t>Review of </a:t>
            </a:r>
            <a:r>
              <a:rPr lang="en-US" altLang="x-none" sz="2600" dirty="0" smtClean="0"/>
              <a:t>our progress</a:t>
            </a:r>
            <a:endParaRPr lang="en-US" altLang="x-none" sz="2600" dirty="0"/>
          </a:p>
          <a:p>
            <a:r>
              <a:rPr lang="en-US" altLang="x-none" sz="2600" dirty="0" smtClean="0"/>
              <a:t>Key spending </a:t>
            </a:r>
            <a:r>
              <a:rPr lang="en-US" altLang="x-none" sz="2600" dirty="0"/>
              <a:t>a</a:t>
            </a:r>
            <a:r>
              <a:rPr lang="en-US" altLang="x-none" sz="2600" dirty="0" smtClean="0"/>
              <a:t>reas</a:t>
            </a:r>
            <a:endParaRPr lang="en-US" altLang="x-none" sz="2600" dirty="0"/>
          </a:p>
          <a:p>
            <a:r>
              <a:rPr lang="en-US" altLang="x-none" sz="2600" dirty="0" smtClean="0"/>
              <a:t>Head count</a:t>
            </a:r>
            <a:endParaRPr lang="en-US" altLang="x-none" sz="2600" dirty="0"/>
          </a:p>
          <a:p>
            <a:r>
              <a:rPr lang="en-US" altLang="x-none" sz="2600" dirty="0"/>
              <a:t>Goals for </a:t>
            </a:r>
            <a:r>
              <a:rPr lang="en-US" altLang="x-none" sz="2600" dirty="0" smtClean="0"/>
              <a:t>the coming year</a:t>
            </a:r>
            <a:endParaRPr lang="en-US" altLang="x-none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</a:t>
            </a:r>
            <a:r>
              <a:rPr lang="en-US" altLang="x-none" dirty="0" smtClean="0"/>
              <a:t>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unique</a:t>
            </a:r>
            <a:endParaRPr lang="en-US" dirty="0"/>
          </a:p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successful</a:t>
            </a:r>
          </a:p>
          <a:p>
            <a:r>
              <a:rPr lang="en-US" altLang="x-none" dirty="0" smtClean="0"/>
              <a:t>Our shared </a:t>
            </a:r>
            <a:r>
              <a:rPr lang="en-US" altLang="x-none" dirty="0"/>
              <a:t>vision</a:t>
            </a:r>
          </a:p>
          <a:p>
            <a:r>
              <a:rPr lang="en-US" altLang="x-none" dirty="0" smtClean="0"/>
              <a:t>Key </a:t>
            </a:r>
            <a:r>
              <a:rPr lang="en-US" altLang="x-none" dirty="0"/>
              <a:t>undertakings of </a:t>
            </a:r>
            <a:r>
              <a:rPr lang="en-US" altLang="x-none" dirty="0" smtClean="0"/>
              <a:t>the past </a:t>
            </a:r>
            <a:r>
              <a:rPr lang="en-US" altLang="x-none" dirty="0"/>
              <a:t>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Did We Do?</a:t>
            </a:r>
            <a:endParaRPr 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Department heads will give an overview of their </a:t>
            </a:r>
            <a:r>
              <a:rPr lang="en-US" altLang="x-none" dirty="0"/>
              <a:t>performance against </a:t>
            </a:r>
            <a:r>
              <a:rPr lang="en-US" altLang="x-none" dirty="0" smtClean="0"/>
              <a:t>their objectives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Organizational Overview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Review of changes</a:t>
            </a:r>
          </a:p>
          <a:p>
            <a:r>
              <a:rPr lang="en-US" altLang="x-none" dirty="0" smtClean="0"/>
              <a:t>Introduction of new managers</a:t>
            </a:r>
            <a:endParaRPr lang="en-US" dirty="0"/>
          </a:p>
          <a:p>
            <a:r>
              <a:rPr lang="en-US" altLang="x-none" dirty="0" smtClean="0"/>
              <a:t>Changes still to come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Top Issues Facing </a:t>
            </a:r>
            <a:r>
              <a:rPr lang="en-US" altLang="x-none" dirty="0" smtClean="0"/>
              <a:t>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External industry pressures</a:t>
            </a:r>
          </a:p>
          <a:p>
            <a:r>
              <a:rPr lang="en-US" altLang="x-none" dirty="0" smtClean="0"/>
              <a:t>External customer issues</a:t>
            </a:r>
          </a:p>
          <a:p>
            <a:r>
              <a:rPr lang="en-US" altLang="x-none" dirty="0" smtClean="0"/>
              <a:t>High profile internal </a:t>
            </a:r>
            <a:r>
              <a:rPr lang="en-US" altLang="x-none" dirty="0"/>
              <a:t>issues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 of </a:t>
            </a:r>
            <a:r>
              <a:rPr lang="en-US" altLang="x-none" dirty="0" smtClean="0"/>
              <a:t>Our</a:t>
            </a:r>
            <a:r>
              <a:rPr lang="en-US" altLang="x-none" baseline="0" dirty="0" smtClean="0"/>
              <a:t>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 smtClean="0"/>
              <a:t>Customer</a:t>
            </a:r>
            <a:r>
              <a:rPr lang="en-US" altLang="x-none" baseline="0" dirty="0" smtClean="0"/>
              <a:t> retention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R&amp;D</a:t>
            </a:r>
            <a:endParaRPr lang="en-US" dirty="0"/>
          </a:p>
          <a:p>
            <a:r>
              <a:rPr lang="en-US" altLang="x-none" dirty="0"/>
              <a:t>Sales and marketing</a:t>
            </a:r>
          </a:p>
          <a:p>
            <a:r>
              <a:rPr lang="en-US" altLang="x-none" dirty="0"/>
              <a:t>General and administration</a:t>
            </a:r>
          </a:p>
          <a:p>
            <a:r>
              <a:rPr lang="en-US" altLang="x-none" dirty="0"/>
              <a:t>Areas of improvement</a:t>
            </a:r>
          </a:p>
          <a:p>
            <a:r>
              <a:rPr lang="en-US" altLang="x-none" dirty="0"/>
              <a:t>Areas needing attention/caution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Goals</a:t>
            </a:r>
            <a:endParaRPr lang="en-US" dirty="0"/>
          </a:p>
          <a:p>
            <a:r>
              <a:rPr lang="en-US" altLang="x-none" dirty="0"/>
              <a:t>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059524E-6B0D-4FC9-9D68-486989A4A07E}"/>
</file>

<file path=customXml/itemProps2.xml><?xml version="1.0" encoding="utf-8"?>
<ds:datastoreItem xmlns:ds="http://schemas.openxmlformats.org/officeDocument/2006/customXml" ds:itemID="{37A60EC7-EC0E-46FC-955F-B62825E121A5}"/>
</file>

<file path=customXml/itemProps3.xml><?xml version="1.0" encoding="utf-8"?>
<ds:datastoreItem xmlns:ds="http://schemas.openxmlformats.org/officeDocument/2006/customXml" ds:itemID="{D0B819FB-9154-403B-A392-7FF8E374AEA4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475</TotalTime>
  <Words>153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Company Meeting</vt:lpstr>
      <vt:lpstr>Agenda</vt:lpstr>
      <vt:lpstr>Review of Key Objectives</vt:lpstr>
      <vt:lpstr>How Did We Do?</vt:lpstr>
      <vt:lpstr>Organizational Overview</vt:lpstr>
      <vt:lpstr>Top Issues Facing the Company</vt:lpstr>
      <vt:lpstr>Review of Our Progress</vt:lpstr>
      <vt:lpstr>Key Spending Areas</vt:lpstr>
      <vt:lpstr>Head Count</vt:lpstr>
      <vt:lpstr>Goals for the Coming Year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2006-04-24T23:46:38Z</dcterms:created>
  <dcterms:modified xsi:type="dcterms:W3CDTF">2010-05-14T23:40:16Z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Stage">
    <vt:lpwstr>AU Review</vt:lpwstr>
  </property>
</Properties>
</file>