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customXml/itemProps1.xml" ContentType="application/vnd.openxmlformats-officedocument.customXmlProperties+xml"/>
  <Default Extension="jpeg" ContentType="image/jpeg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8" r:id="rId1"/>
  </p:sldMasterIdLst>
  <p:notesMasterIdLst>
    <p:notesMasterId r:id="rId14"/>
  </p:notesMasterIdLst>
  <p:sldIdLst>
    <p:sldId id="268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84" autoAdjust="0"/>
  </p:normalViewPr>
  <p:slideViewPr>
    <p:cSldViewPr>
      <p:cViewPr varScale="1">
        <p:scale>
          <a:sx n="71" d="100"/>
          <a:sy n="71" d="100"/>
        </p:scale>
        <p:origin x="-40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0BD63-DED2-47AF-AABE-3312D6893171}" type="datetimeFigureOut">
              <a:rPr lang="en-US" smtClean="0"/>
              <a:t>5/14/2010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BB71D-82F3-447C-8DB2-E436A5BC2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3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213-7C3F-448B-8866-7117B8104F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A49-B9EC-4A61-9B27-068D91DF3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90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9" y="6377461"/>
            <a:ext cx="3836404" cy="365125"/>
          </a:xfrm>
        </p:spPr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9F7A4-B136-433E-A6E7-3D5C52E2E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97D42-0835-494D-96B6-5712AEB04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D784-B4BC-4B14-9B23-FF2F461BF1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ECFA8-3A65-44B5-ABCB-577AAAC16C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698989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9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446CB-2C8D-4C3B-A299-5D7F6AE43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0192E-451B-4E33-8AF9-0FE97F017F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9636-F202-49F9-B750-DA8CC9D06E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9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9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4AA2D-4BEA-4D5D-874A-21B15B8461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4" y="155448"/>
            <a:ext cx="2525151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CA0860C-B1E3-4B5C-A9BF-03603DD255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3" y="2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9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5CE519C-7985-47C5-AE19-930E1CCCD6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Planning, selling, and executing </a:t>
            </a:r>
            <a:br>
              <a:rPr lang="en-US" dirty="0" smtClean="0"/>
            </a:br>
            <a:r>
              <a:rPr lang="en-US" smtClean="0"/>
              <a:t>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Community Service Committee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66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14:prism isContent="1"/>
      </p:transition>
    </mc:Choice>
    <mc:Fallback xmlns="">
      <p:transition spd="slow" advClick="0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Present to other units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Consult with team leader about the best way to communicate</a:t>
            </a:r>
          </a:p>
          <a:p>
            <a:pPr marR="0" lvl="0" rtl="0"/>
            <a:r>
              <a:rPr lang="en-US" dirty="0"/>
              <a:t>Team leader may bring up at next team leaders’ meeting</a:t>
            </a:r>
          </a:p>
          <a:p>
            <a:pPr marR="0" lvl="0" rtl="0"/>
            <a:r>
              <a:rPr lang="en-US" dirty="0"/>
              <a:t>Method will depend on the project and the decisions made in the unit meeting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6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Carry out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Gathering supplies</a:t>
            </a:r>
          </a:p>
          <a:p>
            <a:pPr marR="0" lvl="0" rtl="0"/>
            <a:r>
              <a:rPr lang="en-US" dirty="0"/>
              <a:t>Making posters to promote the project</a:t>
            </a:r>
          </a:p>
          <a:p>
            <a:pPr marR="0" lvl="0" rtl="0"/>
            <a:r>
              <a:rPr lang="en-US" dirty="0"/>
              <a:t>Tracking progress</a:t>
            </a:r>
          </a:p>
          <a:p>
            <a:pPr marR="0" lvl="0" rtl="0"/>
            <a:r>
              <a:rPr lang="en-US" dirty="0"/>
              <a:t>Making announcements to the entire company</a:t>
            </a:r>
          </a:p>
          <a:p>
            <a:pPr marR="0" lvl="0" rtl="0"/>
            <a:r>
              <a:rPr lang="en-US" dirty="0"/>
              <a:t>Attending and participating in project events, such as cleanups or work parties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9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Celebrate and evaluate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Concluding activity</a:t>
            </a:r>
          </a:p>
          <a:p>
            <a:pPr marR="0" lvl="0" rtl="0"/>
            <a:r>
              <a:rPr lang="en-US" dirty="0"/>
              <a:t>Treats to share to celebrate success </a:t>
            </a:r>
          </a:p>
          <a:p>
            <a:pPr marR="0" lvl="0" rtl="0"/>
            <a:r>
              <a:rPr lang="en-US" dirty="0"/>
              <a:t>Informal discussion of results</a:t>
            </a:r>
          </a:p>
          <a:p>
            <a:pPr marR="0" lvl="1" rtl="0"/>
            <a:r>
              <a:rPr lang="en-US" dirty="0"/>
              <a:t>What might be done better next time</a:t>
            </a:r>
          </a:p>
          <a:p>
            <a:pPr marR="0" lvl="1" rtl="0"/>
            <a:r>
              <a:rPr lang="en-US" dirty="0"/>
              <a:t>Projects for next year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Service </a:t>
            </a:r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Familiarize you with the concept of service</a:t>
            </a:r>
          </a:p>
          <a:p>
            <a:pPr marR="0" lvl="0" rtl="0"/>
            <a:r>
              <a:rPr lang="en-US" dirty="0"/>
              <a:t>Make service a part of your life</a:t>
            </a:r>
          </a:p>
          <a:p>
            <a:pPr marR="0" lvl="0" rtl="0"/>
            <a:r>
              <a:rPr lang="en-US" dirty="0"/>
              <a:t>Engage and motivate you</a:t>
            </a:r>
          </a:p>
          <a:p>
            <a:pPr marR="0" lvl="0" rtl="0"/>
            <a:r>
              <a:rPr lang="en-US" dirty="0"/>
              <a:t>Build a sense of teamwork among all employees across units</a:t>
            </a:r>
          </a:p>
          <a:p>
            <a:pPr marR="0" lvl="0" rtl="0"/>
            <a:r>
              <a:rPr lang="en-US" dirty="0"/>
              <a:t>Provide appropriate skills development</a:t>
            </a:r>
          </a:p>
          <a:p>
            <a:pPr marR="0" lvl="0" rtl="0"/>
            <a:r>
              <a:rPr lang="en-US" dirty="0"/>
              <a:t>Meet genuine needs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9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team</a:t>
            </a:r>
          </a:p>
          <a:p>
            <a:pPr marR="0" lvl="0" rtl="0"/>
            <a:r>
              <a:rPr lang="en-US" dirty="0"/>
              <a:t>Gather information</a:t>
            </a:r>
          </a:p>
          <a:p>
            <a:pPr marR="0" lvl="0" rtl="0"/>
            <a:r>
              <a:rPr lang="en-US" dirty="0"/>
              <a:t>Plan project</a:t>
            </a:r>
          </a:p>
          <a:p>
            <a:pPr marR="0" lvl="0" rtl="0"/>
            <a:r>
              <a:rPr lang="en-US" dirty="0"/>
              <a:t>Meet with unit</a:t>
            </a:r>
          </a:p>
          <a:p>
            <a:pPr marR="0" lvl="0" rtl="0"/>
            <a:r>
              <a:rPr lang="en-US" dirty="0"/>
              <a:t>Present to other units</a:t>
            </a:r>
          </a:p>
          <a:p>
            <a:pPr marR="0" lvl="0" rtl="0"/>
            <a:r>
              <a:rPr lang="en-US" dirty="0"/>
              <a:t>Carry out project</a:t>
            </a:r>
          </a:p>
          <a:p>
            <a:pPr marR="0" lvl="0" rtl="0"/>
            <a:r>
              <a:rPr lang="en-US" dirty="0"/>
              <a:t>Celebrate and evaluate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Set up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Contact people recommended as unit reps</a:t>
            </a:r>
          </a:p>
          <a:p>
            <a:pPr marR="0" lvl="0" rtl="0"/>
            <a:r>
              <a:rPr lang="en-US" dirty="0"/>
              <a:t>Pursue leads until all positions are filled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Gather information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dirty="0"/>
              <a:t>Questions for </a:t>
            </a:r>
            <a:r>
              <a:rPr lang="en-US" dirty="0" smtClean="0"/>
              <a:t>team leaders</a:t>
            </a:r>
            <a:endParaRPr lang="en-US" dirty="0"/>
          </a:p>
          <a:p>
            <a:pPr marR="0" lvl="1" rtl="0"/>
            <a:r>
              <a:rPr lang="en-US" dirty="0"/>
              <a:t>How much time do you want/have available to spend?</a:t>
            </a:r>
          </a:p>
          <a:p>
            <a:pPr marR="0" lvl="1" rtl="0"/>
            <a:r>
              <a:rPr lang="en-US" dirty="0"/>
              <a:t>How much time do you want your team to spend?</a:t>
            </a:r>
          </a:p>
          <a:p>
            <a:pPr marR="0" lvl="1" rtl="0"/>
            <a:r>
              <a:rPr lang="en-US" dirty="0"/>
              <a:t>Do you have a project you have always wanted to do?</a:t>
            </a:r>
          </a:p>
          <a:p>
            <a:pPr marR="0" lvl="1" rtl="0"/>
            <a:r>
              <a:rPr lang="en-US" dirty="0"/>
              <a:t>Is there a project you are already doing (or already plan to do) that we can help with?</a:t>
            </a:r>
          </a:p>
          <a:p>
            <a:pPr marR="0" lvl="1" rtl="0"/>
            <a:r>
              <a:rPr lang="en-US" dirty="0"/>
              <a:t>How much do you want the team to be involved in choosing the project?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9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/>
              <a:t>Gather information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0" lvl="0" rtl="0"/>
            <a:r>
              <a:rPr lang="en-US" dirty="0"/>
              <a:t>Questions for </a:t>
            </a:r>
            <a:r>
              <a:rPr lang="en-US" dirty="0" smtClean="0"/>
              <a:t>unit reps</a:t>
            </a:r>
            <a:endParaRPr lang="en-US" dirty="0"/>
          </a:p>
          <a:p>
            <a:pPr marR="0" lvl="1" rtl="0"/>
            <a:r>
              <a:rPr lang="en-US" dirty="0"/>
              <a:t>What kinds of things are your employees interested in?</a:t>
            </a:r>
          </a:p>
          <a:p>
            <a:pPr marR="0" lvl="1" rtl="0"/>
            <a:r>
              <a:rPr lang="en-US" dirty="0"/>
              <a:t>What is the skill level of your employees?</a:t>
            </a:r>
          </a:p>
          <a:p>
            <a:pPr marR="0" lvl="1" rtl="0"/>
            <a:r>
              <a:rPr lang="en-US" dirty="0"/>
              <a:t>What is the commitment level of your employees?</a:t>
            </a:r>
          </a:p>
          <a:p>
            <a:pPr marR="0" lvl="1" rtl="0"/>
            <a:r>
              <a:rPr lang="en-US" dirty="0"/>
              <a:t>What type of project do you see as being successful for these employees (collection, activity, fundraising; see Resource notebook)?</a:t>
            </a:r>
          </a:p>
          <a:p>
            <a:pPr marR="0" lvl="1" rtl="0"/>
            <a:r>
              <a:rPr lang="en-US" dirty="0"/>
              <a:t>Can you recommend an employee who would be a good </a:t>
            </a:r>
            <a:r>
              <a:rPr lang="en-US" dirty="0" smtClean="0"/>
              <a:t>community service </a:t>
            </a:r>
            <a:r>
              <a:rPr lang="en-US" dirty="0"/>
              <a:t>planner for your unit?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Plan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dirty="0"/>
              <a:t>When will the project begin and end?</a:t>
            </a:r>
          </a:p>
          <a:p>
            <a:pPr marR="0" lvl="0" rtl="0"/>
            <a:r>
              <a:rPr lang="en-US" dirty="0"/>
              <a:t>When will the project be introduced to the employees?</a:t>
            </a:r>
          </a:p>
          <a:p>
            <a:pPr marR="0" lvl="0" rtl="0"/>
            <a:r>
              <a:rPr lang="en-US" dirty="0"/>
              <a:t>How much input will the employees have in the choice of the project?</a:t>
            </a:r>
          </a:p>
          <a:p>
            <a:pPr marR="0" lvl="1" rtl="0"/>
            <a:r>
              <a:rPr lang="en-US" dirty="0"/>
              <a:t>If no employee input, select a project</a:t>
            </a:r>
          </a:p>
          <a:p>
            <a:pPr marR="0" lvl="1" rtl="0"/>
            <a:r>
              <a:rPr lang="en-US" dirty="0"/>
              <a:t>If some employee input, select a few projects to choose from</a:t>
            </a:r>
          </a:p>
          <a:p>
            <a:pPr marR="0" lvl="0" rtl="0"/>
            <a:r>
              <a:rPr lang="en-US" dirty="0"/>
              <a:t>What tasks will be involved in carrying out the project?</a:t>
            </a:r>
          </a:p>
          <a:p>
            <a:pPr marR="0" lvl="0" rtl="0"/>
            <a:r>
              <a:rPr lang="en-US" dirty="0"/>
              <a:t>Who will do those tasks?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0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dirty="0"/>
              <a:t>Meet with unit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dirty="0"/>
              <a:t>Introduce the project to the employees</a:t>
            </a:r>
          </a:p>
          <a:p>
            <a:pPr marR="0" lvl="1" rtl="0"/>
            <a:r>
              <a:rPr lang="en-US" dirty="0"/>
              <a:t>Writing about experiences</a:t>
            </a:r>
          </a:p>
          <a:p>
            <a:pPr marR="0" lvl="1" rtl="0"/>
            <a:r>
              <a:rPr lang="en-US" dirty="0"/>
              <a:t>Listing ideas about populations in need</a:t>
            </a:r>
          </a:p>
          <a:p>
            <a:pPr marR="0" lvl="1" rtl="0"/>
            <a:r>
              <a:rPr lang="en-US" dirty="0"/>
              <a:t>Reading articles or inspirational stories (as in </a:t>
            </a:r>
            <a:r>
              <a:rPr lang="en-US" i="1" dirty="0"/>
              <a:t>Three Cups of Tea</a:t>
            </a:r>
            <a:r>
              <a:rPr lang="en-US" dirty="0"/>
              <a:t>)</a:t>
            </a:r>
          </a:p>
          <a:p>
            <a:pPr marR="0" lvl="0" rtl="0"/>
            <a:r>
              <a:rPr lang="en-US" dirty="0"/>
              <a:t>Outline the parameters of the project</a:t>
            </a:r>
          </a:p>
          <a:p>
            <a:pPr marR="0" lvl="1" rtl="0"/>
            <a:r>
              <a:rPr lang="en-US" dirty="0"/>
              <a:t>Timeline</a:t>
            </a:r>
          </a:p>
          <a:p>
            <a:pPr marR="0" lvl="1" rtl="0"/>
            <a:r>
              <a:rPr lang="en-US" dirty="0"/>
              <a:t>How much unit time is involved?</a:t>
            </a:r>
          </a:p>
          <a:p>
            <a:pPr marR="0" lvl="1" rtl="0"/>
            <a:r>
              <a:rPr lang="en-US" dirty="0"/>
              <a:t>Project participation extended to all employees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0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dirty="0"/>
              <a:t>Meet with unit (continued)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dirty="0"/>
              <a:t>Lead discussion</a:t>
            </a:r>
          </a:p>
          <a:p>
            <a:pPr marR="0" lvl="1" rtl="0"/>
            <a:r>
              <a:rPr lang="en-US" dirty="0"/>
              <a:t>What kind of project do we want to do?</a:t>
            </a:r>
          </a:p>
          <a:p>
            <a:pPr marR="0" lvl="1" rtl="0"/>
            <a:r>
              <a:rPr lang="en-US" dirty="0"/>
              <a:t>What need do we want to address?</a:t>
            </a:r>
          </a:p>
          <a:p>
            <a:pPr marR="0" lvl="1" rtl="0"/>
            <a:r>
              <a:rPr lang="en-US" dirty="0"/>
              <a:t>What are the goals of this project?</a:t>
            </a:r>
          </a:p>
          <a:p>
            <a:pPr marR="0" lvl="1" rtl="0"/>
            <a:r>
              <a:rPr lang="en-US" dirty="0"/>
              <a:t>What do we need to do to meet those goals?</a:t>
            </a:r>
          </a:p>
          <a:p>
            <a:pPr marR="0" lvl="1" rtl="0"/>
            <a:r>
              <a:rPr lang="en-US" dirty="0"/>
              <a:t>Who will perform these tasks?</a:t>
            </a:r>
          </a:p>
          <a:p>
            <a:pPr marR="0" lvl="1" rtl="0"/>
            <a:r>
              <a:rPr lang="en-US" dirty="0"/>
              <a:t>What materials will we need?</a:t>
            </a:r>
          </a:p>
          <a:p>
            <a:pPr marR="0" lvl="1" rtl="0"/>
            <a:r>
              <a:rPr lang="en-US" dirty="0"/>
              <a:t>When will the tasks be performed?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17, 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Sidney Higa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4B2DD-8899-4A94-9839-E531553342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0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>
        <p14:prism isContent="1"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2E7E3EF5CCAB438C3B723A28A0BA95" ma:contentTypeVersion="0" ma:contentTypeDescription="Create a new document." ma:contentTypeScope="" ma:versionID="ca1d9e3a159c4929e7af80e0e6aea2b7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B1F64E6F-FA1F-492C-A29C-FE1B75907EF4}"/>
</file>

<file path=customXml/itemProps2.xml><?xml version="1.0" encoding="utf-8"?>
<ds:datastoreItem xmlns:ds="http://schemas.openxmlformats.org/officeDocument/2006/customXml" ds:itemID="{20BE3E65-5E66-419C-BA9E-F7B05DB5FBB8}"/>
</file>

<file path=customXml/itemProps3.xml><?xml version="1.0" encoding="utf-8"?>
<ds:datastoreItem xmlns:ds="http://schemas.openxmlformats.org/officeDocument/2006/customXml" ds:itemID="{87997D5E-EBEE-472C-866E-B819527F80FF}"/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405</TotalTime>
  <Words>597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Planning, selling, and executing  a project</vt:lpstr>
      <vt:lpstr>Service project goals</vt:lpstr>
      <vt:lpstr>Process</vt:lpstr>
      <vt:lpstr>Set up team</vt:lpstr>
      <vt:lpstr>Gather information</vt:lpstr>
      <vt:lpstr>Gather information (continued)</vt:lpstr>
      <vt:lpstr>Plan project</vt:lpstr>
      <vt:lpstr>Meet with unit</vt:lpstr>
      <vt:lpstr>Meet with unit (continued)</vt:lpstr>
      <vt:lpstr>Present to other units</vt:lpstr>
      <vt:lpstr>Carry out project</vt:lpstr>
      <vt:lpstr>Celebrate and evaluate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2010-03-30T22:14:52Z</dcterms:created>
  <dcterms:modified xsi:type="dcterms:W3CDTF">2010-05-14T23:14:27Z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TC102862171033</vt:lpwstr>
  </property>
  <property fmtid="{D5CDD505-2E9C-101B-9397-08002B2CF9AE}" pid="3" name="ContentTypeId">
    <vt:lpwstr>0x0101009E2E7E3EF5CCAB438C3B723A28A0BA95</vt:lpwstr>
  </property>
</Properties>
</file>