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customXml/itemProps1.xml" ContentType="application/vnd.openxmlformats-officedocument.customXmlProperties+xml"/>
  <Default Extension="wmf" ContentType="image/x-wmf"/>
  <Default Extension="rels" ContentType="application/vnd.openxmlformats-package.relationshi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diagrams/layout4.xml" ContentType="application/vnd.openxmlformats-officedocument.drawingml.diagram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Default Extension="jpeg" ContentType="image/jpeg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72" r:id="rId5"/>
    <p:sldId id="268" r:id="rId6"/>
    <p:sldId id="270" r:id="rId7"/>
    <p:sldId id="267" r:id="rId8"/>
    <p:sldId id="271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dney" id="{5A5700CE-940B-4BB2-8B59-C611C2F3FA50}">
          <p14:sldIdLst>
            <p14:sldId id="256"/>
            <p14:sldId id="265"/>
            <p14:sldId id="259"/>
          </p14:sldIdLst>
        </p14:section>
        <p14:section name="David" id="{897FD01D-EEF9-471C-9CFB-3D267C1867D1}">
          <p14:sldIdLst>
            <p14:sldId id="272"/>
            <p14:sldId id="268"/>
            <p14:sldId id="270"/>
            <p14:sldId id="267"/>
            <p14:sldId id="271"/>
            <p14:sldId id="26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wart" initials="S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18T10:45:22.850" idx="1">
    <p:pos x="10" y="10"/>
    <p:text>I assume the graphics department will supply this slide</p:text>
  </p:cm>
  <p:cm authorId="0" dt="2009-12-18T10:46:00.719" idx="2">
    <p:pos x="4565" y="1707"/>
    <p:text>Need an inspiring title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18T10:46:46.432" idx="3">
    <p:pos x="10" y="10"/>
    <p:text>Have the graphics department create better images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18T10:48:30.061" idx="4">
    <p:pos x="10" y="10"/>
    <p:text>I assume you will refer to the sales study here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18T10:49:01.015" idx="5">
    <p:pos x="10" y="10"/>
    <p:text>Again, I assume you have left the section slides for the graphics department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 minVer="12.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480C2-0319-4152-9D44-8810CC63281F}" type="doc">
      <dgm:prSet loTypeId="urn:microsoft.com/office/officeart/2005/8/layout/venn2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EBB800-C17D-4C87-8204-E9CD669DD44D}">
      <dgm:prSet phldrT="[Text]"/>
      <dgm:spPr/>
      <dgm:t>
        <a:bodyPr/>
        <a:lstStyle/>
        <a:p>
          <a:r>
            <a:rPr lang="en-US" dirty="0" smtClean="0"/>
            <a:t>Store Buyers</a:t>
          </a:r>
          <a:endParaRPr lang="en-US" dirty="0"/>
        </a:p>
      </dgm:t>
    </dgm:pt>
    <dgm:pt modelId="{10F20378-83BA-438F-AB25-AB9F483A4B11}" type="parTrans" cxnId="{84BA855F-BB79-48D7-AFA4-AE14AEBF2C1C}">
      <dgm:prSet/>
      <dgm:spPr/>
      <dgm:t>
        <a:bodyPr/>
        <a:lstStyle/>
        <a:p>
          <a:endParaRPr lang="en-US"/>
        </a:p>
      </dgm:t>
    </dgm:pt>
    <dgm:pt modelId="{11513EF7-5BA7-4766-A1B7-268207A16411}" type="sibTrans" cxnId="{84BA855F-BB79-48D7-AFA4-AE14AEBF2C1C}">
      <dgm:prSet/>
      <dgm:spPr/>
      <dgm:t>
        <a:bodyPr/>
        <a:lstStyle/>
        <a:p>
          <a:endParaRPr lang="en-US"/>
        </a:p>
      </dgm:t>
    </dgm:pt>
    <dgm:pt modelId="{52ADF2AB-9BAB-4FE9-8E95-EE1FA4A9FD94}">
      <dgm:prSet phldrT="[Text]"/>
      <dgm:spPr/>
      <dgm:t>
        <a:bodyPr/>
        <a:lstStyle/>
        <a:p>
          <a:r>
            <a:rPr lang="en-US" dirty="0" smtClean="0"/>
            <a:t>Early Adopters</a:t>
          </a:r>
          <a:endParaRPr lang="en-US" dirty="0"/>
        </a:p>
      </dgm:t>
    </dgm:pt>
    <dgm:pt modelId="{B59877F7-91FD-4E58-B2C2-B6916E18AED7}" type="parTrans" cxnId="{E7397718-67F9-43ED-A864-6936DAB6E3F5}">
      <dgm:prSet/>
      <dgm:spPr/>
      <dgm:t>
        <a:bodyPr/>
        <a:lstStyle/>
        <a:p>
          <a:endParaRPr lang="en-US"/>
        </a:p>
      </dgm:t>
    </dgm:pt>
    <dgm:pt modelId="{31EF2A4B-0F6F-4ECE-BE7B-ADA3FBB4E30F}" type="sibTrans" cxnId="{E7397718-67F9-43ED-A864-6936DAB6E3F5}">
      <dgm:prSet/>
      <dgm:spPr/>
      <dgm:t>
        <a:bodyPr/>
        <a:lstStyle/>
        <a:p>
          <a:endParaRPr lang="en-US"/>
        </a:p>
      </dgm:t>
    </dgm:pt>
    <dgm:pt modelId="{2E58E3FD-166F-4DF3-8678-39B416DAC670}">
      <dgm:prSet phldrT="[Text]"/>
      <dgm:spPr/>
      <dgm:t>
        <a:bodyPr/>
        <a:lstStyle/>
        <a:p>
          <a:r>
            <a:rPr lang="en-US" dirty="0" smtClean="0"/>
            <a:t>Trendsetters</a:t>
          </a:r>
          <a:endParaRPr lang="en-US" dirty="0"/>
        </a:p>
      </dgm:t>
    </dgm:pt>
    <dgm:pt modelId="{5E436ADA-5690-47A1-AD6B-DD4019438733}" type="parTrans" cxnId="{57603B03-B9C5-4640-90EF-76261620854A}">
      <dgm:prSet/>
      <dgm:spPr/>
      <dgm:t>
        <a:bodyPr/>
        <a:lstStyle/>
        <a:p>
          <a:endParaRPr lang="en-US"/>
        </a:p>
      </dgm:t>
    </dgm:pt>
    <dgm:pt modelId="{37F4E31B-B184-4376-95F3-9C8BC3B573A5}" type="sibTrans" cxnId="{57603B03-B9C5-4640-90EF-76261620854A}">
      <dgm:prSet/>
      <dgm:spPr/>
      <dgm:t>
        <a:bodyPr/>
        <a:lstStyle/>
        <a:p>
          <a:endParaRPr lang="en-US"/>
        </a:p>
      </dgm:t>
    </dgm:pt>
    <dgm:pt modelId="{6FDA7B77-DB59-4866-ABD1-373539A0E340}">
      <dgm:prSet phldrT="[Text]"/>
      <dgm:spPr/>
      <dgm:t>
        <a:bodyPr/>
        <a:lstStyle/>
        <a:p>
          <a:r>
            <a:rPr lang="en-US" smtClean="0"/>
            <a:t>Consumers</a:t>
          </a:r>
          <a:endParaRPr lang="en-US"/>
        </a:p>
      </dgm:t>
    </dgm:pt>
    <dgm:pt modelId="{3D948EF3-BC10-4BFB-9B74-FB2087B5A8F7}" type="parTrans" cxnId="{817BBACC-D17F-4E74-8E47-536819726B7C}">
      <dgm:prSet/>
      <dgm:spPr/>
      <dgm:t>
        <a:bodyPr/>
        <a:lstStyle/>
        <a:p>
          <a:endParaRPr lang="en-US"/>
        </a:p>
      </dgm:t>
    </dgm:pt>
    <dgm:pt modelId="{6B290CDF-F2E1-4D9F-B33C-0D43E28BAD6F}" type="sibTrans" cxnId="{817BBACC-D17F-4E74-8E47-536819726B7C}">
      <dgm:prSet/>
      <dgm:spPr/>
      <dgm:t>
        <a:bodyPr/>
        <a:lstStyle/>
        <a:p>
          <a:endParaRPr lang="en-US"/>
        </a:p>
      </dgm:t>
    </dgm:pt>
    <dgm:pt modelId="{6AD97633-7E22-4A9A-8437-691F65E60015}" type="pres">
      <dgm:prSet presAssocID="{1A5480C2-0319-4152-9D44-8810CC63281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4EA16-3F21-4FC5-946E-639676208565}" type="pres">
      <dgm:prSet presAssocID="{1A5480C2-0319-4152-9D44-8810CC63281F}" presName="comp1" presStyleCnt="0"/>
      <dgm:spPr/>
      <dgm:t>
        <a:bodyPr/>
        <a:lstStyle/>
        <a:p>
          <a:endParaRPr lang="en-US"/>
        </a:p>
      </dgm:t>
    </dgm:pt>
    <dgm:pt modelId="{EB1B9C01-3F24-4183-8E9C-96B7BA924ACB}" type="pres">
      <dgm:prSet presAssocID="{1A5480C2-0319-4152-9D44-8810CC63281F}" presName="circle1" presStyleLbl="node1" presStyleIdx="0" presStyleCnt="4"/>
      <dgm:spPr/>
      <dgm:t>
        <a:bodyPr/>
        <a:lstStyle/>
        <a:p>
          <a:endParaRPr lang="en-US"/>
        </a:p>
      </dgm:t>
    </dgm:pt>
    <dgm:pt modelId="{3B0A1BE9-6AA2-4802-BF6B-013D1FBD25D6}" type="pres">
      <dgm:prSet presAssocID="{1A5480C2-0319-4152-9D44-8810CC63281F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D510C-76D9-4247-9E9E-63ABE3306152}" type="pres">
      <dgm:prSet presAssocID="{1A5480C2-0319-4152-9D44-8810CC63281F}" presName="comp2" presStyleCnt="0"/>
      <dgm:spPr/>
      <dgm:t>
        <a:bodyPr/>
        <a:lstStyle/>
        <a:p>
          <a:endParaRPr lang="en-US"/>
        </a:p>
      </dgm:t>
    </dgm:pt>
    <dgm:pt modelId="{E5122DE4-EF0E-4960-B9EE-5E830D65BC9D}" type="pres">
      <dgm:prSet presAssocID="{1A5480C2-0319-4152-9D44-8810CC63281F}" presName="circle2" presStyleLbl="node1" presStyleIdx="1" presStyleCnt="4"/>
      <dgm:spPr/>
      <dgm:t>
        <a:bodyPr/>
        <a:lstStyle/>
        <a:p>
          <a:endParaRPr lang="en-US"/>
        </a:p>
      </dgm:t>
    </dgm:pt>
    <dgm:pt modelId="{E9B24A93-DB6C-4ADF-A972-59D4A40AF201}" type="pres">
      <dgm:prSet presAssocID="{1A5480C2-0319-4152-9D44-8810CC63281F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5768F-028B-4CB1-8690-214CA8532AED}" type="pres">
      <dgm:prSet presAssocID="{1A5480C2-0319-4152-9D44-8810CC63281F}" presName="comp3" presStyleCnt="0"/>
      <dgm:spPr/>
      <dgm:t>
        <a:bodyPr/>
        <a:lstStyle/>
        <a:p>
          <a:endParaRPr lang="en-US"/>
        </a:p>
      </dgm:t>
    </dgm:pt>
    <dgm:pt modelId="{D2D8326B-B050-48E1-A1F6-CC2A988EB0F9}" type="pres">
      <dgm:prSet presAssocID="{1A5480C2-0319-4152-9D44-8810CC63281F}" presName="circle3" presStyleLbl="node1" presStyleIdx="2" presStyleCnt="4"/>
      <dgm:spPr/>
      <dgm:t>
        <a:bodyPr/>
        <a:lstStyle/>
        <a:p>
          <a:endParaRPr lang="en-US"/>
        </a:p>
      </dgm:t>
    </dgm:pt>
    <dgm:pt modelId="{1906D32B-18F8-4EC9-BD90-039B4CC01C34}" type="pres">
      <dgm:prSet presAssocID="{1A5480C2-0319-4152-9D44-8810CC63281F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98ADC-CA66-4540-A059-65537EF08666}" type="pres">
      <dgm:prSet presAssocID="{1A5480C2-0319-4152-9D44-8810CC63281F}" presName="comp4" presStyleCnt="0"/>
      <dgm:spPr/>
      <dgm:t>
        <a:bodyPr/>
        <a:lstStyle/>
        <a:p>
          <a:endParaRPr lang="en-US"/>
        </a:p>
      </dgm:t>
    </dgm:pt>
    <dgm:pt modelId="{FE8FC711-DDB5-46AA-A025-5C1B8997A75C}" type="pres">
      <dgm:prSet presAssocID="{1A5480C2-0319-4152-9D44-8810CC63281F}" presName="circle4" presStyleLbl="node1" presStyleIdx="3" presStyleCnt="4"/>
      <dgm:spPr/>
      <dgm:t>
        <a:bodyPr/>
        <a:lstStyle/>
        <a:p>
          <a:endParaRPr lang="en-US"/>
        </a:p>
      </dgm:t>
    </dgm:pt>
    <dgm:pt modelId="{22345C98-FBE0-41F4-BE51-F0D33B07A1F6}" type="pres">
      <dgm:prSet presAssocID="{1A5480C2-0319-4152-9D44-8810CC63281F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03B03-B9C5-4640-90EF-76261620854A}" srcId="{1A5480C2-0319-4152-9D44-8810CC63281F}" destId="{2E58E3FD-166F-4DF3-8678-39B416DAC670}" srcOrd="3" destOrd="0" parTransId="{5E436ADA-5690-47A1-AD6B-DD4019438733}" sibTransId="{37F4E31B-B184-4376-95F3-9C8BC3B573A5}"/>
    <dgm:cxn modelId="{1CDB2317-C547-4180-AD34-FF28451D68A8}" type="presOf" srcId="{52ADF2AB-9BAB-4FE9-8E95-EE1FA4A9FD94}" destId="{D2D8326B-B050-48E1-A1F6-CC2A988EB0F9}" srcOrd="0" destOrd="0" presId="urn:microsoft.com/office/officeart/2005/8/layout/venn2"/>
    <dgm:cxn modelId="{9759E395-8492-4A1F-8DCF-5BDB41BD2E6B}" type="presOf" srcId="{6FDA7B77-DB59-4866-ABD1-373539A0E340}" destId="{3B0A1BE9-6AA2-4802-BF6B-013D1FBD25D6}" srcOrd="1" destOrd="0" presId="urn:microsoft.com/office/officeart/2005/8/layout/venn2"/>
    <dgm:cxn modelId="{119D3A66-1F64-47CE-8789-D398DCA00FD6}" type="presOf" srcId="{2E58E3FD-166F-4DF3-8678-39B416DAC670}" destId="{22345C98-FBE0-41F4-BE51-F0D33B07A1F6}" srcOrd="1" destOrd="0" presId="urn:microsoft.com/office/officeart/2005/8/layout/venn2"/>
    <dgm:cxn modelId="{719D0072-AD32-48B1-9334-AE5D6606B452}" type="presOf" srcId="{2E58E3FD-166F-4DF3-8678-39B416DAC670}" destId="{FE8FC711-DDB5-46AA-A025-5C1B8997A75C}" srcOrd="0" destOrd="0" presId="urn:microsoft.com/office/officeart/2005/8/layout/venn2"/>
    <dgm:cxn modelId="{E7397718-67F9-43ED-A864-6936DAB6E3F5}" srcId="{1A5480C2-0319-4152-9D44-8810CC63281F}" destId="{52ADF2AB-9BAB-4FE9-8E95-EE1FA4A9FD94}" srcOrd="2" destOrd="0" parTransId="{B59877F7-91FD-4E58-B2C2-B6916E18AED7}" sibTransId="{31EF2A4B-0F6F-4ECE-BE7B-ADA3FBB4E30F}"/>
    <dgm:cxn modelId="{E45EDCE5-FD06-4E4F-9231-6D6A92A7B971}" type="presOf" srcId="{1A5480C2-0319-4152-9D44-8810CC63281F}" destId="{6AD97633-7E22-4A9A-8437-691F65E60015}" srcOrd="0" destOrd="0" presId="urn:microsoft.com/office/officeart/2005/8/layout/venn2"/>
    <dgm:cxn modelId="{817BBACC-D17F-4E74-8E47-536819726B7C}" srcId="{1A5480C2-0319-4152-9D44-8810CC63281F}" destId="{6FDA7B77-DB59-4866-ABD1-373539A0E340}" srcOrd="0" destOrd="0" parTransId="{3D948EF3-BC10-4BFB-9B74-FB2087B5A8F7}" sibTransId="{6B290CDF-F2E1-4D9F-B33C-0D43E28BAD6F}"/>
    <dgm:cxn modelId="{7D2FA388-4796-469E-B19D-A53D46FB4B13}" type="presOf" srcId="{B8EBB800-C17D-4C87-8204-E9CD669DD44D}" destId="{E9B24A93-DB6C-4ADF-A972-59D4A40AF201}" srcOrd="1" destOrd="0" presId="urn:microsoft.com/office/officeart/2005/8/layout/venn2"/>
    <dgm:cxn modelId="{84BA855F-BB79-48D7-AFA4-AE14AEBF2C1C}" srcId="{1A5480C2-0319-4152-9D44-8810CC63281F}" destId="{B8EBB800-C17D-4C87-8204-E9CD669DD44D}" srcOrd="1" destOrd="0" parTransId="{10F20378-83BA-438F-AB25-AB9F483A4B11}" sibTransId="{11513EF7-5BA7-4766-A1B7-268207A16411}"/>
    <dgm:cxn modelId="{AEC63286-02C8-4DD8-9BA3-485EE1243FE1}" type="presOf" srcId="{52ADF2AB-9BAB-4FE9-8E95-EE1FA4A9FD94}" destId="{1906D32B-18F8-4EC9-BD90-039B4CC01C34}" srcOrd="1" destOrd="0" presId="urn:microsoft.com/office/officeart/2005/8/layout/venn2"/>
    <dgm:cxn modelId="{7EA33214-0D22-4CC8-BD8A-24CCFD5EB23F}" type="presOf" srcId="{B8EBB800-C17D-4C87-8204-E9CD669DD44D}" destId="{E5122DE4-EF0E-4960-B9EE-5E830D65BC9D}" srcOrd="0" destOrd="0" presId="urn:microsoft.com/office/officeart/2005/8/layout/venn2"/>
    <dgm:cxn modelId="{8D0D1F65-7258-4C47-9A94-5D2904A1830D}" type="presOf" srcId="{6FDA7B77-DB59-4866-ABD1-373539A0E340}" destId="{EB1B9C01-3F24-4183-8E9C-96B7BA924ACB}" srcOrd="0" destOrd="0" presId="urn:microsoft.com/office/officeart/2005/8/layout/venn2"/>
    <dgm:cxn modelId="{83B9DC0A-9BD1-44BE-AB38-ABE18DA6041A}" type="presParOf" srcId="{6AD97633-7E22-4A9A-8437-691F65E60015}" destId="{E8F4EA16-3F21-4FC5-946E-639676208565}" srcOrd="0" destOrd="0" presId="urn:microsoft.com/office/officeart/2005/8/layout/venn2"/>
    <dgm:cxn modelId="{174EB680-3E98-4033-8FAB-52CD9B5D3BAD}" type="presParOf" srcId="{E8F4EA16-3F21-4FC5-946E-639676208565}" destId="{EB1B9C01-3F24-4183-8E9C-96B7BA924ACB}" srcOrd="0" destOrd="0" presId="urn:microsoft.com/office/officeart/2005/8/layout/venn2"/>
    <dgm:cxn modelId="{D9BB2B96-E5B8-4915-AB3D-9F82F782C2F8}" type="presParOf" srcId="{E8F4EA16-3F21-4FC5-946E-639676208565}" destId="{3B0A1BE9-6AA2-4802-BF6B-013D1FBD25D6}" srcOrd="1" destOrd="0" presId="urn:microsoft.com/office/officeart/2005/8/layout/venn2"/>
    <dgm:cxn modelId="{5534491A-87D0-4021-AEF0-0272DE89B1E3}" type="presParOf" srcId="{6AD97633-7E22-4A9A-8437-691F65E60015}" destId="{25DD510C-76D9-4247-9E9E-63ABE3306152}" srcOrd="1" destOrd="0" presId="urn:microsoft.com/office/officeart/2005/8/layout/venn2"/>
    <dgm:cxn modelId="{78E54E14-A148-4F3F-A1E2-5C1C26E861EB}" type="presParOf" srcId="{25DD510C-76D9-4247-9E9E-63ABE3306152}" destId="{E5122DE4-EF0E-4960-B9EE-5E830D65BC9D}" srcOrd="0" destOrd="0" presId="urn:microsoft.com/office/officeart/2005/8/layout/venn2"/>
    <dgm:cxn modelId="{517D6879-0D95-48DC-B96B-26346843CC15}" type="presParOf" srcId="{25DD510C-76D9-4247-9E9E-63ABE3306152}" destId="{E9B24A93-DB6C-4ADF-A972-59D4A40AF201}" srcOrd="1" destOrd="0" presId="urn:microsoft.com/office/officeart/2005/8/layout/venn2"/>
    <dgm:cxn modelId="{3CAEA1B3-C054-4364-B10C-1F9FE587432F}" type="presParOf" srcId="{6AD97633-7E22-4A9A-8437-691F65E60015}" destId="{2415768F-028B-4CB1-8690-214CA8532AED}" srcOrd="2" destOrd="0" presId="urn:microsoft.com/office/officeart/2005/8/layout/venn2"/>
    <dgm:cxn modelId="{F2B8280A-4476-48E2-A4C9-3001499FCBC5}" type="presParOf" srcId="{2415768F-028B-4CB1-8690-214CA8532AED}" destId="{D2D8326B-B050-48E1-A1F6-CC2A988EB0F9}" srcOrd="0" destOrd="0" presId="urn:microsoft.com/office/officeart/2005/8/layout/venn2"/>
    <dgm:cxn modelId="{039503E4-DCEB-4847-A9E5-62F69120AD75}" type="presParOf" srcId="{2415768F-028B-4CB1-8690-214CA8532AED}" destId="{1906D32B-18F8-4EC9-BD90-039B4CC01C34}" srcOrd="1" destOrd="0" presId="urn:microsoft.com/office/officeart/2005/8/layout/venn2"/>
    <dgm:cxn modelId="{F8EEBAA0-9625-46DA-8397-6468CD900F5A}" type="presParOf" srcId="{6AD97633-7E22-4A9A-8437-691F65E60015}" destId="{D5698ADC-CA66-4540-A059-65537EF08666}" srcOrd="3" destOrd="0" presId="urn:microsoft.com/office/officeart/2005/8/layout/venn2"/>
    <dgm:cxn modelId="{46FF601C-3BD7-4AEE-8777-38E249D10839}" type="presParOf" srcId="{D5698ADC-CA66-4540-A059-65537EF08666}" destId="{FE8FC711-DDB5-46AA-A025-5C1B8997A75C}" srcOrd="0" destOrd="0" presId="urn:microsoft.com/office/officeart/2005/8/layout/venn2"/>
    <dgm:cxn modelId="{A0E80115-0171-46DF-BB50-0A70DE3AB6F3}" type="presParOf" srcId="{D5698ADC-CA66-4540-A059-65537EF08666}" destId="{22345C98-FBE0-41F4-BE51-F0D33B07A1F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A56860-EAEF-446E-81E0-7ED71CF8028E}" type="doc">
      <dgm:prSet loTypeId="urn:microsoft.com/office/officeart/2005/8/layout/radial4#1" loCatId="cycle" qsTypeId="urn:microsoft.com/office/officeart/2005/8/quickstyle/3d2" qsCatId="3D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8C3D0626-3B7D-4940-BD95-781E22BE5BC4}">
      <dgm:prSet phldrT="[Text]"/>
      <dgm:spPr/>
      <dgm:t>
        <a:bodyPr/>
        <a:lstStyle/>
        <a:p>
          <a:r>
            <a:rPr lang="en-US" dirty="0" smtClean="0"/>
            <a:t>CORE</a:t>
          </a:r>
          <a:endParaRPr lang="en-US" dirty="0"/>
        </a:p>
      </dgm:t>
    </dgm:pt>
    <dgm:pt modelId="{1A4CCDF6-122E-42B1-8797-2E0F12E59B1B}" type="parTrans" cxnId="{E29EB2C6-5198-4953-8669-1E6571BAA6F5}">
      <dgm:prSet/>
      <dgm:spPr/>
      <dgm:t>
        <a:bodyPr/>
        <a:lstStyle/>
        <a:p>
          <a:endParaRPr lang="en-US"/>
        </a:p>
      </dgm:t>
    </dgm:pt>
    <dgm:pt modelId="{EA3CD492-0480-4E4A-BE62-911FC78AB4CA}" type="sibTrans" cxnId="{E29EB2C6-5198-4953-8669-1E6571BAA6F5}">
      <dgm:prSet/>
      <dgm:spPr/>
      <dgm:t>
        <a:bodyPr/>
        <a:lstStyle/>
        <a:p>
          <a:endParaRPr lang="en-US"/>
        </a:p>
      </dgm:t>
    </dgm:pt>
    <dgm:pt modelId="{FF311101-8CC1-439E-B3F8-57C8F7DF98E2}">
      <dgm:prSet phldrT="[Text]" custT="1"/>
      <dgm:spPr/>
      <dgm:t>
        <a:bodyPr/>
        <a:lstStyle/>
        <a:p>
          <a:r>
            <a:rPr lang="en-US" sz="1600" dirty="0" smtClean="0"/>
            <a:t>Office</a:t>
          </a:r>
          <a:endParaRPr lang="en-US" sz="1600" dirty="0"/>
        </a:p>
      </dgm:t>
    </dgm:pt>
    <dgm:pt modelId="{BF0E610E-BB9A-41B8-B316-E043F4FE2DBE}" type="parTrans" cxnId="{4D32C20D-4356-47E0-980E-3D7735C1A9AE}">
      <dgm:prSet/>
      <dgm:spPr/>
      <dgm:t>
        <a:bodyPr/>
        <a:lstStyle/>
        <a:p>
          <a:endParaRPr lang="en-US" dirty="0"/>
        </a:p>
      </dgm:t>
    </dgm:pt>
    <dgm:pt modelId="{75EFC52A-F960-47DA-B710-16AB68431199}" type="sibTrans" cxnId="{4D32C20D-4356-47E0-980E-3D7735C1A9AE}">
      <dgm:prSet/>
      <dgm:spPr/>
      <dgm:t>
        <a:bodyPr/>
        <a:lstStyle/>
        <a:p>
          <a:endParaRPr lang="en-US"/>
        </a:p>
      </dgm:t>
    </dgm:pt>
    <dgm:pt modelId="{2D8D3A60-0301-4049-B264-D1C9FED9DB0A}">
      <dgm:prSet phldrT="[Text]" custT="1"/>
      <dgm:spPr/>
      <dgm:t>
        <a:bodyPr/>
        <a:lstStyle/>
        <a:p>
          <a:r>
            <a:rPr lang="en-US" sz="1600" dirty="0" smtClean="0"/>
            <a:t>Technical</a:t>
          </a:r>
          <a:endParaRPr lang="en-US" sz="1600" dirty="0"/>
        </a:p>
      </dgm:t>
    </dgm:pt>
    <dgm:pt modelId="{DC089126-644F-42DA-AC06-CCA5F0A943BB}" type="parTrans" cxnId="{F79D34D7-968B-4B26-880C-E9FE7B5B0EA5}">
      <dgm:prSet/>
      <dgm:spPr/>
      <dgm:t>
        <a:bodyPr/>
        <a:lstStyle/>
        <a:p>
          <a:endParaRPr lang="en-US" dirty="0"/>
        </a:p>
      </dgm:t>
    </dgm:pt>
    <dgm:pt modelId="{A1CF4FAA-C36E-4B64-A839-56860F22B3EE}" type="sibTrans" cxnId="{F79D34D7-968B-4B26-880C-E9FE7B5B0EA5}">
      <dgm:prSet/>
      <dgm:spPr/>
      <dgm:t>
        <a:bodyPr/>
        <a:lstStyle/>
        <a:p>
          <a:endParaRPr lang="en-US"/>
        </a:p>
      </dgm:t>
    </dgm:pt>
    <dgm:pt modelId="{6AEDFF6D-34AE-4FF8-92CE-0113F551C8F7}">
      <dgm:prSet phldrT="[Text]" custT="1"/>
      <dgm:spPr/>
      <dgm:t>
        <a:bodyPr/>
        <a:lstStyle/>
        <a:p>
          <a:r>
            <a:rPr lang="en-US" sz="1600" dirty="0" smtClean="0"/>
            <a:t>Professional</a:t>
          </a:r>
          <a:endParaRPr lang="en-US" sz="1600" dirty="0"/>
        </a:p>
      </dgm:t>
    </dgm:pt>
    <dgm:pt modelId="{E1089198-9A7B-47D8-8E34-EF873A500BF1}" type="parTrans" cxnId="{E94950E6-84F7-4448-BB2B-4B7628467F4F}">
      <dgm:prSet/>
      <dgm:spPr/>
      <dgm:t>
        <a:bodyPr/>
        <a:lstStyle/>
        <a:p>
          <a:endParaRPr lang="en-US"/>
        </a:p>
      </dgm:t>
    </dgm:pt>
    <dgm:pt modelId="{ED9248BD-07C5-457B-B9C9-4F51F0EDF620}" type="sibTrans" cxnId="{E94950E6-84F7-4448-BB2B-4B7628467F4F}">
      <dgm:prSet/>
      <dgm:spPr/>
      <dgm:t>
        <a:bodyPr/>
        <a:lstStyle/>
        <a:p>
          <a:endParaRPr lang="en-US"/>
        </a:p>
      </dgm:t>
    </dgm:pt>
    <dgm:pt modelId="{D59D1278-CA0D-4579-9B3D-9BDF1BF081E3}">
      <dgm:prSet phldrT="[Text]" custT="1"/>
      <dgm:spPr/>
      <dgm:t>
        <a:bodyPr/>
        <a:lstStyle/>
        <a:p>
          <a:r>
            <a:rPr lang="en-US" sz="1600" dirty="0" smtClean="0"/>
            <a:t>Executive</a:t>
          </a:r>
          <a:endParaRPr lang="en-US" sz="1600" dirty="0"/>
        </a:p>
      </dgm:t>
    </dgm:pt>
    <dgm:pt modelId="{C02F8F68-81B9-4B48-BFC7-7898DAE3D40C}" type="parTrans" cxnId="{513CDC5F-80AD-4E59-9C91-68B109419813}">
      <dgm:prSet/>
      <dgm:spPr/>
      <dgm:t>
        <a:bodyPr/>
        <a:lstStyle/>
        <a:p>
          <a:endParaRPr lang="en-US"/>
        </a:p>
      </dgm:t>
    </dgm:pt>
    <dgm:pt modelId="{3AF3404B-B29D-4E73-8036-8DA1FDC4D42D}" type="sibTrans" cxnId="{513CDC5F-80AD-4E59-9C91-68B109419813}">
      <dgm:prSet/>
      <dgm:spPr/>
      <dgm:t>
        <a:bodyPr/>
        <a:lstStyle/>
        <a:p>
          <a:endParaRPr lang="en-US"/>
        </a:p>
      </dgm:t>
    </dgm:pt>
    <dgm:pt modelId="{ABF7B01B-A1C3-4C0D-97C1-920B62EA1C06}">
      <dgm:prSet phldrT="[Text]" custT="1"/>
      <dgm:spPr/>
      <dgm:t>
        <a:bodyPr/>
        <a:lstStyle/>
        <a:p>
          <a:r>
            <a:rPr lang="en-US" sz="1600" dirty="0" smtClean="0"/>
            <a:t>Home</a:t>
          </a:r>
          <a:endParaRPr lang="en-US" sz="1600" dirty="0"/>
        </a:p>
      </dgm:t>
    </dgm:pt>
    <dgm:pt modelId="{3022CAD1-2513-4EE7-AF38-AC4FB4FD48E0}" type="parTrans" cxnId="{DB8E7CC5-C9F9-4398-96CE-0D95959B9AB2}">
      <dgm:prSet/>
      <dgm:spPr/>
      <dgm:t>
        <a:bodyPr/>
        <a:lstStyle/>
        <a:p>
          <a:endParaRPr lang="en-US"/>
        </a:p>
      </dgm:t>
    </dgm:pt>
    <dgm:pt modelId="{55A397E2-174B-4BC9-96EA-AFF577945EBB}" type="sibTrans" cxnId="{DB8E7CC5-C9F9-4398-96CE-0D95959B9AB2}">
      <dgm:prSet/>
      <dgm:spPr/>
      <dgm:t>
        <a:bodyPr/>
        <a:lstStyle/>
        <a:p>
          <a:endParaRPr lang="en-US"/>
        </a:p>
      </dgm:t>
    </dgm:pt>
    <dgm:pt modelId="{DFC968D3-1C13-4465-9998-D22738A72B15}" type="pres">
      <dgm:prSet presAssocID="{13A56860-EAEF-446E-81E0-7ED71CF8028E}" presName="Name0" presStyleCnt="0">
        <dgm:presLayoutVars>
          <dgm:chMax val="1"/>
          <dgm:dir/>
          <dgm:animLvl val="ctr"/>
        </dgm:presLayoutVars>
      </dgm:prSet>
      <dgm:spPr/>
      <dgm:t>
        <a:bodyPr/>
        <a:lstStyle/>
        <a:p>
          <a:endParaRPr lang="en-US"/>
        </a:p>
      </dgm:t>
    </dgm:pt>
    <dgm:pt modelId="{F66AA8ED-8D8D-4F1D-B8FB-9539AA8C7F03}" type="pres">
      <dgm:prSet presAssocID="{8C3D0626-3B7D-4940-BD95-781E22BE5BC4}" presName="centerShape" presStyleLbl="node0" presStyleIdx="0" presStyleCnt="1">
        <dgm:presLayoutVars>
          <dgm:chMax val="7"/>
        </dgm:presLayoutVars>
      </dgm:prSet>
      <dgm:spPr/>
      <dgm:t>
        <a:bodyPr/>
        <a:lstStyle/>
        <a:p>
          <a:endParaRPr lang="en-US"/>
        </a:p>
      </dgm:t>
    </dgm:pt>
    <dgm:pt modelId="{4AA454D3-23EC-47E7-8299-708ED2F27A01}" type="pres">
      <dgm:prSet presAssocID="{BF0E610E-BB9A-41B8-B316-E043F4FE2DBE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B87FB4AA-EC17-4061-8651-F4117016E374}" type="pres">
      <dgm:prSet presAssocID="{FF311101-8CC1-439E-B3F8-57C8F7DF98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15417-CCCD-4668-8C76-EE67BDF9385E}" type="pres">
      <dgm:prSet presAssocID="{DC089126-644F-42DA-AC06-CCA5F0A943BB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1AB98C5A-7859-41AD-B0C0-0DE8D4A0ABC2}" type="pres">
      <dgm:prSet presAssocID="{2D8D3A60-0301-4049-B264-D1C9FED9DB0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70415-5C36-4DB4-9E82-8D03761A8E2D}" type="pres">
      <dgm:prSet presAssocID="{E1089198-9A7B-47D8-8E34-EF873A500BF1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18DE3BF4-F1F0-4FCE-BE1E-0E9DE818EF23}" type="pres">
      <dgm:prSet presAssocID="{6AEDFF6D-34AE-4FF8-92CE-0113F551C8F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8E4C3-402D-43C4-9007-CA0834C38886}" type="pres">
      <dgm:prSet presAssocID="{C02F8F68-81B9-4B48-BFC7-7898DAE3D40C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D64D55F1-082B-4332-B634-6B67EEAD1758}" type="pres">
      <dgm:prSet presAssocID="{D59D1278-CA0D-4579-9B3D-9BDF1BF081E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F5724-66C9-4742-8015-E3883633B4B4}" type="pres">
      <dgm:prSet presAssocID="{3022CAD1-2513-4EE7-AF38-AC4FB4FD48E0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D4761072-60AE-42ED-BA8F-0B76F7E6977E}" type="pres">
      <dgm:prSet presAssocID="{ABF7B01B-A1C3-4C0D-97C1-920B62EA1C0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921FA-5385-42A3-BF9A-20B483C9AF48}" type="presOf" srcId="{E1089198-9A7B-47D8-8E34-EF873A500BF1}" destId="{DF270415-5C36-4DB4-9E82-8D03761A8E2D}" srcOrd="0" destOrd="0" presId="urn:microsoft.com/office/officeart/2005/8/layout/radial4#1"/>
    <dgm:cxn modelId="{BCB4721A-79FA-4228-9D0F-24D5DD2F81A2}" type="presOf" srcId="{ABF7B01B-A1C3-4C0D-97C1-920B62EA1C06}" destId="{D4761072-60AE-42ED-BA8F-0B76F7E6977E}" srcOrd="0" destOrd="0" presId="urn:microsoft.com/office/officeart/2005/8/layout/radial4#1"/>
    <dgm:cxn modelId="{E94950E6-84F7-4448-BB2B-4B7628467F4F}" srcId="{8C3D0626-3B7D-4940-BD95-781E22BE5BC4}" destId="{6AEDFF6D-34AE-4FF8-92CE-0113F551C8F7}" srcOrd="2" destOrd="0" parTransId="{E1089198-9A7B-47D8-8E34-EF873A500BF1}" sibTransId="{ED9248BD-07C5-457B-B9C9-4F51F0EDF620}"/>
    <dgm:cxn modelId="{2D398E76-343A-49A5-9A1D-43662F4507CE}" type="presOf" srcId="{2D8D3A60-0301-4049-B264-D1C9FED9DB0A}" destId="{1AB98C5A-7859-41AD-B0C0-0DE8D4A0ABC2}" srcOrd="0" destOrd="0" presId="urn:microsoft.com/office/officeart/2005/8/layout/radial4#1"/>
    <dgm:cxn modelId="{B74BD65B-8D18-47E8-A6AB-6D406C71530A}" type="presOf" srcId="{8C3D0626-3B7D-4940-BD95-781E22BE5BC4}" destId="{F66AA8ED-8D8D-4F1D-B8FB-9539AA8C7F03}" srcOrd="0" destOrd="0" presId="urn:microsoft.com/office/officeart/2005/8/layout/radial4#1"/>
    <dgm:cxn modelId="{7AD86CFB-D1BF-4DD3-BCE8-84495D6D3EB9}" type="presOf" srcId="{FF311101-8CC1-439E-B3F8-57C8F7DF98E2}" destId="{B87FB4AA-EC17-4061-8651-F4117016E374}" srcOrd="0" destOrd="0" presId="urn:microsoft.com/office/officeart/2005/8/layout/radial4#1"/>
    <dgm:cxn modelId="{F79D34D7-968B-4B26-880C-E9FE7B5B0EA5}" srcId="{8C3D0626-3B7D-4940-BD95-781E22BE5BC4}" destId="{2D8D3A60-0301-4049-B264-D1C9FED9DB0A}" srcOrd="1" destOrd="0" parTransId="{DC089126-644F-42DA-AC06-CCA5F0A943BB}" sibTransId="{A1CF4FAA-C36E-4B64-A839-56860F22B3EE}"/>
    <dgm:cxn modelId="{DB8E7CC5-C9F9-4398-96CE-0D95959B9AB2}" srcId="{8C3D0626-3B7D-4940-BD95-781E22BE5BC4}" destId="{ABF7B01B-A1C3-4C0D-97C1-920B62EA1C06}" srcOrd="4" destOrd="0" parTransId="{3022CAD1-2513-4EE7-AF38-AC4FB4FD48E0}" sibTransId="{55A397E2-174B-4BC9-96EA-AFF577945EBB}"/>
    <dgm:cxn modelId="{1AAA5237-4F55-45F4-B14D-CF1F44AD7D16}" type="presOf" srcId="{3022CAD1-2513-4EE7-AF38-AC4FB4FD48E0}" destId="{013F5724-66C9-4742-8015-E3883633B4B4}" srcOrd="0" destOrd="0" presId="urn:microsoft.com/office/officeart/2005/8/layout/radial4#1"/>
    <dgm:cxn modelId="{9F05ECC4-CDAF-4484-86D4-DAEA6C006A33}" type="presOf" srcId="{BF0E610E-BB9A-41B8-B316-E043F4FE2DBE}" destId="{4AA454D3-23EC-47E7-8299-708ED2F27A01}" srcOrd="0" destOrd="0" presId="urn:microsoft.com/office/officeart/2005/8/layout/radial4#1"/>
    <dgm:cxn modelId="{513CDC5F-80AD-4E59-9C91-68B109419813}" srcId="{8C3D0626-3B7D-4940-BD95-781E22BE5BC4}" destId="{D59D1278-CA0D-4579-9B3D-9BDF1BF081E3}" srcOrd="3" destOrd="0" parTransId="{C02F8F68-81B9-4B48-BFC7-7898DAE3D40C}" sibTransId="{3AF3404B-B29D-4E73-8036-8DA1FDC4D42D}"/>
    <dgm:cxn modelId="{AE59C92A-64D3-45CD-8516-FC40A1C34635}" type="presOf" srcId="{D59D1278-CA0D-4579-9B3D-9BDF1BF081E3}" destId="{D64D55F1-082B-4332-B634-6B67EEAD1758}" srcOrd="0" destOrd="0" presId="urn:microsoft.com/office/officeart/2005/8/layout/radial4#1"/>
    <dgm:cxn modelId="{4D32C20D-4356-47E0-980E-3D7735C1A9AE}" srcId="{8C3D0626-3B7D-4940-BD95-781E22BE5BC4}" destId="{FF311101-8CC1-439E-B3F8-57C8F7DF98E2}" srcOrd="0" destOrd="0" parTransId="{BF0E610E-BB9A-41B8-B316-E043F4FE2DBE}" sibTransId="{75EFC52A-F960-47DA-B710-16AB68431199}"/>
    <dgm:cxn modelId="{8DDF9400-1003-4B19-A63B-7E2F544AEE9F}" type="presOf" srcId="{6AEDFF6D-34AE-4FF8-92CE-0113F551C8F7}" destId="{18DE3BF4-F1F0-4FCE-BE1E-0E9DE818EF23}" srcOrd="0" destOrd="0" presId="urn:microsoft.com/office/officeart/2005/8/layout/radial4#1"/>
    <dgm:cxn modelId="{C82F4A5A-C879-4E14-9420-6C83700081BC}" type="presOf" srcId="{C02F8F68-81B9-4B48-BFC7-7898DAE3D40C}" destId="{DDA8E4C3-402D-43C4-9007-CA0834C38886}" srcOrd="0" destOrd="0" presId="urn:microsoft.com/office/officeart/2005/8/layout/radial4#1"/>
    <dgm:cxn modelId="{D089DF35-2D3B-4141-A96A-A6FE5BEB46D0}" type="presOf" srcId="{DC089126-644F-42DA-AC06-CCA5F0A943BB}" destId="{72E15417-CCCD-4668-8C76-EE67BDF9385E}" srcOrd="0" destOrd="0" presId="urn:microsoft.com/office/officeart/2005/8/layout/radial4#1"/>
    <dgm:cxn modelId="{97AC241F-66B6-4F4A-82A4-F2183A2BDCE7}" type="presOf" srcId="{13A56860-EAEF-446E-81E0-7ED71CF8028E}" destId="{DFC968D3-1C13-4465-9998-D22738A72B15}" srcOrd="0" destOrd="0" presId="urn:microsoft.com/office/officeart/2005/8/layout/radial4#1"/>
    <dgm:cxn modelId="{E29EB2C6-5198-4953-8669-1E6571BAA6F5}" srcId="{13A56860-EAEF-446E-81E0-7ED71CF8028E}" destId="{8C3D0626-3B7D-4940-BD95-781E22BE5BC4}" srcOrd="0" destOrd="0" parTransId="{1A4CCDF6-122E-42B1-8797-2E0F12E59B1B}" sibTransId="{EA3CD492-0480-4E4A-BE62-911FC78AB4CA}"/>
    <dgm:cxn modelId="{BAB16453-8EFB-4883-9A7A-0337FA1CC9C6}" type="presParOf" srcId="{DFC968D3-1C13-4465-9998-D22738A72B15}" destId="{F66AA8ED-8D8D-4F1D-B8FB-9539AA8C7F03}" srcOrd="0" destOrd="0" presId="urn:microsoft.com/office/officeart/2005/8/layout/radial4#1"/>
    <dgm:cxn modelId="{C606A3B1-BA3B-4491-899C-8DE2FD109BE1}" type="presParOf" srcId="{DFC968D3-1C13-4465-9998-D22738A72B15}" destId="{4AA454D3-23EC-47E7-8299-708ED2F27A01}" srcOrd="1" destOrd="0" presId="urn:microsoft.com/office/officeart/2005/8/layout/radial4#1"/>
    <dgm:cxn modelId="{48645C47-39C8-4C6A-8499-A8AEC52B422B}" type="presParOf" srcId="{DFC968D3-1C13-4465-9998-D22738A72B15}" destId="{B87FB4AA-EC17-4061-8651-F4117016E374}" srcOrd="2" destOrd="0" presId="urn:microsoft.com/office/officeart/2005/8/layout/radial4#1"/>
    <dgm:cxn modelId="{F7C0887E-62C4-4850-8FCD-3DCF4582FAD2}" type="presParOf" srcId="{DFC968D3-1C13-4465-9998-D22738A72B15}" destId="{72E15417-CCCD-4668-8C76-EE67BDF9385E}" srcOrd="3" destOrd="0" presId="urn:microsoft.com/office/officeart/2005/8/layout/radial4#1"/>
    <dgm:cxn modelId="{12E4E267-63EE-4248-9BFE-6B703961FE91}" type="presParOf" srcId="{DFC968D3-1C13-4465-9998-D22738A72B15}" destId="{1AB98C5A-7859-41AD-B0C0-0DE8D4A0ABC2}" srcOrd="4" destOrd="0" presId="urn:microsoft.com/office/officeart/2005/8/layout/radial4#1"/>
    <dgm:cxn modelId="{D421F59D-E907-49AD-A3DC-1402F44B545B}" type="presParOf" srcId="{DFC968D3-1C13-4465-9998-D22738A72B15}" destId="{DF270415-5C36-4DB4-9E82-8D03761A8E2D}" srcOrd="5" destOrd="0" presId="urn:microsoft.com/office/officeart/2005/8/layout/radial4#1"/>
    <dgm:cxn modelId="{669267C0-CBF9-4638-AB3C-8F36FFD7B7FA}" type="presParOf" srcId="{DFC968D3-1C13-4465-9998-D22738A72B15}" destId="{18DE3BF4-F1F0-4FCE-BE1E-0E9DE818EF23}" srcOrd="6" destOrd="0" presId="urn:microsoft.com/office/officeart/2005/8/layout/radial4#1"/>
    <dgm:cxn modelId="{059BB1F5-2998-4FF1-BCC6-EE02A3B6DF50}" type="presParOf" srcId="{DFC968D3-1C13-4465-9998-D22738A72B15}" destId="{DDA8E4C3-402D-43C4-9007-CA0834C38886}" srcOrd="7" destOrd="0" presId="urn:microsoft.com/office/officeart/2005/8/layout/radial4#1"/>
    <dgm:cxn modelId="{8CA43B10-8B90-4A70-9455-13E8E64D2C48}" type="presParOf" srcId="{DFC968D3-1C13-4465-9998-D22738A72B15}" destId="{D64D55F1-082B-4332-B634-6B67EEAD1758}" srcOrd="8" destOrd="0" presId="urn:microsoft.com/office/officeart/2005/8/layout/radial4#1"/>
    <dgm:cxn modelId="{2AA579EA-413B-4A3C-B1AB-A4CDE1A3109E}" type="presParOf" srcId="{DFC968D3-1C13-4465-9998-D22738A72B15}" destId="{013F5724-66C9-4742-8015-E3883633B4B4}" srcOrd="9" destOrd="0" presId="urn:microsoft.com/office/officeart/2005/8/layout/radial4#1"/>
    <dgm:cxn modelId="{11B74EE4-E626-4C7F-8F6A-48E6AE7F8C23}" type="presParOf" srcId="{DFC968D3-1C13-4465-9998-D22738A72B15}" destId="{D4761072-60AE-42ED-BA8F-0B76F7E6977E}" srcOrd="10" destOrd="0" presId="urn:microsoft.com/office/officeart/2005/8/layout/radial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DDE182-F48C-425D-B14E-6FFA2C2DD919}" type="doc">
      <dgm:prSet loTypeId="urn:microsoft.com/office/officeart/2005/8/layout/venn1" loCatId="relationship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8095E286-2A34-4849-A511-BC76298E3082}">
      <dgm:prSet/>
      <dgm:spPr/>
      <dgm:t>
        <a:bodyPr/>
        <a:lstStyle/>
        <a:p>
          <a:pPr rtl="0"/>
          <a:r>
            <a:rPr lang="en-US" dirty="0" smtClean="0"/>
            <a:t>Retail</a:t>
          </a:r>
          <a:endParaRPr lang="en-US" dirty="0"/>
        </a:p>
      </dgm:t>
    </dgm:pt>
    <dgm:pt modelId="{769AE641-835C-4184-9AEE-4642467C9C1C}" type="parTrans" cxnId="{4139C4AB-72AB-4269-BA71-93292A048669}">
      <dgm:prSet/>
      <dgm:spPr/>
      <dgm:t>
        <a:bodyPr/>
        <a:lstStyle/>
        <a:p>
          <a:endParaRPr lang="en-US"/>
        </a:p>
      </dgm:t>
    </dgm:pt>
    <dgm:pt modelId="{8C1D3E33-10D2-4DA2-B6CE-50BA494273E1}" type="sibTrans" cxnId="{4139C4AB-72AB-4269-BA71-93292A048669}">
      <dgm:prSet/>
      <dgm:spPr/>
      <dgm:t>
        <a:bodyPr/>
        <a:lstStyle/>
        <a:p>
          <a:endParaRPr lang="en-US"/>
        </a:p>
      </dgm:t>
    </dgm:pt>
    <dgm:pt modelId="{4097494B-58CD-4970-B409-5FCE066CD564}">
      <dgm:prSet/>
      <dgm:spPr/>
      <dgm:t>
        <a:bodyPr/>
        <a:lstStyle/>
        <a:p>
          <a:pPr rtl="0"/>
          <a:r>
            <a:rPr lang="en-US" dirty="0" smtClean="0"/>
            <a:t>Discount</a:t>
          </a:r>
          <a:endParaRPr lang="en-US" dirty="0"/>
        </a:p>
      </dgm:t>
    </dgm:pt>
    <dgm:pt modelId="{366F850D-9160-49C1-9EEC-AD2E63C336A6}" type="parTrans" cxnId="{FA62E5FE-674C-4FF8-9170-D3AAAB138E05}">
      <dgm:prSet/>
      <dgm:spPr/>
      <dgm:t>
        <a:bodyPr/>
        <a:lstStyle/>
        <a:p>
          <a:endParaRPr lang="en-US"/>
        </a:p>
      </dgm:t>
    </dgm:pt>
    <dgm:pt modelId="{10DC838B-A62A-444E-BA4B-A64133AD6D71}" type="sibTrans" cxnId="{FA62E5FE-674C-4FF8-9170-D3AAAB138E05}">
      <dgm:prSet/>
      <dgm:spPr/>
      <dgm:t>
        <a:bodyPr/>
        <a:lstStyle/>
        <a:p>
          <a:endParaRPr lang="en-US"/>
        </a:p>
      </dgm:t>
    </dgm:pt>
    <dgm:pt modelId="{23E47396-654C-4510-AF92-CC42B748A4F7}">
      <dgm:prSet/>
      <dgm:spPr/>
      <dgm:t>
        <a:bodyPr/>
        <a:lstStyle/>
        <a:p>
          <a:pPr rtl="0"/>
          <a:r>
            <a:rPr lang="en-US" dirty="0" smtClean="0"/>
            <a:t>Internet</a:t>
          </a:r>
          <a:endParaRPr lang="en-US" dirty="0"/>
        </a:p>
      </dgm:t>
    </dgm:pt>
    <dgm:pt modelId="{EE6E602C-69A4-45D0-9759-6CF9053362A3}" type="parTrans" cxnId="{E2755F8A-B4A6-4640-84D7-1989E35B4D61}">
      <dgm:prSet/>
      <dgm:spPr/>
      <dgm:t>
        <a:bodyPr/>
        <a:lstStyle/>
        <a:p>
          <a:endParaRPr lang="en-US"/>
        </a:p>
      </dgm:t>
    </dgm:pt>
    <dgm:pt modelId="{EC644A23-2CDC-4F31-AF9B-7AD6E9E0A199}" type="sibTrans" cxnId="{E2755F8A-B4A6-4640-84D7-1989E35B4D61}">
      <dgm:prSet/>
      <dgm:spPr/>
      <dgm:t>
        <a:bodyPr/>
        <a:lstStyle/>
        <a:p>
          <a:endParaRPr lang="en-US"/>
        </a:p>
      </dgm:t>
    </dgm:pt>
    <dgm:pt modelId="{3EC8F79F-53D7-44C0-B9D8-1A715F373845}">
      <dgm:prSet/>
      <dgm:spPr/>
      <dgm:t>
        <a:bodyPr/>
        <a:lstStyle/>
        <a:p>
          <a:pPr rtl="0"/>
          <a:r>
            <a:rPr lang="en-US" dirty="0" smtClean="0"/>
            <a:t>Other</a:t>
          </a:r>
          <a:endParaRPr lang="en-US" dirty="0"/>
        </a:p>
      </dgm:t>
    </dgm:pt>
    <dgm:pt modelId="{3F246E47-908B-4937-B8E7-CEB958FF34F5}" type="parTrans" cxnId="{41640E76-E020-4AA0-8195-5BB35E71C4C6}">
      <dgm:prSet/>
      <dgm:spPr/>
      <dgm:t>
        <a:bodyPr/>
        <a:lstStyle/>
        <a:p>
          <a:endParaRPr lang="en-US"/>
        </a:p>
      </dgm:t>
    </dgm:pt>
    <dgm:pt modelId="{4967CC3B-B356-42AB-9DBC-1FD158DEC2EB}" type="sibTrans" cxnId="{41640E76-E020-4AA0-8195-5BB35E71C4C6}">
      <dgm:prSet/>
      <dgm:spPr/>
      <dgm:t>
        <a:bodyPr/>
        <a:lstStyle/>
        <a:p>
          <a:endParaRPr lang="en-US"/>
        </a:p>
      </dgm:t>
    </dgm:pt>
    <dgm:pt modelId="{51420485-2177-4164-A33C-F8ABAB506596}" type="pres">
      <dgm:prSet presAssocID="{EBDDE182-F48C-425D-B14E-6FFA2C2DD91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5A1C7B-1A43-4D2A-A2E4-7757BF085E1B}" type="pres">
      <dgm:prSet presAssocID="{8095E286-2A34-4849-A511-BC76298E3082}" presName="circ1" presStyleLbl="vennNode1" presStyleIdx="0" presStyleCnt="4"/>
      <dgm:spPr/>
      <dgm:t>
        <a:bodyPr/>
        <a:lstStyle/>
        <a:p>
          <a:endParaRPr lang="en-US"/>
        </a:p>
      </dgm:t>
    </dgm:pt>
    <dgm:pt modelId="{B815B81E-8A35-4751-AFAB-E75BC07F9901}" type="pres">
      <dgm:prSet presAssocID="{8095E286-2A34-4849-A511-BC76298E308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C4A38-BE8A-482B-8669-957975FF9EB4}" type="pres">
      <dgm:prSet presAssocID="{4097494B-58CD-4970-B409-5FCE066CD564}" presName="circ2" presStyleLbl="vennNode1" presStyleIdx="1" presStyleCnt="4"/>
      <dgm:spPr/>
      <dgm:t>
        <a:bodyPr/>
        <a:lstStyle/>
        <a:p>
          <a:endParaRPr lang="en-US"/>
        </a:p>
      </dgm:t>
    </dgm:pt>
    <dgm:pt modelId="{9C973338-D29A-4E92-937E-B3259E534500}" type="pres">
      <dgm:prSet presAssocID="{4097494B-58CD-4970-B409-5FCE066CD56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42A810-AE86-4BFA-8A3A-1D6A9551930F}" type="pres">
      <dgm:prSet presAssocID="{23E47396-654C-4510-AF92-CC42B748A4F7}" presName="circ3" presStyleLbl="vennNode1" presStyleIdx="2" presStyleCnt="4"/>
      <dgm:spPr/>
      <dgm:t>
        <a:bodyPr/>
        <a:lstStyle/>
        <a:p>
          <a:endParaRPr lang="en-US"/>
        </a:p>
      </dgm:t>
    </dgm:pt>
    <dgm:pt modelId="{0DC1628A-4536-4A8B-9334-74C11127ABF2}" type="pres">
      <dgm:prSet presAssocID="{23E47396-654C-4510-AF92-CC42B748A4F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EB093-8605-4922-AAA5-446CB1B31442}" type="pres">
      <dgm:prSet presAssocID="{3EC8F79F-53D7-44C0-B9D8-1A715F373845}" presName="circ4" presStyleLbl="vennNode1" presStyleIdx="3" presStyleCnt="4"/>
      <dgm:spPr/>
      <dgm:t>
        <a:bodyPr/>
        <a:lstStyle/>
        <a:p>
          <a:endParaRPr lang="en-US"/>
        </a:p>
      </dgm:t>
    </dgm:pt>
    <dgm:pt modelId="{F457071B-9968-4816-9889-2D58A29D73AC}" type="pres">
      <dgm:prSet presAssocID="{3EC8F79F-53D7-44C0-B9D8-1A715F373845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755AE5-F316-4012-B8B4-1DDAF2B782D3}" type="presOf" srcId="{23E47396-654C-4510-AF92-CC42B748A4F7}" destId="{1E42A810-AE86-4BFA-8A3A-1D6A9551930F}" srcOrd="0" destOrd="0" presId="urn:microsoft.com/office/officeart/2005/8/layout/venn1"/>
    <dgm:cxn modelId="{4139C4AB-72AB-4269-BA71-93292A048669}" srcId="{EBDDE182-F48C-425D-B14E-6FFA2C2DD919}" destId="{8095E286-2A34-4849-A511-BC76298E3082}" srcOrd="0" destOrd="0" parTransId="{769AE641-835C-4184-9AEE-4642467C9C1C}" sibTransId="{8C1D3E33-10D2-4DA2-B6CE-50BA494273E1}"/>
    <dgm:cxn modelId="{A0485CE9-ED8D-4981-822B-9D6131286F70}" type="presOf" srcId="{EBDDE182-F48C-425D-B14E-6FFA2C2DD919}" destId="{51420485-2177-4164-A33C-F8ABAB506596}" srcOrd="0" destOrd="0" presId="urn:microsoft.com/office/officeart/2005/8/layout/venn1"/>
    <dgm:cxn modelId="{C32F6372-CFAE-4594-8BD2-22FD1FF3DFB2}" type="presOf" srcId="{3EC8F79F-53D7-44C0-B9D8-1A715F373845}" destId="{F2AEB093-8605-4922-AAA5-446CB1B31442}" srcOrd="0" destOrd="0" presId="urn:microsoft.com/office/officeart/2005/8/layout/venn1"/>
    <dgm:cxn modelId="{71AA0D03-FA51-451E-8E21-A8FD90DB1803}" type="presOf" srcId="{8095E286-2A34-4849-A511-BC76298E3082}" destId="{675A1C7B-1A43-4D2A-A2E4-7757BF085E1B}" srcOrd="0" destOrd="0" presId="urn:microsoft.com/office/officeart/2005/8/layout/venn1"/>
    <dgm:cxn modelId="{41640E76-E020-4AA0-8195-5BB35E71C4C6}" srcId="{EBDDE182-F48C-425D-B14E-6FFA2C2DD919}" destId="{3EC8F79F-53D7-44C0-B9D8-1A715F373845}" srcOrd="3" destOrd="0" parTransId="{3F246E47-908B-4937-B8E7-CEB958FF34F5}" sibTransId="{4967CC3B-B356-42AB-9DBC-1FD158DEC2EB}"/>
    <dgm:cxn modelId="{835EB6BF-712B-4068-86F7-57BBEE23B97C}" type="presOf" srcId="{4097494B-58CD-4970-B409-5FCE066CD564}" destId="{485C4A38-BE8A-482B-8669-957975FF9EB4}" srcOrd="0" destOrd="0" presId="urn:microsoft.com/office/officeart/2005/8/layout/venn1"/>
    <dgm:cxn modelId="{0F82B517-FD29-4F92-AC6B-C88B0A55AC50}" type="presOf" srcId="{4097494B-58CD-4970-B409-5FCE066CD564}" destId="{9C973338-D29A-4E92-937E-B3259E534500}" srcOrd="1" destOrd="0" presId="urn:microsoft.com/office/officeart/2005/8/layout/venn1"/>
    <dgm:cxn modelId="{E2755F8A-B4A6-4640-84D7-1989E35B4D61}" srcId="{EBDDE182-F48C-425D-B14E-6FFA2C2DD919}" destId="{23E47396-654C-4510-AF92-CC42B748A4F7}" srcOrd="2" destOrd="0" parTransId="{EE6E602C-69A4-45D0-9759-6CF9053362A3}" sibTransId="{EC644A23-2CDC-4F31-AF9B-7AD6E9E0A199}"/>
    <dgm:cxn modelId="{E935A043-CC20-42C4-A76A-0F12F08CE4D3}" type="presOf" srcId="{3EC8F79F-53D7-44C0-B9D8-1A715F373845}" destId="{F457071B-9968-4816-9889-2D58A29D73AC}" srcOrd="1" destOrd="0" presId="urn:microsoft.com/office/officeart/2005/8/layout/venn1"/>
    <dgm:cxn modelId="{162AA9FB-0DB7-48B7-8789-F9C7461A435C}" type="presOf" srcId="{8095E286-2A34-4849-A511-BC76298E3082}" destId="{B815B81E-8A35-4751-AFAB-E75BC07F9901}" srcOrd="1" destOrd="0" presId="urn:microsoft.com/office/officeart/2005/8/layout/venn1"/>
    <dgm:cxn modelId="{FA62E5FE-674C-4FF8-9170-D3AAAB138E05}" srcId="{EBDDE182-F48C-425D-B14E-6FFA2C2DD919}" destId="{4097494B-58CD-4970-B409-5FCE066CD564}" srcOrd="1" destOrd="0" parTransId="{366F850D-9160-49C1-9EEC-AD2E63C336A6}" sibTransId="{10DC838B-A62A-444E-BA4B-A64133AD6D71}"/>
    <dgm:cxn modelId="{73DF398D-5FE0-4A8C-8030-99EEB03E61B7}" type="presOf" srcId="{23E47396-654C-4510-AF92-CC42B748A4F7}" destId="{0DC1628A-4536-4A8B-9334-74C11127ABF2}" srcOrd="1" destOrd="0" presId="urn:microsoft.com/office/officeart/2005/8/layout/venn1"/>
    <dgm:cxn modelId="{A5977901-D031-4A90-8D59-7B87C01A0987}" type="presParOf" srcId="{51420485-2177-4164-A33C-F8ABAB506596}" destId="{675A1C7B-1A43-4D2A-A2E4-7757BF085E1B}" srcOrd="0" destOrd="0" presId="urn:microsoft.com/office/officeart/2005/8/layout/venn1"/>
    <dgm:cxn modelId="{DDAD055F-10F1-4881-9005-A867E632A9E4}" type="presParOf" srcId="{51420485-2177-4164-A33C-F8ABAB506596}" destId="{B815B81E-8A35-4751-AFAB-E75BC07F9901}" srcOrd="1" destOrd="0" presId="urn:microsoft.com/office/officeart/2005/8/layout/venn1"/>
    <dgm:cxn modelId="{5DFF75B1-BDF9-4BFE-92C9-5E6BDF62369E}" type="presParOf" srcId="{51420485-2177-4164-A33C-F8ABAB506596}" destId="{485C4A38-BE8A-482B-8669-957975FF9EB4}" srcOrd="2" destOrd="0" presId="urn:microsoft.com/office/officeart/2005/8/layout/venn1"/>
    <dgm:cxn modelId="{02AE9BE4-D9A1-4137-8F06-E05672575CD6}" type="presParOf" srcId="{51420485-2177-4164-A33C-F8ABAB506596}" destId="{9C973338-D29A-4E92-937E-B3259E534500}" srcOrd="3" destOrd="0" presId="urn:microsoft.com/office/officeart/2005/8/layout/venn1"/>
    <dgm:cxn modelId="{728404DA-6C27-46BD-840A-D45F0644755B}" type="presParOf" srcId="{51420485-2177-4164-A33C-F8ABAB506596}" destId="{1E42A810-AE86-4BFA-8A3A-1D6A9551930F}" srcOrd="4" destOrd="0" presId="urn:microsoft.com/office/officeart/2005/8/layout/venn1"/>
    <dgm:cxn modelId="{BA7D6C77-CC55-4BB7-82AD-077C58A4AE5F}" type="presParOf" srcId="{51420485-2177-4164-A33C-F8ABAB506596}" destId="{0DC1628A-4536-4A8B-9334-74C11127ABF2}" srcOrd="5" destOrd="0" presId="urn:microsoft.com/office/officeart/2005/8/layout/venn1"/>
    <dgm:cxn modelId="{7A1C4AF5-DEB9-45AB-9696-CCB935C87CC3}" type="presParOf" srcId="{51420485-2177-4164-A33C-F8ABAB506596}" destId="{F2AEB093-8605-4922-AAA5-446CB1B31442}" srcOrd="6" destOrd="0" presId="urn:microsoft.com/office/officeart/2005/8/layout/venn1"/>
    <dgm:cxn modelId="{6370B03E-7455-48DB-BF71-0E28A670D75F}" type="presParOf" srcId="{51420485-2177-4164-A33C-F8ABAB506596}" destId="{F457071B-9968-4816-9889-2D58A29D73AC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729FDB-A6B8-4CED-9BD0-304891B1EDC2}" type="doc">
      <dgm:prSet loTypeId="urn:microsoft.com/office/officeart/2005/8/layout/bProcess4#1" loCatId="process" qsTypeId="urn:microsoft.com/office/officeart/2005/8/quickstyle/3d2#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3F8896-D678-4226-BA13-B85E20EF6168}">
      <dgm:prSet phldrT="[Text]"/>
      <dgm:spPr/>
      <dgm:t>
        <a:bodyPr/>
        <a:lstStyle/>
        <a:p>
          <a:r>
            <a:rPr lang="en-US" dirty="0" smtClean="0"/>
            <a:t>Concept approved</a:t>
          </a:r>
          <a:endParaRPr lang="en-US" dirty="0"/>
        </a:p>
      </dgm:t>
    </dgm:pt>
    <dgm:pt modelId="{7DDD28CC-8985-48A1-A70A-09D2C4D81B94}" type="parTrans" cxnId="{7330D6FE-F522-487F-AFC8-3C3A352DD423}">
      <dgm:prSet/>
      <dgm:spPr/>
      <dgm:t>
        <a:bodyPr/>
        <a:lstStyle/>
        <a:p>
          <a:endParaRPr lang="en-US"/>
        </a:p>
      </dgm:t>
    </dgm:pt>
    <dgm:pt modelId="{CE516048-C40E-4F10-9CCC-ADD091AFE95A}" type="sibTrans" cxnId="{7330D6FE-F522-487F-AFC8-3C3A352DD423}">
      <dgm:prSet/>
      <dgm:spPr/>
      <dgm:t>
        <a:bodyPr/>
        <a:lstStyle/>
        <a:p>
          <a:endParaRPr lang="en-US"/>
        </a:p>
      </dgm:t>
    </dgm:pt>
    <dgm:pt modelId="{E303150D-B2DF-4B41-811B-9C9424657E46}">
      <dgm:prSet phldrT="[Text]"/>
      <dgm:spPr/>
      <dgm:t>
        <a:bodyPr/>
        <a:lstStyle/>
        <a:p>
          <a:r>
            <a:rPr lang="en-US" smtClean="0"/>
            <a:t>Focus groups</a:t>
          </a:r>
          <a:endParaRPr lang="en-US" dirty="0"/>
        </a:p>
      </dgm:t>
    </dgm:pt>
    <dgm:pt modelId="{B865BC02-C2FC-4438-A1A1-E7B5273D35F0}" type="parTrans" cxnId="{88746A35-DC97-4070-9F5C-F492FB5A5F93}">
      <dgm:prSet/>
      <dgm:spPr/>
      <dgm:t>
        <a:bodyPr/>
        <a:lstStyle/>
        <a:p>
          <a:endParaRPr lang="en-US"/>
        </a:p>
      </dgm:t>
    </dgm:pt>
    <dgm:pt modelId="{925F226A-9AA6-4D35-9847-80143CF51B9C}" type="sibTrans" cxnId="{88746A35-DC97-4070-9F5C-F492FB5A5F93}">
      <dgm:prSet/>
      <dgm:spPr/>
      <dgm:t>
        <a:bodyPr/>
        <a:lstStyle/>
        <a:p>
          <a:endParaRPr lang="en-US"/>
        </a:p>
      </dgm:t>
    </dgm:pt>
    <dgm:pt modelId="{BF398267-395F-4534-A72E-394B0964BA86}">
      <dgm:prSet phldrT="[Text]"/>
      <dgm:spPr/>
      <dgm:t>
        <a:bodyPr/>
        <a:lstStyle/>
        <a:p>
          <a:r>
            <a:rPr lang="en-US" smtClean="0"/>
            <a:t>Competitive analysis</a:t>
          </a:r>
          <a:endParaRPr lang="en-US" dirty="0"/>
        </a:p>
      </dgm:t>
    </dgm:pt>
    <dgm:pt modelId="{C2A5EDD5-D061-4CCE-81F3-F1348F57F89A}" type="parTrans" cxnId="{F04E69B0-71AE-44E7-9106-3EBD5D36AC29}">
      <dgm:prSet/>
      <dgm:spPr/>
      <dgm:t>
        <a:bodyPr/>
        <a:lstStyle/>
        <a:p>
          <a:endParaRPr lang="en-US"/>
        </a:p>
      </dgm:t>
    </dgm:pt>
    <dgm:pt modelId="{92869BD7-1598-4BB7-A774-B365ADD13A82}" type="sibTrans" cxnId="{F04E69B0-71AE-44E7-9106-3EBD5D36AC29}">
      <dgm:prSet/>
      <dgm:spPr/>
      <dgm:t>
        <a:bodyPr/>
        <a:lstStyle/>
        <a:p>
          <a:endParaRPr lang="en-US"/>
        </a:p>
      </dgm:t>
    </dgm:pt>
    <dgm:pt modelId="{D8EF0349-9F91-4EF0-9FDB-96DECA6416E7}">
      <dgm:prSet phldrT="[Text]"/>
      <dgm:spPr/>
      <dgm:t>
        <a:bodyPr/>
        <a:lstStyle/>
        <a:p>
          <a:r>
            <a:rPr lang="en-US" dirty="0" smtClean="0"/>
            <a:t>Marketing team report</a:t>
          </a:r>
          <a:endParaRPr lang="en-US" dirty="0"/>
        </a:p>
      </dgm:t>
    </dgm:pt>
    <dgm:pt modelId="{D0ABFC1F-8232-4504-B911-C941B3E0490D}" type="parTrans" cxnId="{57FCE8FD-B9A4-4A01-9449-C353D9CFBF52}">
      <dgm:prSet/>
      <dgm:spPr/>
      <dgm:t>
        <a:bodyPr/>
        <a:lstStyle/>
        <a:p>
          <a:endParaRPr lang="en-US"/>
        </a:p>
      </dgm:t>
    </dgm:pt>
    <dgm:pt modelId="{FF490072-2279-48AB-B9BA-05FD7A04B992}" type="sibTrans" cxnId="{57FCE8FD-B9A4-4A01-9449-C353D9CFBF52}">
      <dgm:prSet/>
      <dgm:spPr/>
      <dgm:t>
        <a:bodyPr/>
        <a:lstStyle/>
        <a:p>
          <a:endParaRPr lang="en-US"/>
        </a:p>
      </dgm:t>
    </dgm:pt>
    <dgm:pt modelId="{6A64B78E-1501-4CF2-96B1-23520912B1C9}">
      <dgm:prSet phldrT="[Text]"/>
      <dgm:spPr/>
      <dgm:t>
        <a:bodyPr/>
        <a:lstStyle/>
        <a:p>
          <a:r>
            <a:rPr lang="en-US" dirty="0" smtClean="0"/>
            <a:t>Purchasing team report</a:t>
          </a:r>
          <a:endParaRPr lang="en-US" dirty="0"/>
        </a:p>
      </dgm:t>
    </dgm:pt>
    <dgm:pt modelId="{4C307484-CFAC-4BAF-80E2-FFAF5D48EB7B}" type="parTrans" cxnId="{322317DC-DC10-46A3-B432-D91BDC383ED7}">
      <dgm:prSet/>
      <dgm:spPr/>
      <dgm:t>
        <a:bodyPr/>
        <a:lstStyle/>
        <a:p>
          <a:endParaRPr lang="en-US"/>
        </a:p>
      </dgm:t>
    </dgm:pt>
    <dgm:pt modelId="{31D7B6BD-8498-49C8-B322-60FCCF926962}" type="sibTrans" cxnId="{322317DC-DC10-46A3-B432-D91BDC383ED7}">
      <dgm:prSet/>
      <dgm:spPr/>
      <dgm:t>
        <a:bodyPr/>
        <a:lstStyle/>
        <a:p>
          <a:endParaRPr lang="en-US"/>
        </a:p>
      </dgm:t>
    </dgm:pt>
    <dgm:pt modelId="{74025BAF-9CE5-474F-856D-D962ADFC2505}">
      <dgm:prSet phldrT="[Text]"/>
      <dgm:spPr/>
      <dgm:t>
        <a:bodyPr/>
        <a:lstStyle/>
        <a:p>
          <a:r>
            <a:rPr lang="en-US" dirty="0" smtClean="0"/>
            <a:t>Sales team report</a:t>
          </a:r>
          <a:endParaRPr lang="en-US" dirty="0"/>
        </a:p>
      </dgm:t>
    </dgm:pt>
    <dgm:pt modelId="{C74A7C52-1C4E-4FE9-95C3-86164DBF1C74}" type="parTrans" cxnId="{05C8604E-BEF7-4BE2-AE62-B72D977F8133}">
      <dgm:prSet/>
      <dgm:spPr/>
      <dgm:t>
        <a:bodyPr/>
        <a:lstStyle/>
        <a:p>
          <a:endParaRPr lang="en-US"/>
        </a:p>
      </dgm:t>
    </dgm:pt>
    <dgm:pt modelId="{2AB26ECB-B112-4097-9D85-BE3073BB50AE}" type="sibTrans" cxnId="{05C8604E-BEF7-4BE2-AE62-B72D977F8133}">
      <dgm:prSet/>
      <dgm:spPr/>
      <dgm:t>
        <a:bodyPr/>
        <a:lstStyle/>
        <a:p>
          <a:endParaRPr lang="en-US"/>
        </a:p>
      </dgm:t>
    </dgm:pt>
    <dgm:pt modelId="{18920008-5A2C-4725-91BE-B686FCD55A8E}">
      <dgm:prSet phldrT="[Text]"/>
      <dgm:spPr/>
      <dgm:t>
        <a:bodyPr/>
        <a:lstStyle/>
        <a:p>
          <a:r>
            <a:rPr lang="en-US" dirty="0" smtClean="0"/>
            <a:t>Accounting team report</a:t>
          </a:r>
          <a:endParaRPr lang="en-US" dirty="0"/>
        </a:p>
      </dgm:t>
    </dgm:pt>
    <dgm:pt modelId="{9A5053AB-B3FB-4216-9841-2C6B036098ED}" type="parTrans" cxnId="{7808EAD0-6CAA-476A-A82F-49BB9FD04E45}">
      <dgm:prSet/>
      <dgm:spPr/>
      <dgm:t>
        <a:bodyPr/>
        <a:lstStyle/>
        <a:p>
          <a:endParaRPr lang="en-US"/>
        </a:p>
      </dgm:t>
    </dgm:pt>
    <dgm:pt modelId="{2C33B9A5-65A5-4942-A581-434673624444}" type="sibTrans" cxnId="{7808EAD0-6CAA-476A-A82F-49BB9FD04E45}">
      <dgm:prSet/>
      <dgm:spPr/>
      <dgm:t>
        <a:bodyPr/>
        <a:lstStyle/>
        <a:p>
          <a:endParaRPr lang="en-US"/>
        </a:p>
      </dgm:t>
    </dgm:pt>
    <dgm:pt modelId="{9DF5652F-0110-4840-8BD6-C5C89FB07D9C}">
      <dgm:prSet phldrT="[Text]"/>
      <dgm:spPr/>
      <dgm:t>
        <a:bodyPr/>
        <a:lstStyle/>
        <a:p>
          <a:r>
            <a:rPr lang="en-US" dirty="0" smtClean="0"/>
            <a:t>Campaign approved</a:t>
          </a:r>
          <a:endParaRPr lang="en-US" dirty="0"/>
        </a:p>
      </dgm:t>
    </dgm:pt>
    <dgm:pt modelId="{02621D8C-DE57-4B9C-908F-7B4E9F8BA77B}" type="parTrans" cxnId="{5D68003B-628B-4129-9005-D3A8EBEF7569}">
      <dgm:prSet/>
      <dgm:spPr/>
      <dgm:t>
        <a:bodyPr/>
        <a:lstStyle/>
        <a:p>
          <a:endParaRPr lang="en-US"/>
        </a:p>
      </dgm:t>
    </dgm:pt>
    <dgm:pt modelId="{D40A73A2-8563-4EBA-B208-62E9BBAB42FF}" type="sibTrans" cxnId="{5D68003B-628B-4129-9005-D3A8EBEF7569}">
      <dgm:prSet/>
      <dgm:spPr/>
      <dgm:t>
        <a:bodyPr/>
        <a:lstStyle/>
        <a:p>
          <a:endParaRPr lang="en-US"/>
        </a:p>
      </dgm:t>
    </dgm:pt>
    <dgm:pt modelId="{5ABA8E8F-5E10-44F7-8048-B5516EC7A88E}" type="pres">
      <dgm:prSet presAssocID="{13729FDB-A6B8-4CED-9BD0-304891B1EDC2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77C87B8-384E-496D-9E4F-3BC55C8E8A20}" type="pres">
      <dgm:prSet presAssocID="{483F8896-D678-4226-BA13-B85E20EF6168}" presName="compNode" presStyleCnt="0"/>
      <dgm:spPr/>
      <dgm:t>
        <a:bodyPr/>
        <a:lstStyle/>
        <a:p>
          <a:endParaRPr lang="en-US"/>
        </a:p>
      </dgm:t>
    </dgm:pt>
    <dgm:pt modelId="{3A30E95B-37DF-4DD8-9C89-91D3A94C31E5}" type="pres">
      <dgm:prSet presAssocID="{483F8896-D678-4226-BA13-B85E20EF6168}" presName="dummyConnPt" presStyleCnt="0"/>
      <dgm:spPr/>
      <dgm:t>
        <a:bodyPr/>
        <a:lstStyle/>
        <a:p>
          <a:endParaRPr lang="en-US"/>
        </a:p>
      </dgm:t>
    </dgm:pt>
    <dgm:pt modelId="{E2652B9E-B353-4C03-BF3C-F8DA041D6F72}" type="pres">
      <dgm:prSet presAssocID="{483F8896-D678-4226-BA13-B85E20EF616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2C207-60FC-4697-8FE0-5164A8F88307}" type="pres">
      <dgm:prSet presAssocID="{CE516048-C40E-4F10-9CCC-ADD091AFE95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306E974F-C697-4352-A3CD-922BDEE4C25F}" type="pres">
      <dgm:prSet presAssocID="{E303150D-B2DF-4B41-811B-9C9424657E46}" presName="compNode" presStyleCnt="0"/>
      <dgm:spPr/>
      <dgm:t>
        <a:bodyPr/>
        <a:lstStyle/>
        <a:p>
          <a:endParaRPr lang="en-US"/>
        </a:p>
      </dgm:t>
    </dgm:pt>
    <dgm:pt modelId="{C80CC8FB-1AF7-4D8C-9024-15F0E54E84B4}" type="pres">
      <dgm:prSet presAssocID="{E303150D-B2DF-4B41-811B-9C9424657E46}" presName="dummyConnPt" presStyleCnt="0"/>
      <dgm:spPr/>
      <dgm:t>
        <a:bodyPr/>
        <a:lstStyle/>
        <a:p>
          <a:endParaRPr lang="en-US"/>
        </a:p>
      </dgm:t>
    </dgm:pt>
    <dgm:pt modelId="{4F53FA7A-4A0E-494E-B8BC-C530970B696D}" type="pres">
      <dgm:prSet presAssocID="{E303150D-B2DF-4B41-811B-9C9424657E46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1C270-9551-4B33-B2AA-36E2E47860F8}" type="pres">
      <dgm:prSet presAssocID="{925F226A-9AA6-4D35-9847-80143CF51B9C}" presName="sibTrans" presStyleLbl="sibTrans2D1" presStyleIdx="1" presStyleCnt="7"/>
      <dgm:spPr/>
      <dgm:t>
        <a:bodyPr/>
        <a:lstStyle/>
        <a:p>
          <a:endParaRPr lang="en-US"/>
        </a:p>
      </dgm:t>
    </dgm:pt>
    <dgm:pt modelId="{F1DE6670-99A3-4651-A119-2B040453A139}" type="pres">
      <dgm:prSet presAssocID="{BF398267-395F-4534-A72E-394B0964BA86}" presName="compNode" presStyleCnt="0"/>
      <dgm:spPr/>
      <dgm:t>
        <a:bodyPr/>
        <a:lstStyle/>
        <a:p>
          <a:endParaRPr lang="en-US"/>
        </a:p>
      </dgm:t>
    </dgm:pt>
    <dgm:pt modelId="{09522C52-38FA-454E-96F9-BF5E32A29CE4}" type="pres">
      <dgm:prSet presAssocID="{BF398267-395F-4534-A72E-394B0964BA86}" presName="dummyConnPt" presStyleCnt="0"/>
      <dgm:spPr/>
      <dgm:t>
        <a:bodyPr/>
        <a:lstStyle/>
        <a:p>
          <a:endParaRPr lang="en-US"/>
        </a:p>
      </dgm:t>
    </dgm:pt>
    <dgm:pt modelId="{301F2442-8BE1-4883-983F-6D84525810BF}" type="pres">
      <dgm:prSet presAssocID="{BF398267-395F-4534-A72E-394B0964BA86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DBDC6-97CE-44F3-B186-0BC6CCC4E3CD}" type="pres">
      <dgm:prSet presAssocID="{92869BD7-1598-4BB7-A774-B365ADD13A82}" presName="sibTrans" presStyleLbl="sibTrans2D1" presStyleIdx="2" presStyleCnt="7"/>
      <dgm:spPr/>
      <dgm:t>
        <a:bodyPr/>
        <a:lstStyle/>
        <a:p>
          <a:endParaRPr lang="en-US"/>
        </a:p>
      </dgm:t>
    </dgm:pt>
    <dgm:pt modelId="{A86D9209-1AC5-466B-980F-57C95565F0AC}" type="pres">
      <dgm:prSet presAssocID="{D8EF0349-9F91-4EF0-9FDB-96DECA6416E7}" presName="compNode" presStyleCnt="0"/>
      <dgm:spPr/>
      <dgm:t>
        <a:bodyPr/>
        <a:lstStyle/>
        <a:p>
          <a:endParaRPr lang="en-US"/>
        </a:p>
      </dgm:t>
    </dgm:pt>
    <dgm:pt modelId="{2BC2ACB1-0FA0-4EEA-B01D-30101E68A7C0}" type="pres">
      <dgm:prSet presAssocID="{D8EF0349-9F91-4EF0-9FDB-96DECA6416E7}" presName="dummyConnPt" presStyleCnt="0"/>
      <dgm:spPr/>
      <dgm:t>
        <a:bodyPr/>
        <a:lstStyle/>
        <a:p>
          <a:endParaRPr lang="en-US"/>
        </a:p>
      </dgm:t>
    </dgm:pt>
    <dgm:pt modelId="{8177DA57-4F3B-4AB9-B837-4246D5E2C59A}" type="pres">
      <dgm:prSet presAssocID="{D8EF0349-9F91-4EF0-9FDB-96DECA6416E7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9652C-E3BF-4F14-8670-0646B538C31F}" type="pres">
      <dgm:prSet presAssocID="{FF490072-2279-48AB-B9BA-05FD7A04B992}" presName="sibTrans" presStyleLbl="sibTrans2D1" presStyleIdx="3" presStyleCnt="7"/>
      <dgm:spPr/>
      <dgm:t>
        <a:bodyPr/>
        <a:lstStyle/>
        <a:p>
          <a:endParaRPr lang="en-US"/>
        </a:p>
      </dgm:t>
    </dgm:pt>
    <dgm:pt modelId="{D4342908-CB33-4F65-BD65-BD1215705063}" type="pres">
      <dgm:prSet presAssocID="{6A64B78E-1501-4CF2-96B1-23520912B1C9}" presName="compNode" presStyleCnt="0"/>
      <dgm:spPr/>
      <dgm:t>
        <a:bodyPr/>
        <a:lstStyle/>
        <a:p>
          <a:endParaRPr lang="en-US"/>
        </a:p>
      </dgm:t>
    </dgm:pt>
    <dgm:pt modelId="{3CC11D28-DAE9-4FA8-9F5E-96F774E52850}" type="pres">
      <dgm:prSet presAssocID="{6A64B78E-1501-4CF2-96B1-23520912B1C9}" presName="dummyConnPt" presStyleCnt="0"/>
      <dgm:spPr/>
      <dgm:t>
        <a:bodyPr/>
        <a:lstStyle/>
        <a:p>
          <a:endParaRPr lang="en-US"/>
        </a:p>
      </dgm:t>
    </dgm:pt>
    <dgm:pt modelId="{21491BEA-22BD-4FFB-BD07-C491BA74610D}" type="pres">
      <dgm:prSet presAssocID="{6A64B78E-1501-4CF2-96B1-23520912B1C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26DF2-C5AF-46DE-9D43-639DB8036816}" type="pres">
      <dgm:prSet presAssocID="{31D7B6BD-8498-49C8-B322-60FCCF92696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134507B7-7A62-45CE-9AFE-7664E3FE5D11}" type="pres">
      <dgm:prSet presAssocID="{74025BAF-9CE5-474F-856D-D962ADFC2505}" presName="compNode" presStyleCnt="0"/>
      <dgm:spPr/>
      <dgm:t>
        <a:bodyPr/>
        <a:lstStyle/>
        <a:p>
          <a:endParaRPr lang="en-US"/>
        </a:p>
      </dgm:t>
    </dgm:pt>
    <dgm:pt modelId="{848C6870-A6C7-4A79-AF7C-459CE5B05218}" type="pres">
      <dgm:prSet presAssocID="{74025BAF-9CE5-474F-856D-D962ADFC2505}" presName="dummyConnPt" presStyleCnt="0"/>
      <dgm:spPr/>
      <dgm:t>
        <a:bodyPr/>
        <a:lstStyle/>
        <a:p>
          <a:endParaRPr lang="en-US"/>
        </a:p>
      </dgm:t>
    </dgm:pt>
    <dgm:pt modelId="{7B240F86-0B17-4FF2-81F3-64291894833A}" type="pres">
      <dgm:prSet presAssocID="{74025BAF-9CE5-474F-856D-D962ADFC250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D21D-7AB1-42E9-997D-77385CF10258}" type="pres">
      <dgm:prSet presAssocID="{2AB26ECB-B112-4097-9D85-BE3073BB50AE}" presName="sibTrans" presStyleLbl="sibTrans2D1" presStyleIdx="5" presStyleCnt="7"/>
      <dgm:spPr/>
      <dgm:t>
        <a:bodyPr/>
        <a:lstStyle/>
        <a:p>
          <a:endParaRPr lang="en-US"/>
        </a:p>
      </dgm:t>
    </dgm:pt>
    <dgm:pt modelId="{061DE8B4-DA8C-4FEA-8DB7-7A21F485FCC2}" type="pres">
      <dgm:prSet presAssocID="{18920008-5A2C-4725-91BE-B686FCD55A8E}" presName="compNode" presStyleCnt="0"/>
      <dgm:spPr/>
      <dgm:t>
        <a:bodyPr/>
        <a:lstStyle/>
        <a:p>
          <a:endParaRPr lang="en-US"/>
        </a:p>
      </dgm:t>
    </dgm:pt>
    <dgm:pt modelId="{10EE7CC9-546E-41DA-A541-D03470B6C5F8}" type="pres">
      <dgm:prSet presAssocID="{18920008-5A2C-4725-91BE-B686FCD55A8E}" presName="dummyConnPt" presStyleCnt="0"/>
      <dgm:spPr/>
      <dgm:t>
        <a:bodyPr/>
        <a:lstStyle/>
        <a:p>
          <a:endParaRPr lang="en-US"/>
        </a:p>
      </dgm:t>
    </dgm:pt>
    <dgm:pt modelId="{9B2FE024-157B-4886-AB1D-992EAD5C854B}" type="pres">
      <dgm:prSet presAssocID="{18920008-5A2C-4725-91BE-B686FCD55A8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9F93-5E50-4DDC-8466-7028454703E9}" type="pres">
      <dgm:prSet presAssocID="{2C33B9A5-65A5-4942-A581-434673624444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5ADE5DB-FD43-42A2-A385-1A26A678B6AD}" type="pres">
      <dgm:prSet presAssocID="{9DF5652F-0110-4840-8BD6-C5C89FB07D9C}" presName="compNode" presStyleCnt="0"/>
      <dgm:spPr/>
      <dgm:t>
        <a:bodyPr/>
        <a:lstStyle/>
        <a:p>
          <a:endParaRPr lang="en-US"/>
        </a:p>
      </dgm:t>
    </dgm:pt>
    <dgm:pt modelId="{9D1D8EC1-E6DB-46CA-B830-4768C84391A3}" type="pres">
      <dgm:prSet presAssocID="{9DF5652F-0110-4840-8BD6-C5C89FB07D9C}" presName="dummyConnPt" presStyleCnt="0"/>
      <dgm:spPr/>
      <dgm:t>
        <a:bodyPr/>
        <a:lstStyle/>
        <a:p>
          <a:endParaRPr lang="en-US"/>
        </a:p>
      </dgm:t>
    </dgm:pt>
    <dgm:pt modelId="{79222173-1899-47D6-B0E0-6EFC070B33A5}" type="pres">
      <dgm:prSet presAssocID="{9DF5652F-0110-4840-8BD6-C5C89FB07D9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93F78-839F-4911-8257-0CE47F57011B}" type="presOf" srcId="{18920008-5A2C-4725-91BE-B686FCD55A8E}" destId="{9B2FE024-157B-4886-AB1D-992EAD5C854B}" srcOrd="0" destOrd="0" presId="urn:microsoft.com/office/officeart/2005/8/layout/bProcess4#1"/>
    <dgm:cxn modelId="{7808EAD0-6CAA-476A-A82F-49BB9FD04E45}" srcId="{13729FDB-A6B8-4CED-9BD0-304891B1EDC2}" destId="{18920008-5A2C-4725-91BE-B686FCD55A8E}" srcOrd="6" destOrd="0" parTransId="{9A5053AB-B3FB-4216-9841-2C6B036098ED}" sibTransId="{2C33B9A5-65A5-4942-A581-434673624444}"/>
    <dgm:cxn modelId="{F6126F95-E10B-4FB9-8718-F94B6E1EB423}" type="presOf" srcId="{13729FDB-A6B8-4CED-9BD0-304891B1EDC2}" destId="{5ABA8E8F-5E10-44F7-8048-B5516EC7A88E}" srcOrd="0" destOrd="0" presId="urn:microsoft.com/office/officeart/2005/8/layout/bProcess4#1"/>
    <dgm:cxn modelId="{163228C6-9FDC-4E6C-87CD-61770F132103}" type="presOf" srcId="{31D7B6BD-8498-49C8-B322-60FCCF926962}" destId="{5DB26DF2-C5AF-46DE-9D43-639DB8036816}" srcOrd="0" destOrd="0" presId="urn:microsoft.com/office/officeart/2005/8/layout/bProcess4#1"/>
    <dgm:cxn modelId="{23869AFE-8A22-4201-8CA4-BD343C0AF0A3}" type="presOf" srcId="{CE516048-C40E-4F10-9CCC-ADD091AFE95A}" destId="{B6E2C207-60FC-4697-8FE0-5164A8F88307}" srcOrd="0" destOrd="0" presId="urn:microsoft.com/office/officeart/2005/8/layout/bProcess4#1"/>
    <dgm:cxn modelId="{A651B13F-2AE1-4D6C-9228-3D4452018631}" type="presOf" srcId="{BF398267-395F-4534-A72E-394B0964BA86}" destId="{301F2442-8BE1-4883-983F-6D84525810BF}" srcOrd="0" destOrd="0" presId="urn:microsoft.com/office/officeart/2005/8/layout/bProcess4#1"/>
    <dgm:cxn modelId="{7330D6FE-F522-487F-AFC8-3C3A352DD423}" srcId="{13729FDB-A6B8-4CED-9BD0-304891B1EDC2}" destId="{483F8896-D678-4226-BA13-B85E20EF6168}" srcOrd="0" destOrd="0" parTransId="{7DDD28CC-8985-48A1-A70A-09D2C4D81B94}" sibTransId="{CE516048-C40E-4F10-9CCC-ADD091AFE95A}"/>
    <dgm:cxn modelId="{8E10E03C-8B9A-40F5-94C7-85B8FA510E99}" type="presOf" srcId="{D8EF0349-9F91-4EF0-9FDB-96DECA6416E7}" destId="{8177DA57-4F3B-4AB9-B837-4246D5E2C59A}" srcOrd="0" destOrd="0" presId="urn:microsoft.com/office/officeart/2005/8/layout/bProcess4#1"/>
    <dgm:cxn modelId="{5D68003B-628B-4129-9005-D3A8EBEF7569}" srcId="{13729FDB-A6B8-4CED-9BD0-304891B1EDC2}" destId="{9DF5652F-0110-4840-8BD6-C5C89FB07D9C}" srcOrd="7" destOrd="0" parTransId="{02621D8C-DE57-4B9C-908F-7B4E9F8BA77B}" sibTransId="{D40A73A2-8563-4EBA-B208-62E9BBAB42FF}"/>
    <dgm:cxn modelId="{322317DC-DC10-46A3-B432-D91BDC383ED7}" srcId="{13729FDB-A6B8-4CED-9BD0-304891B1EDC2}" destId="{6A64B78E-1501-4CF2-96B1-23520912B1C9}" srcOrd="4" destOrd="0" parTransId="{4C307484-CFAC-4BAF-80E2-FFAF5D48EB7B}" sibTransId="{31D7B6BD-8498-49C8-B322-60FCCF926962}"/>
    <dgm:cxn modelId="{F04E69B0-71AE-44E7-9106-3EBD5D36AC29}" srcId="{13729FDB-A6B8-4CED-9BD0-304891B1EDC2}" destId="{BF398267-395F-4534-A72E-394B0964BA86}" srcOrd="2" destOrd="0" parTransId="{C2A5EDD5-D061-4CCE-81F3-F1348F57F89A}" sibTransId="{92869BD7-1598-4BB7-A774-B365ADD13A82}"/>
    <dgm:cxn modelId="{FBEB7601-066D-47A3-B8CE-797FCD22BB13}" type="presOf" srcId="{74025BAF-9CE5-474F-856D-D962ADFC2505}" destId="{7B240F86-0B17-4FF2-81F3-64291894833A}" srcOrd="0" destOrd="0" presId="urn:microsoft.com/office/officeart/2005/8/layout/bProcess4#1"/>
    <dgm:cxn modelId="{F76230FD-7B77-44A8-8C4D-751C4D253440}" type="presOf" srcId="{FF490072-2279-48AB-B9BA-05FD7A04B992}" destId="{CA69652C-E3BF-4F14-8670-0646B538C31F}" srcOrd="0" destOrd="0" presId="urn:microsoft.com/office/officeart/2005/8/layout/bProcess4#1"/>
    <dgm:cxn modelId="{95743088-E0D1-431F-A86A-B161B871006B}" type="presOf" srcId="{6A64B78E-1501-4CF2-96B1-23520912B1C9}" destId="{21491BEA-22BD-4FFB-BD07-C491BA74610D}" srcOrd="0" destOrd="0" presId="urn:microsoft.com/office/officeart/2005/8/layout/bProcess4#1"/>
    <dgm:cxn modelId="{1D45868A-7148-4EC1-A3B1-B7D56C03CD96}" type="presOf" srcId="{92869BD7-1598-4BB7-A774-B365ADD13A82}" destId="{232DBDC6-97CE-44F3-B186-0BC6CCC4E3CD}" srcOrd="0" destOrd="0" presId="urn:microsoft.com/office/officeart/2005/8/layout/bProcess4#1"/>
    <dgm:cxn modelId="{05C8604E-BEF7-4BE2-AE62-B72D977F8133}" srcId="{13729FDB-A6B8-4CED-9BD0-304891B1EDC2}" destId="{74025BAF-9CE5-474F-856D-D962ADFC2505}" srcOrd="5" destOrd="0" parTransId="{C74A7C52-1C4E-4FE9-95C3-86164DBF1C74}" sibTransId="{2AB26ECB-B112-4097-9D85-BE3073BB50AE}"/>
    <dgm:cxn modelId="{57FCE8FD-B9A4-4A01-9449-C353D9CFBF52}" srcId="{13729FDB-A6B8-4CED-9BD0-304891B1EDC2}" destId="{D8EF0349-9F91-4EF0-9FDB-96DECA6416E7}" srcOrd="3" destOrd="0" parTransId="{D0ABFC1F-8232-4504-B911-C941B3E0490D}" sibTransId="{FF490072-2279-48AB-B9BA-05FD7A04B992}"/>
    <dgm:cxn modelId="{982EC5F0-E628-460D-840C-52D5F1EE7338}" type="presOf" srcId="{2C33B9A5-65A5-4942-A581-434673624444}" destId="{79499F93-5E50-4DDC-8466-7028454703E9}" srcOrd="0" destOrd="0" presId="urn:microsoft.com/office/officeart/2005/8/layout/bProcess4#1"/>
    <dgm:cxn modelId="{BD732172-0BCD-4C07-8FC0-CAD380C15A82}" type="presOf" srcId="{925F226A-9AA6-4D35-9847-80143CF51B9C}" destId="{32A1C270-9551-4B33-B2AA-36E2E47860F8}" srcOrd="0" destOrd="0" presId="urn:microsoft.com/office/officeart/2005/8/layout/bProcess4#1"/>
    <dgm:cxn modelId="{DEB3AFD1-FBFE-4F0B-B173-E9E6F97A5A94}" type="presOf" srcId="{9DF5652F-0110-4840-8BD6-C5C89FB07D9C}" destId="{79222173-1899-47D6-B0E0-6EFC070B33A5}" srcOrd="0" destOrd="0" presId="urn:microsoft.com/office/officeart/2005/8/layout/bProcess4#1"/>
    <dgm:cxn modelId="{451103D6-AE5F-4AEE-A1BE-C3F842D34C9A}" type="presOf" srcId="{483F8896-D678-4226-BA13-B85E20EF6168}" destId="{E2652B9E-B353-4C03-BF3C-F8DA041D6F72}" srcOrd="0" destOrd="0" presId="urn:microsoft.com/office/officeart/2005/8/layout/bProcess4#1"/>
    <dgm:cxn modelId="{746368D4-E5E8-45F6-91D5-98E0B203F9F5}" type="presOf" srcId="{E303150D-B2DF-4B41-811B-9C9424657E46}" destId="{4F53FA7A-4A0E-494E-B8BC-C530970B696D}" srcOrd="0" destOrd="0" presId="urn:microsoft.com/office/officeart/2005/8/layout/bProcess4#1"/>
    <dgm:cxn modelId="{88746A35-DC97-4070-9F5C-F492FB5A5F93}" srcId="{13729FDB-A6B8-4CED-9BD0-304891B1EDC2}" destId="{E303150D-B2DF-4B41-811B-9C9424657E46}" srcOrd="1" destOrd="0" parTransId="{B865BC02-C2FC-4438-A1A1-E7B5273D35F0}" sibTransId="{925F226A-9AA6-4D35-9847-80143CF51B9C}"/>
    <dgm:cxn modelId="{5ED1AB7D-B9CD-48D8-8906-03937B6C8185}" type="presOf" srcId="{2AB26ECB-B112-4097-9D85-BE3073BB50AE}" destId="{EEC9D21D-7AB1-42E9-997D-77385CF10258}" srcOrd="0" destOrd="0" presId="urn:microsoft.com/office/officeart/2005/8/layout/bProcess4#1"/>
    <dgm:cxn modelId="{A6E2EDFA-BCA3-4C9C-8F89-BE6835E59B90}" type="presParOf" srcId="{5ABA8E8F-5E10-44F7-8048-B5516EC7A88E}" destId="{677C87B8-384E-496D-9E4F-3BC55C8E8A20}" srcOrd="0" destOrd="0" presId="urn:microsoft.com/office/officeart/2005/8/layout/bProcess4#1"/>
    <dgm:cxn modelId="{63CC7EDB-CEEE-4A6B-9977-CBD675C959C7}" type="presParOf" srcId="{677C87B8-384E-496D-9E4F-3BC55C8E8A20}" destId="{3A30E95B-37DF-4DD8-9C89-91D3A94C31E5}" srcOrd="0" destOrd="0" presId="urn:microsoft.com/office/officeart/2005/8/layout/bProcess4#1"/>
    <dgm:cxn modelId="{6A6A2A8C-2D4A-48BE-8E4E-CFF0E6DCC071}" type="presParOf" srcId="{677C87B8-384E-496D-9E4F-3BC55C8E8A20}" destId="{E2652B9E-B353-4C03-BF3C-F8DA041D6F72}" srcOrd="1" destOrd="0" presId="urn:microsoft.com/office/officeart/2005/8/layout/bProcess4#1"/>
    <dgm:cxn modelId="{379F4B7E-A443-44E7-B139-7508B73C006A}" type="presParOf" srcId="{5ABA8E8F-5E10-44F7-8048-B5516EC7A88E}" destId="{B6E2C207-60FC-4697-8FE0-5164A8F88307}" srcOrd="1" destOrd="0" presId="urn:microsoft.com/office/officeart/2005/8/layout/bProcess4#1"/>
    <dgm:cxn modelId="{19E9185B-4246-400B-BD37-AD317FB5007B}" type="presParOf" srcId="{5ABA8E8F-5E10-44F7-8048-B5516EC7A88E}" destId="{306E974F-C697-4352-A3CD-922BDEE4C25F}" srcOrd="2" destOrd="0" presId="urn:microsoft.com/office/officeart/2005/8/layout/bProcess4#1"/>
    <dgm:cxn modelId="{30727910-B43C-46DF-A3C9-265B3CBDA931}" type="presParOf" srcId="{306E974F-C697-4352-A3CD-922BDEE4C25F}" destId="{C80CC8FB-1AF7-4D8C-9024-15F0E54E84B4}" srcOrd="0" destOrd="0" presId="urn:microsoft.com/office/officeart/2005/8/layout/bProcess4#1"/>
    <dgm:cxn modelId="{E36A2879-B4D7-4648-B7B7-35EEF93338F3}" type="presParOf" srcId="{306E974F-C697-4352-A3CD-922BDEE4C25F}" destId="{4F53FA7A-4A0E-494E-B8BC-C530970B696D}" srcOrd="1" destOrd="0" presId="urn:microsoft.com/office/officeart/2005/8/layout/bProcess4#1"/>
    <dgm:cxn modelId="{771F92C0-2905-439E-9FCC-E0A847D5CB5A}" type="presParOf" srcId="{5ABA8E8F-5E10-44F7-8048-B5516EC7A88E}" destId="{32A1C270-9551-4B33-B2AA-36E2E47860F8}" srcOrd="3" destOrd="0" presId="urn:microsoft.com/office/officeart/2005/8/layout/bProcess4#1"/>
    <dgm:cxn modelId="{5785337C-7DAB-48A5-AC1F-6B79A125499B}" type="presParOf" srcId="{5ABA8E8F-5E10-44F7-8048-B5516EC7A88E}" destId="{F1DE6670-99A3-4651-A119-2B040453A139}" srcOrd="4" destOrd="0" presId="urn:microsoft.com/office/officeart/2005/8/layout/bProcess4#1"/>
    <dgm:cxn modelId="{493E33B7-EF15-4E99-8212-17A12281A59A}" type="presParOf" srcId="{F1DE6670-99A3-4651-A119-2B040453A139}" destId="{09522C52-38FA-454E-96F9-BF5E32A29CE4}" srcOrd="0" destOrd="0" presId="urn:microsoft.com/office/officeart/2005/8/layout/bProcess4#1"/>
    <dgm:cxn modelId="{17488FB5-E422-4FBC-A922-2FBBBF3A099A}" type="presParOf" srcId="{F1DE6670-99A3-4651-A119-2B040453A139}" destId="{301F2442-8BE1-4883-983F-6D84525810BF}" srcOrd="1" destOrd="0" presId="urn:microsoft.com/office/officeart/2005/8/layout/bProcess4#1"/>
    <dgm:cxn modelId="{E610C90B-C91C-43B7-BFF9-01E0F0EDA37C}" type="presParOf" srcId="{5ABA8E8F-5E10-44F7-8048-B5516EC7A88E}" destId="{232DBDC6-97CE-44F3-B186-0BC6CCC4E3CD}" srcOrd="5" destOrd="0" presId="urn:microsoft.com/office/officeart/2005/8/layout/bProcess4#1"/>
    <dgm:cxn modelId="{398E3F55-7656-4BB7-9E2E-289948CB45A4}" type="presParOf" srcId="{5ABA8E8F-5E10-44F7-8048-B5516EC7A88E}" destId="{A86D9209-1AC5-466B-980F-57C95565F0AC}" srcOrd="6" destOrd="0" presId="urn:microsoft.com/office/officeart/2005/8/layout/bProcess4#1"/>
    <dgm:cxn modelId="{1215CA8E-DA70-4DFF-A2EE-B0C1D3F1D9B0}" type="presParOf" srcId="{A86D9209-1AC5-466B-980F-57C95565F0AC}" destId="{2BC2ACB1-0FA0-4EEA-B01D-30101E68A7C0}" srcOrd="0" destOrd="0" presId="urn:microsoft.com/office/officeart/2005/8/layout/bProcess4#1"/>
    <dgm:cxn modelId="{3F2FA04F-3141-4568-BB23-F7D00B038C14}" type="presParOf" srcId="{A86D9209-1AC5-466B-980F-57C95565F0AC}" destId="{8177DA57-4F3B-4AB9-B837-4246D5E2C59A}" srcOrd="1" destOrd="0" presId="urn:microsoft.com/office/officeart/2005/8/layout/bProcess4#1"/>
    <dgm:cxn modelId="{A67F4C56-6595-4C43-80A1-E481E8110EF5}" type="presParOf" srcId="{5ABA8E8F-5E10-44F7-8048-B5516EC7A88E}" destId="{CA69652C-E3BF-4F14-8670-0646B538C31F}" srcOrd="7" destOrd="0" presId="urn:microsoft.com/office/officeart/2005/8/layout/bProcess4#1"/>
    <dgm:cxn modelId="{B2956853-1DC0-448E-B97A-E5B8F5EB8D1C}" type="presParOf" srcId="{5ABA8E8F-5E10-44F7-8048-B5516EC7A88E}" destId="{D4342908-CB33-4F65-BD65-BD1215705063}" srcOrd="8" destOrd="0" presId="urn:microsoft.com/office/officeart/2005/8/layout/bProcess4#1"/>
    <dgm:cxn modelId="{233A8207-A5E9-4EF1-B35C-A86868D6B195}" type="presParOf" srcId="{D4342908-CB33-4F65-BD65-BD1215705063}" destId="{3CC11D28-DAE9-4FA8-9F5E-96F774E52850}" srcOrd="0" destOrd="0" presId="urn:microsoft.com/office/officeart/2005/8/layout/bProcess4#1"/>
    <dgm:cxn modelId="{FB6065AB-CC31-47CD-846A-D37DD2BB6793}" type="presParOf" srcId="{D4342908-CB33-4F65-BD65-BD1215705063}" destId="{21491BEA-22BD-4FFB-BD07-C491BA74610D}" srcOrd="1" destOrd="0" presId="urn:microsoft.com/office/officeart/2005/8/layout/bProcess4#1"/>
    <dgm:cxn modelId="{824EC9A9-38D5-45CB-A9F6-894A38F7E02A}" type="presParOf" srcId="{5ABA8E8F-5E10-44F7-8048-B5516EC7A88E}" destId="{5DB26DF2-C5AF-46DE-9D43-639DB8036816}" srcOrd="9" destOrd="0" presId="urn:microsoft.com/office/officeart/2005/8/layout/bProcess4#1"/>
    <dgm:cxn modelId="{C1BB6691-C1CE-40A9-9F64-0A0B596EFFFA}" type="presParOf" srcId="{5ABA8E8F-5E10-44F7-8048-B5516EC7A88E}" destId="{134507B7-7A62-45CE-9AFE-7664E3FE5D11}" srcOrd="10" destOrd="0" presId="urn:microsoft.com/office/officeart/2005/8/layout/bProcess4#1"/>
    <dgm:cxn modelId="{B28B31AC-4CFC-4611-B63B-C510BD282A92}" type="presParOf" srcId="{134507B7-7A62-45CE-9AFE-7664E3FE5D11}" destId="{848C6870-A6C7-4A79-AF7C-459CE5B05218}" srcOrd="0" destOrd="0" presId="urn:microsoft.com/office/officeart/2005/8/layout/bProcess4#1"/>
    <dgm:cxn modelId="{509CA6F6-6B7F-44CC-BBDD-BA3387D5C4D7}" type="presParOf" srcId="{134507B7-7A62-45CE-9AFE-7664E3FE5D11}" destId="{7B240F86-0B17-4FF2-81F3-64291894833A}" srcOrd="1" destOrd="0" presId="urn:microsoft.com/office/officeart/2005/8/layout/bProcess4#1"/>
    <dgm:cxn modelId="{C71E0866-45F9-478E-A5F0-4B2EB8B0D6AE}" type="presParOf" srcId="{5ABA8E8F-5E10-44F7-8048-B5516EC7A88E}" destId="{EEC9D21D-7AB1-42E9-997D-77385CF10258}" srcOrd="11" destOrd="0" presId="urn:microsoft.com/office/officeart/2005/8/layout/bProcess4#1"/>
    <dgm:cxn modelId="{0E651047-6E44-4B8C-9F8A-83BE223B21BB}" type="presParOf" srcId="{5ABA8E8F-5E10-44F7-8048-B5516EC7A88E}" destId="{061DE8B4-DA8C-4FEA-8DB7-7A21F485FCC2}" srcOrd="12" destOrd="0" presId="urn:microsoft.com/office/officeart/2005/8/layout/bProcess4#1"/>
    <dgm:cxn modelId="{550926E3-C058-4DB5-9AFF-F662157385A9}" type="presParOf" srcId="{061DE8B4-DA8C-4FEA-8DB7-7A21F485FCC2}" destId="{10EE7CC9-546E-41DA-A541-D03470B6C5F8}" srcOrd="0" destOrd="0" presId="urn:microsoft.com/office/officeart/2005/8/layout/bProcess4#1"/>
    <dgm:cxn modelId="{9ADCF26F-BCFB-4868-8C7D-2647404A7D63}" type="presParOf" srcId="{061DE8B4-DA8C-4FEA-8DB7-7A21F485FCC2}" destId="{9B2FE024-157B-4886-AB1D-992EAD5C854B}" srcOrd="1" destOrd="0" presId="urn:microsoft.com/office/officeart/2005/8/layout/bProcess4#1"/>
    <dgm:cxn modelId="{639A059D-0B51-4D8F-9540-0316E68D9182}" type="presParOf" srcId="{5ABA8E8F-5E10-44F7-8048-B5516EC7A88E}" destId="{79499F93-5E50-4DDC-8466-7028454703E9}" srcOrd="13" destOrd="0" presId="urn:microsoft.com/office/officeart/2005/8/layout/bProcess4#1"/>
    <dgm:cxn modelId="{3533F954-952D-4E27-9554-1033B49CD5A5}" type="presParOf" srcId="{5ABA8E8F-5E10-44F7-8048-B5516EC7A88E}" destId="{15ADE5DB-FD43-42A2-A385-1A26A678B6AD}" srcOrd="14" destOrd="0" presId="urn:microsoft.com/office/officeart/2005/8/layout/bProcess4#1"/>
    <dgm:cxn modelId="{5B26268E-4FFC-4E95-AF39-80DA734FFA0B}" type="presParOf" srcId="{15ADE5DB-FD43-42A2-A385-1A26A678B6AD}" destId="{9D1D8EC1-E6DB-46CA-B830-4768C84391A3}" srcOrd="0" destOrd="0" presId="urn:microsoft.com/office/officeart/2005/8/layout/bProcess4#1"/>
    <dgm:cxn modelId="{DB7AB5E0-6E7B-4D60-BDC9-793A45B0CBED}" type="presParOf" srcId="{15ADE5DB-FD43-42A2-A385-1A26A678B6AD}" destId="{79222173-1899-47D6-B0E0-6EFC070B33A5}" srcOrd="1" destOrd="0" presId="urn:microsoft.com/office/officeart/2005/8/layout/b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B9C01-3F24-4183-8E9C-96B7BA924ACB}">
      <dsp:nvSpPr>
        <dsp:cNvPr id="0" name=""/>
        <dsp:cNvSpPr/>
      </dsp:nvSpPr>
      <dsp:spPr>
        <a:xfrm>
          <a:off x="1997868" y="0"/>
          <a:ext cx="4187825" cy="418782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2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Consumers</a:t>
          </a:r>
          <a:endParaRPr lang="en-US" sz="1200" kern="1200"/>
        </a:p>
      </dsp:txBody>
      <dsp:txXfrm>
        <a:off x="3506323" y="209391"/>
        <a:ext cx="1170915" cy="628173"/>
      </dsp:txXfrm>
    </dsp:sp>
    <dsp:sp modelId="{E5122DE4-EF0E-4960-B9EE-5E830D65BC9D}">
      <dsp:nvSpPr>
        <dsp:cNvPr id="0" name=""/>
        <dsp:cNvSpPr/>
      </dsp:nvSpPr>
      <dsp:spPr>
        <a:xfrm>
          <a:off x="2416650" y="837564"/>
          <a:ext cx="3350260" cy="335026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3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3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Store Buyers</a:t>
          </a:r>
          <a:endParaRPr lang="en-US" sz="1200" kern="1200" dirty="0"/>
        </a:p>
      </dsp:txBody>
      <dsp:txXfrm>
        <a:off x="3506323" y="1038580"/>
        <a:ext cx="1170915" cy="603046"/>
      </dsp:txXfrm>
    </dsp:sp>
    <dsp:sp modelId="{D2D8326B-B050-48E1-A1F6-CC2A988EB0F9}">
      <dsp:nvSpPr>
        <dsp:cNvPr id="0" name=""/>
        <dsp:cNvSpPr/>
      </dsp:nvSpPr>
      <dsp:spPr>
        <a:xfrm>
          <a:off x="2835433" y="1675129"/>
          <a:ext cx="2512695" cy="251269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4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4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Early Adopters</a:t>
          </a:r>
          <a:endParaRPr lang="en-US" sz="1200" kern="1200" dirty="0"/>
        </a:p>
      </dsp:txBody>
      <dsp:txXfrm>
        <a:off x="3506323" y="1863582"/>
        <a:ext cx="1170915" cy="565356"/>
      </dsp:txXfrm>
    </dsp:sp>
    <dsp:sp modelId="{FE8FC711-DDB5-46AA-A025-5C1B8997A75C}">
      <dsp:nvSpPr>
        <dsp:cNvPr id="0" name=""/>
        <dsp:cNvSpPr/>
      </dsp:nvSpPr>
      <dsp:spPr>
        <a:xfrm>
          <a:off x="3254216" y="2512694"/>
          <a:ext cx="1675130" cy="167513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5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5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Trendsetters</a:t>
          </a:r>
          <a:endParaRPr lang="en-US" sz="1200" kern="1200" dirty="0"/>
        </a:p>
      </dsp:txBody>
      <dsp:txXfrm>
        <a:off x="3499533" y="2931477"/>
        <a:ext cx="1184495" cy="837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AA8ED-8D8D-4F1D-B8FB-9539AA8C7F03}">
      <dsp:nvSpPr>
        <dsp:cNvPr id="0" name=""/>
        <dsp:cNvSpPr/>
      </dsp:nvSpPr>
      <dsp:spPr>
        <a:xfrm>
          <a:off x="2688044" y="3105101"/>
          <a:ext cx="1862911" cy="18629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1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CORE</a:t>
          </a:r>
          <a:endParaRPr lang="en-US" sz="2600" kern="1200" dirty="0"/>
        </a:p>
      </dsp:txBody>
      <dsp:txXfrm>
        <a:off x="2960861" y="3377918"/>
        <a:ext cx="1317277" cy="1317277"/>
      </dsp:txXfrm>
    </dsp:sp>
    <dsp:sp modelId="{4AA454D3-23EC-47E7-8299-708ED2F27A01}">
      <dsp:nvSpPr>
        <dsp:cNvPr id="0" name=""/>
        <dsp:cNvSpPr/>
      </dsp:nvSpPr>
      <dsp:spPr>
        <a:xfrm rot="10800000">
          <a:off x="1366521" y="3771091"/>
          <a:ext cx="1193041" cy="53092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7FB4AA-EC17-4061-8651-F4117016E374}">
      <dsp:nvSpPr>
        <dsp:cNvPr id="0" name=""/>
        <dsp:cNvSpPr/>
      </dsp:nvSpPr>
      <dsp:spPr>
        <a:xfrm>
          <a:off x="554" y="3328650"/>
          <a:ext cx="1769765" cy="14158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2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</a:t>
          </a:r>
          <a:endParaRPr lang="en-US" sz="1600" kern="1200" dirty="0"/>
        </a:p>
      </dsp:txBody>
      <dsp:txXfrm>
        <a:off x="69668" y="3397764"/>
        <a:ext cx="1631537" cy="1277584"/>
      </dsp:txXfrm>
    </dsp:sp>
    <dsp:sp modelId="{72E15417-CCCD-4668-8C76-EE67BDF9385E}">
      <dsp:nvSpPr>
        <dsp:cNvPr id="0" name=""/>
        <dsp:cNvSpPr/>
      </dsp:nvSpPr>
      <dsp:spPr>
        <a:xfrm rot="13500000">
          <a:off x="1992185" y="2664736"/>
          <a:ext cx="1041919" cy="53092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B98C5A-7859-41AD-B0C0-0DE8D4A0ABC2}">
      <dsp:nvSpPr>
        <dsp:cNvPr id="0" name=""/>
        <dsp:cNvSpPr/>
      </dsp:nvSpPr>
      <dsp:spPr>
        <a:xfrm>
          <a:off x="801342" y="1395376"/>
          <a:ext cx="1769765" cy="141581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3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3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Technical</a:t>
          </a:r>
          <a:endParaRPr lang="en-US" sz="1600" kern="1200" dirty="0"/>
        </a:p>
      </dsp:txBody>
      <dsp:txXfrm>
        <a:off x="870456" y="1464490"/>
        <a:ext cx="1631537" cy="1277584"/>
      </dsp:txXfrm>
    </dsp:sp>
    <dsp:sp modelId="{DF270415-5C36-4DB4-9E82-8D03761A8E2D}">
      <dsp:nvSpPr>
        <dsp:cNvPr id="0" name=""/>
        <dsp:cNvSpPr/>
      </dsp:nvSpPr>
      <dsp:spPr>
        <a:xfrm rot="16200000">
          <a:off x="2907944" y="1974822"/>
          <a:ext cx="1423111" cy="53092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DE3BF4-F1F0-4FCE-BE1E-0E9DE818EF23}">
      <dsp:nvSpPr>
        <dsp:cNvPr id="0" name=""/>
        <dsp:cNvSpPr/>
      </dsp:nvSpPr>
      <dsp:spPr>
        <a:xfrm>
          <a:off x="2734617" y="594587"/>
          <a:ext cx="1769765" cy="141581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4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4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Professional</a:t>
          </a:r>
          <a:endParaRPr lang="en-US" sz="1600" kern="1200" dirty="0"/>
        </a:p>
      </dsp:txBody>
      <dsp:txXfrm>
        <a:off x="2803731" y="663701"/>
        <a:ext cx="1631537" cy="1277584"/>
      </dsp:txXfrm>
    </dsp:sp>
    <dsp:sp modelId="{DDA8E4C3-402D-43C4-9007-CA0834C38886}">
      <dsp:nvSpPr>
        <dsp:cNvPr id="0" name=""/>
        <dsp:cNvSpPr/>
      </dsp:nvSpPr>
      <dsp:spPr>
        <a:xfrm rot="18900000">
          <a:off x="4204895" y="2664736"/>
          <a:ext cx="1041919" cy="530929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4D55F1-082B-4332-B634-6B67EEAD1758}">
      <dsp:nvSpPr>
        <dsp:cNvPr id="0" name=""/>
        <dsp:cNvSpPr/>
      </dsp:nvSpPr>
      <dsp:spPr>
        <a:xfrm>
          <a:off x="4667891" y="1395376"/>
          <a:ext cx="1769765" cy="14158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5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5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Executive</a:t>
          </a:r>
          <a:endParaRPr lang="en-US" sz="1600" kern="1200" dirty="0"/>
        </a:p>
      </dsp:txBody>
      <dsp:txXfrm>
        <a:off x="4737005" y="1464490"/>
        <a:ext cx="1631537" cy="1277584"/>
      </dsp:txXfrm>
    </dsp:sp>
    <dsp:sp modelId="{013F5724-66C9-4742-8015-E3883633B4B4}">
      <dsp:nvSpPr>
        <dsp:cNvPr id="0" name=""/>
        <dsp:cNvSpPr/>
      </dsp:nvSpPr>
      <dsp:spPr>
        <a:xfrm>
          <a:off x="4679437" y="3771091"/>
          <a:ext cx="1193041" cy="530929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761072-60AE-42ED-BA8F-0B76F7E6977E}">
      <dsp:nvSpPr>
        <dsp:cNvPr id="0" name=""/>
        <dsp:cNvSpPr/>
      </dsp:nvSpPr>
      <dsp:spPr>
        <a:xfrm>
          <a:off x="5468679" y="3328650"/>
          <a:ext cx="1769765" cy="141581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6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6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6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Home</a:t>
          </a:r>
          <a:endParaRPr lang="en-US" sz="1600" kern="1200" dirty="0"/>
        </a:p>
      </dsp:txBody>
      <dsp:txXfrm>
        <a:off x="5537793" y="3397764"/>
        <a:ext cx="1631537" cy="1277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A1C7B-1A43-4D2A-A2E4-7757BF085E1B}">
      <dsp:nvSpPr>
        <dsp:cNvPr id="0" name=""/>
        <dsp:cNvSpPr/>
      </dsp:nvSpPr>
      <dsp:spPr>
        <a:xfrm>
          <a:off x="2938049" y="45259"/>
          <a:ext cx="2353500" cy="23535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xmlns:mc="http://schemas.openxmlformats.org/markup-compatibility/2006" xmlns:a14="http://schemas.microsoft.com/office/drawing/2010/main" val="1A0000" mc:Ignorable="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Retail</a:t>
          </a:r>
          <a:endParaRPr lang="en-US" sz="1600" kern="1200" dirty="0"/>
        </a:p>
      </dsp:txBody>
      <dsp:txXfrm>
        <a:off x="3209607" y="362077"/>
        <a:ext cx="1810385" cy="746783"/>
      </dsp:txXfrm>
    </dsp:sp>
    <dsp:sp modelId="{485C4A38-BE8A-482B-8669-957975FF9EB4}">
      <dsp:nvSpPr>
        <dsp:cNvPr id="0" name=""/>
        <dsp:cNvSpPr/>
      </dsp:nvSpPr>
      <dsp:spPr>
        <a:xfrm>
          <a:off x="3979021" y="1086231"/>
          <a:ext cx="2353500" cy="23535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xmlns:mc="http://schemas.openxmlformats.org/markup-compatibility/2006" xmlns:a14="http://schemas.microsoft.com/office/drawing/2010/main" val="1A0000" mc:Ignorable="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Discount</a:t>
          </a:r>
          <a:endParaRPr lang="en-US" sz="1600" kern="1200" dirty="0"/>
        </a:p>
      </dsp:txBody>
      <dsp:txXfrm>
        <a:off x="5246290" y="1357788"/>
        <a:ext cx="905192" cy="1810385"/>
      </dsp:txXfrm>
    </dsp:sp>
    <dsp:sp modelId="{1E42A810-AE86-4BFA-8A3A-1D6A9551930F}">
      <dsp:nvSpPr>
        <dsp:cNvPr id="0" name=""/>
        <dsp:cNvSpPr/>
      </dsp:nvSpPr>
      <dsp:spPr>
        <a:xfrm>
          <a:off x="2938049" y="2127202"/>
          <a:ext cx="2353500" cy="23535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xmlns:mc="http://schemas.openxmlformats.org/markup-compatibility/2006" xmlns:a14="http://schemas.microsoft.com/office/drawing/2010/main" val="1A0000" mc:Ignorable="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Internet</a:t>
          </a:r>
          <a:endParaRPr lang="en-US" sz="1600" kern="1200" dirty="0"/>
        </a:p>
      </dsp:txBody>
      <dsp:txXfrm>
        <a:off x="3209607" y="3417102"/>
        <a:ext cx="1810385" cy="746783"/>
      </dsp:txXfrm>
    </dsp:sp>
    <dsp:sp modelId="{F2AEB093-8605-4922-AAA5-446CB1B31442}">
      <dsp:nvSpPr>
        <dsp:cNvPr id="0" name=""/>
        <dsp:cNvSpPr/>
      </dsp:nvSpPr>
      <dsp:spPr>
        <a:xfrm>
          <a:off x="1897078" y="1086231"/>
          <a:ext cx="2353500" cy="235350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xmlns:mc="http://schemas.openxmlformats.org/markup-compatibility/2006" xmlns:a14="http://schemas.microsoft.com/office/drawing/2010/main" val="1A0000" mc:Ignorable="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Other</a:t>
          </a:r>
          <a:endParaRPr lang="en-US" sz="1600" kern="1200" dirty="0"/>
        </a:p>
      </dsp:txBody>
      <dsp:txXfrm>
        <a:off x="2078116" y="1357788"/>
        <a:ext cx="905192" cy="1810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2C207-60FC-4697-8FE0-5164A8F88307}">
      <dsp:nvSpPr>
        <dsp:cNvPr id="0" name=""/>
        <dsp:cNvSpPr/>
      </dsp:nvSpPr>
      <dsp:spPr>
        <a:xfrm rot="5400000">
          <a:off x="-243996" y="985513"/>
          <a:ext cx="1449952" cy="114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652B9E-B353-4C03-BF3C-F8DA041D6F72}">
      <dsp:nvSpPr>
        <dsp:cNvPr id="0" name=""/>
        <dsp:cNvSpPr/>
      </dsp:nvSpPr>
      <dsp:spPr>
        <a:xfrm>
          <a:off x="53039" y="1211"/>
          <a:ext cx="2115442" cy="12692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2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Concept approved</a:t>
          </a:r>
          <a:endParaRPr lang="en-US" sz="2200" kern="1200" dirty="0"/>
        </a:p>
      </dsp:txBody>
      <dsp:txXfrm>
        <a:off x="71627" y="19799"/>
        <a:ext cx="2078266" cy="1232089"/>
      </dsp:txXfrm>
    </dsp:sp>
    <dsp:sp modelId="{32A1C270-9551-4B33-B2AA-36E2E47860F8}">
      <dsp:nvSpPr>
        <dsp:cNvPr id="0" name=""/>
        <dsp:cNvSpPr/>
      </dsp:nvSpPr>
      <dsp:spPr>
        <a:xfrm rot="5400000">
          <a:off x="-243996" y="2445168"/>
          <a:ext cx="1449952" cy="1142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53FA7A-4A0E-494E-B8BC-C530970B696D}">
      <dsp:nvSpPr>
        <dsp:cNvPr id="0" name=""/>
        <dsp:cNvSpPr/>
      </dsp:nvSpPr>
      <dsp:spPr>
        <a:xfrm>
          <a:off x="53039" y="1460867"/>
          <a:ext cx="2115442" cy="12692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3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3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Focus groups</a:t>
          </a:r>
          <a:endParaRPr lang="en-US" sz="2200" kern="1200" dirty="0"/>
        </a:p>
      </dsp:txBody>
      <dsp:txXfrm>
        <a:off x="71627" y="1479455"/>
        <a:ext cx="2078266" cy="1232089"/>
      </dsp:txXfrm>
    </dsp:sp>
    <dsp:sp modelId="{232DBDC6-97CE-44F3-B186-0BC6CCC4E3CD}">
      <dsp:nvSpPr>
        <dsp:cNvPr id="0" name=""/>
        <dsp:cNvSpPr/>
      </dsp:nvSpPr>
      <dsp:spPr>
        <a:xfrm>
          <a:off x="485831" y="3174996"/>
          <a:ext cx="2803836" cy="1142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1F2442-8BE1-4883-983F-6D84525810BF}">
      <dsp:nvSpPr>
        <dsp:cNvPr id="0" name=""/>
        <dsp:cNvSpPr/>
      </dsp:nvSpPr>
      <dsp:spPr>
        <a:xfrm>
          <a:off x="53039" y="2920522"/>
          <a:ext cx="2115442" cy="12692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4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4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Competitive analysis</a:t>
          </a:r>
          <a:endParaRPr lang="en-US" sz="2200" kern="1200" dirty="0"/>
        </a:p>
      </dsp:txBody>
      <dsp:txXfrm>
        <a:off x="71627" y="2939110"/>
        <a:ext cx="2078266" cy="1232089"/>
      </dsp:txXfrm>
    </dsp:sp>
    <dsp:sp modelId="{CA69652C-E3BF-4F14-8670-0646B538C31F}">
      <dsp:nvSpPr>
        <dsp:cNvPr id="0" name=""/>
        <dsp:cNvSpPr/>
      </dsp:nvSpPr>
      <dsp:spPr>
        <a:xfrm rot="16200000">
          <a:off x="2569542" y="2445168"/>
          <a:ext cx="1449952" cy="1142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77DA57-4F3B-4AB9-B837-4246D5E2C59A}">
      <dsp:nvSpPr>
        <dsp:cNvPr id="0" name=""/>
        <dsp:cNvSpPr/>
      </dsp:nvSpPr>
      <dsp:spPr>
        <a:xfrm>
          <a:off x="2866578" y="2920522"/>
          <a:ext cx="2115442" cy="12692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5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5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Marketing team report</a:t>
          </a:r>
          <a:endParaRPr lang="en-US" sz="2200" kern="1200" dirty="0"/>
        </a:p>
      </dsp:txBody>
      <dsp:txXfrm>
        <a:off x="2885166" y="2939110"/>
        <a:ext cx="2078266" cy="1232089"/>
      </dsp:txXfrm>
    </dsp:sp>
    <dsp:sp modelId="{5DB26DF2-C5AF-46DE-9D43-639DB8036816}">
      <dsp:nvSpPr>
        <dsp:cNvPr id="0" name=""/>
        <dsp:cNvSpPr/>
      </dsp:nvSpPr>
      <dsp:spPr>
        <a:xfrm rot="16200000">
          <a:off x="2569542" y="985513"/>
          <a:ext cx="1449952" cy="1142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491BEA-22BD-4FFB-BD07-C491BA74610D}">
      <dsp:nvSpPr>
        <dsp:cNvPr id="0" name=""/>
        <dsp:cNvSpPr/>
      </dsp:nvSpPr>
      <dsp:spPr>
        <a:xfrm>
          <a:off x="2866578" y="1460867"/>
          <a:ext cx="2115442" cy="12692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6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6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6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Purchasing team report</a:t>
          </a:r>
          <a:endParaRPr lang="en-US" sz="2200" kern="1200" dirty="0"/>
        </a:p>
      </dsp:txBody>
      <dsp:txXfrm>
        <a:off x="2885166" y="1479455"/>
        <a:ext cx="2078266" cy="1232089"/>
      </dsp:txXfrm>
    </dsp:sp>
    <dsp:sp modelId="{EEC9D21D-7AB1-42E9-997D-77385CF10258}">
      <dsp:nvSpPr>
        <dsp:cNvPr id="0" name=""/>
        <dsp:cNvSpPr/>
      </dsp:nvSpPr>
      <dsp:spPr>
        <a:xfrm>
          <a:off x="3299370" y="255685"/>
          <a:ext cx="2803836" cy="114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240F86-0B17-4FF2-81F3-64291894833A}">
      <dsp:nvSpPr>
        <dsp:cNvPr id="0" name=""/>
        <dsp:cNvSpPr/>
      </dsp:nvSpPr>
      <dsp:spPr>
        <a:xfrm>
          <a:off x="2866578" y="1211"/>
          <a:ext cx="2115442" cy="12692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2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Sales team report</a:t>
          </a:r>
          <a:endParaRPr lang="en-US" sz="2200" kern="1200" dirty="0"/>
        </a:p>
      </dsp:txBody>
      <dsp:txXfrm>
        <a:off x="2885166" y="19799"/>
        <a:ext cx="2078266" cy="1232089"/>
      </dsp:txXfrm>
    </dsp:sp>
    <dsp:sp modelId="{79499F93-5E50-4DDC-8466-7028454703E9}">
      <dsp:nvSpPr>
        <dsp:cNvPr id="0" name=""/>
        <dsp:cNvSpPr/>
      </dsp:nvSpPr>
      <dsp:spPr>
        <a:xfrm rot="5400000">
          <a:off x="5383081" y="985513"/>
          <a:ext cx="1449952" cy="1142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2FE024-157B-4886-AB1D-992EAD5C854B}">
      <dsp:nvSpPr>
        <dsp:cNvPr id="0" name=""/>
        <dsp:cNvSpPr/>
      </dsp:nvSpPr>
      <dsp:spPr>
        <a:xfrm>
          <a:off x="5680117" y="1211"/>
          <a:ext cx="2115442" cy="12692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3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3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Accounting team report</a:t>
          </a:r>
          <a:endParaRPr lang="en-US" sz="2200" kern="1200" dirty="0"/>
        </a:p>
      </dsp:txBody>
      <dsp:txXfrm>
        <a:off x="5698705" y="19799"/>
        <a:ext cx="2078266" cy="1232089"/>
      </dsp:txXfrm>
    </dsp:sp>
    <dsp:sp modelId="{79222173-1899-47D6-B0E0-6EFC070B33A5}">
      <dsp:nvSpPr>
        <dsp:cNvPr id="0" name=""/>
        <dsp:cNvSpPr/>
      </dsp:nvSpPr>
      <dsp:spPr>
        <a:xfrm>
          <a:off x="5680117" y="1460867"/>
          <a:ext cx="2115442" cy="12692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46000">
              <a:schemeClr val="accent4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56000">
              <a:schemeClr val="accent4">
                <a:hueOff val="0"/>
                <a:satOff val="0"/>
                <a:lumOff val="0"/>
                <a:alphaOff val="0"/>
                <a:shade val="74000"/>
                <a:satMod val="16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shade val="64000"/>
                <a:satMod val="16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5000"/>
                <a:satMod val="190000"/>
              </a:schemeClr>
            </a:gs>
          </a:gsLst>
          <a:lin ang="5400000" scaled="0"/>
        </a:gradFill>
        <a:ln>
          <a:noFill/>
        </a:ln>
        <a:effectLst>
          <a:outerShdw blurRad="39000" dist="25000" dir="5400000" rotWithShape="0">
            <a:srgbClr xmlns:mc="http://schemas.openxmlformats.org/markup-compatibility/2006" xmlns:a14="http://schemas.microsoft.com/office/drawing/2010/main" val="1A0000" mc:Ignorable="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Campaign approved</a:t>
          </a:r>
          <a:endParaRPr lang="en-US" sz="2200" kern="1200" dirty="0"/>
        </a:p>
      </dsp:txBody>
      <dsp:txXfrm>
        <a:off x="5698705" y="1479455"/>
        <a:ext cx="2078266" cy="123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#1" minVer="12.0">
  <dgm:title val=""/>
  <dgm:desc val=""/>
  <dgm:catLst>
    <dgm:cat type="cycle" pri="65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5">
            <dgm:choose name="Name6">
              <dgm:if name="Name7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8">
                <dgm:choose name="Name9">
                  <dgm:if name="Name10" axis="ch ch" ptType="node node" st="1 1" cnt="1 0" func="cnt" op="lte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1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2">
        <dgm:choose name="Name13">
          <dgm:if name="Name14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5">
            <dgm:choose name="Name16">
              <dgm:if name="Name17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8">
                <dgm:choose name="Name19">
                  <dgm:if name="Name20" axis="ch ch" ptType="node node" st="1 1" cnt="1 0" func="cnt" op="lte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1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w" for="ch" forName="node" op="equ"/>
      <dgm:constr type="sp" refType="w" refFor="ch" refForName="centerShape" op="equ" fact="0.23"/>
      <dgm:constr type="sibSp" refType="w" refFor="ch" refForName="node" fact="0.1"/>
      <dgm:constr type="primFontSz" for="ch" forName="centerShape" val="36"/>
      <dgm:constr type="primFontSz" for="des" forName="node" refType="primFontSz" refFor="ch" refForName="centerShape" fact="0.78"/>
      <dgm:constr type="primFontSz" for="ch" forName="node" refType="primFontSz" refFor="ch" refForName="centerShape" op="equ" fact="0.78"/>
    </dgm:constrLst>
    <dgm:choose name="Name22">
      <dgm:if name="Name23" axis="ch ch" ptType="node node" st="1 1" cnt="1 0" func="cnt" op="lte" val="5">
        <dgm:ruleLst>
          <dgm:rule type="w" for="ch" forName="centerShape" val="NaN" fact="0.27" max="NaN"/>
        </dgm:ruleLst>
      </dgm:if>
      <dgm:else name="Name24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5" axis="ch" ptType="node" cnt="1">
      <dgm:layoutNode name="centerShape" styleLbl="node0">
        <dgm:varLst>
          <dgm:chMax val="7"/>
        </dgm:varLst>
        <dgm:alg type="tx"/>
        <dgm:shape xmlns:r="http://schemas.openxmlformats.org/officeDocument/2006/relationships" type="ellipse" r:blip="">
          <dgm:adjLst/>
        </dgm:shape>
        <dgm:constrLst>
          <dgm:constr type="h" refType="w"/>
          <dgm:constr type="primFontSz" val="36"/>
        </dgm:constrLst>
        <dgm:ruleLst>
          <dgm:rule type="primFontSz" val="2" fact="NaN" max="NaN"/>
        </dgm:ruleLst>
      </dgm:layoutNode>
      <dgm:forEach name="Name26" axis="ch" cnt="21">
        <dgm:forEach name="Name27" axis="self" ptType="parTrans">
          <dgm:layoutNode name="parTrans" styleLbl="bgSibTrans2D1">
            <dgm:alg type="conn">
              <dgm:param type="begPts" val="auto"/>
              <dgm:param type="endPts" val="auto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constrLst>
              <dgm:constr type="begPad" refType="connDist" fact="0.28"/>
              <dgm:constr type="endPad" refType="connDist" fact="-0.3"/>
            </dgm:constrLst>
            <dgm:ruleLst/>
          </dgm:layoutNode>
        </dgm:forEach>
        <dgm:forEach name="Name28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/>
            </dgm:shape>
            <dgm:presOf axis="desOrSelf" ptType="node"/>
            <dgm:constrLst>
              <dgm:constr type="h" refType="w" fact="0.8"/>
              <dgm:constr type="primFontSz" val="36"/>
            </dgm:constrLst>
            <dgm:ruleLst>
              <dgm:rule type="primFontSz" val="2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#1" minVer="12.0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15"/>
      <dgm:constr type="sp" refType="w" fact="0.33"/>
      <dgm:constr type="primFontSz" for="des" forName="node" op="equ" val="100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05"/>
            </dgm:adjLst>
          </dgm:shape>
          <dgm:presOf axis="desOrSelf" ptType="node"/>
          <dgm:constrLst>
            <dgm:constr type="lMarg" refType="tMarg"/>
            <dgm:constr type="primFontSz" val="100"/>
          </dgm:constrLst>
          <dgm:ruleLst>
            <dgm:rule type="primFontSz" val="36" fact="NaN" max="NaN"/>
            <dgm:rule type="w" val="INF" fact="NaN" max="NaN"/>
            <dgm:rule type="primFontSz" val="2" fact="NaN" max="NaN"/>
          </dgm:ruleLst>
        </dgm:layoutNode>
      </dgm:layoutNode>
      <dgm:forEach name="sibTransForEach" axis="followSib" cnt="1">
        <dgm:layoutNode name="sibTrans" styleLbl="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#2" minVer="12.0">
  <dgm:title val="3-D Style 2"/>
  <dgm:desc val="3-D Style 2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78DAB810-C646-47B1-A37A-92F641616CD1}" type="datetimeFigureOut">
              <a:rPr lang="en-US" smtClean="0"/>
              <a:t>12/18/2009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61536968-4D15-46A5-B462-424F74F7D7C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B810-C646-47B1-A37A-92F641616CD1}" type="datetimeFigureOut">
              <a:rPr lang="en-US" smtClean="0"/>
              <a:t>12/18/2009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968-4D15-46A5-B462-424F74F7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B810-C646-47B1-A37A-92F641616CD1}" type="datetimeFigureOut">
              <a:rPr lang="en-US" smtClean="0"/>
              <a:t>12/18/2009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968-4D15-46A5-B462-424F74F7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2" name="Rectangle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dirty="0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16" name="Rectangle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729A-AA1A-4727-B1AD-8768ACD33799}" type="datetimeFigureOut">
              <a:rPr lang="en-US" smtClean="0"/>
              <a:pPr/>
              <a:t>12/18/2009</a:t>
            </a:fld>
            <a:endParaRPr lang="en-US"/>
          </a:p>
        </p:txBody>
      </p:sp>
      <p:sp>
        <p:nvSpPr>
          <p:cNvPr id="21" name="Rectangle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418-B20E-4DF1-A6E4-95F15EAEB1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B810-C646-47B1-A37A-92F641616CD1}" type="datetimeFigureOut">
              <a:rPr lang="en-US" smtClean="0"/>
              <a:t>12/18/2009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968-4D15-46A5-B462-424F74F7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78DAB810-C646-47B1-A37A-92F641616CD1}" type="datetimeFigureOut">
              <a:rPr lang="en-US" smtClean="0"/>
              <a:t>12/18/2009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61536968-4D15-46A5-B462-424F74F7D7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B810-C646-47B1-A37A-92F641616CD1}" type="datetimeFigureOut">
              <a:rPr lang="en-US" smtClean="0"/>
              <a:t>12/18/2009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968-4D15-46A5-B462-424F74F7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B810-C646-47B1-A37A-92F641616CD1}" type="datetimeFigureOut">
              <a:rPr lang="en-US" smtClean="0"/>
              <a:t>12/18/2009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61536968-4D15-46A5-B462-424F74F7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B810-C646-47B1-A37A-92F641616CD1}" type="datetimeFigureOut">
              <a:rPr lang="en-US" smtClean="0"/>
              <a:t>12/18/2009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968-4D15-46A5-B462-424F74F7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B810-C646-47B1-A37A-92F641616CD1}" type="datetimeFigureOut">
              <a:rPr lang="en-US" smtClean="0"/>
              <a:t>12/18/2009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968-4D15-46A5-B462-424F74F7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B810-C646-47B1-A37A-92F641616CD1}" type="datetimeFigureOut">
              <a:rPr lang="en-US" smtClean="0"/>
              <a:t>12/18/2009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61536968-4D15-46A5-B462-424F74F7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xmlns:mc="http://schemas.openxmlformats.org/markup-compatibility/2006" xmlns:a14="http://schemas.microsoft.com/office/drawing/2010/main" val="FFFFFF" mc:Ignorable="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B810-C646-47B1-A37A-92F641616CD1}" type="datetimeFigureOut">
              <a:rPr lang="en-US" smtClean="0"/>
              <a:t>12/18/2009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968-4D15-46A5-B462-424F74F7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78DAB810-C646-47B1-A37A-92F641616CD1}" type="datetimeFigureOut">
              <a:rPr lang="en-US" smtClean="0"/>
              <a:t>12/18/2009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61536968-4D15-46A5-B462-424F74F7D7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758952" indent="-228600" algn="l" ea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1033272" indent="-228600" algn="l" ea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298448" indent="-228600" algn="l" ea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554480" indent="-228600" algn="l" ea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810512" indent="-228600" algn="l" ea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Master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Wide World Importers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Back</a:t>
            </a:r>
          </a:p>
        </p:txBody>
      </p:sp>
      <p:pic>
        <p:nvPicPr>
          <p:cNvPr id="5" name="Picture 3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1780337" cy="1786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scene3d>
            <a:camera prst="orthographicFront"/>
            <a:lightRig rig="balanced" dir="t"/>
          </a:scene3d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" name="Picture 4" descr="C:\Program Files\Microsoft Office\MEDIA\CAGCAT10\j022201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1781251" cy="1787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scene3d>
            <a:camera prst="orthographicFront"/>
            <a:lightRig rig="balanced" dir="t"/>
          </a:scene3d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7" name="Picture 5" descr="C:\Program Files\Microsoft Office\MEDIA\CAGCAT10\j0222021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54" y="4267200"/>
            <a:ext cx="1781251" cy="1787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scene3d>
            <a:camera prst="orthographicFront"/>
            <a:lightRig rig="balanced" dir="t"/>
          </a:scene3d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of Influence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dirty="0" smtClean="0"/>
              <a:t>How do we calculate our circle of influence?</a:t>
            </a:r>
          </a:p>
          <a:p>
            <a:endParaRPr lang="en-US" i="1" dirty="0">
              <a:latin typeface="Cambria Math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623937"/>
              </p:ext>
            </p:extLst>
          </p:nvPr>
        </p:nvGraphicFramePr>
        <p:xfrm>
          <a:off x="533400" y="2362200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5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Consumers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645470"/>
              </p:ext>
            </p:extLst>
          </p:nvPr>
        </p:nvGraphicFramePr>
        <p:xfrm>
          <a:off x="838200" y="1143000"/>
          <a:ext cx="7239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31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Spheres of Impact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Targets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28129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8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Buy-off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7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Process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521900"/>
              </p:ext>
            </p:extLst>
          </p:nvPr>
        </p:nvGraphicFramePr>
        <p:xfrm>
          <a:off x="762000" y="1905000"/>
          <a:ext cx="7848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9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p14="http://schemas.microsoft.com/office/powerpoint/2007/7/12/main"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2A2D6C" mc:Ignorable=""/>
      </a:dk2>
      <a:lt2>
        <a:srgbClr xmlns:mc="http://schemas.openxmlformats.org/markup-compatibility/2006" xmlns:a14="http://schemas.microsoft.com/office/drawing/2010/main" val="FCED90" mc:Ignorable=""/>
      </a:lt2>
      <a:accent1>
        <a:srgbClr xmlns:mc="http://schemas.openxmlformats.org/markup-compatibility/2006" xmlns:a14="http://schemas.microsoft.com/office/drawing/2010/main" val="E0B602" mc:Ignorable=""/>
      </a:accent1>
      <a:accent2>
        <a:srgbClr xmlns:mc="http://schemas.openxmlformats.org/markup-compatibility/2006" xmlns:a14="http://schemas.microsoft.com/office/drawing/2010/main" val="C77D00" mc:Ignorable=""/>
      </a:accent2>
      <a:accent3>
        <a:srgbClr xmlns:mc="http://schemas.openxmlformats.org/markup-compatibility/2006" xmlns:a14="http://schemas.microsoft.com/office/drawing/2010/main" val="C43D1F" mc:Ignorable=""/>
      </a:accent3>
      <a:accent4>
        <a:srgbClr xmlns:mc="http://schemas.openxmlformats.org/markup-compatibility/2006" xmlns:a14="http://schemas.microsoft.com/office/drawing/2010/main" val="B42469" mc:Ignorable=""/>
      </a:accent4>
      <a:accent5>
        <a:srgbClr xmlns:mc="http://schemas.openxmlformats.org/markup-compatibility/2006" xmlns:a14="http://schemas.microsoft.com/office/drawing/2010/main" val="7B309B" mc:Ignorable=""/>
      </a:accent5>
      <a:accent6>
        <a:srgbClr xmlns:mc="http://schemas.openxmlformats.org/markup-compatibility/2006" xmlns:a14="http://schemas.microsoft.com/office/drawing/2010/main" val="4560AD" mc:Ignorable=""/>
      </a:accent6>
      <a:hlink>
        <a:srgbClr xmlns:mc="http://schemas.openxmlformats.org/markup-compatibility/2006" xmlns:a14="http://schemas.microsoft.com/office/drawing/2010/main" val="118FBF" mc:Ignorable=""/>
      </a:hlink>
      <a:folHlink>
        <a:srgbClr xmlns:mc="http://schemas.openxmlformats.org/markup-compatibility/2006" xmlns:a14="http://schemas.microsoft.com/office/drawing/2010/main" val="0CA15F" mc:Ignorable="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xmlns:mc="http://schemas.openxmlformats.org/markup-compatibility/2006" xmlns:a14="http://schemas.microsoft.com/office/drawing/2010/main" val="1A0000" mc:Ignorable="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xmlns:mc="http://schemas.openxmlformats.org/markup-compatibility/2006" xmlns:a14="http://schemas.microsoft.com/office/drawing/2010/main" val="1A0000" mc:Ignorable="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C4D621B-FADE-4133-9EDA-7D34D019ECCD}"/>
</file>

<file path=customXml/itemProps2.xml><?xml version="1.0" encoding="utf-8"?>
<ds:datastoreItem xmlns:ds="http://schemas.openxmlformats.org/officeDocument/2006/customXml" ds:itemID="{F9C31816-2B09-4627-B89A-AF603FF3942B}"/>
</file>

<file path=customXml/itemProps3.xml><?xml version="1.0" encoding="utf-8"?>
<ds:datastoreItem xmlns:ds="http://schemas.openxmlformats.org/officeDocument/2006/customXml" ds:itemID="{B9F2A0F3-9A99-4884-9513-97A34A826C3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68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Carnival</vt:lpstr>
      <vt:lpstr>The Master Plan</vt:lpstr>
      <vt:lpstr>Bouncing Back</vt:lpstr>
      <vt:lpstr>Circle of Influence</vt:lpstr>
      <vt:lpstr>Data Collection</vt:lpstr>
      <vt:lpstr>Consumers</vt:lpstr>
      <vt:lpstr>Spheres of Impact</vt:lpstr>
      <vt:lpstr>Campaign Targets</vt:lpstr>
      <vt:lpstr>Stakeholder Buy-off</vt:lpstr>
      <vt:lpstr>Approval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2009-10-29T00:57:17Z</dcterms:created>
  <dcterms:modified xsi:type="dcterms:W3CDTF">2009-12-18T18:49:41Z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0x0101009E2E7E3EF5CCAB438C3B723A28A0BA95</vt:lpwstr>
  </property>
</Properties>
</file>