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7" r:id="rId5"/>
    <p:sldId id="266" r:id="rId6"/>
    <p:sldId id="264" r:id="rId7"/>
    <p:sldId id="265" r:id="rId8"/>
    <p:sldId id="261" r:id="rId9"/>
    <p:sldId id="263" r:id="rId10"/>
    <p:sldId id="262" r:id="rId11"/>
    <p:sldId id="260" r:id="rId12"/>
    <p:sldId id="271" r:id="rId13"/>
    <p:sldId id="270" r:id="rId14"/>
    <p:sldId id="269" r:id="rId15"/>
    <p:sldId id="275" r:id="rId16"/>
    <p:sldId id="274" r:id="rId17"/>
    <p:sldId id="273" r:id="rId18"/>
    <p:sldId id="272" r:id="rId19"/>
    <p:sldId id="276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  <a:scene3d>
            <a:camera prst="perspectiveContrastingRightFacing"/>
            <a:lightRig rig="threePt" dir="t"/>
          </a:scene3d>
        </p:spPr>
        <p:txBody>
          <a:bodyPr>
            <a:normAutofit/>
          </a:bodyPr>
          <a:lstStyle/>
          <a:p>
            <a:r>
              <a:rPr lang="en-GB" sz="6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Blood Bank</a:t>
            </a:r>
            <a:endParaRPr lang="en-GB" sz="6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40386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pperplate Gothic Bold" pitchFamily="34" charset="0"/>
              </a:rPr>
              <a:t>Mahbubur Rahman</a:t>
            </a:r>
          </a:p>
          <a:p>
            <a:r>
              <a:rPr lang="en-GB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pperplate Gothic Bold" pitchFamily="34" charset="0"/>
              </a:rPr>
              <a:t>Round-37</a:t>
            </a:r>
          </a:p>
          <a:p>
            <a:r>
              <a:rPr lang="en-GB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pperplate Gothic Bold" pitchFamily="34" charset="0"/>
              </a:rPr>
              <a:t>ID-1243838</a:t>
            </a:r>
            <a:endParaRPr lang="en-GB" sz="2000" b="1" dirty="0">
              <a:solidFill>
                <a:schemeClr val="accent2">
                  <a:lumMod val="60000"/>
                  <a:lumOff val="40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981200"/>
            <a:ext cx="1600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5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" y="228600"/>
            <a:ext cx="8991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12958"/>
            <a:ext cx="8991600" cy="48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4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797"/>
            <a:ext cx="9144000" cy="49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9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" y="965835"/>
            <a:ext cx="9053336" cy="49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9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692"/>
            <a:ext cx="9144000" cy="492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2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322"/>
            <a:ext cx="9144000" cy="48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4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090"/>
            <a:ext cx="9144000" cy="482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110"/>
            <a:ext cx="9144000" cy="48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857"/>
            <a:ext cx="9144000" cy="49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6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262"/>
            <a:ext cx="9144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3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3" y="304801"/>
            <a:ext cx="8362517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79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</a:t>
            </a:r>
            <a:r>
              <a:rPr lang="en-GB" dirty="0"/>
              <a:t>F</a:t>
            </a:r>
            <a:r>
              <a:rPr lang="en-GB" dirty="0" smtClean="0"/>
              <a:t>or Watching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62400" y="3352800"/>
            <a:ext cx="4572000" cy="1454888"/>
          </a:xfrm>
        </p:spPr>
        <p:txBody>
          <a:bodyPr/>
          <a:lstStyle/>
          <a:p>
            <a:r>
              <a:rPr lang="en-GB" b="1" i="1" dirty="0" smtClean="0">
                <a:solidFill>
                  <a:srgbClr val="002060"/>
                </a:solidFill>
              </a:rPr>
              <a:t>05-01-2019</a:t>
            </a:r>
            <a:endParaRPr lang="en-GB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9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3" y="413917"/>
            <a:ext cx="8297433" cy="53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5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"/>
            <a:ext cx="837664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0996"/>
            <a:ext cx="8215895" cy="577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5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7200"/>
            <a:ext cx="8686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9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839200" cy="49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3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200"/>
            <a:ext cx="899142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4773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Mahbubur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457200"/>
            <a:ext cx="8839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95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</TotalTime>
  <Words>29</Words>
  <Application>Microsoft Office PowerPoint</Application>
  <PresentationFormat>On-screen Show (4:3)</PresentationFormat>
  <Paragraphs>25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Blood Bank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</dc:title>
  <dc:creator>Mahabub</dc:creator>
  <cp:lastModifiedBy>Mahabub</cp:lastModifiedBy>
  <cp:revision>18</cp:revision>
  <dcterms:created xsi:type="dcterms:W3CDTF">2006-08-16T00:00:00Z</dcterms:created>
  <dcterms:modified xsi:type="dcterms:W3CDTF">2019-01-04T22:19:57Z</dcterms:modified>
</cp:coreProperties>
</file>