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3" r:id="rId2"/>
    <p:sldId id="389" r:id="rId3"/>
    <p:sldId id="390" r:id="rId4"/>
    <p:sldId id="392" r:id="rId5"/>
    <p:sldId id="393" r:id="rId6"/>
    <p:sldId id="403" r:id="rId7"/>
    <p:sldId id="394" r:id="rId8"/>
    <p:sldId id="395" r:id="rId9"/>
    <p:sldId id="398" r:id="rId10"/>
    <p:sldId id="399" r:id="rId11"/>
    <p:sldId id="400" r:id="rId12"/>
    <p:sldId id="396" r:id="rId13"/>
    <p:sldId id="397" r:id="rId14"/>
    <p:sldId id="404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B6D4F4"/>
    <a:srgbClr val="CBE0F7"/>
    <a:srgbClr val="E5EFFB"/>
    <a:srgbClr val="1C64B4"/>
    <a:srgbClr val="EBEBEB"/>
    <a:srgbClr val="8A8A8A"/>
    <a:srgbClr val="32323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7" autoAdjust="0"/>
    <p:restoredTop sz="91921" autoAdjust="0"/>
  </p:normalViewPr>
  <p:slideViewPr>
    <p:cSldViewPr snapToGrid="0">
      <p:cViewPr varScale="1">
        <p:scale>
          <a:sx n="68" d="100"/>
          <a:sy n="68" d="100"/>
        </p:scale>
        <p:origin x="708" y="72"/>
      </p:cViewPr>
      <p:guideLst>
        <p:guide orient="horz" pos="2160"/>
        <p:guide pos="3840"/>
        <p:guide orient="horz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76AD3-EFBC-456B-AC36-6449F084F9A7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1C96-1A86-43A7-B26B-0CC6EFE84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00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738F4F-4FF5-44E5-A444-6B9B0B2B80A7}" type="datetimeFigureOut">
              <a:rPr lang="en-US" smtClean="0"/>
              <a:pPr/>
              <a:t>11/5/2015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BCC06A-4900-4DEF-A9DD-8AF8DEE5D9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7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7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aseline="0" dirty="0" smtClean="0"/>
              <a:t>Press F5 to see the text of the slides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2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4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1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let’s explore each organization’s pitch.</a:t>
            </a:r>
          </a:p>
          <a:p>
            <a:endParaRPr lang="en-US" dirty="0" smtClean="0"/>
          </a:p>
          <a:p>
            <a:r>
              <a:rPr lang="en-US" dirty="0" smtClean="0"/>
              <a:t>[[ CLICK ]]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b="1" dirty="0" smtClean="0"/>
              <a:t>Screen text: </a:t>
            </a:r>
            <a:r>
              <a:rPr lang="en-US" sz="1200" dirty="0" smtClean="0"/>
              <a:t>“Lexmark technology removes the inefficiencies of information silos and disconnected processes, connecting people to the information they need at the moment they need it most.”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Lexmark enterprise</a:t>
            </a:r>
            <a:r>
              <a:rPr lang="en-US" sz="1200" baseline="0" dirty="0" smtClean="0"/>
              <a:t> software excels in intelligent capture, content management, search, and more. For years, we’ve promised and delivered on the revolutionary idea of delivering precise information at the moment of need.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baseline="0" dirty="0" smtClean="0"/>
              <a:t>[[ CLICK ]]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/>
              <a:t>Screen text:</a:t>
            </a:r>
            <a:r>
              <a:rPr lang="en-US" sz="1200" baseline="0" dirty="0" smtClean="0"/>
              <a:t> “</a:t>
            </a:r>
            <a:r>
              <a:rPr lang="en-US" sz="1200" dirty="0" err="1" smtClean="0"/>
              <a:t>Kofax</a:t>
            </a:r>
            <a:r>
              <a:rPr lang="en-US" sz="1200" dirty="0" smtClean="0"/>
              <a:t> simplifies and transforms the First Mile of customer engagement: the information intensive, real-time interactions customers have with an organization.”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/>
              <a:t>Kofax</a:t>
            </a:r>
            <a:r>
              <a:rPr lang="en-US" sz="1200" baseline="0" dirty="0" smtClean="0"/>
              <a:t> excels at automating, simplifying and transforming the processes that drive important points of customer interaction, especially the early, capture-heavy processes where succeeding wildly in customer engagement is crucial.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baseline="0" dirty="0" smtClean="0"/>
              <a:t>You can already see the synergies – the importance of customer engagement, the simplifying and streamlining of processes, the criticality of information capture.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baseline="0" dirty="0" smtClean="0"/>
              <a:t>[[ CLICK ]]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/>
              <a:t>Screen text:</a:t>
            </a:r>
            <a:r>
              <a:rPr lang="en-US" sz="1200" b="0" baseline="0" dirty="0" smtClean="0"/>
              <a:t> “</a:t>
            </a:r>
            <a:r>
              <a:rPr lang="en-US" sz="1200" b="0" dirty="0" smtClean="0">
                <a:solidFill>
                  <a:schemeClr val="accent5"/>
                </a:solidFill>
              </a:rPr>
              <a:t>Together, we enable you to boost efficiency, maximize business agility, and increase the value of your business.”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chemeClr val="accent5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accent5"/>
                </a:solidFill>
              </a:rPr>
              <a:t>Let’s explore thi</a:t>
            </a:r>
            <a:r>
              <a:rPr lang="en-US" sz="1200" b="0" baseline="0" dirty="0" smtClean="0">
                <a:solidFill>
                  <a:schemeClr val="accent5"/>
                </a:solidFill>
              </a:rPr>
              <a:t>s idea of increasing value in a little more depth.</a:t>
            </a:r>
            <a:endParaRPr lang="en-US" sz="1200" b="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5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4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8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7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2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8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C06A-4900-4DEF-A9DD-8AF8DEE5D9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5880873"/>
            <a:ext cx="2514600" cy="51993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09600" y="457200"/>
            <a:ext cx="7620000" cy="2743200"/>
          </a:xfrm>
        </p:spPr>
        <p:txBody>
          <a:bodyPr lIns="0" tIns="0" rIns="0" bIns="0" anchor="b"/>
          <a:lstStyle>
            <a:lvl1pPr algn="l">
              <a:defRPr sz="36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9600" y="5029200"/>
            <a:ext cx="7620000" cy="457200"/>
          </a:xfrm>
          <a:prstGeom prst="rect">
            <a:avLst/>
          </a:prstGeom>
        </p:spPr>
        <p:txBody>
          <a:bodyPr lIns="45720" tIns="45720" rIns="45720" bIns="45720" anchor="t"/>
          <a:lstStyle>
            <a:lvl1pPr algn="l">
              <a:spcBef>
                <a:spcPts val="300"/>
              </a:spcBef>
              <a:buNone/>
              <a:defRPr sz="1600" cap="none" baseline="0">
                <a:solidFill>
                  <a:srgbClr val="32323C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LOCATION AND/OR DATE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600" y="3429000"/>
            <a:ext cx="7620000" cy="1371600"/>
          </a:xfrm>
          <a:prstGeom prst="rect">
            <a:avLst/>
          </a:prstGeom>
          <a:noFill/>
        </p:spPr>
        <p:txBody>
          <a:bodyPr lIns="0" tIns="0" rIns="0" bIns="0" anchor="t"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 sz="2200" baseline="0">
                <a:solidFill>
                  <a:srgbClr val="32323C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add presenter name(s)</a:t>
            </a:r>
            <a:endParaRPr lang="en-US" dirty="0"/>
          </a:p>
        </p:txBody>
      </p:sp>
      <p:sp>
        <p:nvSpPr>
          <p:cNvPr id="5" name="Isosceles Triangle 4" hidden="1"/>
          <p:cNvSpPr/>
          <p:nvPr userDrawn="1"/>
        </p:nvSpPr>
        <p:spPr bwMode="auto">
          <a:xfrm>
            <a:off x="6096000" y="4572000"/>
            <a:ext cx="6096000" cy="2286000"/>
          </a:xfrm>
          <a:prstGeom prst="triangle">
            <a:avLst/>
          </a:prstGeom>
          <a:gradFill flip="none" rotWithShape="1">
            <a:gsLst>
              <a:gs pos="100000">
                <a:schemeClr val="bg2">
                  <a:alpha val="10000"/>
                </a:schemeClr>
              </a:gs>
              <a:gs pos="0">
                <a:schemeClr val="tx2">
                  <a:alpha val="0"/>
                </a:schemeClr>
              </a:gs>
            </a:gsLst>
            <a:lin ang="10800000" scaled="1"/>
            <a:tileRect/>
          </a:gra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smtClean="0"/>
          </a:p>
        </p:txBody>
      </p:sp>
      <p:sp>
        <p:nvSpPr>
          <p:cNvPr id="10" name="Isosceles Triangle 9" hidden="1"/>
          <p:cNvSpPr/>
          <p:nvPr userDrawn="1"/>
        </p:nvSpPr>
        <p:spPr bwMode="auto">
          <a:xfrm rot="5400000" flipH="1" flipV="1">
            <a:off x="8382000" y="3048000"/>
            <a:ext cx="4572000" cy="3048000"/>
          </a:xfrm>
          <a:prstGeom prst="triangle">
            <a:avLst/>
          </a:prstGeom>
          <a:gradFill flip="none" rotWithShape="1">
            <a:gsLst>
              <a:gs pos="100000">
                <a:schemeClr val="bg2">
                  <a:alpha val="10000"/>
                </a:schemeClr>
              </a:gs>
              <a:gs pos="0">
                <a:schemeClr val="tx2">
                  <a:alpha val="0"/>
                </a:schemeClr>
              </a:gs>
            </a:gsLst>
            <a:lin ang="10800000" scaled="1"/>
            <a:tileRect/>
          </a:gra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smtClean="0"/>
          </a:p>
        </p:txBody>
      </p:sp>
      <p:sp>
        <p:nvSpPr>
          <p:cNvPr id="11" name="Isosceles Triangle 10" hidden="1"/>
          <p:cNvSpPr/>
          <p:nvPr userDrawn="1"/>
        </p:nvSpPr>
        <p:spPr bwMode="auto">
          <a:xfrm flipH="1" flipV="1">
            <a:off x="6096000" y="2286000"/>
            <a:ext cx="6096000" cy="2286000"/>
          </a:xfrm>
          <a:prstGeom prst="triangle">
            <a:avLst/>
          </a:prstGeom>
          <a:gradFill flip="none" rotWithShape="1">
            <a:gsLst>
              <a:gs pos="100000">
                <a:schemeClr val="bg2">
                  <a:alpha val="10000"/>
                </a:schemeClr>
              </a:gs>
              <a:gs pos="0">
                <a:schemeClr val="tx2">
                  <a:alpha val="0"/>
                </a:schemeClr>
              </a:gs>
            </a:gsLst>
            <a:lin ang="16200000" scaled="1"/>
            <a:tileRect/>
          </a:gra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smtClean="0"/>
          </a:p>
        </p:txBody>
      </p:sp>
      <p:sp>
        <p:nvSpPr>
          <p:cNvPr id="13" name="Footer Placeholder 12"/>
          <p:cNvSpPr>
            <a:spLocks noGrp="1"/>
          </p:cNvSpPr>
          <p:nvPr userDrawn="1">
            <p:ph type="ftr" sz="quarter" idx="11"/>
          </p:nvPr>
        </p:nvSpPr>
        <p:spPr>
          <a:xfrm>
            <a:off x="609600" y="6565392"/>
            <a:ext cx="6096000" cy="137160"/>
          </a:xfrm>
        </p:spPr>
        <p:txBody>
          <a:bodyPr/>
          <a:lstStyle/>
          <a:p>
            <a:pPr algn="l"/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72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2-3-4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229600" y="822960"/>
            <a:ext cx="3657600" cy="5486400"/>
          </a:xfrm>
        </p:spPr>
        <p:txBody>
          <a:bodyPr/>
          <a:lstStyle>
            <a:lvl1pPr marL="344488" indent="-3444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  <a:defRPr sz="2000">
                <a:latin typeface="+mn-lt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06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1143000"/>
            <a:ext cx="3962403" cy="521208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0" y="1143000"/>
            <a:ext cx="7315200" cy="521208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40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640080"/>
            <a:ext cx="11582400" cy="274320"/>
          </a:xfrm>
          <a:noFill/>
          <a:ln>
            <a:noFil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>
              <a:buNone/>
              <a:defRPr lang="en-US" sz="1800" b="0" i="0" dirty="0" smtClean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44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34600" y="0"/>
            <a:ext cx="2057400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0" y="5577840"/>
            <a:ext cx="1280160" cy="1280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19201" y="1828800"/>
            <a:ext cx="6799811" cy="2743200"/>
          </a:xfr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219201" y="4572000"/>
            <a:ext cx="6799811" cy="11430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5"/>
                </a:solidFill>
                <a:latin typeface="+mn-l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7" y="137160"/>
            <a:ext cx="7010400" cy="1371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eeform 12"/>
          <p:cNvSpPr/>
          <p:nvPr userDrawn="1"/>
        </p:nvSpPr>
        <p:spPr bwMode="auto">
          <a:xfrm>
            <a:off x="770109" y="1806721"/>
            <a:ext cx="447359" cy="310307"/>
          </a:xfrm>
          <a:custGeom>
            <a:avLst/>
            <a:gdLst/>
            <a:ahLst/>
            <a:cxnLst/>
            <a:rect l="l" t="t" r="r" b="b"/>
            <a:pathLst>
              <a:path w="335519" h="310307">
                <a:moveTo>
                  <a:pt x="307074" y="0"/>
                </a:moveTo>
                <a:lnTo>
                  <a:pt x="335519" y="45253"/>
                </a:lnTo>
                <a:cubicBezTo>
                  <a:pt x="311815" y="55166"/>
                  <a:pt x="294360" y="69927"/>
                  <a:pt x="283155" y="89536"/>
                </a:cubicBezTo>
                <a:cubicBezTo>
                  <a:pt x="271949" y="109146"/>
                  <a:pt x="265700" y="137699"/>
                  <a:pt x="264407" y="175194"/>
                </a:cubicBezTo>
                <a:lnTo>
                  <a:pt x="325175" y="175194"/>
                </a:lnTo>
                <a:lnTo>
                  <a:pt x="325175" y="310307"/>
                </a:lnTo>
                <a:lnTo>
                  <a:pt x="200406" y="310307"/>
                </a:lnTo>
                <a:lnTo>
                  <a:pt x="200406" y="203639"/>
                </a:lnTo>
                <a:cubicBezTo>
                  <a:pt x="200406" y="145887"/>
                  <a:pt x="207302" y="104082"/>
                  <a:pt x="221093" y="78223"/>
                </a:cubicBezTo>
                <a:cubicBezTo>
                  <a:pt x="239194" y="43745"/>
                  <a:pt x="267855" y="17670"/>
                  <a:pt x="307074" y="0"/>
                </a:cubicBezTo>
                <a:close/>
                <a:moveTo>
                  <a:pt x="106668" y="0"/>
                </a:moveTo>
                <a:lnTo>
                  <a:pt x="135112" y="45253"/>
                </a:lnTo>
                <a:cubicBezTo>
                  <a:pt x="111408" y="55166"/>
                  <a:pt x="93954" y="69927"/>
                  <a:pt x="82748" y="89536"/>
                </a:cubicBezTo>
                <a:cubicBezTo>
                  <a:pt x="71543" y="109146"/>
                  <a:pt x="65293" y="137699"/>
                  <a:pt x="64001" y="175194"/>
                </a:cubicBezTo>
                <a:lnTo>
                  <a:pt x="124769" y="175194"/>
                </a:lnTo>
                <a:lnTo>
                  <a:pt x="124769" y="310307"/>
                </a:lnTo>
                <a:lnTo>
                  <a:pt x="0" y="310307"/>
                </a:lnTo>
                <a:lnTo>
                  <a:pt x="0" y="203639"/>
                </a:lnTo>
                <a:cubicBezTo>
                  <a:pt x="0" y="145887"/>
                  <a:pt x="6895" y="104082"/>
                  <a:pt x="20687" y="78223"/>
                </a:cubicBezTo>
                <a:cubicBezTo>
                  <a:pt x="38788" y="43745"/>
                  <a:pt x="67448" y="17670"/>
                  <a:pt x="106668" y="0"/>
                </a:cubicBezTo>
                <a:close/>
              </a:path>
            </a:pathLst>
          </a:custGeom>
          <a:solidFill>
            <a:schemeClr val="accent2"/>
          </a:solidFill>
          <a:ln w="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999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79" y="1143189"/>
            <a:ext cx="9143244" cy="45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1219200" y="1280160"/>
            <a:ext cx="9753600" cy="50292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04800" y="640080"/>
            <a:ext cx="11582400" cy="274320"/>
          </a:xfrm>
          <a:noFill/>
          <a:ln>
            <a:noFil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>
              <a:buNone/>
              <a:defRPr lang="en-US" sz="1800" b="0" i="0" dirty="0" smtClean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71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200" y="822960"/>
            <a:ext cx="975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394960"/>
            <a:ext cx="9753600" cy="9144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219200" y="5029200"/>
            <a:ext cx="9753600" cy="274320"/>
          </a:xfrm>
          <a:noFill/>
          <a:ln>
            <a:noFil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i="0" dirty="0" smtClean="0">
                <a:solidFill>
                  <a:srgbClr val="A5A5AA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51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Right"/>
          <p:cNvSpPr>
            <a:spLocks noGrp="1"/>
          </p:cNvSpPr>
          <p:nvPr>
            <p:ph sz="half" idx="2"/>
          </p:nvPr>
        </p:nvSpPr>
        <p:spPr>
          <a:xfrm>
            <a:off x="6197600" y="822960"/>
            <a:ext cx="5644896" cy="54864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40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Left"/>
          <p:cNvSpPr>
            <a:spLocks noGrp="1"/>
          </p:cNvSpPr>
          <p:nvPr>
            <p:ph sz="half" idx="1"/>
          </p:nvPr>
        </p:nvSpPr>
        <p:spPr>
          <a:xfrm>
            <a:off x="304800" y="822960"/>
            <a:ext cx="5644896" cy="54864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22960"/>
            <a:ext cx="5644896" cy="274320"/>
          </a:xfrm>
        </p:spPr>
        <p:txBody>
          <a:bodyPr lIns="0" anchor="ctr"/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143000"/>
            <a:ext cx="5644896" cy="521208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822960"/>
            <a:ext cx="5644896" cy="274320"/>
          </a:xfrm>
        </p:spPr>
        <p:txBody>
          <a:bodyPr lIns="0" anchor="ctr"/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143000"/>
            <a:ext cx="5644896" cy="521208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40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90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5681472" cy="27432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05728" y="685800"/>
            <a:ext cx="5681472" cy="27432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40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657600"/>
            <a:ext cx="5681472" cy="27432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40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728" y="3657600"/>
            <a:ext cx="5681472" cy="27432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58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22960"/>
            <a:ext cx="115824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323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"/>
            <a:ext cx="12191999" cy="6857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5880873"/>
            <a:ext cx="2514600" cy="51993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09600" y="457200"/>
            <a:ext cx="7620000" cy="2743200"/>
          </a:xfrm>
        </p:spPr>
        <p:txBody>
          <a:bodyPr lIns="0" tIns="0" rIns="0" bIns="0" anchor="b"/>
          <a:lstStyle>
            <a:lvl1pPr algn="l">
              <a:defRPr sz="3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9600" y="3429000"/>
            <a:ext cx="7620000" cy="1371600"/>
          </a:xfrm>
          <a:prstGeom prst="rect">
            <a:avLst/>
          </a:prstGeom>
          <a:noFill/>
        </p:spPr>
        <p:txBody>
          <a:bodyPr lIns="0" tIns="0" rIns="0" bIns="0" anchor="t"/>
          <a:lstStyle>
            <a:lvl1pPr marL="233363" indent="-233363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add subsections</a:t>
            </a:r>
            <a:endParaRPr lang="en-US" dirty="0"/>
          </a:p>
        </p:txBody>
      </p:sp>
      <p:sp>
        <p:nvSpPr>
          <p:cNvPr id="5" name="Isosceles Triangle 4" hidden="1"/>
          <p:cNvSpPr/>
          <p:nvPr userDrawn="1"/>
        </p:nvSpPr>
        <p:spPr bwMode="auto">
          <a:xfrm>
            <a:off x="6096000" y="4572000"/>
            <a:ext cx="6096000" cy="2286000"/>
          </a:xfrm>
          <a:prstGeom prst="triangle">
            <a:avLst/>
          </a:prstGeom>
          <a:gradFill flip="none" rotWithShape="1">
            <a:gsLst>
              <a:gs pos="100000">
                <a:schemeClr val="bg2">
                  <a:alpha val="10000"/>
                </a:schemeClr>
              </a:gs>
              <a:gs pos="0">
                <a:schemeClr val="tx2">
                  <a:alpha val="0"/>
                </a:schemeClr>
              </a:gs>
            </a:gsLst>
            <a:lin ang="10800000" scaled="1"/>
            <a:tileRect/>
          </a:gra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smtClean="0"/>
          </a:p>
        </p:txBody>
      </p:sp>
      <p:sp>
        <p:nvSpPr>
          <p:cNvPr id="10" name="Isosceles Triangle 9" hidden="1"/>
          <p:cNvSpPr/>
          <p:nvPr userDrawn="1"/>
        </p:nvSpPr>
        <p:spPr bwMode="auto">
          <a:xfrm rot="5400000" flipH="1" flipV="1">
            <a:off x="8382000" y="3048000"/>
            <a:ext cx="4572000" cy="3048000"/>
          </a:xfrm>
          <a:prstGeom prst="triangle">
            <a:avLst/>
          </a:prstGeom>
          <a:gradFill flip="none" rotWithShape="1">
            <a:gsLst>
              <a:gs pos="100000">
                <a:schemeClr val="bg2">
                  <a:alpha val="10000"/>
                </a:schemeClr>
              </a:gs>
              <a:gs pos="0">
                <a:schemeClr val="tx2">
                  <a:alpha val="0"/>
                </a:schemeClr>
              </a:gs>
            </a:gsLst>
            <a:lin ang="10800000" scaled="1"/>
            <a:tileRect/>
          </a:gra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smtClean="0"/>
          </a:p>
        </p:txBody>
      </p:sp>
      <p:sp>
        <p:nvSpPr>
          <p:cNvPr id="11" name="Isosceles Triangle 10" hidden="1"/>
          <p:cNvSpPr/>
          <p:nvPr userDrawn="1"/>
        </p:nvSpPr>
        <p:spPr bwMode="auto">
          <a:xfrm flipH="1" flipV="1">
            <a:off x="6096000" y="2286000"/>
            <a:ext cx="6096000" cy="2286000"/>
          </a:xfrm>
          <a:prstGeom prst="triangle">
            <a:avLst/>
          </a:prstGeom>
          <a:gradFill flip="none" rotWithShape="1">
            <a:gsLst>
              <a:gs pos="100000">
                <a:schemeClr val="bg2">
                  <a:alpha val="10000"/>
                </a:schemeClr>
              </a:gs>
              <a:gs pos="0">
                <a:schemeClr val="tx2">
                  <a:alpha val="0"/>
                </a:schemeClr>
              </a:gs>
            </a:gsLst>
            <a:lin ang="16200000" scaled="1"/>
            <a:tileRect/>
          </a:gradFill>
          <a:ln w="571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smtClean="0"/>
          </a:p>
        </p:txBody>
      </p:sp>
      <p:sp>
        <p:nvSpPr>
          <p:cNvPr id="9" name="Footer Placeholder 8"/>
          <p:cNvSpPr>
            <a:spLocks noGrp="1"/>
          </p:cNvSpPr>
          <p:nvPr userDrawn="1">
            <p:ph type="ftr" sz="quarter" idx="11"/>
          </p:nvPr>
        </p:nvSpPr>
        <p:spPr>
          <a:xfrm>
            <a:off x="609600" y="6565392"/>
            <a:ext cx="6096000" cy="1371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5600" y="6565392"/>
            <a:ext cx="1219200" cy="137160"/>
          </a:xfrm>
        </p:spPr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72800" y="228600"/>
            <a:ext cx="914400" cy="6126480"/>
          </a:xfrm>
        </p:spPr>
        <p:txBody>
          <a:bodyPr vert="eaVert"/>
          <a:lstStyle>
            <a:lvl1pPr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10363200" cy="6126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7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imate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7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1"/>
          </p:nvPr>
        </p:nvSpPr>
        <p:spPr>
          <a:xfrm>
            <a:off x="10668002" y="6565392"/>
            <a:ext cx="1219201" cy="13716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Isosceles Triangle 23"/>
          <p:cNvSpPr/>
          <p:nvPr userDrawn="1"/>
        </p:nvSpPr>
        <p:spPr bwMode="auto">
          <a:xfrm flipH="1">
            <a:off x="2803364" y="3419856"/>
            <a:ext cx="6867144" cy="3438144"/>
          </a:xfrm>
          <a:prstGeom prst="triangle">
            <a:avLst/>
          </a:prstGeom>
          <a:solidFill>
            <a:srgbClr val="006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smtClean="0"/>
          </a:p>
        </p:txBody>
      </p:sp>
      <p:sp>
        <p:nvSpPr>
          <p:cNvPr id="25" name="Isosceles Triangle 24"/>
          <p:cNvSpPr/>
          <p:nvPr userDrawn="1"/>
        </p:nvSpPr>
        <p:spPr bwMode="auto">
          <a:xfrm rot="16200000" flipH="1">
            <a:off x="3041902" y="233476"/>
            <a:ext cx="12204194" cy="6096001"/>
          </a:xfrm>
          <a:prstGeom prst="triangle">
            <a:avLst/>
          </a:prstGeom>
          <a:solidFill>
            <a:srgbClr val="008A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6" name="Isosceles Triangle 25"/>
          <p:cNvSpPr/>
          <p:nvPr userDrawn="1"/>
        </p:nvSpPr>
        <p:spPr bwMode="auto">
          <a:xfrm rot="10800000" flipH="1">
            <a:off x="2512347" y="1"/>
            <a:ext cx="6867144" cy="3438144"/>
          </a:xfrm>
          <a:prstGeom prst="triangle">
            <a:avLst/>
          </a:prstGeom>
          <a:solidFill>
            <a:srgbClr val="00C4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7" name="Isosceles Triangle 26"/>
          <p:cNvSpPr/>
          <p:nvPr userDrawn="1"/>
        </p:nvSpPr>
        <p:spPr bwMode="auto">
          <a:xfrm rot="5400000" flipH="1">
            <a:off x="-3063251" y="535662"/>
            <a:ext cx="12222502" cy="6096000"/>
          </a:xfrm>
          <a:prstGeom prst="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1" y="0"/>
            <a:ext cx="5729859" cy="6858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 userDrawn="1"/>
        </p:nvSpPr>
        <p:spPr bwMode="auto">
          <a:xfrm>
            <a:off x="6462141" y="0"/>
            <a:ext cx="5729859" cy="6858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0" y="-2820624"/>
            <a:ext cx="12192000" cy="587889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0" y="3799738"/>
            <a:ext cx="12192000" cy="5895179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 userDrawn="1"/>
        </p:nvSpPr>
        <p:spPr bwMode="auto"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5358607" y="3149600"/>
            <a:ext cx="2514600" cy="512761"/>
          </a:xfrm>
          <a:custGeom>
            <a:avLst/>
            <a:gdLst>
              <a:gd name="T0" fmla="*/ 3690 w 3890"/>
              <a:gd name="T1" fmla="*/ 502 h 791"/>
              <a:gd name="T2" fmla="*/ 3890 w 3890"/>
              <a:gd name="T3" fmla="*/ 791 h 791"/>
              <a:gd name="T4" fmla="*/ 3586 w 3890"/>
              <a:gd name="T5" fmla="*/ 521 h 791"/>
              <a:gd name="T6" fmla="*/ 3500 w 3890"/>
              <a:gd name="T7" fmla="*/ 778 h 791"/>
              <a:gd name="T8" fmla="*/ 3586 w 3890"/>
              <a:gd name="T9" fmla="*/ 0 h 791"/>
              <a:gd name="T10" fmla="*/ 3882 w 3890"/>
              <a:gd name="T11" fmla="*/ 216 h 791"/>
              <a:gd name="T12" fmla="*/ 3890 w 3890"/>
              <a:gd name="T13" fmla="*/ 319 h 791"/>
              <a:gd name="T14" fmla="*/ 440 w 3890"/>
              <a:gd name="T15" fmla="*/ 778 h 791"/>
              <a:gd name="T16" fmla="*/ 90 w 3890"/>
              <a:gd name="T17" fmla="*/ 691 h 791"/>
              <a:gd name="T18" fmla="*/ 0 w 3890"/>
              <a:gd name="T19" fmla="*/ 26 h 791"/>
              <a:gd name="T20" fmla="*/ 744 w 3890"/>
              <a:gd name="T21" fmla="*/ 218 h 791"/>
              <a:gd name="T22" fmla="*/ 761 w 3890"/>
              <a:gd name="T23" fmla="*/ 790 h 791"/>
              <a:gd name="T24" fmla="*/ 960 w 3890"/>
              <a:gd name="T25" fmla="*/ 635 h 791"/>
              <a:gd name="T26" fmla="*/ 572 w 3890"/>
              <a:gd name="T27" fmla="*/ 537 h 791"/>
              <a:gd name="T28" fmla="*/ 987 w 3890"/>
              <a:gd name="T29" fmla="*/ 493 h 791"/>
              <a:gd name="T30" fmla="*/ 745 w 3890"/>
              <a:gd name="T31" fmla="*/ 296 h 791"/>
              <a:gd name="T32" fmla="*/ 572 w 3890"/>
              <a:gd name="T33" fmla="*/ 462 h 791"/>
              <a:gd name="T34" fmla="*/ 2193 w 3890"/>
              <a:gd name="T35" fmla="*/ 218 h 791"/>
              <a:gd name="T36" fmla="*/ 1882 w 3890"/>
              <a:gd name="T37" fmla="*/ 218 h 791"/>
              <a:gd name="T38" fmla="*/ 1733 w 3890"/>
              <a:gd name="T39" fmla="*/ 310 h 791"/>
              <a:gd name="T40" fmla="*/ 1655 w 3890"/>
              <a:gd name="T41" fmla="*/ 229 h 791"/>
              <a:gd name="T42" fmla="*/ 1742 w 3890"/>
              <a:gd name="T43" fmla="*/ 778 h 791"/>
              <a:gd name="T44" fmla="*/ 1860 w 3890"/>
              <a:gd name="T45" fmla="*/ 301 h 791"/>
              <a:gd name="T46" fmla="*/ 1967 w 3890"/>
              <a:gd name="T47" fmla="*/ 778 h 791"/>
              <a:gd name="T48" fmla="*/ 2055 w 3890"/>
              <a:gd name="T49" fmla="*/ 425 h 791"/>
              <a:gd name="T50" fmla="*/ 2279 w 3890"/>
              <a:gd name="T51" fmla="*/ 424 h 791"/>
              <a:gd name="T52" fmla="*/ 2367 w 3890"/>
              <a:gd name="T53" fmla="*/ 778 h 791"/>
              <a:gd name="T54" fmla="*/ 2193 w 3890"/>
              <a:gd name="T55" fmla="*/ 218 h 791"/>
              <a:gd name="T56" fmla="*/ 2467 w 3890"/>
              <a:gd name="T57" fmla="*/ 504 h 791"/>
              <a:gd name="T58" fmla="*/ 2921 w 3890"/>
              <a:gd name="T59" fmla="*/ 675 h 791"/>
              <a:gd name="T60" fmla="*/ 2932 w 3890"/>
              <a:gd name="T61" fmla="*/ 778 h 791"/>
              <a:gd name="T62" fmla="*/ 3004 w 3890"/>
              <a:gd name="T63" fmla="*/ 229 h 791"/>
              <a:gd name="T64" fmla="*/ 2922 w 3890"/>
              <a:gd name="T65" fmla="*/ 331 h 791"/>
              <a:gd name="T66" fmla="*/ 2720 w 3890"/>
              <a:gd name="T67" fmla="*/ 218 h 791"/>
              <a:gd name="T68" fmla="*/ 2918 w 3890"/>
              <a:gd name="T69" fmla="*/ 503 h 791"/>
              <a:gd name="T70" fmla="*/ 2554 w 3890"/>
              <a:gd name="T71" fmla="*/ 504 h 791"/>
              <a:gd name="T72" fmla="*/ 3376 w 3890"/>
              <a:gd name="T73" fmla="*/ 223 h 791"/>
              <a:gd name="T74" fmla="*/ 3218 w 3890"/>
              <a:gd name="T75" fmla="*/ 316 h 791"/>
              <a:gd name="T76" fmla="*/ 3138 w 3890"/>
              <a:gd name="T77" fmla="*/ 229 h 791"/>
              <a:gd name="T78" fmla="*/ 3226 w 3890"/>
              <a:gd name="T79" fmla="*/ 778 h 791"/>
              <a:gd name="T80" fmla="*/ 3413 w 3890"/>
              <a:gd name="T81" fmla="*/ 312 h 791"/>
              <a:gd name="T82" fmla="*/ 3376 w 3890"/>
              <a:gd name="T83" fmla="*/ 223 h 791"/>
              <a:gd name="T84" fmla="*/ 1535 w 3890"/>
              <a:gd name="T85" fmla="*/ 216 h 791"/>
              <a:gd name="T86" fmla="*/ 1077 w 3890"/>
              <a:gd name="T87" fmla="*/ 216 h 791"/>
              <a:gd name="T88" fmla="*/ 1070 w 3890"/>
              <a:gd name="T89" fmla="*/ 327 h 791"/>
              <a:gd name="T90" fmla="*/ 1070 w 3890"/>
              <a:gd name="T91" fmla="*/ 679 h 791"/>
              <a:gd name="T92" fmla="*/ 1077 w 3890"/>
              <a:gd name="T93" fmla="*/ 791 h 791"/>
              <a:gd name="T94" fmla="*/ 1535 w 3890"/>
              <a:gd name="T95" fmla="*/ 791 h 791"/>
              <a:gd name="T96" fmla="*/ 1542 w 3890"/>
              <a:gd name="T97" fmla="*/ 678 h 791"/>
              <a:gd name="T98" fmla="*/ 1542 w 3890"/>
              <a:gd name="T99" fmla="*/ 323 h 791"/>
              <a:gd name="T100" fmla="*/ 3733 w 3890"/>
              <a:gd name="T101" fmla="*/ 8 h 791"/>
              <a:gd name="T102" fmla="*/ 3794 w 3890"/>
              <a:gd name="T103" fmla="*/ 0 h 791"/>
              <a:gd name="T104" fmla="*/ 3768 w 3890"/>
              <a:gd name="T105" fmla="*/ 8 h 791"/>
              <a:gd name="T106" fmla="*/ 3759 w 3890"/>
              <a:gd name="T107" fmla="*/ 70 h 791"/>
              <a:gd name="T108" fmla="*/ 3733 w 3890"/>
              <a:gd name="T109" fmla="*/ 8 h 791"/>
              <a:gd name="T110" fmla="*/ 3851 w 3890"/>
              <a:gd name="T111" fmla="*/ 59 h 791"/>
              <a:gd name="T112" fmla="*/ 3890 w 3890"/>
              <a:gd name="T113" fmla="*/ 0 h 791"/>
              <a:gd name="T114" fmla="*/ 3881 w 3890"/>
              <a:gd name="T115" fmla="*/ 70 h 791"/>
              <a:gd name="T116" fmla="*/ 3881 w 3890"/>
              <a:gd name="T117" fmla="*/ 12 h 791"/>
              <a:gd name="T118" fmla="*/ 3847 w 3890"/>
              <a:gd name="T119" fmla="*/ 70 h 791"/>
              <a:gd name="T120" fmla="*/ 3821 w 3890"/>
              <a:gd name="T121" fmla="*/ 12 h 791"/>
              <a:gd name="T122" fmla="*/ 3812 w 3890"/>
              <a:gd name="T123" fmla="*/ 70 h 791"/>
              <a:gd name="T124" fmla="*/ 3825 w 3890"/>
              <a:gd name="T12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90" h="791">
                <a:moveTo>
                  <a:pt x="3890" y="319"/>
                </a:moveTo>
                <a:cubicBezTo>
                  <a:pt x="3690" y="502"/>
                  <a:pt x="3690" y="502"/>
                  <a:pt x="3690" y="502"/>
                </a:cubicBezTo>
                <a:cubicBezTo>
                  <a:pt x="3890" y="685"/>
                  <a:pt x="3890" y="685"/>
                  <a:pt x="3890" y="685"/>
                </a:cubicBezTo>
                <a:cubicBezTo>
                  <a:pt x="3890" y="791"/>
                  <a:pt x="3890" y="791"/>
                  <a:pt x="3890" y="791"/>
                </a:cubicBezTo>
                <a:cubicBezTo>
                  <a:pt x="3883" y="791"/>
                  <a:pt x="3883" y="791"/>
                  <a:pt x="3883" y="791"/>
                </a:cubicBezTo>
                <a:cubicBezTo>
                  <a:pt x="3586" y="521"/>
                  <a:pt x="3586" y="521"/>
                  <a:pt x="3586" y="521"/>
                </a:cubicBezTo>
                <a:cubicBezTo>
                  <a:pt x="3586" y="778"/>
                  <a:pt x="3586" y="778"/>
                  <a:pt x="3586" y="778"/>
                </a:cubicBezTo>
                <a:cubicBezTo>
                  <a:pt x="3500" y="778"/>
                  <a:pt x="3500" y="778"/>
                  <a:pt x="3500" y="778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586" y="0"/>
                  <a:pt x="3586" y="0"/>
                  <a:pt x="3586" y="0"/>
                </a:cubicBezTo>
                <a:cubicBezTo>
                  <a:pt x="3586" y="486"/>
                  <a:pt x="3586" y="486"/>
                  <a:pt x="3586" y="486"/>
                </a:cubicBezTo>
                <a:cubicBezTo>
                  <a:pt x="3882" y="216"/>
                  <a:pt x="3882" y="216"/>
                  <a:pt x="3882" y="216"/>
                </a:cubicBezTo>
                <a:cubicBezTo>
                  <a:pt x="3890" y="216"/>
                  <a:pt x="3890" y="216"/>
                  <a:pt x="3890" y="216"/>
                </a:cubicBezTo>
                <a:lnTo>
                  <a:pt x="3890" y="319"/>
                </a:lnTo>
                <a:close/>
                <a:moveTo>
                  <a:pt x="0" y="778"/>
                </a:moveTo>
                <a:cubicBezTo>
                  <a:pt x="440" y="778"/>
                  <a:pt x="440" y="778"/>
                  <a:pt x="440" y="778"/>
                </a:cubicBezTo>
                <a:cubicBezTo>
                  <a:pt x="440" y="691"/>
                  <a:pt x="440" y="691"/>
                  <a:pt x="440" y="691"/>
                </a:cubicBezTo>
                <a:cubicBezTo>
                  <a:pt x="90" y="691"/>
                  <a:pt x="90" y="691"/>
                  <a:pt x="90" y="691"/>
                </a:cubicBezTo>
                <a:cubicBezTo>
                  <a:pt x="90" y="26"/>
                  <a:pt x="90" y="26"/>
                  <a:pt x="90" y="26"/>
                </a:cubicBezTo>
                <a:cubicBezTo>
                  <a:pt x="0" y="26"/>
                  <a:pt x="0" y="26"/>
                  <a:pt x="0" y="26"/>
                </a:cubicBezTo>
                <a:lnTo>
                  <a:pt x="0" y="778"/>
                </a:lnTo>
                <a:close/>
                <a:moveTo>
                  <a:pt x="744" y="218"/>
                </a:moveTo>
                <a:cubicBezTo>
                  <a:pt x="609" y="218"/>
                  <a:pt x="486" y="327"/>
                  <a:pt x="486" y="504"/>
                </a:cubicBezTo>
                <a:cubicBezTo>
                  <a:pt x="486" y="676"/>
                  <a:pt x="599" y="790"/>
                  <a:pt x="761" y="790"/>
                </a:cubicBezTo>
                <a:cubicBezTo>
                  <a:pt x="833" y="790"/>
                  <a:pt x="900" y="772"/>
                  <a:pt x="960" y="728"/>
                </a:cubicBezTo>
                <a:cubicBezTo>
                  <a:pt x="960" y="635"/>
                  <a:pt x="960" y="635"/>
                  <a:pt x="960" y="635"/>
                </a:cubicBezTo>
                <a:cubicBezTo>
                  <a:pt x="897" y="688"/>
                  <a:pt x="827" y="711"/>
                  <a:pt x="764" y="711"/>
                </a:cubicBezTo>
                <a:cubicBezTo>
                  <a:pt x="666" y="711"/>
                  <a:pt x="580" y="650"/>
                  <a:pt x="572" y="537"/>
                </a:cubicBezTo>
                <a:cubicBezTo>
                  <a:pt x="983" y="537"/>
                  <a:pt x="983" y="537"/>
                  <a:pt x="983" y="537"/>
                </a:cubicBezTo>
                <a:cubicBezTo>
                  <a:pt x="984" y="526"/>
                  <a:pt x="987" y="502"/>
                  <a:pt x="987" y="493"/>
                </a:cubicBezTo>
                <a:cubicBezTo>
                  <a:pt x="987" y="312"/>
                  <a:pt x="878" y="218"/>
                  <a:pt x="744" y="218"/>
                </a:cubicBezTo>
                <a:close/>
                <a:moveTo>
                  <a:pt x="745" y="296"/>
                </a:moveTo>
                <a:cubicBezTo>
                  <a:pt x="822" y="296"/>
                  <a:pt x="899" y="345"/>
                  <a:pt x="902" y="462"/>
                </a:cubicBezTo>
                <a:cubicBezTo>
                  <a:pt x="572" y="462"/>
                  <a:pt x="572" y="462"/>
                  <a:pt x="572" y="462"/>
                </a:cubicBezTo>
                <a:cubicBezTo>
                  <a:pt x="577" y="372"/>
                  <a:pt x="647" y="296"/>
                  <a:pt x="745" y="296"/>
                </a:cubicBezTo>
                <a:close/>
                <a:moveTo>
                  <a:pt x="2193" y="218"/>
                </a:moveTo>
                <a:cubicBezTo>
                  <a:pt x="2120" y="218"/>
                  <a:pt x="2067" y="256"/>
                  <a:pt x="2035" y="313"/>
                </a:cubicBezTo>
                <a:cubicBezTo>
                  <a:pt x="2009" y="252"/>
                  <a:pt x="1960" y="218"/>
                  <a:pt x="1882" y="218"/>
                </a:cubicBezTo>
                <a:cubicBezTo>
                  <a:pt x="1814" y="218"/>
                  <a:pt x="1763" y="257"/>
                  <a:pt x="1735" y="310"/>
                </a:cubicBezTo>
                <a:cubicBezTo>
                  <a:pt x="1733" y="310"/>
                  <a:pt x="1733" y="310"/>
                  <a:pt x="1733" y="310"/>
                </a:cubicBezTo>
                <a:cubicBezTo>
                  <a:pt x="1723" y="229"/>
                  <a:pt x="1723" y="229"/>
                  <a:pt x="1723" y="229"/>
                </a:cubicBezTo>
                <a:cubicBezTo>
                  <a:pt x="1655" y="229"/>
                  <a:pt x="1655" y="229"/>
                  <a:pt x="1655" y="229"/>
                </a:cubicBezTo>
                <a:cubicBezTo>
                  <a:pt x="1655" y="778"/>
                  <a:pt x="1655" y="778"/>
                  <a:pt x="1655" y="778"/>
                </a:cubicBezTo>
                <a:cubicBezTo>
                  <a:pt x="1742" y="778"/>
                  <a:pt x="1742" y="778"/>
                  <a:pt x="1742" y="778"/>
                </a:cubicBezTo>
                <a:cubicBezTo>
                  <a:pt x="1742" y="431"/>
                  <a:pt x="1742" y="431"/>
                  <a:pt x="1742" y="431"/>
                </a:cubicBezTo>
                <a:cubicBezTo>
                  <a:pt x="1742" y="364"/>
                  <a:pt x="1784" y="301"/>
                  <a:pt x="1860" y="301"/>
                </a:cubicBezTo>
                <a:cubicBezTo>
                  <a:pt x="1935" y="301"/>
                  <a:pt x="1967" y="345"/>
                  <a:pt x="1967" y="424"/>
                </a:cubicBezTo>
                <a:cubicBezTo>
                  <a:pt x="1967" y="778"/>
                  <a:pt x="1967" y="778"/>
                  <a:pt x="1967" y="778"/>
                </a:cubicBezTo>
                <a:cubicBezTo>
                  <a:pt x="2055" y="778"/>
                  <a:pt x="2055" y="778"/>
                  <a:pt x="2055" y="778"/>
                </a:cubicBezTo>
                <a:cubicBezTo>
                  <a:pt x="2055" y="425"/>
                  <a:pt x="2055" y="425"/>
                  <a:pt x="2055" y="425"/>
                </a:cubicBezTo>
                <a:cubicBezTo>
                  <a:pt x="2055" y="361"/>
                  <a:pt x="2097" y="301"/>
                  <a:pt x="2172" y="301"/>
                </a:cubicBezTo>
                <a:cubicBezTo>
                  <a:pt x="2247" y="301"/>
                  <a:pt x="2279" y="345"/>
                  <a:pt x="2279" y="424"/>
                </a:cubicBezTo>
                <a:cubicBezTo>
                  <a:pt x="2279" y="778"/>
                  <a:pt x="2279" y="778"/>
                  <a:pt x="2279" y="778"/>
                </a:cubicBezTo>
                <a:cubicBezTo>
                  <a:pt x="2367" y="778"/>
                  <a:pt x="2367" y="778"/>
                  <a:pt x="2367" y="778"/>
                </a:cubicBezTo>
                <a:cubicBezTo>
                  <a:pt x="2367" y="412"/>
                  <a:pt x="2367" y="412"/>
                  <a:pt x="2367" y="412"/>
                </a:cubicBezTo>
                <a:cubicBezTo>
                  <a:pt x="2367" y="297"/>
                  <a:pt x="2313" y="218"/>
                  <a:pt x="2193" y="218"/>
                </a:cubicBezTo>
                <a:close/>
                <a:moveTo>
                  <a:pt x="2720" y="218"/>
                </a:moveTo>
                <a:cubicBezTo>
                  <a:pt x="2589" y="218"/>
                  <a:pt x="2467" y="328"/>
                  <a:pt x="2467" y="504"/>
                </a:cubicBezTo>
                <a:cubicBezTo>
                  <a:pt x="2467" y="678"/>
                  <a:pt x="2589" y="790"/>
                  <a:pt x="2720" y="790"/>
                </a:cubicBezTo>
                <a:cubicBezTo>
                  <a:pt x="2802" y="790"/>
                  <a:pt x="2880" y="751"/>
                  <a:pt x="2921" y="675"/>
                </a:cubicBezTo>
                <a:cubicBezTo>
                  <a:pt x="2922" y="675"/>
                  <a:pt x="2922" y="675"/>
                  <a:pt x="2922" y="675"/>
                </a:cubicBezTo>
                <a:cubicBezTo>
                  <a:pt x="2932" y="778"/>
                  <a:pt x="2932" y="778"/>
                  <a:pt x="2932" y="778"/>
                </a:cubicBezTo>
                <a:cubicBezTo>
                  <a:pt x="3004" y="778"/>
                  <a:pt x="3004" y="778"/>
                  <a:pt x="3004" y="778"/>
                </a:cubicBezTo>
                <a:cubicBezTo>
                  <a:pt x="3004" y="229"/>
                  <a:pt x="3004" y="229"/>
                  <a:pt x="3004" y="229"/>
                </a:cubicBezTo>
                <a:cubicBezTo>
                  <a:pt x="2932" y="229"/>
                  <a:pt x="2932" y="229"/>
                  <a:pt x="2932" y="229"/>
                </a:cubicBezTo>
                <a:cubicBezTo>
                  <a:pt x="2922" y="331"/>
                  <a:pt x="2922" y="331"/>
                  <a:pt x="2922" y="331"/>
                </a:cubicBezTo>
                <a:cubicBezTo>
                  <a:pt x="2921" y="331"/>
                  <a:pt x="2921" y="331"/>
                  <a:pt x="2921" y="331"/>
                </a:cubicBezTo>
                <a:cubicBezTo>
                  <a:pt x="2880" y="256"/>
                  <a:pt x="2802" y="218"/>
                  <a:pt x="2720" y="218"/>
                </a:cubicBezTo>
                <a:close/>
                <a:moveTo>
                  <a:pt x="2736" y="299"/>
                </a:moveTo>
                <a:cubicBezTo>
                  <a:pt x="2840" y="299"/>
                  <a:pt x="2918" y="382"/>
                  <a:pt x="2918" y="503"/>
                </a:cubicBezTo>
                <a:cubicBezTo>
                  <a:pt x="2918" y="624"/>
                  <a:pt x="2840" y="708"/>
                  <a:pt x="2736" y="708"/>
                </a:cubicBezTo>
                <a:cubicBezTo>
                  <a:pt x="2634" y="708"/>
                  <a:pt x="2554" y="625"/>
                  <a:pt x="2554" y="504"/>
                </a:cubicBezTo>
                <a:cubicBezTo>
                  <a:pt x="2554" y="381"/>
                  <a:pt x="2634" y="299"/>
                  <a:pt x="2736" y="299"/>
                </a:cubicBezTo>
                <a:close/>
                <a:moveTo>
                  <a:pt x="3376" y="223"/>
                </a:moveTo>
                <a:cubicBezTo>
                  <a:pt x="3329" y="223"/>
                  <a:pt x="3256" y="245"/>
                  <a:pt x="3219" y="316"/>
                </a:cubicBezTo>
                <a:cubicBezTo>
                  <a:pt x="3218" y="316"/>
                  <a:pt x="3218" y="316"/>
                  <a:pt x="3218" y="316"/>
                </a:cubicBezTo>
                <a:cubicBezTo>
                  <a:pt x="3209" y="229"/>
                  <a:pt x="3209" y="229"/>
                  <a:pt x="3209" y="229"/>
                </a:cubicBezTo>
                <a:cubicBezTo>
                  <a:pt x="3138" y="229"/>
                  <a:pt x="3138" y="229"/>
                  <a:pt x="3138" y="229"/>
                </a:cubicBezTo>
                <a:cubicBezTo>
                  <a:pt x="3138" y="778"/>
                  <a:pt x="3138" y="778"/>
                  <a:pt x="3138" y="778"/>
                </a:cubicBezTo>
                <a:cubicBezTo>
                  <a:pt x="3226" y="778"/>
                  <a:pt x="3226" y="778"/>
                  <a:pt x="3226" y="778"/>
                </a:cubicBezTo>
                <a:cubicBezTo>
                  <a:pt x="3226" y="462"/>
                  <a:pt x="3226" y="462"/>
                  <a:pt x="3226" y="462"/>
                </a:cubicBezTo>
                <a:cubicBezTo>
                  <a:pt x="3226" y="334"/>
                  <a:pt x="3329" y="295"/>
                  <a:pt x="3413" y="312"/>
                </a:cubicBezTo>
                <a:cubicBezTo>
                  <a:pt x="3413" y="226"/>
                  <a:pt x="3413" y="226"/>
                  <a:pt x="3413" y="226"/>
                </a:cubicBezTo>
                <a:cubicBezTo>
                  <a:pt x="3402" y="224"/>
                  <a:pt x="3391" y="223"/>
                  <a:pt x="3376" y="223"/>
                </a:cubicBezTo>
                <a:close/>
                <a:moveTo>
                  <a:pt x="1542" y="216"/>
                </a:moveTo>
                <a:cubicBezTo>
                  <a:pt x="1535" y="216"/>
                  <a:pt x="1535" y="216"/>
                  <a:pt x="1535" y="216"/>
                </a:cubicBezTo>
                <a:cubicBezTo>
                  <a:pt x="1306" y="445"/>
                  <a:pt x="1306" y="445"/>
                  <a:pt x="1306" y="445"/>
                </a:cubicBezTo>
                <a:cubicBezTo>
                  <a:pt x="1077" y="216"/>
                  <a:pt x="1077" y="216"/>
                  <a:pt x="1077" y="216"/>
                </a:cubicBezTo>
                <a:cubicBezTo>
                  <a:pt x="1070" y="216"/>
                  <a:pt x="1070" y="216"/>
                  <a:pt x="1070" y="216"/>
                </a:cubicBezTo>
                <a:cubicBezTo>
                  <a:pt x="1070" y="327"/>
                  <a:pt x="1070" y="327"/>
                  <a:pt x="1070" y="327"/>
                </a:cubicBezTo>
                <a:cubicBezTo>
                  <a:pt x="1246" y="504"/>
                  <a:pt x="1246" y="504"/>
                  <a:pt x="1246" y="504"/>
                </a:cubicBezTo>
                <a:cubicBezTo>
                  <a:pt x="1070" y="679"/>
                  <a:pt x="1070" y="679"/>
                  <a:pt x="1070" y="679"/>
                </a:cubicBezTo>
                <a:cubicBezTo>
                  <a:pt x="1070" y="791"/>
                  <a:pt x="1070" y="791"/>
                  <a:pt x="1070" y="791"/>
                </a:cubicBezTo>
                <a:cubicBezTo>
                  <a:pt x="1077" y="791"/>
                  <a:pt x="1077" y="791"/>
                  <a:pt x="1077" y="791"/>
                </a:cubicBezTo>
                <a:cubicBezTo>
                  <a:pt x="1305" y="561"/>
                  <a:pt x="1305" y="561"/>
                  <a:pt x="1305" y="561"/>
                </a:cubicBezTo>
                <a:cubicBezTo>
                  <a:pt x="1535" y="791"/>
                  <a:pt x="1535" y="791"/>
                  <a:pt x="1535" y="791"/>
                </a:cubicBezTo>
                <a:cubicBezTo>
                  <a:pt x="1542" y="791"/>
                  <a:pt x="1542" y="791"/>
                  <a:pt x="1542" y="791"/>
                </a:cubicBezTo>
                <a:cubicBezTo>
                  <a:pt x="1542" y="678"/>
                  <a:pt x="1542" y="678"/>
                  <a:pt x="1542" y="678"/>
                </a:cubicBezTo>
                <a:cubicBezTo>
                  <a:pt x="1364" y="502"/>
                  <a:pt x="1364" y="502"/>
                  <a:pt x="1364" y="502"/>
                </a:cubicBezTo>
                <a:cubicBezTo>
                  <a:pt x="1542" y="323"/>
                  <a:pt x="1542" y="323"/>
                  <a:pt x="1542" y="323"/>
                </a:cubicBezTo>
                <a:lnTo>
                  <a:pt x="1542" y="216"/>
                </a:lnTo>
                <a:close/>
                <a:moveTo>
                  <a:pt x="3733" y="8"/>
                </a:moveTo>
                <a:cubicBezTo>
                  <a:pt x="3733" y="0"/>
                  <a:pt x="3733" y="0"/>
                  <a:pt x="3733" y="0"/>
                </a:cubicBezTo>
                <a:cubicBezTo>
                  <a:pt x="3794" y="0"/>
                  <a:pt x="3794" y="0"/>
                  <a:pt x="3794" y="0"/>
                </a:cubicBezTo>
                <a:cubicBezTo>
                  <a:pt x="3794" y="8"/>
                  <a:pt x="3794" y="8"/>
                  <a:pt x="3794" y="8"/>
                </a:cubicBezTo>
                <a:cubicBezTo>
                  <a:pt x="3768" y="8"/>
                  <a:pt x="3768" y="8"/>
                  <a:pt x="3768" y="8"/>
                </a:cubicBezTo>
                <a:cubicBezTo>
                  <a:pt x="3768" y="70"/>
                  <a:pt x="3768" y="70"/>
                  <a:pt x="3768" y="70"/>
                </a:cubicBezTo>
                <a:cubicBezTo>
                  <a:pt x="3759" y="70"/>
                  <a:pt x="3759" y="70"/>
                  <a:pt x="3759" y="70"/>
                </a:cubicBezTo>
                <a:cubicBezTo>
                  <a:pt x="3759" y="8"/>
                  <a:pt x="3759" y="8"/>
                  <a:pt x="3759" y="8"/>
                </a:cubicBezTo>
                <a:lnTo>
                  <a:pt x="3733" y="8"/>
                </a:lnTo>
                <a:close/>
                <a:moveTo>
                  <a:pt x="3825" y="0"/>
                </a:moveTo>
                <a:cubicBezTo>
                  <a:pt x="3851" y="59"/>
                  <a:pt x="3851" y="59"/>
                  <a:pt x="3851" y="59"/>
                </a:cubicBezTo>
                <a:cubicBezTo>
                  <a:pt x="3877" y="0"/>
                  <a:pt x="3877" y="0"/>
                  <a:pt x="3877" y="0"/>
                </a:cubicBezTo>
                <a:cubicBezTo>
                  <a:pt x="3890" y="0"/>
                  <a:pt x="3890" y="0"/>
                  <a:pt x="3890" y="0"/>
                </a:cubicBezTo>
                <a:cubicBezTo>
                  <a:pt x="3890" y="70"/>
                  <a:pt x="3890" y="70"/>
                  <a:pt x="3890" y="70"/>
                </a:cubicBezTo>
                <a:cubicBezTo>
                  <a:pt x="3881" y="70"/>
                  <a:pt x="3881" y="70"/>
                  <a:pt x="3881" y="70"/>
                </a:cubicBezTo>
                <a:cubicBezTo>
                  <a:pt x="3881" y="12"/>
                  <a:pt x="3881" y="12"/>
                  <a:pt x="3881" y="12"/>
                </a:cubicBezTo>
                <a:cubicBezTo>
                  <a:pt x="3881" y="12"/>
                  <a:pt x="3881" y="12"/>
                  <a:pt x="3881" y="12"/>
                </a:cubicBezTo>
                <a:cubicBezTo>
                  <a:pt x="3855" y="70"/>
                  <a:pt x="3855" y="70"/>
                  <a:pt x="3855" y="70"/>
                </a:cubicBezTo>
                <a:cubicBezTo>
                  <a:pt x="3847" y="70"/>
                  <a:pt x="3847" y="70"/>
                  <a:pt x="3847" y="70"/>
                </a:cubicBezTo>
                <a:cubicBezTo>
                  <a:pt x="3821" y="12"/>
                  <a:pt x="3821" y="12"/>
                  <a:pt x="3821" y="12"/>
                </a:cubicBezTo>
                <a:cubicBezTo>
                  <a:pt x="3821" y="12"/>
                  <a:pt x="3821" y="12"/>
                  <a:pt x="3821" y="12"/>
                </a:cubicBezTo>
                <a:cubicBezTo>
                  <a:pt x="3821" y="70"/>
                  <a:pt x="3821" y="70"/>
                  <a:pt x="3821" y="70"/>
                </a:cubicBezTo>
                <a:cubicBezTo>
                  <a:pt x="3812" y="70"/>
                  <a:pt x="3812" y="70"/>
                  <a:pt x="3812" y="70"/>
                </a:cubicBezTo>
                <a:cubicBezTo>
                  <a:pt x="3812" y="0"/>
                  <a:pt x="3812" y="0"/>
                  <a:pt x="3812" y="0"/>
                </a:cubicBezTo>
                <a:lnTo>
                  <a:pt x="3825" y="0"/>
                </a:lnTo>
                <a:close/>
              </a:path>
            </a:pathLst>
          </a:custGeom>
          <a:solidFill>
            <a:srgbClr val="3232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971838"/>
            <a:ext cx="9143244" cy="914324"/>
          </a:xfrm>
          <a:prstGeom prst="rect">
            <a:avLst/>
          </a:prstGeom>
        </p:spPr>
      </p:pic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4315860" y="3065463"/>
            <a:ext cx="733425" cy="735011"/>
            <a:chOff x="2649" y="1931"/>
            <a:chExt cx="462" cy="463"/>
          </a:xfrm>
        </p:grpSpPr>
        <p:sp>
          <p:nvSpPr>
            <p:cNvPr id="40" name="Freeform 6"/>
            <p:cNvSpPr>
              <a:spLocks/>
            </p:cNvSpPr>
            <p:nvPr userDrawn="1"/>
          </p:nvSpPr>
          <p:spPr bwMode="auto">
            <a:xfrm>
              <a:off x="2880" y="1931"/>
              <a:ext cx="231" cy="372"/>
            </a:xfrm>
            <a:custGeom>
              <a:avLst/>
              <a:gdLst>
                <a:gd name="T0" fmla="*/ 231 w 231"/>
                <a:gd name="T1" fmla="*/ 372 h 372"/>
                <a:gd name="T2" fmla="*/ 231 w 231"/>
                <a:gd name="T3" fmla="*/ 0 h 372"/>
                <a:gd name="T4" fmla="*/ 141 w 231"/>
                <a:gd name="T5" fmla="*/ 0 h 372"/>
                <a:gd name="T6" fmla="*/ 0 w 231"/>
                <a:gd name="T7" fmla="*/ 141 h 372"/>
                <a:gd name="T8" fmla="*/ 231 w 231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72">
                  <a:moveTo>
                    <a:pt x="231" y="372"/>
                  </a:moveTo>
                  <a:lnTo>
                    <a:pt x="231" y="0"/>
                  </a:lnTo>
                  <a:lnTo>
                    <a:pt x="141" y="0"/>
                  </a:lnTo>
                  <a:lnTo>
                    <a:pt x="0" y="141"/>
                  </a:lnTo>
                  <a:lnTo>
                    <a:pt x="231" y="372"/>
                  </a:lnTo>
                  <a:close/>
                </a:path>
              </a:pathLst>
            </a:custGeom>
            <a:solidFill>
              <a:srgbClr val="008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/>
            <p:cNvSpPr>
              <a:spLocks/>
            </p:cNvSpPr>
            <p:nvPr userDrawn="1"/>
          </p:nvSpPr>
          <p:spPr bwMode="auto">
            <a:xfrm>
              <a:off x="2649" y="2022"/>
              <a:ext cx="231" cy="372"/>
            </a:xfrm>
            <a:custGeom>
              <a:avLst/>
              <a:gdLst>
                <a:gd name="T0" fmla="*/ 0 w 231"/>
                <a:gd name="T1" fmla="*/ 0 h 372"/>
                <a:gd name="T2" fmla="*/ 0 w 231"/>
                <a:gd name="T3" fmla="*/ 372 h 372"/>
                <a:gd name="T4" fmla="*/ 91 w 231"/>
                <a:gd name="T5" fmla="*/ 372 h 372"/>
                <a:gd name="T6" fmla="*/ 231 w 231"/>
                <a:gd name="T7" fmla="*/ 231 h 372"/>
                <a:gd name="T8" fmla="*/ 0 w 231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72">
                  <a:moveTo>
                    <a:pt x="0" y="0"/>
                  </a:moveTo>
                  <a:lnTo>
                    <a:pt x="0" y="372"/>
                  </a:lnTo>
                  <a:lnTo>
                    <a:pt x="91" y="372"/>
                  </a:lnTo>
                  <a:lnTo>
                    <a:pt x="231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F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/>
            <p:cNvSpPr>
              <a:spLocks/>
            </p:cNvSpPr>
            <p:nvPr userDrawn="1"/>
          </p:nvSpPr>
          <p:spPr bwMode="auto">
            <a:xfrm>
              <a:off x="2740" y="2162"/>
              <a:ext cx="371" cy="232"/>
            </a:xfrm>
            <a:custGeom>
              <a:avLst/>
              <a:gdLst>
                <a:gd name="T0" fmla="*/ 0 w 371"/>
                <a:gd name="T1" fmla="*/ 232 h 232"/>
                <a:gd name="T2" fmla="*/ 371 w 371"/>
                <a:gd name="T3" fmla="*/ 232 h 232"/>
                <a:gd name="T4" fmla="*/ 371 w 371"/>
                <a:gd name="T5" fmla="*/ 141 h 232"/>
                <a:gd name="T6" fmla="*/ 231 w 371"/>
                <a:gd name="T7" fmla="*/ 0 h 232"/>
                <a:gd name="T8" fmla="*/ 0 w 371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232">
                  <a:moveTo>
                    <a:pt x="0" y="232"/>
                  </a:moveTo>
                  <a:lnTo>
                    <a:pt x="371" y="232"/>
                  </a:lnTo>
                  <a:lnTo>
                    <a:pt x="371" y="141"/>
                  </a:lnTo>
                  <a:lnTo>
                    <a:pt x="231" y="0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6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/>
            <p:cNvSpPr>
              <a:spLocks/>
            </p:cNvSpPr>
            <p:nvPr userDrawn="1"/>
          </p:nvSpPr>
          <p:spPr bwMode="auto">
            <a:xfrm>
              <a:off x="2649" y="1931"/>
              <a:ext cx="372" cy="231"/>
            </a:xfrm>
            <a:custGeom>
              <a:avLst/>
              <a:gdLst>
                <a:gd name="T0" fmla="*/ 372 w 372"/>
                <a:gd name="T1" fmla="*/ 0 h 231"/>
                <a:gd name="T2" fmla="*/ 0 w 372"/>
                <a:gd name="T3" fmla="*/ 0 h 231"/>
                <a:gd name="T4" fmla="*/ 0 w 372"/>
                <a:gd name="T5" fmla="*/ 91 h 231"/>
                <a:gd name="T6" fmla="*/ 141 w 372"/>
                <a:gd name="T7" fmla="*/ 231 h 231"/>
                <a:gd name="T8" fmla="*/ 372 w 372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231">
                  <a:moveTo>
                    <a:pt x="372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41" y="2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00C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5"/>
          <p:cNvSpPr>
            <a:spLocks noEditPoints="1"/>
          </p:cNvSpPr>
          <p:nvPr userDrawn="1"/>
        </p:nvSpPr>
        <p:spPr bwMode="auto">
          <a:xfrm>
            <a:off x="5358607" y="3149600"/>
            <a:ext cx="2514600" cy="512761"/>
          </a:xfrm>
          <a:custGeom>
            <a:avLst/>
            <a:gdLst>
              <a:gd name="T0" fmla="*/ 3690 w 3890"/>
              <a:gd name="T1" fmla="*/ 502 h 791"/>
              <a:gd name="T2" fmla="*/ 3890 w 3890"/>
              <a:gd name="T3" fmla="*/ 791 h 791"/>
              <a:gd name="T4" fmla="*/ 3586 w 3890"/>
              <a:gd name="T5" fmla="*/ 521 h 791"/>
              <a:gd name="T6" fmla="*/ 3500 w 3890"/>
              <a:gd name="T7" fmla="*/ 778 h 791"/>
              <a:gd name="T8" fmla="*/ 3586 w 3890"/>
              <a:gd name="T9" fmla="*/ 0 h 791"/>
              <a:gd name="T10" fmla="*/ 3882 w 3890"/>
              <a:gd name="T11" fmla="*/ 216 h 791"/>
              <a:gd name="T12" fmla="*/ 3890 w 3890"/>
              <a:gd name="T13" fmla="*/ 319 h 791"/>
              <a:gd name="T14" fmla="*/ 440 w 3890"/>
              <a:gd name="T15" fmla="*/ 778 h 791"/>
              <a:gd name="T16" fmla="*/ 90 w 3890"/>
              <a:gd name="T17" fmla="*/ 691 h 791"/>
              <a:gd name="T18" fmla="*/ 0 w 3890"/>
              <a:gd name="T19" fmla="*/ 26 h 791"/>
              <a:gd name="T20" fmla="*/ 744 w 3890"/>
              <a:gd name="T21" fmla="*/ 218 h 791"/>
              <a:gd name="T22" fmla="*/ 761 w 3890"/>
              <a:gd name="T23" fmla="*/ 790 h 791"/>
              <a:gd name="T24" fmla="*/ 960 w 3890"/>
              <a:gd name="T25" fmla="*/ 635 h 791"/>
              <a:gd name="T26" fmla="*/ 572 w 3890"/>
              <a:gd name="T27" fmla="*/ 537 h 791"/>
              <a:gd name="T28" fmla="*/ 987 w 3890"/>
              <a:gd name="T29" fmla="*/ 493 h 791"/>
              <a:gd name="T30" fmla="*/ 745 w 3890"/>
              <a:gd name="T31" fmla="*/ 296 h 791"/>
              <a:gd name="T32" fmla="*/ 572 w 3890"/>
              <a:gd name="T33" fmla="*/ 462 h 791"/>
              <a:gd name="T34" fmla="*/ 2193 w 3890"/>
              <a:gd name="T35" fmla="*/ 218 h 791"/>
              <a:gd name="T36" fmla="*/ 1882 w 3890"/>
              <a:gd name="T37" fmla="*/ 218 h 791"/>
              <a:gd name="T38" fmla="*/ 1733 w 3890"/>
              <a:gd name="T39" fmla="*/ 310 h 791"/>
              <a:gd name="T40" fmla="*/ 1655 w 3890"/>
              <a:gd name="T41" fmla="*/ 229 h 791"/>
              <a:gd name="T42" fmla="*/ 1742 w 3890"/>
              <a:gd name="T43" fmla="*/ 778 h 791"/>
              <a:gd name="T44" fmla="*/ 1860 w 3890"/>
              <a:gd name="T45" fmla="*/ 301 h 791"/>
              <a:gd name="T46" fmla="*/ 1967 w 3890"/>
              <a:gd name="T47" fmla="*/ 778 h 791"/>
              <a:gd name="T48" fmla="*/ 2055 w 3890"/>
              <a:gd name="T49" fmla="*/ 425 h 791"/>
              <a:gd name="T50" fmla="*/ 2279 w 3890"/>
              <a:gd name="T51" fmla="*/ 424 h 791"/>
              <a:gd name="T52" fmla="*/ 2367 w 3890"/>
              <a:gd name="T53" fmla="*/ 778 h 791"/>
              <a:gd name="T54" fmla="*/ 2193 w 3890"/>
              <a:gd name="T55" fmla="*/ 218 h 791"/>
              <a:gd name="T56" fmla="*/ 2467 w 3890"/>
              <a:gd name="T57" fmla="*/ 504 h 791"/>
              <a:gd name="T58" fmla="*/ 2921 w 3890"/>
              <a:gd name="T59" fmla="*/ 675 h 791"/>
              <a:gd name="T60" fmla="*/ 2932 w 3890"/>
              <a:gd name="T61" fmla="*/ 778 h 791"/>
              <a:gd name="T62" fmla="*/ 3004 w 3890"/>
              <a:gd name="T63" fmla="*/ 229 h 791"/>
              <a:gd name="T64" fmla="*/ 2922 w 3890"/>
              <a:gd name="T65" fmla="*/ 331 h 791"/>
              <a:gd name="T66" fmla="*/ 2720 w 3890"/>
              <a:gd name="T67" fmla="*/ 218 h 791"/>
              <a:gd name="T68" fmla="*/ 2918 w 3890"/>
              <a:gd name="T69" fmla="*/ 503 h 791"/>
              <a:gd name="T70" fmla="*/ 2554 w 3890"/>
              <a:gd name="T71" fmla="*/ 504 h 791"/>
              <a:gd name="T72" fmla="*/ 3376 w 3890"/>
              <a:gd name="T73" fmla="*/ 223 h 791"/>
              <a:gd name="T74" fmla="*/ 3218 w 3890"/>
              <a:gd name="T75" fmla="*/ 316 h 791"/>
              <a:gd name="T76" fmla="*/ 3138 w 3890"/>
              <a:gd name="T77" fmla="*/ 229 h 791"/>
              <a:gd name="T78" fmla="*/ 3226 w 3890"/>
              <a:gd name="T79" fmla="*/ 778 h 791"/>
              <a:gd name="T80" fmla="*/ 3413 w 3890"/>
              <a:gd name="T81" fmla="*/ 312 h 791"/>
              <a:gd name="T82" fmla="*/ 3376 w 3890"/>
              <a:gd name="T83" fmla="*/ 223 h 791"/>
              <a:gd name="T84" fmla="*/ 1535 w 3890"/>
              <a:gd name="T85" fmla="*/ 216 h 791"/>
              <a:gd name="T86" fmla="*/ 1077 w 3890"/>
              <a:gd name="T87" fmla="*/ 216 h 791"/>
              <a:gd name="T88" fmla="*/ 1070 w 3890"/>
              <a:gd name="T89" fmla="*/ 327 h 791"/>
              <a:gd name="T90" fmla="*/ 1070 w 3890"/>
              <a:gd name="T91" fmla="*/ 679 h 791"/>
              <a:gd name="T92" fmla="*/ 1077 w 3890"/>
              <a:gd name="T93" fmla="*/ 791 h 791"/>
              <a:gd name="T94" fmla="*/ 1535 w 3890"/>
              <a:gd name="T95" fmla="*/ 791 h 791"/>
              <a:gd name="T96" fmla="*/ 1542 w 3890"/>
              <a:gd name="T97" fmla="*/ 678 h 791"/>
              <a:gd name="T98" fmla="*/ 1542 w 3890"/>
              <a:gd name="T99" fmla="*/ 323 h 791"/>
              <a:gd name="T100" fmla="*/ 3733 w 3890"/>
              <a:gd name="T101" fmla="*/ 8 h 791"/>
              <a:gd name="T102" fmla="*/ 3794 w 3890"/>
              <a:gd name="T103" fmla="*/ 0 h 791"/>
              <a:gd name="T104" fmla="*/ 3768 w 3890"/>
              <a:gd name="T105" fmla="*/ 8 h 791"/>
              <a:gd name="T106" fmla="*/ 3759 w 3890"/>
              <a:gd name="T107" fmla="*/ 70 h 791"/>
              <a:gd name="T108" fmla="*/ 3733 w 3890"/>
              <a:gd name="T109" fmla="*/ 8 h 791"/>
              <a:gd name="T110" fmla="*/ 3851 w 3890"/>
              <a:gd name="T111" fmla="*/ 59 h 791"/>
              <a:gd name="T112" fmla="*/ 3890 w 3890"/>
              <a:gd name="T113" fmla="*/ 0 h 791"/>
              <a:gd name="T114" fmla="*/ 3881 w 3890"/>
              <a:gd name="T115" fmla="*/ 70 h 791"/>
              <a:gd name="T116" fmla="*/ 3881 w 3890"/>
              <a:gd name="T117" fmla="*/ 12 h 791"/>
              <a:gd name="T118" fmla="*/ 3847 w 3890"/>
              <a:gd name="T119" fmla="*/ 70 h 791"/>
              <a:gd name="T120" fmla="*/ 3821 w 3890"/>
              <a:gd name="T121" fmla="*/ 12 h 791"/>
              <a:gd name="T122" fmla="*/ 3812 w 3890"/>
              <a:gd name="T123" fmla="*/ 70 h 791"/>
              <a:gd name="T124" fmla="*/ 3825 w 3890"/>
              <a:gd name="T12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90" h="791">
                <a:moveTo>
                  <a:pt x="3890" y="319"/>
                </a:moveTo>
                <a:cubicBezTo>
                  <a:pt x="3690" y="502"/>
                  <a:pt x="3690" y="502"/>
                  <a:pt x="3690" y="502"/>
                </a:cubicBezTo>
                <a:cubicBezTo>
                  <a:pt x="3890" y="685"/>
                  <a:pt x="3890" y="685"/>
                  <a:pt x="3890" y="685"/>
                </a:cubicBezTo>
                <a:cubicBezTo>
                  <a:pt x="3890" y="791"/>
                  <a:pt x="3890" y="791"/>
                  <a:pt x="3890" y="791"/>
                </a:cubicBezTo>
                <a:cubicBezTo>
                  <a:pt x="3883" y="791"/>
                  <a:pt x="3883" y="791"/>
                  <a:pt x="3883" y="791"/>
                </a:cubicBezTo>
                <a:cubicBezTo>
                  <a:pt x="3586" y="521"/>
                  <a:pt x="3586" y="521"/>
                  <a:pt x="3586" y="521"/>
                </a:cubicBezTo>
                <a:cubicBezTo>
                  <a:pt x="3586" y="778"/>
                  <a:pt x="3586" y="778"/>
                  <a:pt x="3586" y="778"/>
                </a:cubicBezTo>
                <a:cubicBezTo>
                  <a:pt x="3500" y="778"/>
                  <a:pt x="3500" y="778"/>
                  <a:pt x="3500" y="778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586" y="0"/>
                  <a:pt x="3586" y="0"/>
                  <a:pt x="3586" y="0"/>
                </a:cubicBezTo>
                <a:cubicBezTo>
                  <a:pt x="3586" y="486"/>
                  <a:pt x="3586" y="486"/>
                  <a:pt x="3586" y="486"/>
                </a:cubicBezTo>
                <a:cubicBezTo>
                  <a:pt x="3882" y="216"/>
                  <a:pt x="3882" y="216"/>
                  <a:pt x="3882" y="216"/>
                </a:cubicBezTo>
                <a:cubicBezTo>
                  <a:pt x="3890" y="216"/>
                  <a:pt x="3890" y="216"/>
                  <a:pt x="3890" y="216"/>
                </a:cubicBezTo>
                <a:lnTo>
                  <a:pt x="3890" y="319"/>
                </a:lnTo>
                <a:close/>
                <a:moveTo>
                  <a:pt x="0" y="778"/>
                </a:moveTo>
                <a:cubicBezTo>
                  <a:pt x="440" y="778"/>
                  <a:pt x="440" y="778"/>
                  <a:pt x="440" y="778"/>
                </a:cubicBezTo>
                <a:cubicBezTo>
                  <a:pt x="440" y="691"/>
                  <a:pt x="440" y="691"/>
                  <a:pt x="440" y="691"/>
                </a:cubicBezTo>
                <a:cubicBezTo>
                  <a:pt x="90" y="691"/>
                  <a:pt x="90" y="691"/>
                  <a:pt x="90" y="691"/>
                </a:cubicBezTo>
                <a:cubicBezTo>
                  <a:pt x="90" y="26"/>
                  <a:pt x="90" y="26"/>
                  <a:pt x="90" y="26"/>
                </a:cubicBezTo>
                <a:cubicBezTo>
                  <a:pt x="0" y="26"/>
                  <a:pt x="0" y="26"/>
                  <a:pt x="0" y="26"/>
                </a:cubicBezTo>
                <a:lnTo>
                  <a:pt x="0" y="778"/>
                </a:lnTo>
                <a:close/>
                <a:moveTo>
                  <a:pt x="744" y="218"/>
                </a:moveTo>
                <a:cubicBezTo>
                  <a:pt x="609" y="218"/>
                  <a:pt x="486" y="327"/>
                  <a:pt x="486" y="504"/>
                </a:cubicBezTo>
                <a:cubicBezTo>
                  <a:pt x="486" y="676"/>
                  <a:pt x="599" y="790"/>
                  <a:pt x="761" y="790"/>
                </a:cubicBezTo>
                <a:cubicBezTo>
                  <a:pt x="833" y="790"/>
                  <a:pt x="900" y="772"/>
                  <a:pt x="960" y="728"/>
                </a:cubicBezTo>
                <a:cubicBezTo>
                  <a:pt x="960" y="635"/>
                  <a:pt x="960" y="635"/>
                  <a:pt x="960" y="635"/>
                </a:cubicBezTo>
                <a:cubicBezTo>
                  <a:pt x="897" y="688"/>
                  <a:pt x="827" y="711"/>
                  <a:pt x="764" y="711"/>
                </a:cubicBezTo>
                <a:cubicBezTo>
                  <a:pt x="666" y="711"/>
                  <a:pt x="580" y="650"/>
                  <a:pt x="572" y="537"/>
                </a:cubicBezTo>
                <a:cubicBezTo>
                  <a:pt x="983" y="537"/>
                  <a:pt x="983" y="537"/>
                  <a:pt x="983" y="537"/>
                </a:cubicBezTo>
                <a:cubicBezTo>
                  <a:pt x="984" y="526"/>
                  <a:pt x="987" y="502"/>
                  <a:pt x="987" y="493"/>
                </a:cubicBezTo>
                <a:cubicBezTo>
                  <a:pt x="987" y="312"/>
                  <a:pt x="878" y="218"/>
                  <a:pt x="744" y="218"/>
                </a:cubicBezTo>
                <a:close/>
                <a:moveTo>
                  <a:pt x="745" y="296"/>
                </a:moveTo>
                <a:cubicBezTo>
                  <a:pt x="822" y="296"/>
                  <a:pt x="899" y="345"/>
                  <a:pt x="902" y="462"/>
                </a:cubicBezTo>
                <a:cubicBezTo>
                  <a:pt x="572" y="462"/>
                  <a:pt x="572" y="462"/>
                  <a:pt x="572" y="462"/>
                </a:cubicBezTo>
                <a:cubicBezTo>
                  <a:pt x="577" y="372"/>
                  <a:pt x="647" y="296"/>
                  <a:pt x="745" y="296"/>
                </a:cubicBezTo>
                <a:close/>
                <a:moveTo>
                  <a:pt x="2193" y="218"/>
                </a:moveTo>
                <a:cubicBezTo>
                  <a:pt x="2120" y="218"/>
                  <a:pt x="2067" y="256"/>
                  <a:pt x="2035" y="313"/>
                </a:cubicBezTo>
                <a:cubicBezTo>
                  <a:pt x="2009" y="252"/>
                  <a:pt x="1960" y="218"/>
                  <a:pt x="1882" y="218"/>
                </a:cubicBezTo>
                <a:cubicBezTo>
                  <a:pt x="1814" y="218"/>
                  <a:pt x="1763" y="257"/>
                  <a:pt x="1735" y="310"/>
                </a:cubicBezTo>
                <a:cubicBezTo>
                  <a:pt x="1733" y="310"/>
                  <a:pt x="1733" y="310"/>
                  <a:pt x="1733" y="310"/>
                </a:cubicBezTo>
                <a:cubicBezTo>
                  <a:pt x="1723" y="229"/>
                  <a:pt x="1723" y="229"/>
                  <a:pt x="1723" y="229"/>
                </a:cubicBezTo>
                <a:cubicBezTo>
                  <a:pt x="1655" y="229"/>
                  <a:pt x="1655" y="229"/>
                  <a:pt x="1655" y="229"/>
                </a:cubicBezTo>
                <a:cubicBezTo>
                  <a:pt x="1655" y="778"/>
                  <a:pt x="1655" y="778"/>
                  <a:pt x="1655" y="778"/>
                </a:cubicBezTo>
                <a:cubicBezTo>
                  <a:pt x="1742" y="778"/>
                  <a:pt x="1742" y="778"/>
                  <a:pt x="1742" y="778"/>
                </a:cubicBezTo>
                <a:cubicBezTo>
                  <a:pt x="1742" y="431"/>
                  <a:pt x="1742" y="431"/>
                  <a:pt x="1742" y="431"/>
                </a:cubicBezTo>
                <a:cubicBezTo>
                  <a:pt x="1742" y="364"/>
                  <a:pt x="1784" y="301"/>
                  <a:pt x="1860" y="301"/>
                </a:cubicBezTo>
                <a:cubicBezTo>
                  <a:pt x="1935" y="301"/>
                  <a:pt x="1967" y="345"/>
                  <a:pt x="1967" y="424"/>
                </a:cubicBezTo>
                <a:cubicBezTo>
                  <a:pt x="1967" y="778"/>
                  <a:pt x="1967" y="778"/>
                  <a:pt x="1967" y="778"/>
                </a:cubicBezTo>
                <a:cubicBezTo>
                  <a:pt x="2055" y="778"/>
                  <a:pt x="2055" y="778"/>
                  <a:pt x="2055" y="778"/>
                </a:cubicBezTo>
                <a:cubicBezTo>
                  <a:pt x="2055" y="425"/>
                  <a:pt x="2055" y="425"/>
                  <a:pt x="2055" y="425"/>
                </a:cubicBezTo>
                <a:cubicBezTo>
                  <a:pt x="2055" y="361"/>
                  <a:pt x="2097" y="301"/>
                  <a:pt x="2172" y="301"/>
                </a:cubicBezTo>
                <a:cubicBezTo>
                  <a:pt x="2247" y="301"/>
                  <a:pt x="2279" y="345"/>
                  <a:pt x="2279" y="424"/>
                </a:cubicBezTo>
                <a:cubicBezTo>
                  <a:pt x="2279" y="778"/>
                  <a:pt x="2279" y="778"/>
                  <a:pt x="2279" y="778"/>
                </a:cubicBezTo>
                <a:cubicBezTo>
                  <a:pt x="2367" y="778"/>
                  <a:pt x="2367" y="778"/>
                  <a:pt x="2367" y="778"/>
                </a:cubicBezTo>
                <a:cubicBezTo>
                  <a:pt x="2367" y="412"/>
                  <a:pt x="2367" y="412"/>
                  <a:pt x="2367" y="412"/>
                </a:cubicBezTo>
                <a:cubicBezTo>
                  <a:pt x="2367" y="297"/>
                  <a:pt x="2313" y="218"/>
                  <a:pt x="2193" y="218"/>
                </a:cubicBezTo>
                <a:close/>
                <a:moveTo>
                  <a:pt x="2720" y="218"/>
                </a:moveTo>
                <a:cubicBezTo>
                  <a:pt x="2589" y="218"/>
                  <a:pt x="2467" y="328"/>
                  <a:pt x="2467" y="504"/>
                </a:cubicBezTo>
                <a:cubicBezTo>
                  <a:pt x="2467" y="678"/>
                  <a:pt x="2589" y="790"/>
                  <a:pt x="2720" y="790"/>
                </a:cubicBezTo>
                <a:cubicBezTo>
                  <a:pt x="2802" y="790"/>
                  <a:pt x="2880" y="751"/>
                  <a:pt x="2921" y="675"/>
                </a:cubicBezTo>
                <a:cubicBezTo>
                  <a:pt x="2922" y="675"/>
                  <a:pt x="2922" y="675"/>
                  <a:pt x="2922" y="675"/>
                </a:cubicBezTo>
                <a:cubicBezTo>
                  <a:pt x="2932" y="778"/>
                  <a:pt x="2932" y="778"/>
                  <a:pt x="2932" y="778"/>
                </a:cubicBezTo>
                <a:cubicBezTo>
                  <a:pt x="3004" y="778"/>
                  <a:pt x="3004" y="778"/>
                  <a:pt x="3004" y="778"/>
                </a:cubicBezTo>
                <a:cubicBezTo>
                  <a:pt x="3004" y="229"/>
                  <a:pt x="3004" y="229"/>
                  <a:pt x="3004" y="229"/>
                </a:cubicBezTo>
                <a:cubicBezTo>
                  <a:pt x="2932" y="229"/>
                  <a:pt x="2932" y="229"/>
                  <a:pt x="2932" y="229"/>
                </a:cubicBezTo>
                <a:cubicBezTo>
                  <a:pt x="2922" y="331"/>
                  <a:pt x="2922" y="331"/>
                  <a:pt x="2922" y="331"/>
                </a:cubicBezTo>
                <a:cubicBezTo>
                  <a:pt x="2921" y="331"/>
                  <a:pt x="2921" y="331"/>
                  <a:pt x="2921" y="331"/>
                </a:cubicBezTo>
                <a:cubicBezTo>
                  <a:pt x="2880" y="256"/>
                  <a:pt x="2802" y="218"/>
                  <a:pt x="2720" y="218"/>
                </a:cubicBezTo>
                <a:close/>
                <a:moveTo>
                  <a:pt x="2736" y="299"/>
                </a:moveTo>
                <a:cubicBezTo>
                  <a:pt x="2840" y="299"/>
                  <a:pt x="2918" y="382"/>
                  <a:pt x="2918" y="503"/>
                </a:cubicBezTo>
                <a:cubicBezTo>
                  <a:pt x="2918" y="624"/>
                  <a:pt x="2840" y="708"/>
                  <a:pt x="2736" y="708"/>
                </a:cubicBezTo>
                <a:cubicBezTo>
                  <a:pt x="2634" y="708"/>
                  <a:pt x="2554" y="625"/>
                  <a:pt x="2554" y="504"/>
                </a:cubicBezTo>
                <a:cubicBezTo>
                  <a:pt x="2554" y="381"/>
                  <a:pt x="2634" y="299"/>
                  <a:pt x="2736" y="299"/>
                </a:cubicBezTo>
                <a:close/>
                <a:moveTo>
                  <a:pt x="3376" y="223"/>
                </a:moveTo>
                <a:cubicBezTo>
                  <a:pt x="3329" y="223"/>
                  <a:pt x="3256" y="245"/>
                  <a:pt x="3219" y="316"/>
                </a:cubicBezTo>
                <a:cubicBezTo>
                  <a:pt x="3218" y="316"/>
                  <a:pt x="3218" y="316"/>
                  <a:pt x="3218" y="316"/>
                </a:cubicBezTo>
                <a:cubicBezTo>
                  <a:pt x="3209" y="229"/>
                  <a:pt x="3209" y="229"/>
                  <a:pt x="3209" y="229"/>
                </a:cubicBezTo>
                <a:cubicBezTo>
                  <a:pt x="3138" y="229"/>
                  <a:pt x="3138" y="229"/>
                  <a:pt x="3138" y="229"/>
                </a:cubicBezTo>
                <a:cubicBezTo>
                  <a:pt x="3138" y="778"/>
                  <a:pt x="3138" y="778"/>
                  <a:pt x="3138" y="778"/>
                </a:cubicBezTo>
                <a:cubicBezTo>
                  <a:pt x="3226" y="778"/>
                  <a:pt x="3226" y="778"/>
                  <a:pt x="3226" y="778"/>
                </a:cubicBezTo>
                <a:cubicBezTo>
                  <a:pt x="3226" y="462"/>
                  <a:pt x="3226" y="462"/>
                  <a:pt x="3226" y="462"/>
                </a:cubicBezTo>
                <a:cubicBezTo>
                  <a:pt x="3226" y="334"/>
                  <a:pt x="3329" y="295"/>
                  <a:pt x="3413" y="312"/>
                </a:cubicBezTo>
                <a:cubicBezTo>
                  <a:pt x="3413" y="226"/>
                  <a:pt x="3413" y="226"/>
                  <a:pt x="3413" y="226"/>
                </a:cubicBezTo>
                <a:cubicBezTo>
                  <a:pt x="3402" y="224"/>
                  <a:pt x="3391" y="223"/>
                  <a:pt x="3376" y="223"/>
                </a:cubicBezTo>
                <a:close/>
                <a:moveTo>
                  <a:pt x="1542" y="216"/>
                </a:moveTo>
                <a:cubicBezTo>
                  <a:pt x="1535" y="216"/>
                  <a:pt x="1535" y="216"/>
                  <a:pt x="1535" y="216"/>
                </a:cubicBezTo>
                <a:cubicBezTo>
                  <a:pt x="1306" y="445"/>
                  <a:pt x="1306" y="445"/>
                  <a:pt x="1306" y="445"/>
                </a:cubicBezTo>
                <a:cubicBezTo>
                  <a:pt x="1077" y="216"/>
                  <a:pt x="1077" y="216"/>
                  <a:pt x="1077" y="216"/>
                </a:cubicBezTo>
                <a:cubicBezTo>
                  <a:pt x="1070" y="216"/>
                  <a:pt x="1070" y="216"/>
                  <a:pt x="1070" y="216"/>
                </a:cubicBezTo>
                <a:cubicBezTo>
                  <a:pt x="1070" y="327"/>
                  <a:pt x="1070" y="327"/>
                  <a:pt x="1070" y="327"/>
                </a:cubicBezTo>
                <a:cubicBezTo>
                  <a:pt x="1246" y="504"/>
                  <a:pt x="1246" y="504"/>
                  <a:pt x="1246" y="504"/>
                </a:cubicBezTo>
                <a:cubicBezTo>
                  <a:pt x="1070" y="679"/>
                  <a:pt x="1070" y="679"/>
                  <a:pt x="1070" y="679"/>
                </a:cubicBezTo>
                <a:cubicBezTo>
                  <a:pt x="1070" y="791"/>
                  <a:pt x="1070" y="791"/>
                  <a:pt x="1070" y="791"/>
                </a:cubicBezTo>
                <a:cubicBezTo>
                  <a:pt x="1077" y="791"/>
                  <a:pt x="1077" y="791"/>
                  <a:pt x="1077" y="791"/>
                </a:cubicBezTo>
                <a:cubicBezTo>
                  <a:pt x="1305" y="561"/>
                  <a:pt x="1305" y="561"/>
                  <a:pt x="1305" y="561"/>
                </a:cubicBezTo>
                <a:cubicBezTo>
                  <a:pt x="1535" y="791"/>
                  <a:pt x="1535" y="791"/>
                  <a:pt x="1535" y="791"/>
                </a:cubicBezTo>
                <a:cubicBezTo>
                  <a:pt x="1542" y="791"/>
                  <a:pt x="1542" y="791"/>
                  <a:pt x="1542" y="791"/>
                </a:cubicBezTo>
                <a:cubicBezTo>
                  <a:pt x="1542" y="678"/>
                  <a:pt x="1542" y="678"/>
                  <a:pt x="1542" y="678"/>
                </a:cubicBezTo>
                <a:cubicBezTo>
                  <a:pt x="1364" y="502"/>
                  <a:pt x="1364" y="502"/>
                  <a:pt x="1364" y="502"/>
                </a:cubicBezTo>
                <a:cubicBezTo>
                  <a:pt x="1542" y="323"/>
                  <a:pt x="1542" y="323"/>
                  <a:pt x="1542" y="323"/>
                </a:cubicBezTo>
                <a:lnTo>
                  <a:pt x="1542" y="216"/>
                </a:lnTo>
                <a:close/>
                <a:moveTo>
                  <a:pt x="3733" y="8"/>
                </a:moveTo>
                <a:cubicBezTo>
                  <a:pt x="3733" y="0"/>
                  <a:pt x="3733" y="0"/>
                  <a:pt x="3733" y="0"/>
                </a:cubicBezTo>
                <a:cubicBezTo>
                  <a:pt x="3794" y="0"/>
                  <a:pt x="3794" y="0"/>
                  <a:pt x="3794" y="0"/>
                </a:cubicBezTo>
                <a:cubicBezTo>
                  <a:pt x="3794" y="8"/>
                  <a:pt x="3794" y="8"/>
                  <a:pt x="3794" y="8"/>
                </a:cubicBezTo>
                <a:cubicBezTo>
                  <a:pt x="3768" y="8"/>
                  <a:pt x="3768" y="8"/>
                  <a:pt x="3768" y="8"/>
                </a:cubicBezTo>
                <a:cubicBezTo>
                  <a:pt x="3768" y="70"/>
                  <a:pt x="3768" y="70"/>
                  <a:pt x="3768" y="70"/>
                </a:cubicBezTo>
                <a:cubicBezTo>
                  <a:pt x="3759" y="70"/>
                  <a:pt x="3759" y="70"/>
                  <a:pt x="3759" y="70"/>
                </a:cubicBezTo>
                <a:cubicBezTo>
                  <a:pt x="3759" y="8"/>
                  <a:pt x="3759" y="8"/>
                  <a:pt x="3759" y="8"/>
                </a:cubicBezTo>
                <a:lnTo>
                  <a:pt x="3733" y="8"/>
                </a:lnTo>
                <a:close/>
                <a:moveTo>
                  <a:pt x="3825" y="0"/>
                </a:moveTo>
                <a:cubicBezTo>
                  <a:pt x="3851" y="59"/>
                  <a:pt x="3851" y="59"/>
                  <a:pt x="3851" y="59"/>
                </a:cubicBezTo>
                <a:cubicBezTo>
                  <a:pt x="3877" y="0"/>
                  <a:pt x="3877" y="0"/>
                  <a:pt x="3877" y="0"/>
                </a:cubicBezTo>
                <a:cubicBezTo>
                  <a:pt x="3890" y="0"/>
                  <a:pt x="3890" y="0"/>
                  <a:pt x="3890" y="0"/>
                </a:cubicBezTo>
                <a:cubicBezTo>
                  <a:pt x="3890" y="70"/>
                  <a:pt x="3890" y="70"/>
                  <a:pt x="3890" y="70"/>
                </a:cubicBezTo>
                <a:cubicBezTo>
                  <a:pt x="3881" y="70"/>
                  <a:pt x="3881" y="70"/>
                  <a:pt x="3881" y="70"/>
                </a:cubicBezTo>
                <a:cubicBezTo>
                  <a:pt x="3881" y="12"/>
                  <a:pt x="3881" y="12"/>
                  <a:pt x="3881" y="12"/>
                </a:cubicBezTo>
                <a:cubicBezTo>
                  <a:pt x="3881" y="12"/>
                  <a:pt x="3881" y="12"/>
                  <a:pt x="3881" y="12"/>
                </a:cubicBezTo>
                <a:cubicBezTo>
                  <a:pt x="3855" y="70"/>
                  <a:pt x="3855" y="70"/>
                  <a:pt x="3855" y="70"/>
                </a:cubicBezTo>
                <a:cubicBezTo>
                  <a:pt x="3847" y="70"/>
                  <a:pt x="3847" y="70"/>
                  <a:pt x="3847" y="70"/>
                </a:cubicBezTo>
                <a:cubicBezTo>
                  <a:pt x="3821" y="12"/>
                  <a:pt x="3821" y="12"/>
                  <a:pt x="3821" y="12"/>
                </a:cubicBezTo>
                <a:cubicBezTo>
                  <a:pt x="3821" y="12"/>
                  <a:pt x="3821" y="12"/>
                  <a:pt x="3821" y="12"/>
                </a:cubicBezTo>
                <a:cubicBezTo>
                  <a:pt x="3821" y="70"/>
                  <a:pt x="3821" y="70"/>
                  <a:pt x="3821" y="70"/>
                </a:cubicBezTo>
                <a:cubicBezTo>
                  <a:pt x="3812" y="70"/>
                  <a:pt x="3812" y="70"/>
                  <a:pt x="3812" y="70"/>
                </a:cubicBezTo>
                <a:cubicBezTo>
                  <a:pt x="3812" y="0"/>
                  <a:pt x="3812" y="0"/>
                  <a:pt x="3812" y="0"/>
                </a:cubicBezTo>
                <a:lnTo>
                  <a:pt x="3825" y="0"/>
                </a:lnTo>
                <a:close/>
              </a:path>
            </a:pathLst>
          </a:custGeom>
          <a:solidFill>
            <a:srgbClr val="3232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7500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7500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5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1 -2.96296E-6 L -4.58333E-6 -2.96296E-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5" presetClass="path" presetSubtype="0" accel="20000" decel="8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1 -2.96296E-6 L -4.58333E-6 -2.96296E-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4" grpId="2" animBg="1"/>
      <p:bldP spid="44" grpId="0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0" y="93767"/>
            <a:ext cx="1097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0" lvl="0" eaLnBrk="0" hangingPunct="0">
              <a:spcBef>
                <a:spcPct val="2000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"/>
          <p:cNvSpPr>
            <a:spLocks noGrp="1"/>
          </p:cNvSpPr>
          <p:nvPr>
            <p:ph sz="quarter" idx="11"/>
          </p:nvPr>
        </p:nvSpPr>
        <p:spPr>
          <a:xfrm>
            <a:off x="304800" y="1143000"/>
            <a:ext cx="11582400" cy="52578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04802" y="640080"/>
            <a:ext cx="11582399" cy="274320"/>
          </a:xfrm>
          <a:noFill/>
          <a:ln>
            <a:noFil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>
              <a:buNone/>
              <a:defRPr lang="en-US" sz="1800" b="0" i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381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2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41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 Illus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6400800" cy="54864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spcBef>
                <a:spcPts val="0"/>
              </a:spcBef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10400" y="822960"/>
            <a:ext cx="4876800" cy="5486400"/>
          </a:xfrm>
        </p:spPr>
        <p:txBody>
          <a:bodyPr lIns="91440" tIns="45720" rIns="91440" bIns="45720"/>
          <a:lstStyle>
            <a:lvl1pPr marL="0" indent="0">
              <a:buNone/>
              <a:defRPr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98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04802" y="822960"/>
            <a:ext cx="3352801" cy="64008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9" y="822960"/>
            <a:ext cx="640080" cy="640080"/>
          </a:xfrm>
          <a:prstGeom prst="rect">
            <a:avLst/>
          </a:prstGeom>
        </p:spPr>
      </p:pic>
      <p:sp>
        <p:nvSpPr>
          <p:cNvPr id="5" name="Sidebar Title Placeholder"/>
          <p:cNvSpPr>
            <a:spLocks noGrp="1"/>
          </p:cNvSpPr>
          <p:nvPr>
            <p:ph type="body" sz="quarter" idx="3" hasCustomPrompt="1"/>
          </p:nvPr>
        </p:nvSpPr>
        <p:spPr>
          <a:xfrm>
            <a:off x="304805" y="1463040"/>
            <a:ext cx="3352799" cy="4846320"/>
          </a:xfr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dirty="0" smtClean="0"/>
            </a:lvl1pPr>
            <a:lvl2pPr>
              <a:spcBef>
                <a:spcPts val="600"/>
              </a:spcBef>
              <a:spcAft>
                <a:spcPts val="0"/>
              </a:spcAft>
              <a:defRPr lang="en-US" sz="1600" dirty="0" smtClean="0"/>
            </a:lvl2pPr>
            <a:lvl3pPr>
              <a:spcBef>
                <a:spcPts val="600"/>
              </a:spcBef>
              <a:spcAft>
                <a:spcPts val="0"/>
              </a:spcAft>
              <a:defRPr lang="en-US" sz="1600" dirty="0" smtClean="0"/>
            </a:lvl3pPr>
            <a:lvl4pPr>
              <a:spcBef>
                <a:spcPts val="600"/>
              </a:spcBef>
              <a:spcAft>
                <a:spcPts val="0"/>
              </a:spcAft>
              <a:defRPr lang="en-US" sz="1200" dirty="0" smtClean="0"/>
            </a:lvl4pPr>
            <a:lvl5pPr>
              <a:spcBef>
                <a:spcPts val="600"/>
              </a:spcBef>
              <a:spcAft>
                <a:spcPts val="0"/>
              </a:spcAft>
              <a:defRPr lang="en-US" sz="1200" dirty="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"/>
          <p:cNvSpPr>
            <a:spLocks noGrp="1"/>
          </p:cNvSpPr>
          <p:nvPr>
            <p:ph sz="half" idx="2"/>
          </p:nvPr>
        </p:nvSpPr>
        <p:spPr>
          <a:xfrm>
            <a:off x="3962400" y="822960"/>
            <a:ext cx="7924800" cy="54864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>
          <a:xfrm>
            <a:off x="304800" y="137160"/>
            <a:ext cx="115824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799" y="822960"/>
            <a:ext cx="3352800" cy="64008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61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8534401" y="822960"/>
            <a:ext cx="3352801" cy="64008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19" y="822960"/>
            <a:ext cx="640080" cy="640080"/>
          </a:xfrm>
          <a:prstGeom prst="rect">
            <a:avLst/>
          </a:prstGeom>
        </p:spPr>
      </p:pic>
      <p:sp>
        <p:nvSpPr>
          <p:cNvPr id="5" name="Sidebar Title Placeholder"/>
          <p:cNvSpPr>
            <a:spLocks noGrp="1"/>
          </p:cNvSpPr>
          <p:nvPr>
            <p:ph type="body" sz="quarter" idx="3" hasCustomPrompt="1"/>
          </p:nvPr>
        </p:nvSpPr>
        <p:spPr>
          <a:xfrm>
            <a:off x="8534399" y="1463040"/>
            <a:ext cx="3352799" cy="4846320"/>
          </a:xfr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dirty="0" smtClean="0"/>
            </a:lvl1pPr>
            <a:lvl2pPr>
              <a:spcBef>
                <a:spcPts val="600"/>
              </a:spcBef>
              <a:spcAft>
                <a:spcPts val="0"/>
              </a:spcAft>
              <a:defRPr lang="en-US" sz="1600" dirty="0" smtClean="0"/>
            </a:lvl2pPr>
            <a:lvl3pPr>
              <a:spcBef>
                <a:spcPts val="600"/>
              </a:spcBef>
              <a:spcAft>
                <a:spcPts val="0"/>
              </a:spcAft>
              <a:defRPr lang="en-US" sz="1600" dirty="0" smtClean="0"/>
            </a:lvl3pPr>
            <a:lvl4pPr>
              <a:spcBef>
                <a:spcPts val="600"/>
              </a:spcBef>
              <a:spcAft>
                <a:spcPts val="0"/>
              </a:spcAft>
              <a:defRPr lang="en-US" sz="1200" dirty="0" smtClean="0"/>
            </a:lvl4pPr>
            <a:lvl5pPr>
              <a:spcBef>
                <a:spcPts val="600"/>
              </a:spcBef>
              <a:spcAft>
                <a:spcPts val="0"/>
              </a:spcAft>
              <a:defRPr lang="en-US" sz="1200" dirty="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"/>
          <p:cNvSpPr>
            <a:spLocks noGrp="1"/>
          </p:cNvSpPr>
          <p:nvPr>
            <p:ph sz="half" idx="2"/>
          </p:nvPr>
        </p:nvSpPr>
        <p:spPr>
          <a:xfrm>
            <a:off x="304800" y="822960"/>
            <a:ext cx="7924800" cy="5486400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2015 Lexmark International, Inc.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534399" y="822960"/>
            <a:ext cx="3352800" cy="64008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marL="0" lvl="0" defTabSz="914400" latinLnBrk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945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Content Placeholder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22960"/>
            <a:ext cx="11582400" cy="5486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Second level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Third level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Fourth level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68000" y="6565392"/>
            <a:ext cx="1219200" cy="137160"/>
          </a:xfrm>
          <a:prstGeom prst="rect">
            <a:avLst/>
          </a:prstGeom>
        </p:spPr>
        <p:txBody>
          <a:bodyPr vert="horz" wrap="none" lIns="45720" tIns="45720" rIns="45720" bIns="45720" rtlCol="0" anchor="ctr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71D586D2-677B-458F-B417-DB589973A8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000" y="6565392"/>
            <a:ext cx="6096000" cy="137160"/>
          </a:xfrm>
          <a:prstGeom prst="rect">
            <a:avLst/>
          </a:prstGeom>
        </p:spPr>
        <p:txBody>
          <a:bodyPr vert="horz" wrap="none" lIns="45720" tIns="45720" rIns="45720" bIns="45720" rtlCol="0" anchor="ctr"/>
          <a:lstStyle>
            <a:lvl1pPr algn="ctr">
              <a:defRPr lang="en-US" sz="800" smtClean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1027" name="Title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137160"/>
            <a:ext cx="11582400" cy="4572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9986"/>
            <a:ext cx="1005840" cy="2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0" r:id="rId2"/>
    <p:sldLayoutId id="2147483739" r:id="rId3"/>
    <p:sldLayoutId id="214748374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749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3" r:id="rId19"/>
    <p:sldLayoutId id="2147483684" r:id="rId20"/>
    <p:sldLayoutId id="2147483753" r:id="rId21"/>
    <p:sldLayoutId id="2147483754" r:id="rId2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kern="1200" baseline="0" dirty="0" smtClean="0">
          <a:solidFill>
            <a:schemeClr val="accent2"/>
          </a:solidFill>
          <a:latin typeface="+mn-lt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1800"/>
        </a:spcBef>
        <a:spcAft>
          <a:spcPts val="600"/>
        </a:spcAft>
        <a:buClr>
          <a:srgbClr val="A5A5AA"/>
        </a:buClr>
        <a:buSzPct val="100000"/>
        <a:buFont typeface="Wingdings" panose="05000000000000000000" pitchFamily="2" charset="2"/>
        <a:buChar char=""/>
        <a:defRPr lang="en-US" sz="24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28257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90000"/>
        <a:buFont typeface="Webdings" pitchFamily="18" charset="2"/>
        <a:buChar char="4"/>
        <a:defRPr lang="en-US" sz="2000" dirty="0" smtClean="0">
          <a:solidFill>
            <a:schemeClr val="tx1"/>
          </a:solidFill>
          <a:latin typeface="+mn-lt"/>
        </a:defRPr>
      </a:lvl2pPr>
      <a:lvl3pPr marL="798513" indent="-22542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SzPct val="80000"/>
        <a:buFont typeface="Wingdings" pitchFamily="2" charset="2"/>
        <a:buChar char="§"/>
        <a:defRPr lang="en-US" sz="2000" dirty="0" smtClean="0">
          <a:solidFill>
            <a:schemeClr val="tx1"/>
          </a:solidFill>
          <a:latin typeface="+mn-lt"/>
        </a:defRPr>
      </a:lvl3pPr>
      <a:lvl4pPr marL="1033463" indent="-1778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SzPct val="70000"/>
        <a:buFont typeface="Arial" pitchFamily="34" charset="0"/>
        <a:buChar char="•"/>
        <a:defRPr lang="en-US" sz="1600" dirty="0" smtClean="0">
          <a:solidFill>
            <a:schemeClr val="tx1"/>
          </a:solidFill>
          <a:latin typeface="+mn-lt"/>
        </a:defRPr>
      </a:lvl4pPr>
      <a:lvl5pPr marL="1262063" indent="-1778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/>
        </a:buClr>
        <a:buSzPct val="80000"/>
        <a:buFont typeface="Arial" pitchFamily="34" charset="0"/>
        <a:buChar char="-"/>
        <a:defRPr lang="en-US" sz="1600" dirty="0" smtClean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sakoar@Lexmark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wmf"/><Relationship Id="rId7" Type="http://schemas.openxmlformats.org/officeDocument/2006/relationships/image" Target="../media/image8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24.wmf"/><Relationship Id="rId10" Type="http://schemas.openxmlformats.org/officeDocument/2006/relationships/image" Target="../media/image26.png"/><Relationship Id="rId4" Type="http://schemas.openxmlformats.org/officeDocument/2006/relationships/image" Target="../media/image23.wmf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Test Automation Solution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9600" y="5029200"/>
            <a:ext cx="7620000" cy="822960"/>
          </a:xfrm>
        </p:spPr>
        <p:txBody>
          <a:bodyPr/>
          <a:lstStyle/>
          <a:p>
            <a:r>
              <a:rPr lang="en-US" dirty="0"/>
              <a:t>Designed &amp; implemented by</a:t>
            </a:r>
          </a:p>
          <a:p>
            <a:r>
              <a:rPr lang="en-US" dirty="0"/>
              <a:t>Sandeep Koar (</a:t>
            </a:r>
            <a:r>
              <a:rPr lang="en-US" dirty="0">
                <a:hlinkClick r:id="rId4"/>
              </a:rPr>
              <a:t>sakoar@Lexmark.com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-Introducing </a:t>
            </a:r>
            <a:r>
              <a:rPr lang="en-US" dirty="0" err="1" smtClean="0"/>
              <a:t>Appium</a:t>
            </a:r>
            <a:r>
              <a:rPr lang="en-US" dirty="0" smtClean="0"/>
              <a:t> Framework</a:t>
            </a:r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565900"/>
            <a:ext cx="1219200" cy="136525"/>
          </a:xfrm>
        </p:spPr>
        <p:txBody>
          <a:bodyPr/>
          <a:lstStyle/>
          <a:p>
            <a:fld id="{71D586D2-677B-458F-B417-DB589973A8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16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Package &amp; Activity for Native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r>
              <a:rPr lang="en-US" dirty="0">
                <a:solidFill>
                  <a:srgbClr val="8A8A8A"/>
                </a:solidFill>
              </a:rPr>
              <a:t>Run the </a:t>
            </a:r>
            <a:r>
              <a:rPr lang="en-US" dirty="0" err="1">
                <a:solidFill>
                  <a:srgbClr val="8A8A8A"/>
                </a:solidFill>
              </a:rPr>
              <a:t>Activity&amp;PackageInfo</a:t>
            </a:r>
            <a:r>
              <a:rPr lang="en-US" dirty="0">
                <a:solidFill>
                  <a:srgbClr val="8A8A8A"/>
                </a:solidFill>
              </a:rPr>
              <a:t> class in Eclipse</a:t>
            </a:r>
          </a:p>
          <a:p>
            <a:r>
              <a:rPr lang="en-US" dirty="0">
                <a:solidFill>
                  <a:srgbClr val="8A8A8A"/>
                </a:solidFill>
              </a:rPr>
              <a:t>Capture the logs to Log folder</a:t>
            </a:r>
          </a:p>
          <a:p>
            <a:r>
              <a:rPr lang="en-US" dirty="0">
                <a:solidFill>
                  <a:srgbClr val="8A8A8A"/>
                </a:solidFill>
              </a:rPr>
              <a:t>Open the Log folder in Notepad++</a:t>
            </a:r>
          </a:p>
          <a:p>
            <a:r>
              <a:rPr lang="en-US" dirty="0">
                <a:solidFill>
                  <a:srgbClr val="8A8A8A"/>
                </a:solidFill>
              </a:rPr>
              <a:t>Identify package &amp; Activity for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8A8A8A"/>
                </a:solidFill>
              </a:rPr>
              <a:t>browser under test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1132115"/>
            <a:ext cx="5402559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40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objects for Browser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r>
              <a:rPr lang="en-US" dirty="0">
                <a:solidFill>
                  <a:srgbClr val="8A8A8A"/>
                </a:solidFill>
              </a:rPr>
              <a:t>Enable USB debugging in your device (for android, settings-&gt;developer options-&gt;USB Debugging)</a:t>
            </a:r>
          </a:p>
          <a:p>
            <a:r>
              <a:rPr lang="en-US" dirty="0" smtClean="0">
                <a:solidFill>
                  <a:srgbClr val="8A8A8A"/>
                </a:solidFill>
              </a:rPr>
              <a:t>Connect your device</a:t>
            </a:r>
          </a:p>
          <a:p>
            <a:r>
              <a:rPr lang="en-US" dirty="0" smtClean="0">
                <a:solidFill>
                  <a:srgbClr val="8A8A8A"/>
                </a:solidFill>
              </a:rPr>
              <a:t>Discover the device in Chrome</a:t>
            </a:r>
          </a:p>
          <a:p>
            <a:r>
              <a:rPr lang="en-US" dirty="0" smtClean="0">
                <a:solidFill>
                  <a:srgbClr val="8A8A8A"/>
                </a:solidFill>
              </a:rPr>
              <a:t>Chrome://inspect/#devices</a:t>
            </a:r>
          </a:p>
          <a:p>
            <a:endParaRPr lang="en-US" dirty="0">
              <a:solidFill>
                <a:srgbClr val="8A8A8A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26" y="3910239"/>
            <a:ext cx="5981700" cy="21145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84" y="822960"/>
            <a:ext cx="9649029" cy="5119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517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5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		</a:t>
            </a:r>
            <a:r>
              <a:rPr lang="en-US" sz="3200" kern="1200" dirty="0" smtClean="0">
                <a:solidFill>
                  <a:schemeClr val="accent2"/>
                </a:solidFill>
                <a:ea typeface="+mn-ea"/>
                <a:cs typeface="+mn-cs"/>
              </a:rPr>
              <a:t>Live </a:t>
            </a:r>
            <a:r>
              <a:rPr lang="en-US" sz="3200" kern="1200" dirty="0">
                <a:solidFill>
                  <a:schemeClr val="accent2"/>
                </a:solidFill>
                <a:ea typeface="+mn-ea"/>
                <a:cs typeface="+mn-cs"/>
              </a:rPr>
              <a:t>demo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37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067175" y="1541462"/>
            <a:ext cx="40576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0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04" y="2186806"/>
            <a:ext cx="5024437" cy="29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r>
              <a:rPr lang="en-US" sz="2000" dirty="0" smtClean="0"/>
              <a:t>Introduction to </a:t>
            </a:r>
            <a:r>
              <a:rPr lang="en-US" sz="2000" dirty="0" err="1" smtClean="0"/>
              <a:t>Appium</a:t>
            </a:r>
            <a:r>
              <a:rPr lang="en-US" sz="2000" dirty="0" smtClean="0"/>
              <a:t> Framework</a:t>
            </a:r>
          </a:p>
          <a:p>
            <a:r>
              <a:rPr lang="en-US" sz="2000" dirty="0" smtClean="0"/>
              <a:t>Tools that are in use (for Android browser test)</a:t>
            </a:r>
          </a:p>
          <a:p>
            <a:r>
              <a:rPr lang="en-US" sz="2000" dirty="0" smtClean="0"/>
              <a:t>Architecture Diagram </a:t>
            </a:r>
          </a:p>
          <a:p>
            <a:r>
              <a:rPr lang="en-US" sz="2000" dirty="0" smtClean="0"/>
              <a:t>Integration with Selenium W/D</a:t>
            </a:r>
          </a:p>
          <a:p>
            <a:r>
              <a:rPr lang="en-US" sz="2000" dirty="0" smtClean="0"/>
              <a:t>Android SDK</a:t>
            </a:r>
          </a:p>
          <a:p>
            <a:r>
              <a:rPr lang="en-US" sz="2000" dirty="0" smtClean="0"/>
              <a:t>Connecting Real device to PC- adb.exe</a:t>
            </a:r>
          </a:p>
          <a:p>
            <a:r>
              <a:rPr lang="en-US" sz="2000" dirty="0" smtClean="0"/>
              <a:t>Capturing Package &amp; Activity for Native App</a:t>
            </a:r>
          </a:p>
          <a:p>
            <a:r>
              <a:rPr lang="en-US" sz="2000" dirty="0" smtClean="0"/>
              <a:t>Capturing objects for Browser app</a:t>
            </a:r>
          </a:p>
          <a:p>
            <a:r>
              <a:rPr lang="en-US" sz="2000" dirty="0" smtClean="0"/>
              <a:t>Live Demo on Test automation executed in Mobile Browser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083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Appium</a:t>
            </a:r>
            <a:r>
              <a:rPr lang="en-US" dirty="0"/>
              <a:t>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r>
              <a:rPr lang="en-US" dirty="0" err="1">
                <a:solidFill>
                  <a:srgbClr val="8A8A8A"/>
                </a:solidFill>
              </a:rPr>
              <a:t>Appium</a:t>
            </a:r>
            <a:r>
              <a:rPr lang="en-US" dirty="0">
                <a:solidFill>
                  <a:srgbClr val="8A8A8A"/>
                </a:solidFill>
              </a:rPr>
              <a:t> is an open source test automation framework (</a:t>
            </a:r>
            <a:r>
              <a:rPr lang="en-US" dirty="0">
                <a:solidFill>
                  <a:srgbClr val="8A8A8A"/>
                </a:solidFill>
                <a:hlinkClick r:id="rId3"/>
              </a:rPr>
              <a:t>http://appium.io</a:t>
            </a:r>
            <a:r>
              <a:rPr lang="en-US" dirty="0" smtClean="0">
                <a:solidFill>
                  <a:srgbClr val="8A8A8A"/>
                </a:solidFill>
                <a:hlinkClick r:id="rId3"/>
              </a:rPr>
              <a:t>/</a:t>
            </a:r>
            <a:r>
              <a:rPr lang="en-US" dirty="0" smtClean="0">
                <a:solidFill>
                  <a:srgbClr val="8A8A8A"/>
                </a:solidFill>
              </a:rPr>
              <a:t>) for </a:t>
            </a:r>
            <a:r>
              <a:rPr lang="en-US" dirty="0">
                <a:solidFill>
                  <a:srgbClr val="8A8A8A"/>
                </a:solidFill>
              </a:rPr>
              <a:t>use with native, </a:t>
            </a:r>
            <a:r>
              <a:rPr lang="en-US" dirty="0" smtClean="0">
                <a:solidFill>
                  <a:srgbClr val="8A8A8A"/>
                </a:solidFill>
              </a:rPr>
              <a:t>hybrid</a:t>
            </a:r>
            <a:r>
              <a:rPr lang="en-US" dirty="0">
                <a:solidFill>
                  <a:srgbClr val="8A8A8A"/>
                </a:solidFill>
              </a:rPr>
              <a:t> and mobile web apps. </a:t>
            </a:r>
            <a:br>
              <a:rPr lang="en-US" dirty="0">
                <a:solidFill>
                  <a:srgbClr val="8A8A8A"/>
                </a:solidFill>
              </a:rPr>
            </a:br>
            <a:r>
              <a:rPr lang="en-US" dirty="0">
                <a:solidFill>
                  <a:srgbClr val="8A8A8A"/>
                </a:solidFill>
              </a:rPr>
              <a:t>It drives iOS and Android apps using the WebDriver protocol</a:t>
            </a:r>
            <a:r>
              <a:rPr lang="en-US" dirty="0" smtClean="0">
                <a:solidFill>
                  <a:srgbClr val="8A8A8A"/>
                </a:solidFill>
              </a:rPr>
              <a:t>.</a:t>
            </a:r>
          </a:p>
          <a:p>
            <a:r>
              <a:rPr lang="en-US" dirty="0" err="1">
                <a:solidFill>
                  <a:srgbClr val="8A8A8A"/>
                </a:solidFill>
              </a:rPr>
              <a:t>Appium</a:t>
            </a:r>
            <a:r>
              <a:rPr lang="en-US" dirty="0">
                <a:solidFill>
                  <a:srgbClr val="8A8A8A"/>
                </a:solidFill>
              </a:rPr>
              <a:t> is built on the idea that testing native apps shouldn't require including an SDK or recompiling your app</a:t>
            </a:r>
            <a:r>
              <a:rPr lang="en-US" dirty="0" smtClean="0">
                <a:solidFill>
                  <a:srgbClr val="8A8A8A"/>
                </a:solidFill>
              </a:rPr>
              <a:t>.</a:t>
            </a:r>
          </a:p>
          <a:p>
            <a:r>
              <a:rPr lang="en-US" dirty="0" err="1">
                <a:solidFill>
                  <a:srgbClr val="8A8A8A"/>
                </a:solidFill>
              </a:rPr>
              <a:t>Appium</a:t>
            </a:r>
            <a:r>
              <a:rPr lang="en-US" dirty="0">
                <a:solidFill>
                  <a:srgbClr val="8A8A8A"/>
                </a:solidFill>
              </a:rPr>
              <a:t> aims to automate any mobile app from any language and any test </a:t>
            </a:r>
            <a:r>
              <a:rPr lang="en-US" dirty="0" smtClean="0">
                <a:solidFill>
                  <a:srgbClr val="8A8A8A"/>
                </a:solidFill>
              </a:rPr>
              <a:t>framework.</a:t>
            </a:r>
          </a:p>
          <a:p>
            <a:r>
              <a:rPr lang="en-US" dirty="0" smtClean="0">
                <a:solidFill>
                  <a:srgbClr val="8A8A8A"/>
                </a:solidFill>
              </a:rPr>
              <a:t>Easy integration with Selenium leverage programmers to write their test in their preferred language</a:t>
            </a:r>
            <a:endParaRPr lang="en-US" dirty="0">
              <a:solidFill>
                <a:srgbClr val="8A8A8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556" y="4948625"/>
            <a:ext cx="1561513" cy="15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5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Tools used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17" y="2156460"/>
            <a:ext cx="1609725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9" y="1552575"/>
            <a:ext cx="1295400" cy="117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3164322"/>
            <a:ext cx="914400" cy="933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324" y="3741127"/>
            <a:ext cx="857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4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10" y="2313050"/>
            <a:ext cx="1114132" cy="14527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528" y="2313050"/>
            <a:ext cx="1032289" cy="1376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548" y="2214576"/>
            <a:ext cx="1155236" cy="195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1043" y="1371835"/>
            <a:ext cx="790575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8667" y="2711285"/>
            <a:ext cx="695325" cy="781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5818" y="4065652"/>
            <a:ext cx="685800" cy="7810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1342" y="2855742"/>
            <a:ext cx="937186" cy="14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3815714" y="2869809"/>
            <a:ext cx="1226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6189784" y="2884675"/>
            <a:ext cx="937186" cy="14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7126970" y="1688123"/>
            <a:ext cx="0" cy="2768054"/>
          </a:xfrm>
          <a:prstGeom prst="line">
            <a:avLst/>
          </a:prstGeom>
          <a:solidFill>
            <a:schemeClr val="lt2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126970" y="1688123"/>
            <a:ext cx="24988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7126970" y="2898742"/>
            <a:ext cx="24988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7126970" y="4456177"/>
            <a:ext cx="249884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5065" y="1216755"/>
            <a:ext cx="619125" cy="733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0569" y="2523801"/>
            <a:ext cx="581025" cy="6667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4464" y="4186747"/>
            <a:ext cx="640047" cy="4800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77540" y="2738909"/>
            <a:ext cx="353451" cy="3196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4966" y="2389017"/>
            <a:ext cx="91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71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Cycle</a:t>
            </a:r>
            <a:endParaRPr lang="en-US" dirty="0"/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6225741" y="2617398"/>
            <a:ext cx="708586" cy="636729"/>
          </a:xfrm>
          <a:custGeom>
            <a:avLst/>
            <a:gdLst>
              <a:gd name="T0" fmla="*/ 0 w 355"/>
              <a:gd name="T1" fmla="*/ 0 h 319"/>
              <a:gd name="T2" fmla="*/ 0 w 355"/>
              <a:gd name="T3" fmla="*/ 0 h 319"/>
              <a:gd name="T4" fmla="*/ 19 w 355"/>
              <a:gd name="T5" fmla="*/ 0 h 319"/>
              <a:gd name="T6" fmla="*/ 62 w 355"/>
              <a:gd name="T7" fmla="*/ 0 h 319"/>
              <a:gd name="T8" fmla="*/ 86 w 355"/>
              <a:gd name="T9" fmla="*/ 0 h 319"/>
              <a:gd name="T10" fmla="*/ 110 w 355"/>
              <a:gd name="T11" fmla="*/ 2 h 319"/>
              <a:gd name="T12" fmla="*/ 132 w 355"/>
              <a:gd name="T13" fmla="*/ 6 h 319"/>
              <a:gd name="T14" fmla="*/ 140 w 355"/>
              <a:gd name="T15" fmla="*/ 8 h 319"/>
              <a:gd name="T16" fmla="*/ 148 w 355"/>
              <a:gd name="T17" fmla="*/ 11 h 319"/>
              <a:gd name="T18" fmla="*/ 148 w 355"/>
              <a:gd name="T19" fmla="*/ 11 h 319"/>
              <a:gd name="T20" fmla="*/ 155 w 355"/>
              <a:gd name="T21" fmla="*/ 16 h 319"/>
              <a:gd name="T22" fmla="*/ 165 w 355"/>
              <a:gd name="T23" fmla="*/ 24 h 319"/>
              <a:gd name="T24" fmla="*/ 177 w 355"/>
              <a:gd name="T25" fmla="*/ 36 h 319"/>
              <a:gd name="T26" fmla="*/ 189 w 355"/>
              <a:gd name="T27" fmla="*/ 51 h 319"/>
              <a:gd name="T28" fmla="*/ 219 w 355"/>
              <a:gd name="T29" fmla="*/ 84 h 319"/>
              <a:gd name="T30" fmla="*/ 248 w 355"/>
              <a:gd name="T31" fmla="*/ 122 h 319"/>
              <a:gd name="T32" fmla="*/ 301 w 355"/>
              <a:gd name="T33" fmla="*/ 192 h 319"/>
              <a:gd name="T34" fmla="*/ 323 w 355"/>
              <a:gd name="T35" fmla="*/ 223 h 319"/>
              <a:gd name="T36" fmla="*/ 355 w 355"/>
              <a:gd name="T37" fmla="*/ 319 h 319"/>
              <a:gd name="T38" fmla="*/ 0 w 355"/>
              <a:gd name="T3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5" h="319">
                <a:moveTo>
                  <a:pt x="0" y="0"/>
                </a:moveTo>
                <a:lnTo>
                  <a:pt x="0" y="0"/>
                </a:lnTo>
                <a:lnTo>
                  <a:pt x="19" y="0"/>
                </a:lnTo>
                <a:lnTo>
                  <a:pt x="62" y="0"/>
                </a:lnTo>
                <a:lnTo>
                  <a:pt x="86" y="0"/>
                </a:lnTo>
                <a:lnTo>
                  <a:pt x="110" y="2"/>
                </a:lnTo>
                <a:lnTo>
                  <a:pt x="132" y="6"/>
                </a:lnTo>
                <a:lnTo>
                  <a:pt x="140" y="8"/>
                </a:lnTo>
                <a:lnTo>
                  <a:pt x="148" y="11"/>
                </a:lnTo>
                <a:lnTo>
                  <a:pt x="148" y="11"/>
                </a:lnTo>
                <a:lnTo>
                  <a:pt x="155" y="16"/>
                </a:lnTo>
                <a:lnTo>
                  <a:pt x="165" y="24"/>
                </a:lnTo>
                <a:lnTo>
                  <a:pt x="177" y="36"/>
                </a:lnTo>
                <a:lnTo>
                  <a:pt x="189" y="51"/>
                </a:lnTo>
                <a:lnTo>
                  <a:pt x="219" y="84"/>
                </a:lnTo>
                <a:lnTo>
                  <a:pt x="248" y="122"/>
                </a:lnTo>
                <a:lnTo>
                  <a:pt x="301" y="192"/>
                </a:lnTo>
                <a:lnTo>
                  <a:pt x="323" y="223"/>
                </a:lnTo>
                <a:lnTo>
                  <a:pt x="355" y="3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6521152" y="2639354"/>
            <a:ext cx="1684636" cy="1610784"/>
          </a:xfrm>
          <a:custGeom>
            <a:avLst/>
            <a:gdLst>
              <a:gd name="T0" fmla="*/ 0 w 844"/>
              <a:gd name="T1" fmla="*/ 0 h 807"/>
              <a:gd name="T2" fmla="*/ 0 w 844"/>
              <a:gd name="T3" fmla="*/ 0 h 807"/>
              <a:gd name="T4" fmla="*/ 16 w 844"/>
              <a:gd name="T5" fmla="*/ 14 h 807"/>
              <a:gd name="T6" fmla="*/ 34 w 844"/>
              <a:gd name="T7" fmla="*/ 34 h 807"/>
              <a:gd name="T8" fmla="*/ 56 w 844"/>
              <a:gd name="T9" fmla="*/ 59 h 807"/>
              <a:gd name="T10" fmla="*/ 81 w 844"/>
              <a:gd name="T11" fmla="*/ 89 h 807"/>
              <a:gd name="T12" fmla="*/ 108 w 844"/>
              <a:gd name="T13" fmla="*/ 126 h 807"/>
              <a:gd name="T14" fmla="*/ 121 w 844"/>
              <a:gd name="T15" fmla="*/ 146 h 807"/>
              <a:gd name="T16" fmla="*/ 135 w 844"/>
              <a:gd name="T17" fmla="*/ 168 h 807"/>
              <a:gd name="T18" fmla="*/ 147 w 844"/>
              <a:gd name="T19" fmla="*/ 190 h 807"/>
              <a:gd name="T20" fmla="*/ 159 w 844"/>
              <a:gd name="T21" fmla="*/ 213 h 807"/>
              <a:gd name="T22" fmla="*/ 159 w 844"/>
              <a:gd name="T23" fmla="*/ 213 h 807"/>
              <a:gd name="T24" fmla="*/ 174 w 844"/>
              <a:gd name="T25" fmla="*/ 246 h 807"/>
              <a:gd name="T26" fmla="*/ 190 w 844"/>
              <a:gd name="T27" fmla="*/ 282 h 807"/>
              <a:gd name="T28" fmla="*/ 205 w 844"/>
              <a:gd name="T29" fmla="*/ 321 h 807"/>
              <a:gd name="T30" fmla="*/ 219 w 844"/>
              <a:gd name="T31" fmla="*/ 363 h 807"/>
              <a:gd name="T32" fmla="*/ 249 w 844"/>
              <a:gd name="T33" fmla="*/ 449 h 807"/>
              <a:gd name="T34" fmla="*/ 276 w 844"/>
              <a:gd name="T35" fmla="*/ 535 h 807"/>
              <a:gd name="T36" fmla="*/ 299 w 844"/>
              <a:gd name="T37" fmla="*/ 612 h 807"/>
              <a:gd name="T38" fmla="*/ 317 w 844"/>
              <a:gd name="T39" fmla="*/ 675 h 807"/>
              <a:gd name="T40" fmla="*/ 333 w 844"/>
              <a:gd name="T41" fmla="*/ 734 h 807"/>
              <a:gd name="T42" fmla="*/ 245 w 844"/>
              <a:gd name="T43" fmla="*/ 758 h 807"/>
              <a:gd name="T44" fmla="*/ 601 w 844"/>
              <a:gd name="T45" fmla="*/ 807 h 807"/>
              <a:gd name="T46" fmla="*/ 844 w 844"/>
              <a:gd name="T47" fmla="*/ 569 h 807"/>
              <a:gd name="T48" fmla="*/ 748 w 844"/>
              <a:gd name="T49" fmla="*/ 579 h 807"/>
              <a:gd name="T50" fmla="*/ 748 w 844"/>
              <a:gd name="T51" fmla="*/ 579 h 807"/>
              <a:gd name="T52" fmla="*/ 747 w 844"/>
              <a:gd name="T53" fmla="*/ 570 h 807"/>
              <a:gd name="T54" fmla="*/ 743 w 844"/>
              <a:gd name="T55" fmla="*/ 548 h 807"/>
              <a:gd name="T56" fmla="*/ 736 w 844"/>
              <a:gd name="T57" fmla="*/ 516 h 807"/>
              <a:gd name="T58" fmla="*/ 731 w 844"/>
              <a:gd name="T59" fmla="*/ 497 h 807"/>
              <a:gd name="T60" fmla="*/ 725 w 844"/>
              <a:gd name="T61" fmla="*/ 476 h 807"/>
              <a:gd name="T62" fmla="*/ 716 w 844"/>
              <a:gd name="T63" fmla="*/ 455 h 807"/>
              <a:gd name="T64" fmla="*/ 708 w 844"/>
              <a:gd name="T65" fmla="*/ 434 h 807"/>
              <a:gd name="T66" fmla="*/ 698 w 844"/>
              <a:gd name="T67" fmla="*/ 413 h 807"/>
              <a:gd name="T68" fmla="*/ 686 w 844"/>
              <a:gd name="T69" fmla="*/ 392 h 807"/>
              <a:gd name="T70" fmla="*/ 673 w 844"/>
              <a:gd name="T71" fmla="*/ 373 h 807"/>
              <a:gd name="T72" fmla="*/ 659 w 844"/>
              <a:gd name="T73" fmla="*/ 356 h 807"/>
              <a:gd name="T74" fmla="*/ 641 w 844"/>
              <a:gd name="T75" fmla="*/ 340 h 807"/>
              <a:gd name="T76" fmla="*/ 633 w 844"/>
              <a:gd name="T77" fmla="*/ 332 h 807"/>
              <a:gd name="T78" fmla="*/ 623 w 844"/>
              <a:gd name="T79" fmla="*/ 326 h 807"/>
              <a:gd name="T80" fmla="*/ 623 w 844"/>
              <a:gd name="T81" fmla="*/ 326 h 807"/>
              <a:gd name="T82" fmla="*/ 599 w 844"/>
              <a:gd name="T83" fmla="*/ 311 h 807"/>
              <a:gd name="T84" fmla="*/ 567 w 844"/>
              <a:gd name="T85" fmla="*/ 294 h 807"/>
              <a:gd name="T86" fmla="*/ 482 w 844"/>
              <a:gd name="T87" fmla="*/ 248 h 807"/>
              <a:gd name="T88" fmla="*/ 380 w 844"/>
              <a:gd name="T89" fmla="*/ 195 h 807"/>
              <a:gd name="T90" fmla="*/ 273 w 844"/>
              <a:gd name="T91" fmla="*/ 138 h 807"/>
              <a:gd name="T92" fmla="*/ 83 w 844"/>
              <a:gd name="T93" fmla="*/ 41 h 807"/>
              <a:gd name="T94" fmla="*/ 0 w 844"/>
              <a:gd name="T95" fmla="*/ 0 h 807"/>
              <a:gd name="T96" fmla="*/ 0 w 844"/>
              <a:gd name="T97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44" h="807">
                <a:moveTo>
                  <a:pt x="0" y="0"/>
                </a:moveTo>
                <a:lnTo>
                  <a:pt x="0" y="0"/>
                </a:lnTo>
                <a:lnTo>
                  <a:pt x="16" y="14"/>
                </a:lnTo>
                <a:lnTo>
                  <a:pt x="34" y="34"/>
                </a:lnTo>
                <a:lnTo>
                  <a:pt x="56" y="59"/>
                </a:lnTo>
                <a:lnTo>
                  <a:pt x="81" y="89"/>
                </a:lnTo>
                <a:lnTo>
                  <a:pt x="108" y="126"/>
                </a:lnTo>
                <a:lnTo>
                  <a:pt x="121" y="146"/>
                </a:lnTo>
                <a:lnTo>
                  <a:pt x="135" y="168"/>
                </a:lnTo>
                <a:lnTo>
                  <a:pt x="147" y="190"/>
                </a:lnTo>
                <a:lnTo>
                  <a:pt x="159" y="213"/>
                </a:lnTo>
                <a:lnTo>
                  <a:pt x="159" y="213"/>
                </a:lnTo>
                <a:lnTo>
                  <a:pt x="174" y="246"/>
                </a:lnTo>
                <a:lnTo>
                  <a:pt x="190" y="282"/>
                </a:lnTo>
                <a:lnTo>
                  <a:pt x="205" y="321"/>
                </a:lnTo>
                <a:lnTo>
                  <a:pt x="219" y="363"/>
                </a:lnTo>
                <a:lnTo>
                  <a:pt x="249" y="449"/>
                </a:lnTo>
                <a:lnTo>
                  <a:pt x="276" y="535"/>
                </a:lnTo>
                <a:lnTo>
                  <a:pt x="299" y="612"/>
                </a:lnTo>
                <a:lnTo>
                  <a:pt x="317" y="675"/>
                </a:lnTo>
                <a:lnTo>
                  <a:pt x="333" y="734"/>
                </a:lnTo>
                <a:lnTo>
                  <a:pt x="245" y="758"/>
                </a:lnTo>
                <a:lnTo>
                  <a:pt x="601" y="807"/>
                </a:lnTo>
                <a:lnTo>
                  <a:pt x="844" y="569"/>
                </a:lnTo>
                <a:lnTo>
                  <a:pt x="748" y="579"/>
                </a:lnTo>
                <a:lnTo>
                  <a:pt x="748" y="579"/>
                </a:lnTo>
                <a:lnTo>
                  <a:pt x="747" y="570"/>
                </a:lnTo>
                <a:lnTo>
                  <a:pt x="743" y="548"/>
                </a:lnTo>
                <a:lnTo>
                  <a:pt x="736" y="516"/>
                </a:lnTo>
                <a:lnTo>
                  <a:pt x="731" y="497"/>
                </a:lnTo>
                <a:lnTo>
                  <a:pt x="725" y="476"/>
                </a:lnTo>
                <a:lnTo>
                  <a:pt x="716" y="455"/>
                </a:lnTo>
                <a:lnTo>
                  <a:pt x="708" y="434"/>
                </a:lnTo>
                <a:lnTo>
                  <a:pt x="698" y="413"/>
                </a:lnTo>
                <a:lnTo>
                  <a:pt x="686" y="392"/>
                </a:lnTo>
                <a:lnTo>
                  <a:pt x="673" y="373"/>
                </a:lnTo>
                <a:lnTo>
                  <a:pt x="659" y="356"/>
                </a:lnTo>
                <a:lnTo>
                  <a:pt x="641" y="340"/>
                </a:lnTo>
                <a:lnTo>
                  <a:pt x="633" y="332"/>
                </a:lnTo>
                <a:lnTo>
                  <a:pt x="623" y="326"/>
                </a:lnTo>
                <a:lnTo>
                  <a:pt x="623" y="326"/>
                </a:lnTo>
                <a:lnTo>
                  <a:pt x="599" y="311"/>
                </a:lnTo>
                <a:lnTo>
                  <a:pt x="567" y="294"/>
                </a:lnTo>
                <a:lnTo>
                  <a:pt x="482" y="248"/>
                </a:lnTo>
                <a:lnTo>
                  <a:pt x="380" y="195"/>
                </a:lnTo>
                <a:lnTo>
                  <a:pt x="273" y="138"/>
                </a:lnTo>
                <a:lnTo>
                  <a:pt x="83" y="4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549097" y="3561514"/>
            <a:ext cx="447107" cy="880243"/>
          </a:xfrm>
          <a:custGeom>
            <a:avLst/>
            <a:gdLst>
              <a:gd name="T0" fmla="*/ 186 w 224"/>
              <a:gd name="T1" fmla="*/ 0 h 441"/>
              <a:gd name="T2" fmla="*/ 186 w 224"/>
              <a:gd name="T3" fmla="*/ 0 h 441"/>
              <a:gd name="T4" fmla="*/ 192 w 224"/>
              <a:gd name="T5" fmla="*/ 18 h 441"/>
              <a:gd name="T6" fmla="*/ 205 w 224"/>
              <a:gd name="T7" fmla="*/ 58 h 441"/>
              <a:gd name="T8" fmla="*/ 213 w 224"/>
              <a:gd name="T9" fmla="*/ 81 h 441"/>
              <a:gd name="T10" fmla="*/ 219 w 224"/>
              <a:gd name="T11" fmla="*/ 106 h 441"/>
              <a:gd name="T12" fmla="*/ 222 w 224"/>
              <a:gd name="T13" fmla="*/ 127 h 441"/>
              <a:gd name="T14" fmla="*/ 224 w 224"/>
              <a:gd name="T15" fmla="*/ 135 h 441"/>
              <a:gd name="T16" fmla="*/ 224 w 224"/>
              <a:gd name="T17" fmla="*/ 144 h 441"/>
              <a:gd name="T18" fmla="*/ 224 w 224"/>
              <a:gd name="T19" fmla="*/ 144 h 441"/>
              <a:gd name="T20" fmla="*/ 221 w 224"/>
              <a:gd name="T21" fmla="*/ 153 h 441"/>
              <a:gd name="T22" fmla="*/ 216 w 224"/>
              <a:gd name="T23" fmla="*/ 165 h 441"/>
              <a:gd name="T24" fmla="*/ 209 w 224"/>
              <a:gd name="T25" fmla="*/ 180 h 441"/>
              <a:gd name="T26" fmla="*/ 199 w 224"/>
              <a:gd name="T27" fmla="*/ 197 h 441"/>
              <a:gd name="T28" fmla="*/ 176 w 224"/>
              <a:gd name="T29" fmla="*/ 235 h 441"/>
              <a:gd name="T30" fmla="*/ 150 w 224"/>
              <a:gd name="T31" fmla="*/ 275 h 441"/>
              <a:gd name="T32" fmla="*/ 102 w 224"/>
              <a:gd name="T33" fmla="*/ 348 h 441"/>
              <a:gd name="T34" fmla="*/ 80 w 224"/>
              <a:gd name="T35" fmla="*/ 380 h 441"/>
              <a:gd name="T36" fmla="*/ 0 w 224"/>
              <a:gd name="T37" fmla="*/ 441 h 441"/>
              <a:gd name="T38" fmla="*/ 186 w 224"/>
              <a:gd name="T39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" h="441">
                <a:moveTo>
                  <a:pt x="186" y="0"/>
                </a:moveTo>
                <a:lnTo>
                  <a:pt x="186" y="0"/>
                </a:lnTo>
                <a:lnTo>
                  <a:pt x="192" y="18"/>
                </a:lnTo>
                <a:lnTo>
                  <a:pt x="205" y="58"/>
                </a:lnTo>
                <a:lnTo>
                  <a:pt x="213" y="81"/>
                </a:lnTo>
                <a:lnTo>
                  <a:pt x="219" y="106"/>
                </a:lnTo>
                <a:lnTo>
                  <a:pt x="222" y="127"/>
                </a:lnTo>
                <a:lnTo>
                  <a:pt x="224" y="135"/>
                </a:lnTo>
                <a:lnTo>
                  <a:pt x="224" y="144"/>
                </a:lnTo>
                <a:lnTo>
                  <a:pt x="224" y="144"/>
                </a:lnTo>
                <a:lnTo>
                  <a:pt x="221" y="153"/>
                </a:lnTo>
                <a:lnTo>
                  <a:pt x="216" y="165"/>
                </a:lnTo>
                <a:lnTo>
                  <a:pt x="209" y="180"/>
                </a:lnTo>
                <a:lnTo>
                  <a:pt x="199" y="197"/>
                </a:lnTo>
                <a:lnTo>
                  <a:pt x="176" y="235"/>
                </a:lnTo>
                <a:lnTo>
                  <a:pt x="150" y="275"/>
                </a:lnTo>
                <a:lnTo>
                  <a:pt x="102" y="348"/>
                </a:lnTo>
                <a:lnTo>
                  <a:pt x="80" y="380"/>
                </a:lnTo>
                <a:lnTo>
                  <a:pt x="0" y="441"/>
                </a:lnTo>
                <a:lnTo>
                  <a:pt x="186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5724742" y="3848940"/>
            <a:ext cx="1271462" cy="1966075"/>
          </a:xfrm>
          <a:custGeom>
            <a:avLst/>
            <a:gdLst>
              <a:gd name="T0" fmla="*/ 637 w 637"/>
              <a:gd name="T1" fmla="*/ 0 h 985"/>
              <a:gd name="T2" fmla="*/ 637 w 637"/>
              <a:gd name="T3" fmla="*/ 0 h 985"/>
              <a:gd name="T4" fmla="*/ 627 w 637"/>
              <a:gd name="T5" fmla="*/ 20 h 985"/>
              <a:gd name="T6" fmla="*/ 616 w 637"/>
              <a:gd name="T7" fmla="*/ 43 h 985"/>
              <a:gd name="T8" fmla="*/ 599 w 637"/>
              <a:gd name="T9" fmla="*/ 72 h 985"/>
              <a:gd name="T10" fmla="*/ 578 w 637"/>
              <a:gd name="T11" fmla="*/ 106 h 985"/>
              <a:gd name="T12" fmla="*/ 552 w 637"/>
              <a:gd name="T13" fmla="*/ 144 h 985"/>
              <a:gd name="T14" fmla="*/ 537 w 637"/>
              <a:gd name="T15" fmla="*/ 162 h 985"/>
              <a:gd name="T16" fmla="*/ 521 w 637"/>
              <a:gd name="T17" fmla="*/ 182 h 985"/>
              <a:gd name="T18" fmla="*/ 504 w 637"/>
              <a:gd name="T19" fmla="*/ 201 h 985"/>
              <a:gd name="T20" fmla="*/ 487 w 637"/>
              <a:gd name="T21" fmla="*/ 221 h 985"/>
              <a:gd name="T22" fmla="*/ 487 w 637"/>
              <a:gd name="T23" fmla="*/ 221 h 985"/>
              <a:gd name="T24" fmla="*/ 460 w 637"/>
              <a:gd name="T25" fmla="*/ 246 h 985"/>
              <a:gd name="T26" fmla="*/ 432 w 637"/>
              <a:gd name="T27" fmla="*/ 271 h 985"/>
              <a:gd name="T28" fmla="*/ 399 w 637"/>
              <a:gd name="T29" fmla="*/ 298 h 985"/>
              <a:gd name="T30" fmla="*/ 364 w 637"/>
              <a:gd name="T31" fmla="*/ 327 h 985"/>
              <a:gd name="T32" fmla="*/ 293 w 637"/>
              <a:gd name="T33" fmla="*/ 383 h 985"/>
              <a:gd name="T34" fmla="*/ 222 w 637"/>
              <a:gd name="T35" fmla="*/ 436 h 985"/>
              <a:gd name="T36" fmla="*/ 156 w 637"/>
              <a:gd name="T37" fmla="*/ 484 h 985"/>
              <a:gd name="T38" fmla="*/ 102 w 637"/>
              <a:gd name="T39" fmla="*/ 521 h 985"/>
              <a:gd name="T40" fmla="*/ 51 w 637"/>
              <a:gd name="T41" fmla="*/ 555 h 985"/>
              <a:gd name="T42" fmla="*/ 0 w 637"/>
              <a:gd name="T43" fmla="*/ 480 h 985"/>
              <a:gd name="T44" fmla="*/ 70 w 637"/>
              <a:gd name="T45" fmla="*/ 832 h 985"/>
              <a:gd name="T46" fmla="*/ 374 w 637"/>
              <a:gd name="T47" fmla="*/ 985 h 985"/>
              <a:gd name="T48" fmla="*/ 334 w 637"/>
              <a:gd name="T49" fmla="*/ 897 h 985"/>
              <a:gd name="T50" fmla="*/ 334 w 637"/>
              <a:gd name="T51" fmla="*/ 897 h 985"/>
              <a:gd name="T52" fmla="*/ 341 w 637"/>
              <a:gd name="T53" fmla="*/ 894 h 985"/>
              <a:gd name="T54" fmla="*/ 361 w 637"/>
              <a:gd name="T55" fmla="*/ 883 h 985"/>
              <a:gd name="T56" fmla="*/ 389 w 637"/>
              <a:gd name="T57" fmla="*/ 864 h 985"/>
              <a:gd name="T58" fmla="*/ 406 w 637"/>
              <a:gd name="T59" fmla="*/ 853 h 985"/>
              <a:gd name="T60" fmla="*/ 422 w 637"/>
              <a:gd name="T61" fmla="*/ 841 h 985"/>
              <a:gd name="T62" fmla="*/ 440 w 637"/>
              <a:gd name="T63" fmla="*/ 826 h 985"/>
              <a:gd name="T64" fmla="*/ 457 w 637"/>
              <a:gd name="T65" fmla="*/ 812 h 985"/>
              <a:gd name="T66" fmla="*/ 473 w 637"/>
              <a:gd name="T67" fmla="*/ 796 h 985"/>
              <a:gd name="T68" fmla="*/ 489 w 637"/>
              <a:gd name="T69" fmla="*/ 777 h 985"/>
              <a:gd name="T70" fmla="*/ 503 w 637"/>
              <a:gd name="T71" fmla="*/ 759 h 985"/>
              <a:gd name="T72" fmla="*/ 515 w 637"/>
              <a:gd name="T73" fmla="*/ 739 h 985"/>
              <a:gd name="T74" fmla="*/ 525 w 637"/>
              <a:gd name="T75" fmla="*/ 718 h 985"/>
              <a:gd name="T76" fmla="*/ 529 w 637"/>
              <a:gd name="T77" fmla="*/ 707 h 985"/>
              <a:gd name="T78" fmla="*/ 531 w 637"/>
              <a:gd name="T79" fmla="*/ 696 h 985"/>
              <a:gd name="T80" fmla="*/ 531 w 637"/>
              <a:gd name="T81" fmla="*/ 696 h 985"/>
              <a:gd name="T82" fmla="*/ 537 w 637"/>
              <a:gd name="T83" fmla="*/ 669 h 985"/>
              <a:gd name="T84" fmla="*/ 543 w 637"/>
              <a:gd name="T85" fmla="*/ 632 h 985"/>
              <a:gd name="T86" fmla="*/ 559 w 637"/>
              <a:gd name="T87" fmla="*/ 538 h 985"/>
              <a:gd name="T88" fmla="*/ 577 w 637"/>
              <a:gd name="T89" fmla="*/ 424 h 985"/>
              <a:gd name="T90" fmla="*/ 594 w 637"/>
              <a:gd name="T91" fmla="*/ 303 h 985"/>
              <a:gd name="T92" fmla="*/ 623 w 637"/>
              <a:gd name="T93" fmla="*/ 92 h 985"/>
              <a:gd name="T94" fmla="*/ 637 w 637"/>
              <a:gd name="T95" fmla="*/ 0 h 985"/>
              <a:gd name="T96" fmla="*/ 637 w 637"/>
              <a:gd name="T97" fmla="*/ 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7" h="985">
                <a:moveTo>
                  <a:pt x="637" y="0"/>
                </a:moveTo>
                <a:lnTo>
                  <a:pt x="637" y="0"/>
                </a:lnTo>
                <a:lnTo>
                  <a:pt x="627" y="20"/>
                </a:lnTo>
                <a:lnTo>
                  <a:pt x="616" y="43"/>
                </a:lnTo>
                <a:lnTo>
                  <a:pt x="599" y="72"/>
                </a:lnTo>
                <a:lnTo>
                  <a:pt x="578" y="106"/>
                </a:lnTo>
                <a:lnTo>
                  <a:pt x="552" y="144"/>
                </a:lnTo>
                <a:lnTo>
                  <a:pt x="537" y="162"/>
                </a:lnTo>
                <a:lnTo>
                  <a:pt x="521" y="182"/>
                </a:lnTo>
                <a:lnTo>
                  <a:pt x="504" y="201"/>
                </a:lnTo>
                <a:lnTo>
                  <a:pt x="487" y="221"/>
                </a:lnTo>
                <a:lnTo>
                  <a:pt x="487" y="221"/>
                </a:lnTo>
                <a:lnTo>
                  <a:pt x="460" y="246"/>
                </a:lnTo>
                <a:lnTo>
                  <a:pt x="432" y="271"/>
                </a:lnTo>
                <a:lnTo>
                  <a:pt x="399" y="298"/>
                </a:lnTo>
                <a:lnTo>
                  <a:pt x="364" y="327"/>
                </a:lnTo>
                <a:lnTo>
                  <a:pt x="293" y="383"/>
                </a:lnTo>
                <a:lnTo>
                  <a:pt x="222" y="436"/>
                </a:lnTo>
                <a:lnTo>
                  <a:pt x="156" y="484"/>
                </a:lnTo>
                <a:lnTo>
                  <a:pt x="102" y="521"/>
                </a:lnTo>
                <a:lnTo>
                  <a:pt x="51" y="555"/>
                </a:lnTo>
                <a:lnTo>
                  <a:pt x="0" y="480"/>
                </a:lnTo>
                <a:lnTo>
                  <a:pt x="70" y="832"/>
                </a:lnTo>
                <a:lnTo>
                  <a:pt x="374" y="985"/>
                </a:lnTo>
                <a:lnTo>
                  <a:pt x="334" y="897"/>
                </a:lnTo>
                <a:lnTo>
                  <a:pt x="334" y="897"/>
                </a:lnTo>
                <a:lnTo>
                  <a:pt x="341" y="894"/>
                </a:lnTo>
                <a:lnTo>
                  <a:pt x="361" y="883"/>
                </a:lnTo>
                <a:lnTo>
                  <a:pt x="389" y="864"/>
                </a:lnTo>
                <a:lnTo>
                  <a:pt x="406" y="853"/>
                </a:lnTo>
                <a:lnTo>
                  <a:pt x="422" y="841"/>
                </a:lnTo>
                <a:lnTo>
                  <a:pt x="440" y="826"/>
                </a:lnTo>
                <a:lnTo>
                  <a:pt x="457" y="812"/>
                </a:lnTo>
                <a:lnTo>
                  <a:pt x="473" y="796"/>
                </a:lnTo>
                <a:lnTo>
                  <a:pt x="489" y="777"/>
                </a:lnTo>
                <a:lnTo>
                  <a:pt x="503" y="759"/>
                </a:lnTo>
                <a:lnTo>
                  <a:pt x="515" y="739"/>
                </a:lnTo>
                <a:lnTo>
                  <a:pt x="525" y="718"/>
                </a:lnTo>
                <a:lnTo>
                  <a:pt x="529" y="707"/>
                </a:lnTo>
                <a:lnTo>
                  <a:pt x="531" y="696"/>
                </a:lnTo>
                <a:lnTo>
                  <a:pt x="531" y="696"/>
                </a:lnTo>
                <a:lnTo>
                  <a:pt x="537" y="669"/>
                </a:lnTo>
                <a:lnTo>
                  <a:pt x="543" y="632"/>
                </a:lnTo>
                <a:lnTo>
                  <a:pt x="559" y="538"/>
                </a:lnTo>
                <a:lnTo>
                  <a:pt x="577" y="424"/>
                </a:lnTo>
                <a:lnTo>
                  <a:pt x="594" y="303"/>
                </a:lnTo>
                <a:lnTo>
                  <a:pt x="623" y="92"/>
                </a:lnTo>
                <a:lnTo>
                  <a:pt x="637" y="0"/>
                </a:lnTo>
                <a:lnTo>
                  <a:pt x="637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5099990" y="2541550"/>
            <a:ext cx="828347" cy="471059"/>
          </a:xfrm>
          <a:custGeom>
            <a:avLst/>
            <a:gdLst>
              <a:gd name="T0" fmla="*/ 0 w 415"/>
              <a:gd name="T1" fmla="*/ 236 h 236"/>
              <a:gd name="T2" fmla="*/ 0 w 415"/>
              <a:gd name="T3" fmla="*/ 236 h 236"/>
              <a:gd name="T4" fmla="*/ 6 w 415"/>
              <a:gd name="T5" fmla="*/ 218 h 236"/>
              <a:gd name="T6" fmla="*/ 19 w 415"/>
              <a:gd name="T7" fmla="*/ 179 h 236"/>
              <a:gd name="T8" fmla="*/ 28 w 415"/>
              <a:gd name="T9" fmla="*/ 155 h 236"/>
              <a:gd name="T10" fmla="*/ 38 w 415"/>
              <a:gd name="T11" fmla="*/ 132 h 236"/>
              <a:gd name="T12" fmla="*/ 48 w 415"/>
              <a:gd name="T13" fmla="*/ 114 h 236"/>
              <a:gd name="T14" fmla="*/ 52 w 415"/>
              <a:gd name="T15" fmla="*/ 106 h 236"/>
              <a:gd name="T16" fmla="*/ 57 w 415"/>
              <a:gd name="T17" fmla="*/ 100 h 236"/>
              <a:gd name="T18" fmla="*/ 57 w 415"/>
              <a:gd name="T19" fmla="*/ 100 h 236"/>
              <a:gd name="T20" fmla="*/ 65 w 415"/>
              <a:gd name="T21" fmla="*/ 94 h 236"/>
              <a:gd name="T22" fmla="*/ 76 w 415"/>
              <a:gd name="T23" fmla="*/ 88 h 236"/>
              <a:gd name="T24" fmla="*/ 91 w 415"/>
              <a:gd name="T25" fmla="*/ 81 h 236"/>
              <a:gd name="T26" fmla="*/ 108 w 415"/>
              <a:gd name="T27" fmla="*/ 72 h 236"/>
              <a:gd name="T28" fmla="*/ 149 w 415"/>
              <a:gd name="T29" fmla="*/ 56 h 236"/>
              <a:gd name="T30" fmla="*/ 195 w 415"/>
              <a:gd name="T31" fmla="*/ 40 h 236"/>
              <a:gd name="T32" fmla="*/ 277 w 415"/>
              <a:gd name="T33" fmla="*/ 12 h 236"/>
              <a:gd name="T34" fmla="*/ 314 w 415"/>
              <a:gd name="T35" fmla="*/ 0 h 236"/>
              <a:gd name="T36" fmla="*/ 415 w 415"/>
              <a:gd name="T37" fmla="*/ 0 h 236"/>
              <a:gd name="T38" fmla="*/ 0 w 415"/>
              <a:gd name="T39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5" h="236">
                <a:moveTo>
                  <a:pt x="0" y="236"/>
                </a:moveTo>
                <a:lnTo>
                  <a:pt x="0" y="236"/>
                </a:lnTo>
                <a:lnTo>
                  <a:pt x="6" y="218"/>
                </a:lnTo>
                <a:lnTo>
                  <a:pt x="19" y="179"/>
                </a:lnTo>
                <a:lnTo>
                  <a:pt x="28" y="155"/>
                </a:lnTo>
                <a:lnTo>
                  <a:pt x="38" y="132"/>
                </a:lnTo>
                <a:lnTo>
                  <a:pt x="48" y="114"/>
                </a:lnTo>
                <a:lnTo>
                  <a:pt x="52" y="106"/>
                </a:lnTo>
                <a:lnTo>
                  <a:pt x="57" y="100"/>
                </a:lnTo>
                <a:lnTo>
                  <a:pt x="57" y="100"/>
                </a:lnTo>
                <a:lnTo>
                  <a:pt x="65" y="94"/>
                </a:lnTo>
                <a:lnTo>
                  <a:pt x="76" y="88"/>
                </a:lnTo>
                <a:lnTo>
                  <a:pt x="91" y="81"/>
                </a:lnTo>
                <a:lnTo>
                  <a:pt x="108" y="72"/>
                </a:lnTo>
                <a:lnTo>
                  <a:pt x="149" y="56"/>
                </a:lnTo>
                <a:lnTo>
                  <a:pt x="195" y="40"/>
                </a:lnTo>
                <a:lnTo>
                  <a:pt x="277" y="12"/>
                </a:lnTo>
                <a:lnTo>
                  <a:pt x="314" y="0"/>
                </a:lnTo>
                <a:lnTo>
                  <a:pt x="415" y="0"/>
                </a:lnTo>
                <a:lnTo>
                  <a:pt x="0" y="23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5213764" y="1499630"/>
            <a:ext cx="1910187" cy="1253497"/>
          </a:xfrm>
          <a:custGeom>
            <a:avLst/>
            <a:gdLst>
              <a:gd name="T0" fmla="*/ 0 w 957"/>
              <a:gd name="T1" fmla="*/ 622 h 628"/>
              <a:gd name="T2" fmla="*/ 0 w 957"/>
              <a:gd name="T3" fmla="*/ 622 h 628"/>
              <a:gd name="T4" fmla="*/ 20 w 957"/>
              <a:gd name="T5" fmla="*/ 611 h 628"/>
              <a:gd name="T6" fmla="*/ 43 w 957"/>
              <a:gd name="T7" fmla="*/ 600 h 628"/>
              <a:gd name="T8" fmla="*/ 74 w 957"/>
              <a:gd name="T9" fmla="*/ 587 h 628"/>
              <a:gd name="T10" fmla="*/ 111 w 957"/>
              <a:gd name="T11" fmla="*/ 573 h 628"/>
              <a:gd name="T12" fmla="*/ 154 w 957"/>
              <a:gd name="T13" fmla="*/ 558 h 628"/>
              <a:gd name="T14" fmla="*/ 177 w 957"/>
              <a:gd name="T15" fmla="*/ 552 h 628"/>
              <a:gd name="T16" fmla="*/ 202 w 957"/>
              <a:gd name="T17" fmla="*/ 546 h 628"/>
              <a:gd name="T18" fmla="*/ 227 w 957"/>
              <a:gd name="T19" fmla="*/ 541 h 628"/>
              <a:gd name="T20" fmla="*/ 253 w 957"/>
              <a:gd name="T21" fmla="*/ 537 h 628"/>
              <a:gd name="T22" fmla="*/ 253 w 957"/>
              <a:gd name="T23" fmla="*/ 537 h 628"/>
              <a:gd name="T24" fmla="*/ 289 w 957"/>
              <a:gd name="T25" fmla="*/ 534 h 628"/>
              <a:gd name="T26" fmla="*/ 328 w 957"/>
              <a:gd name="T27" fmla="*/ 530 h 628"/>
              <a:gd name="T28" fmla="*/ 370 w 957"/>
              <a:gd name="T29" fmla="*/ 529 h 628"/>
              <a:gd name="T30" fmla="*/ 414 w 957"/>
              <a:gd name="T31" fmla="*/ 528 h 628"/>
              <a:gd name="T32" fmla="*/ 505 w 957"/>
              <a:gd name="T33" fmla="*/ 526 h 628"/>
              <a:gd name="T34" fmla="*/ 594 w 957"/>
              <a:gd name="T35" fmla="*/ 528 h 628"/>
              <a:gd name="T36" fmla="*/ 675 w 957"/>
              <a:gd name="T37" fmla="*/ 530 h 628"/>
              <a:gd name="T38" fmla="*/ 742 w 957"/>
              <a:gd name="T39" fmla="*/ 533 h 628"/>
              <a:gd name="T40" fmla="*/ 802 w 957"/>
              <a:gd name="T41" fmla="*/ 536 h 628"/>
              <a:gd name="T42" fmla="*/ 797 w 957"/>
              <a:gd name="T43" fmla="*/ 628 h 628"/>
              <a:gd name="T44" fmla="*/ 957 w 957"/>
              <a:gd name="T45" fmla="*/ 305 h 628"/>
              <a:gd name="T46" fmla="*/ 807 w 957"/>
              <a:gd name="T47" fmla="*/ 0 h 628"/>
              <a:gd name="T48" fmla="*/ 786 w 957"/>
              <a:gd name="T49" fmla="*/ 93 h 628"/>
              <a:gd name="T50" fmla="*/ 786 w 957"/>
              <a:gd name="T51" fmla="*/ 93 h 628"/>
              <a:gd name="T52" fmla="*/ 777 w 957"/>
              <a:gd name="T53" fmla="*/ 92 h 628"/>
              <a:gd name="T54" fmla="*/ 755 w 957"/>
              <a:gd name="T55" fmla="*/ 88 h 628"/>
              <a:gd name="T56" fmla="*/ 722 w 957"/>
              <a:gd name="T57" fmla="*/ 86 h 628"/>
              <a:gd name="T58" fmla="*/ 702 w 957"/>
              <a:gd name="T59" fmla="*/ 84 h 628"/>
              <a:gd name="T60" fmla="*/ 682 w 957"/>
              <a:gd name="T61" fmla="*/ 84 h 628"/>
              <a:gd name="T62" fmla="*/ 658 w 957"/>
              <a:gd name="T63" fmla="*/ 84 h 628"/>
              <a:gd name="T64" fmla="*/ 636 w 957"/>
              <a:gd name="T65" fmla="*/ 86 h 628"/>
              <a:gd name="T66" fmla="*/ 613 w 957"/>
              <a:gd name="T67" fmla="*/ 89 h 628"/>
              <a:gd name="T68" fmla="*/ 590 w 957"/>
              <a:gd name="T69" fmla="*/ 94 h 628"/>
              <a:gd name="T70" fmla="*/ 566 w 957"/>
              <a:gd name="T71" fmla="*/ 100 h 628"/>
              <a:gd name="T72" fmla="*/ 545 w 957"/>
              <a:gd name="T73" fmla="*/ 109 h 628"/>
              <a:gd name="T74" fmla="*/ 524 w 957"/>
              <a:gd name="T75" fmla="*/ 119 h 628"/>
              <a:gd name="T76" fmla="*/ 516 w 957"/>
              <a:gd name="T77" fmla="*/ 126 h 628"/>
              <a:gd name="T78" fmla="*/ 506 w 957"/>
              <a:gd name="T79" fmla="*/ 132 h 628"/>
              <a:gd name="T80" fmla="*/ 506 w 957"/>
              <a:gd name="T81" fmla="*/ 132 h 628"/>
              <a:gd name="T82" fmla="*/ 485 w 957"/>
              <a:gd name="T83" fmla="*/ 151 h 628"/>
              <a:gd name="T84" fmla="*/ 458 w 957"/>
              <a:gd name="T85" fmla="*/ 177 h 628"/>
              <a:gd name="T86" fmla="*/ 388 w 957"/>
              <a:gd name="T87" fmla="*/ 242 h 628"/>
              <a:gd name="T88" fmla="*/ 305 w 957"/>
              <a:gd name="T89" fmla="*/ 321 h 628"/>
              <a:gd name="T90" fmla="*/ 219 w 957"/>
              <a:gd name="T91" fmla="*/ 406 h 628"/>
              <a:gd name="T92" fmla="*/ 67 w 957"/>
              <a:gd name="T93" fmla="*/ 556 h 628"/>
              <a:gd name="T94" fmla="*/ 0 w 957"/>
              <a:gd name="T95" fmla="*/ 622 h 628"/>
              <a:gd name="T96" fmla="*/ 0 w 957"/>
              <a:gd name="T97" fmla="*/ 622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7" h="628">
                <a:moveTo>
                  <a:pt x="0" y="622"/>
                </a:moveTo>
                <a:lnTo>
                  <a:pt x="0" y="622"/>
                </a:lnTo>
                <a:lnTo>
                  <a:pt x="20" y="611"/>
                </a:lnTo>
                <a:lnTo>
                  <a:pt x="43" y="600"/>
                </a:lnTo>
                <a:lnTo>
                  <a:pt x="74" y="587"/>
                </a:lnTo>
                <a:lnTo>
                  <a:pt x="111" y="573"/>
                </a:lnTo>
                <a:lnTo>
                  <a:pt x="154" y="558"/>
                </a:lnTo>
                <a:lnTo>
                  <a:pt x="177" y="552"/>
                </a:lnTo>
                <a:lnTo>
                  <a:pt x="202" y="546"/>
                </a:lnTo>
                <a:lnTo>
                  <a:pt x="227" y="541"/>
                </a:lnTo>
                <a:lnTo>
                  <a:pt x="253" y="537"/>
                </a:lnTo>
                <a:lnTo>
                  <a:pt x="253" y="537"/>
                </a:lnTo>
                <a:lnTo>
                  <a:pt x="289" y="534"/>
                </a:lnTo>
                <a:lnTo>
                  <a:pt x="328" y="530"/>
                </a:lnTo>
                <a:lnTo>
                  <a:pt x="370" y="529"/>
                </a:lnTo>
                <a:lnTo>
                  <a:pt x="414" y="528"/>
                </a:lnTo>
                <a:lnTo>
                  <a:pt x="505" y="526"/>
                </a:lnTo>
                <a:lnTo>
                  <a:pt x="594" y="528"/>
                </a:lnTo>
                <a:lnTo>
                  <a:pt x="675" y="530"/>
                </a:lnTo>
                <a:lnTo>
                  <a:pt x="742" y="533"/>
                </a:lnTo>
                <a:lnTo>
                  <a:pt x="802" y="536"/>
                </a:lnTo>
                <a:lnTo>
                  <a:pt x="797" y="628"/>
                </a:lnTo>
                <a:lnTo>
                  <a:pt x="957" y="305"/>
                </a:lnTo>
                <a:lnTo>
                  <a:pt x="807" y="0"/>
                </a:lnTo>
                <a:lnTo>
                  <a:pt x="786" y="93"/>
                </a:lnTo>
                <a:lnTo>
                  <a:pt x="786" y="93"/>
                </a:lnTo>
                <a:lnTo>
                  <a:pt x="777" y="92"/>
                </a:lnTo>
                <a:lnTo>
                  <a:pt x="755" y="88"/>
                </a:lnTo>
                <a:lnTo>
                  <a:pt x="722" y="86"/>
                </a:lnTo>
                <a:lnTo>
                  <a:pt x="702" y="84"/>
                </a:lnTo>
                <a:lnTo>
                  <a:pt x="682" y="84"/>
                </a:lnTo>
                <a:lnTo>
                  <a:pt x="658" y="84"/>
                </a:lnTo>
                <a:lnTo>
                  <a:pt x="636" y="86"/>
                </a:lnTo>
                <a:lnTo>
                  <a:pt x="613" y="89"/>
                </a:lnTo>
                <a:lnTo>
                  <a:pt x="590" y="94"/>
                </a:lnTo>
                <a:lnTo>
                  <a:pt x="566" y="100"/>
                </a:lnTo>
                <a:lnTo>
                  <a:pt x="545" y="109"/>
                </a:lnTo>
                <a:lnTo>
                  <a:pt x="524" y="119"/>
                </a:lnTo>
                <a:lnTo>
                  <a:pt x="516" y="126"/>
                </a:lnTo>
                <a:lnTo>
                  <a:pt x="506" y="132"/>
                </a:lnTo>
                <a:lnTo>
                  <a:pt x="506" y="132"/>
                </a:lnTo>
                <a:lnTo>
                  <a:pt x="485" y="151"/>
                </a:lnTo>
                <a:lnTo>
                  <a:pt x="458" y="177"/>
                </a:lnTo>
                <a:lnTo>
                  <a:pt x="388" y="242"/>
                </a:lnTo>
                <a:lnTo>
                  <a:pt x="305" y="321"/>
                </a:lnTo>
                <a:lnTo>
                  <a:pt x="219" y="406"/>
                </a:lnTo>
                <a:lnTo>
                  <a:pt x="67" y="556"/>
                </a:lnTo>
                <a:lnTo>
                  <a:pt x="0" y="622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874440" y="3256123"/>
            <a:ext cx="247506" cy="934135"/>
          </a:xfrm>
          <a:custGeom>
            <a:avLst/>
            <a:gdLst>
              <a:gd name="T0" fmla="*/ 124 w 124"/>
              <a:gd name="T1" fmla="*/ 468 h 468"/>
              <a:gd name="T2" fmla="*/ 124 w 124"/>
              <a:gd name="T3" fmla="*/ 468 h 468"/>
              <a:gd name="T4" fmla="*/ 109 w 124"/>
              <a:gd name="T5" fmla="*/ 458 h 468"/>
              <a:gd name="T6" fmla="*/ 75 w 124"/>
              <a:gd name="T7" fmla="*/ 432 h 468"/>
              <a:gd name="T8" fmla="*/ 56 w 124"/>
              <a:gd name="T9" fmla="*/ 416 h 468"/>
              <a:gd name="T10" fmla="*/ 38 w 124"/>
              <a:gd name="T11" fmla="*/ 400 h 468"/>
              <a:gd name="T12" fmla="*/ 23 w 124"/>
              <a:gd name="T13" fmla="*/ 384 h 468"/>
              <a:gd name="T14" fmla="*/ 17 w 124"/>
              <a:gd name="T15" fmla="*/ 377 h 468"/>
              <a:gd name="T16" fmla="*/ 12 w 124"/>
              <a:gd name="T17" fmla="*/ 371 h 468"/>
              <a:gd name="T18" fmla="*/ 12 w 124"/>
              <a:gd name="T19" fmla="*/ 371 h 468"/>
              <a:gd name="T20" fmla="*/ 10 w 124"/>
              <a:gd name="T21" fmla="*/ 362 h 468"/>
              <a:gd name="T22" fmla="*/ 7 w 124"/>
              <a:gd name="T23" fmla="*/ 350 h 468"/>
              <a:gd name="T24" fmla="*/ 5 w 124"/>
              <a:gd name="T25" fmla="*/ 333 h 468"/>
              <a:gd name="T26" fmla="*/ 3 w 124"/>
              <a:gd name="T27" fmla="*/ 313 h 468"/>
              <a:gd name="T28" fmla="*/ 1 w 124"/>
              <a:gd name="T29" fmla="*/ 269 h 468"/>
              <a:gd name="T30" fmla="*/ 0 w 124"/>
              <a:gd name="T31" fmla="*/ 221 h 468"/>
              <a:gd name="T32" fmla="*/ 0 w 124"/>
              <a:gd name="T33" fmla="*/ 134 h 468"/>
              <a:gd name="T34" fmla="*/ 0 w 124"/>
              <a:gd name="T35" fmla="*/ 96 h 468"/>
              <a:gd name="T36" fmla="*/ 32 w 124"/>
              <a:gd name="T37" fmla="*/ 0 h 468"/>
              <a:gd name="T38" fmla="*/ 124 w 124"/>
              <a:gd name="T3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" h="468">
                <a:moveTo>
                  <a:pt x="124" y="468"/>
                </a:moveTo>
                <a:lnTo>
                  <a:pt x="124" y="468"/>
                </a:lnTo>
                <a:lnTo>
                  <a:pt x="109" y="458"/>
                </a:lnTo>
                <a:lnTo>
                  <a:pt x="75" y="432"/>
                </a:lnTo>
                <a:lnTo>
                  <a:pt x="56" y="416"/>
                </a:lnTo>
                <a:lnTo>
                  <a:pt x="38" y="400"/>
                </a:lnTo>
                <a:lnTo>
                  <a:pt x="23" y="384"/>
                </a:lnTo>
                <a:lnTo>
                  <a:pt x="17" y="377"/>
                </a:lnTo>
                <a:lnTo>
                  <a:pt x="12" y="371"/>
                </a:lnTo>
                <a:lnTo>
                  <a:pt x="12" y="371"/>
                </a:lnTo>
                <a:lnTo>
                  <a:pt x="10" y="362"/>
                </a:lnTo>
                <a:lnTo>
                  <a:pt x="7" y="350"/>
                </a:lnTo>
                <a:lnTo>
                  <a:pt x="5" y="333"/>
                </a:lnTo>
                <a:lnTo>
                  <a:pt x="3" y="313"/>
                </a:lnTo>
                <a:lnTo>
                  <a:pt x="1" y="269"/>
                </a:lnTo>
                <a:lnTo>
                  <a:pt x="0" y="221"/>
                </a:lnTo>
                <a:lnTo>
                  <a:pt x="0" y="134"/>
                </a:lnTo>
                <a:lnTo>
                  <a:pt x="0" y="96"/>
                </a:lnTo>
                <a:lnTo>
                  <a:pt x="32" y="0"/>
                </a:lnTo>
                <a:lnTo>
                  <a:pt x="124" y="46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4233720" y="1986658"/>
            <a:ext cx="1183637" cy="2009987"/>
          </a:xfrm>
          <a:custGeom>
            <a:avLst/>
            <a:gdLst>
              <a:gd name="T0" fmla="*/ 333 w 593"/>
              <a:gd name="T1" fmla="*/ 1007 h 1007"/>
              <a:gd name="T2" fmla="*/ 333 w 593"/>
              <a:gd name="T3" fmla="*/ 1007 h 1007"/>
              <a:gd name="T4" fmla="*/ 329 w 593"/>
              <a:gd name="T5" fmla="*/ 985 h 1007"/>
              <a:gd name="T6" fmla="*/ 327 w 593"/>
              <a:gd name="T7" fmla="*/ 959 h 1007"/>
              <a:gd name="T8" fmla="*/ 324 w 593"/>
              <a:gd name="T9" fmla="*/ 926 h 1007"/>
              <a:gd name="T10" fmla="*/ 322 w 593"/>
              <a:gd name="T11" fmla="*/ 886 h 1007"/>
              <a:gd name="T12" fmla="*/ 323 w 593"/>
              <a:gd name="T13" fmla="*/ 841 h 1007"/>
              <a:gd name="T14" fmla="*/ 324 w 593"/>
              <a:gd name="T15" fmla="*/ 816 h 1007"/>
              <a:gd name="T16" fmla="*/ 327 w 593"/>
              <a:gd name="T17" fmla="*/ 792 h 1007"/>
              <a:gd name="T18" fmla="*/ 329 w 593"/>
              <a:gd name="T19" fmla="*/ 766 h 1007"/>
              <a:gd name="T20" fmla="*/ 334 w 593"/>
              <a:gd name="T21" fmla="*/ 740 h 1007"/>
              <a:gd name="T22" fmla="*/ 334 w 593"/>
              <a:gd name="T23" fmla="*/ 740 h 1007"/>
              <a:gd name="T24" fmla="*/ 342 w 593"/>
              <a:gd name="T25" fmla="*/ 705 h 1007"/>
              <a:gd name="T26" fmla="*/ 351 w 593"/>
              <a:gd name="T27" fmla="*/ 667 h 1007"/>
              <a:gd name="T28" fmla="*/ 363 w 593"/>
              <a:gd name="T29" fmla="*/ 626 h 1007"/>
              <a:gd name="T30" fmla="*/ 376 w 593"/>
              <a:gd name="T31" fmla="*/ 584 h 1007"/>
              <a:gd name="T32" fmla="*/ 404 w 593"/>
              <a:gd name="T33" fmla="*/ 497 h 1007"/>
              <a:gd name="T34" fmla="*/ 434 w 593"/>
              <a:gd name="T35" fmla="*/ 413 h 1007"/>
              <a:gd name="T36" fmla="*/ 462 w 593"/>
              <a:gd name="T37" fmla="*/ 338 h 1007"/>
              <a:gd name="T38" fmla="*/ 485 w 593"/>
              <a:gd name="T39" fmla="*/ 275 h 1007"/>
              <a:gd name="T40" fmla="*/ 507 w 593"/>
              <a:gd name="T41" fmla="*/ 219 h 1007"/>
              <a:gd name="T42" fmla="*/ 593 w 593"/>
              <a:gd name="T43" fmla="*/ 253 h 1007"/>
              <a:gd name="T44" fmla="*/ 338 w 593"/>
              <a:gd name="T45" fmla="*/ 0 h 1007"/>
              <a:gd name="T46" fmla="*/ 0 w 593"/>
              <a:gd name="T47" fmla="*/ 44 h 1007"/>
              <a:gd name="T48" fmla="*/ 83 w 593"/>
              <a:gd name="T49" fmla="*/ 93 h 1007"/>
              <a:gd name="T50" fmla="*/ 83 w 593"/>
              <a:gd name="T51" fmla="*/ 93 h 1007"/>
              <a:gd name="T52" fmla="*/ 79 w 593"/>
              <a:gd name="T53" fmla="*/ 101 h 1007"/>
              <a:gd name="T54" fmla="*/ 68 w 593"/>
              <a:gd name="T55" fmla="*/ 122 h 1007"/>
              <a:gd name="T56" fmla="*/ 54 w 593"/>
              <a:gd name="T57" fmla="*/ 152 h 1007"/>
              <a:gd name="T58" fmla="*/ 47 w 593"/>
              <a:gd name="T59" fmla="*/ 171 h 1007"/>
              <a:gd name="T60" fmla="*/ 40 w 593"/>
              <a:gd name="T61" fmla="*/ 190 h 1007"/>
              <a:gd name="T62" fmla="*/ 34 w 593"/>
              <a:gd name="T63" fmla="*/ 211 h 1007"/>
              <a:gd name="T64" fmla="*/ 27 w 593"/>
              <a:gd name="T65" fmla="*/ 233 h 1007"/>
              <a:gd name="T66" fmla="*/ 24 w 593"/>
              <a:gd name="T67" fmla="*/ 257 h 1007"/>
              <a:gd name="T68" fmla="*/ 20 w 593"/>
              <a:gd name="T69" fmla="*/ 280 h 1007"/>
              <a:gd name="T70" fmla="*/ 19 w 593"/>
              <a:gd name="T71" fmla="*/ 303 h 1007"/>
              <a:gd name="T72" fmla="*/ 20 w 593"/>
              <a:gd name="T73" fmla="*/ 327 h 1007"/>
              <a:gd name="T74" fmla="*/ 24 w 593"/>
              <a:gd name="T75" fmla="*/ 350 h 1007"/>
              <a:gd name="T76" fmla="*/ 27 w 593"/>
              <a:gd name="T77" fmla="*/ 361 h 1007"/>
              <a:gd name="T78" fmla="*/ 31 w 593"/>
              <a:gd name="T79" fmla="*/ 371 h 1007"/>
              <a:gd name="T80" fmla="*/ 31 w 593"/>
              <a:gd name="T81" fmla="*/ 371 h 1007"/>
              <a:gd name="T82" fmla="*/ 42 w 593"/>
              <a:gd name="T83" fmla="*/ 397 h 1007"/>
              <a:gd name="T84" fmla="*/ 57 w 593"/>
              <a:gd name="T85" fmla="*/ 431 h 1007"/>
              <a:gd name="T86" fmla="*/ 97 w 593"/>
              <a:gd name="T87" fmla="*/ 518 h 1007"/>
              <a:gd name="T88" fmla="*/ 147 w 593"/>
              <a:gd name="T89" fmla="*/ 622 h 1007"/>
              <a:gd name="T90" fmla="*/ 199 w 593"/>
              <a:gd name="T91" fmla="*/ 732 h 1007"/>
              <a:gd name="T92" fmla="*/ 293 w 593"/>
              <a:gd name="T93" fmla="*/ 923 h 1007"/>
              <a:gd name="T94" fmla="*/ 333 w 593"/>
              <a:gd name="T95" fmla="*/ 1007 h 1007"/>
              <a:gd name="T96" fmla="*/ 333 w 593"/>
              <a:gd name="T97" fmla="*/ 1007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93" h="1007">
                <a:moveTo>
                  <a:pt x="333" y="1007"/>
                </a:moveTo>
                <a:lnTo>
                  <a:pt x="333" y="1007"/>
                </a:lnTo>
                <a:lnTo>
                  <a:pt x="329" y="985"/>
                </a:lnTo>
                <a:lnTo>
                  <a:pt x="327" y="959"/>
                </a:lnTo>
                <a:lnTo>
                  <a:pt x="324" y="926"/>
                </a:lnTo>
                <a:lnTo>
                  <a:pt x="322" y="886"/>
                </a:lnTo>
                <a:lnTo>
                  <a:pt x="323" y="841"/>
                </a:lnTo>
                <a:lnTo>
                  <a:pt x="324" y="816"/>
                </a:lnTo>
                <a:lnTo>
                  <a:pt x="327" y="792"/>
                </a:lnTo>
                <a:lnTo>
                  <a:pt x="329" y="766"/>
                </a:lnTo>
                <a:lnTo>
                  <a:pt x="334" y="740"/>
                </a:lnTo>
                <a:lnTo>
                  <a:pt x="334" y="740"/>
                </a:lnTo>
                <a:lnTo>
                  <a:pt x="342" y="705"/>
                </a:lnTo>
                <a:lnTo>
                  <a:pt x="351" y="667"/>
                </a:lnTo>
                <a:lnTo>
                  <a:pt x="363" y="626"/>
                </a:lnTo>
                <a:lnTo>
                  <a:pt x="376" y="584"/>
                </a:lnTo>
                <a:lnTo>
                  <a:pt x="404" y="497"/>
                </a:lnTo>
                <a:lnTo>
                  <a:pt x="434" y="413"/>
                </a:lnTo>
                <a:lnTo>
                  <a:pt x="462" y="338"/>
                </a:lnTo>
                <a:lnTo>
                  <a:pt x="485" y="275"/>
                </a:lnTo>
                <a:lnTo>
                  <a:pt x="507" y="219"/>
                </a:lnTo>
                <a:lnTo>
                  <a:pt x="593" y="253"/>
                </a:lnTo>
                <a:lnTo>
                  <a:pt x="338" y="0"/>
                </a:lnTo>
                <a:lnTo>
                  <a:pt x="0" y="44"/>
                </a:lnTo>
                <a:lnTo>
                  <a:pt x="83" y="93"/>
                </a:lnTo>
                <a:lnTo>
                  <a:pt x="83" y="93"/>
                </a:lnTo>
                <a:lnTo>
                  <a:pt x="79" y="101"/>
                </a:lnTo>
                <a:lnTo>
                  <a:pt x="68" y="122"/>
                </a:lnTo>
                <a:lnTo>
                  <a:pt x="54" y="152"/>
                </a:lnTo>
                <a:lnTo>
                  <a:pt x="47" y="171"/>
                </a:lnTo>
                <a:lnTo>
                  <a:pt x="40" y="190"/>
                </a:lnTo>
                <a:lnTo>
                  <a:pt x="34" y="211"/>
                </a:lnTo>
                <a:lnTo>
                  <a:pt x="27" y="233"/>
                </a:lnTo>
                <a:lnTo>
                  <a:pt x="24" y="257"/>
                </a:lnTo>
                <a:lnTo>
                  <a:pt x="20" y="280"/>
                </a:lnTo>
                <a:lnTo>
                  <a:pt x="19" y="303"/>
                </a:lnTo>
                <a:lnTo>
                  <a:pt x="20" y="327"/>
                </a:lnTo>
                <a:lnTo>
                  <a:pt x="24" y="350"/>
                </a:lnTo>
                <a:lnTo>
                  <a:pt x="27" y="361"/>
                </a:lnTo>
                <a:lnTo>
                  <a:pt x="31" y="371"/>
                </a:lnTo>
                <a:lnTo>
                  <a:pt x="31" y="371"/>
                </a:lnTo>
                <a:lnTo>
                  <a:pt x="42" y="397"/>
                </a:lnTo>
                <a:lnTo>
                  <a:pt x="57" y="431"/>
                </a:lnTo>
                <a:lnTo>
                  <a:pt x="97" y="518"/>
                </a:lnTo>
                <a:lnTo>
                  <a:pt x="147" y="622"/>
                </a:lnTo>
                <a:lnTo>
                  <a:pt x="199" y="732"/>
                </a:lnTo>
                <a:lnTo>
                  <a:pt x="293" y="923"/>
                </a:lnTo>
                <a:lnTo>
                  <a:pt x="333" y="1007"/>
                </a:lnTo>
                <a:lnTo>
                  <a:pt x="333" y="10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5309572" y="4437763"/>
            <a:ext cx="950103" cy="229542"/>
          </a:xfrm>
          <a:custGeom>
            <a:avLst/>
            <a:gdLst>
              <a:gd name="T0" fmla="*/ 476 w 476"/>
              <a:gd name="T1" fmla="*/ 32 h 115"/>
              <a:gd name="T2" fmla="*/ 476 w 476"/>
              <a:gd name="T3" fmla="*/ 32 h 115"/>
              <a:gd name="T4" fmla="*/ 462 w 476"/>
              <a:gd name="T5" fmla="*/ 44 h 115"/>
              <a:gd name="T6" fmla="*/ 429 w 476"/>
              <a:gd name="T7" fmla="*/ 70 h 115"/>
              <a:gd name="T8" fmla="*/ 408 w 476"/>
              <a:gd name="T9" fmla="*/ 84 h 115"/>
              <a:gd name="T10" fmla="*/ 388 w 476"/>
              <a:gd name="T11" fmla="*/ 98 h 115"/>
              <a:gd name="T12" fmla="*/ 368 w 476"/>
              <a:gd name="T13" fmla="*/ 108 h 115"/>
              <a:gd name="T14" fmla="*/ 361 w 476"/>
              <a:gd name="T15" fmla="*/ 111 h 115"/>
              <a:gd name="T16" fmla="*/ 353 w 476"/>
              <a:gd name="T17" fmla="*/ 114 h 115"/>
              <a:gd name="T18" fmla="*/ 353 w 476"/>
              <a:gd name="T19" fmla="*/ 114 h 115"/>
              <a:gd name="T20" fmla="*/ 344 w 476"/>
              <a:gd name="T21" fmla="*/ 115 h 115"/>
              <a:gd name="T22" fmla="*/ 330 w 476"/>
              <a:gd name="T23" fmla="*/ 114 h 115"/>
              <a:gd name="T24" fmla="*/ 314 w 476"/>
              <a:gd name="T25" fmla="*/ 111 h 115"/>
              <a:gd name="T26" fmla="*/ 296 w 476"/>
              <a:gd name="T27" fmla="*/ 109 h 115"/>
              <a:gd name="T28" fmla="*/ 252 w 476"/>
              <a:gd name="T29" fmla="*/ 99 h 115"/>
              <a:gd name="T30" fmla="*/ 205 w 476"/>
              <a:gd name="T31" fmla="*/ 88 h 115"/>
              <a:gd name="T32" fmla="*/ 121 w 476"/>
              <a:gd name="T33" fmla="*/ 66 h 115"/>
              <a:gd name="T34" fmla="*/ 84 w 476"/>
              <a:gd name="T35" fmla="*/ 55 h 115"/>
              <a:gd name="T36" fmla="*/ 0 w 476"/>
              <a:gd name="T37" fmla="*/ 0 h 115"/>
              <a:gd name="T38" fmla="*/ 476 w 476"/>
              <a:gd name="T39" fmla="*/ 3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115">
                <a:moveTo>
                  <a:pt x="476" y="32"/>
                </a:moveTo>
                <a:lnTo>
                  <a:pt x="476" y="32"/>
                </a:lnTo>
                <a:lnTo>
                  <a:pt x="462" y="44"/>
                </a:lnTo>
                <a:lnTo>
                  <a:pt x="429" y="70"/>
                </a:lnTo>
                <a:lnTo>
                  <a:pt x="408" y="84"/>
                </a:lnTo>
                <a:lnTo>
                  <a:pt x="388" y="98"/>
                </a:lnTo>
                <a:lnTo>
                  <a:pt x="368" y="108"/>
                </a:lnTo>
                <a:lnTo>
                  <a:pt x="361" y="111"/>
                </a:lnTo>
                <a:lnTo>
                  <a:pt x="353" y="114"/>
                </a:lnTo>
                <a:lnTo>
                  <a:pt x="353" y="114"/>
                </a:lnTo>
                <a:lnTo>
                  <a:pt x="344" y="115"/>
                </a:lnTo>
                <a:lnTo>
                  <a:pt x="330" y="114"/>
                </a:lnTo>
                <a:lnTo>
                  <a:pt x="314" y="111"/>
                </a:lnTo>
                <a:lnTo>
                  <a:pt x="296" y="109"/>
                </a:lnTo>
                <a:lnTo>
                  <a:pt x="252" y="99"/>
                </a:lnTo>
                <a:lnTo>
                  <a:pt x="205" y="88"/>
                </a:lnTo>
                <a:lnTo>
                  <a:pt x="121" y="66"/>
                </a:lnTo>
                <a:lnTo>
                  <a:pt x="84" y="55"/>
                </a:lnTo>
                <a:lnTo>
                  <a:pt x="0" y="0"/>
                </a:lnTo>
                <a:lnTo>
                  <a:pt x="476" y="32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3986214" y="3775086"/>
            <a:ext cx="2027951" cy="1145712"/>
          </a:xfrm>
          <a:custGeom>
            <a:avLst/>
            <a:gdLst>
              <a:gd name="T0" fmla="*/ 1016 w 1016"/>
              <a:gd name="T1" fmla="*/ 446 h 574"/>
              <a:gd name="T2" fmla="*/ 1016 w 1016"/>
              <a:gd name="T3" fmla="*/ 446 h 574"/>
              <a:gd name="T4" fmla="*/ 993 w 1016"/>
              <a:gd name="T5" fmla="*/ 443 h 574"/>
              <a:gd name="T6" fmla="*/ 969 w 1016"/>
              <a:gd name="T7" fmla="*/ 441 h 574"/>
              <a:gd name="T8" fmla="*/ 936 w 1016"/>
              <a:gd name="T9" fmla="*/ 435 h 574"/>
              <a:gd name="T10" fmla="*/ 896 w 1016"/>
              <a:gd name="T11" fmla="*/ 426 h 574"/>
              <a:gd name="T12" fmla="*/ 854 w 1016"/>
              <a:gd name="T13" fmla="*/ 414 h 574"/>
              <a:gd name="T14" fmla="*/ 830 w 1016"/>
              <a:gd name="T15" fmla="*/ 405 h 574"/>
              <a:gd name="T16" fmla="*/ 807 w 1016"/>
              <a:gd name="T17" fmla="*/ 397 h 574"/>
              <a:gd name="T18" fmla="*/ 782 w 1016"/>
              <a:gd name="T19" fmla="*/ 387 h 574"/>
              <a:gd name="T20" fmla="*/ 759 w 1016"/>
              <a:gd name="T21" fmla="*/ 376 h 574"/>
              <a:gd name="T22" fmla="*/ 759 w 1016"/>
              <a:gd name="T23" fmla="*/ 376 h 574"/>
              <a:gd name="T24" fmla="*/ 727 w 1016"/>
              <a:gd name="T25" fmla="*/ 360 h 574"/>
              <a:gd name="T26" fmla="*/ 693 w 1016"/>
              <a:gd name="T27" fmla="*/ 340 h 574"/>
              <a:gd name="T28" fmla="*/ 656 w 1016"/>
              <a:gd name="T29" fmla="*/ 319 h 574"/>
              <a:gd name="T30" fmla="*/ 619 w 1016"/>
              <a:gd name="T31" fmla="*/ 296 h 574"/>
              <a:gd name="T32" fmla="*/ 543 w 1016"/>
              <a:gd name="T33" fmla="*/ 246 h 574"/>
              <a:gd name="T34" fmla="*/ 469 w 1016"/>
              <a:gd name="T35" fmla="*/ 195 h 574"/>
              <a:gd name="T36" fmla="*/ 403 w 1016"/>
              <a:gd name="T37" fmla="*/ 149 h 574"/>
              <a:gd name="T38" fmla="*/ 349 w 1016"/>
              <a:gd name="T39" fmla="*/ 109 h 574"/>
              <a:gd name="T40" fmla="*/ 301 w 1016"/>
              <a:gd name="T41" fmla="*/ 74 h 574"/>
              <a:gd name="T42" fmla="*/ 355 w 1016"/>
              <a:gd name="T43" fmla="*/ 0 h 574"/>
              <a:gd name="T44" fmla="*/ 45 w 1016"/>
              <a:gd name="T45" fmla="*/ 181 h 574"/>
              <a:gd name="T46" fmla="*/ 0 w 1016"/>
              <a:gd name="T47" fmla="*/ 518 h 574"/>
              <a:gd name="T48" fmla="*/ 69 w 1016"/>
              <a:gd name="T49" fmla="*/ 451 h 574"/>
              <a:gd name="T50" fmla="*/ 69 w 1016"/>
              <a:gd name="T51" fmla="*/ 451 h 574"/>
              <a:gd name="T52" fmla="*/ 75 w 1016"/>
              <a:gd name="T53" fmla="*/ 457 h 574"/>
              <a:gd name="T54" fmla="*/ 93 w 1016"/>
              <a:gd name="T55" fmla="*/ 472 h 574"/>
              <a:gd name="T56" fmla="*/ 118 w 1016"/>
              <a:gd name="T57" fmla="*/ 494 h 574"/>
              <a:gd name="T58" fmla="*/ 134 w 1016"/>
              <a:gd name="T59" fmla="*/ 505 h 574"/>
              <a:gd name="T60" fmla="*/ 151 w 1016"/>
              <a:gd name="T61" fmla="*/ 517 h 574"/>
              <a:gd name="T62" fmla="*/ 170 w 1016"/>
              <a:gd name="T63" fmla="*/ 529 h 574"/>
              <a:gd name="T64" fmla="*/ 191 w 1016"/>
              <a:gd name="T65" fmla="*/ 540 h 574"/>
              <a:gd name="T66" fmla="*/ 212 w 1016"/>
              <a:gd name="T67" fmla="*/ 551 h 574"/>
              <a:gd name="T68" fmla="*/ 234 w 1016"/>
              <a:gd name="T69" fmla="*/ 560 h 574"/>
              <a:gd name="T70" fmla="*/ 256 w 1016"/>
              <a:gd name="T71" fmla="*/ 567 h 574"/>
              <a:gd name="T72" fmla="*/ 278 w 1016"/>
              <a:gd name="T73" fmla="*/ 572 h 574"/>
              <a:gd name="T74" fmla="*/ 301 w 1016"/>
              <a:gd name="T75" fmla="*/ 574 h 574"/>
              <a:gd name="T76" fmla="*/ 312 w 1016"/>
              <a:gd name="T77" fmla="*/ 574 h 574"/>
              <a:gd name="T78" fmla="*/ 323 w 1016"/>
              <a:gd name="T79" fmla="*/ 574 h 574"/>
              <a:gd name="T80" fmla="*/ 323 w 1016"/>
              <a:gd name="T81" fmla="*/ 574 h 574"/>
              <a:gd name="T82" fmla="*/ 352 w 1016"/>
              <a:gd name="T83" fmla="*/ 570 h 574"/>
              <a:gd name="T84" fmla="*/ 388 w 1016"/>
              <a:gd name="T85" fmla="*/ 564 h 574"/>
              <a:gd name="T86" fmla="*/ 483 w 1016"/>
              <a:gd name="T87" fmla="*/ 548 h 574"/>
              <a:gd name="T88" fmla="*/ 596 w 1016"/>
              <a:gd name="T89" fmla="*/ 527 h 574"/>
              <a:gd name="T90" fmla="*/ 715 w 1016"/>
              <a:gd name="T91" fmla="*/ 505 h 574"/>
              <a:gd name="T92" fmla="*/ 925 w 1016"/>
              <a:gd name="T93" fmla="*/ 464 h 574"/>
              <a:gd name="T94" fmla="*/ 1016 w 1016"/>
              <a:gd name="T95" fmla="*/ 446 h 574"/>
              <a:gd name="T96" fmla="*/ 1016 w 1016"/>
              <a:gd name="T97" fmla="*/ 446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16" h="574">
                <a:moveTo>
                  <a:pt x="1016" y="446"/>
                </a:moveTo>
                <a:lnTo>
                  <a:pt x="1016" y="446"/>
                </a:lnTo>
                <a:lnTo>
                  <a:pt x="993" y="443"/>
                </a:lnTo>
                <a:lnTo>
                  <a:pt x="969" y="441"/>
                </a:lnTo>
                <a:lnTo>
                  <a:pt x="936" y="435"/>
                </a:lnTo>
                <a:lnTo>
                  <a:pt x="896" y="426"/>
                </a:lnTo>
                <a:lnTo>
                  <a:pt x="854" y="414"/>
                </a:lnTo>
                <a:lnTo>
                  <a:pt x="830" y="405"/>
                </a:lnTo>
                <a:lnTo>
                  <a:pt x="807" y="397"/>
                </a:lnTo>
                <a:lnTo>
                  <a:pt x="782" y="387"/>
                </a:lnTo>
                <a:lnTo>
                  <a:pt x="759" y="376"/>
                </a:lnTo>
                <a:lnTo>
                  <a:pt x="759" y="376"/>
                </a:lnTo>
                <a:lnTo>
                  <a:pt x="727" y="360"/>
                </a:lnTo>
                <a:lnTo>
                  <a:pt x="693" y="340"/>
                </a:lnTo>
                <a:lnTo>
                  <a:pt x="656" y="319"/>
                </a:lnTo>
                <a:lnTo>
                  <a:pt x="619" y="296"/>
                </a:lnTo>
                <a:lnTo>
                  <a:pt x="543" y="246"/>
                </a:lnTo>
                <a:lnTo>
                  <a:pt x="469" y="195"/>
                </a:lnTo>
                <a:lnTo>
                  <a:pt x="403" y="149"/>
                </a:lnTo>
                <a:lnTo>
                  <a:pt x="349" y="109"/>
                </a:lnTo>
                <a:lnTo>
                  <a:pt x="301" y="74"/>
                </a:lnTo>
                <a:lnTo>
                  <a:pt x="355" y="0"/>
                </a:lnTo>
                <a:lnTo>
                  <a:pt x="45" y="181"/>
                </a:lnTo>
                <a:lnTo>
                  <a:pt x="0" y="518"/>
                </a:lnTo>
                <a:lnTo>
                  <a:pt x="69" y="451"/>
                </a:lnTo>
                <a:lnTo>
                  <a:pt x="69" y="451"/>
                </a:lnTo>
                <a:lnTo>
                  <a:pt x="75" y="457"/>
                </a:lnTo>
                <a:lnTo>
                  <a:pt x="93" y="472"/>
                </a:lnTo>
                <a:lnTo>
                  <a:pt x="118" y="494"/>
                </a:lnTo>
                <a:lnTo>
                  <a:pt x="134" y="505"/>
                </a:lnTo>
                <a:lnTo>
                  <a:pt x="151" y="517"/>
                </a:lnTo>
                <a:lnTo>
                  <a:pt x="170" y="529"/>
                </a:lnTo>
                <a:lnTo>
                  <a:pt x="191" y="540"/>
                </a:lnTo>
                <a:lnTo>
                  <a:pt x="212" y="551"/>
                </a:lnTo>
                <a:lnTo>
                  <a:pt x="234" y="560"/>
                </a:lnTo>
                <a:lnTo>
                  <a:pt x="256" y="567"/>
                </a:lnTo>
                <a:lnTo>
                  <a:pt x="278" y="572"/>
                </a:lnTo>
                <a:lnTo>
                  <a:pt x="301" y="574"/>
                </a:lnTo>
                <a:lnTo>
                  <a:pt x="312" y="574"/>
                </a:lnTo>
                <a:lnTo>
                  <a:pt x="323" y="574"/>
                </a:lnTo>
                <a:lnTo>
                  <a:pt x="323" y="574"/>
                </a:lnTo>
                <a:lnTo>
                  <a:pt x="352" y="570"/>
                </a:lnTo>
                <a:lnTo>
                  <a:pt x="388" y="564"/>
                </a:lnTo>
                <a:lnTo>
                  <a:pt x="483" y="548"/>
                </a:lnTo>
                <a:lnTo>
                  <a:pt x="596" y="527"/>
                </a:lnTo>
                <a:lnTo>
                  <a:pt x="715" y="505"/>
                </a:lnTo>
                <a:lnTo>
                  <a:pt x="925" y="464"/>
                </a:lnTo>
                <a:lnTo>
                  <a:pt x="1016" y="446"/>
                </a:lnTo>
                <a:lnTo>
                  <a:pt x="1016" y="44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4884420" y="2545541"/>
            <a:ext cx="2077852" cy="2077852"/>
          </a:xfrm>
          <a:custGeom>
            <a:avLst/>
            <a:gdLst>
              <a:gd name="T0" fmla="*/ 1039 w 1041"/>
              <a:gd name="T1" fmla="*/ 547 h 1041"/>
              <a:gd name="T2" fmla="*/ 1029 w 1041"/>
              <a:gd name="T3" fmla="*/ 625 h 1041"/>
              <a:gd name="T4" fmla="*/ 1009 w 1041"/>
              <a:gd name="T5" fmla="*/ 700 h 1041"/>
              <a:gd name="T6" fmla="*/ 978 w 1041"/>
              <a:gd name="T7" fmla="*/ 768 h 1041"/>
              <a:gd name="T8" fmla="*/ 937 w 1041"/>
              <a:gd name="T9" fmla="*/ 832 h 1041"/>
              <a:gd name="T10" fmla="*/ 888 w 1041"/>
              <a:gd name="T11" fmla="*/ 889 h 1041"/>
              <a:gd name="T12" fmla="*/ 832 w 1041"/>
              <a:gd name="T13" fmla="*/ 938 h 1041"/>
              <a:gd name="T14" fmla="*/ 768 w 1041"/>
              <a:gd name="T15" fmla="*/ 978 h 1041"/>
              <a:gd name="T16" fmla="*/ 699 w 1041"/>
              <a:gd name="T17" fmla="*/ 1009 h 1041"/>
              <a:gd name="T18" fmla="*/ 624 w 1041"/>
              <a:gd name="T19" fmla="*/ 1030 h 1041"/>
              <a:gd name="T20" fmla="*/ 547 w 1041"/>
              <a:gd name="T21" fmla="*/ 1040 h 1041"/>
              <a:gd name="T22" fmla="*/ 493 w 1041"/>
              <a:gd name="T23" fmla="*/ 1040 h 1041"/>
              <a:gd name="T24" fmla="*/ 416 w 1041"/>
              <a:gd name="T25" fmla="*/ 1030 h 1041"/>
              <a:gd name="T26" fmla="*/ 341 w 1041"/>
              <a:gd name="T27" fmla="*/ 1009 h 1041"/>
              <a:gd name="T28" fmla="*/ 272 w 1041"/>
              <a:gd name="T29" fmla="*/ 978 h 1041"/>
              <a:gd name="T30" fmla="*/ 208 w 1041"/>
              <a:gd name="T31" fmla="*/ 938 h 1041"/>
              <a:gd name="T32" fmla="*/ 152 w 1041"/>
              <a:gd name="T33" fmla="*/ 889 h 1041"/>
              <a:gd name="T34" fmla="*/ 103 w 1041"/>
              <a:gd name="T35" fmla="*/ 832 h 1041"/>
              <a:gd name="T36" fmla="*/ 62 w 1041"/>
              <a:gd name="T37" fmla="*/ 768 h 1041"/>
              <a:gd name="T38" fmla="*/ 32 w 1041"/>
              <a:gd name="T39" fmla="*/ 700 h 1041"/>
              <a:gd name="T40" fmla="*/ 11 w 1041"/>
              <a:gd name="T41" fmla="*/ 625 h 1041"/>
              <a:gd name="T42" fmla="*/ 1 w 1041"/>
              <a:gd name="T43" fmla="*/ 547 h 1041"/>
              <a:gd name="T44" fmla="*/ 1 w 1041"/>
              <a:gd name="T45" fmla="*/ 493 h 1041"/>
              <a:gd name="T46" fmla="*/ 11 w 1041"/>
              <a:gd name="T47" fmla="*/ 416 h 1041"/>
              <a:gd name="T48" fmla="*/ 32 w 1041"/>
              <a:gd name="T49" fmla="*/ 341 h 1041"/>
              <a:gd name="T50" fmla="*/ 62 w 1041"/>
              <a:gd name="T51" fmla="*/ 272 h 1041"/>
              <a:gd name="T52" fmla="*/ 103 w 1041"/>
              <a:gd name="T53" fmla="*/ 209 h 1041"/>
              <a:gd name="T54" fmla="*/ 152 w 1041"/>
              <a:gd name="T55" fmla="*/ 152 h 1041"/>
              <a:gd name="T56" fmla="*/ 208 w 1041"/>
              <a:gd name="T57" fmla="*/ 103 h 1041"/>
              <a:gd name="T58" fmla="*/ 272 w 1041"/>
              <a:gd name="T59" fmla="*/ 63 h 1041"/>
              <a:gd name="T60" fmla="*/ 341 w 1041"/>
              <a:gd name="T61" fmla="*/ 32 h 1041"/>
              <a:gd name="T62" fmla="*/ 416 w 1041"/>
              <a:gd name="T63" fmla="*/ 11 h 1041"/>
              <a:gd name="T64" fmla="*/ 493 w 1041"/>
              <a:gd name="T65" fmla="*/ 1 h 1041"/>
              <a:gd name="T66" fmla="*/ 547 w 1041"/>
              <a:gd name="T67" fmla="*/ 1 h 1041"/>
              <a:gd name="T68" fmla="*/ 624 w 1041"/>
              <a:gd name="T69" fmla="*/ 11 h 1041"/>
              <a:gd name="T70" fmla="*/ 699 w 1041"/>
              <a:gd name="T71" fmla="*/ 32 h 1041"/>
              <a:gd name="T72" fmla="*/ 768 w 1041"/>
              <a:gd name="T73" fmla="*/ 63 h 1041"/>
              <a:gd name="T74" fmla="*/ 832 w 1041"/>
              <a:gd name="T75" fmla="*/ 103 h 1041"/>
              <a:gd name="T76" fmla="*/ 888 w 1041"/>
              <a:gd name="T77" fmla="*/ 152 h 1041"/>
              <a:gd name="T78" fmla="*/ 937 w 1041"/>
              <a:gd name="T79" fmla="*/ 209 h 1041"/>
              <a:gd name="T80" fmla="*/ 978 w 1041"/>
              <a:gd name="T81" fmla="*/ 272 h 1041"/>
              <a:gd name="T82" fmla="*/ 1009 w 1041"/>
              <a:gd name="T83" fmla="*/ 341 h 1041"/>
              <a:gd name="T84" fmla="*/ 1029 w 1041"/>
              <a:gd name="T85" fmla="*/ 416 h 1041"/>
              <a:gd name="T86" fmla="*/ 1039 w 1041"/>
              <a:gd name="T87" fmla="*/ 493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41" h="1041">
                <a:moveTo>
                  <a:pt x="1041" y="520"/>
                </a:moveTo>
                <a:lnTo>
                  <a:pt x="1041" y="520"/>
                </a:lnTo>
                <a:lnTo>
                  <a:pt x="1039" y="547"/>
                </a:lnTo>
                <a:lnTo>
                  <a:pt x="1038" y="573"/>
                </a:lnTo>
                <a:lnTo>
                  <a:pt x="1034" y="600"/>
                </a:lnTo>
                <a:lnTo>
                  <a:pt x="1029" y="625"/>
                </a:lnTo>
                <a:lnTo>
                  <a:pt x="1025" y="651"/>
                </a:lnTo>
                <a:lnTo>
                  <a:pt x="1017" y="675"/>
                </a:lnTo>
                <a:lnTo>
                  <a:pt x="1009" y="700"/>
                </a:lnTo>
                <a:lnTo>
                  <a:pt x="1000" y="723"/>
                </a:lnTo>
                <a:lnTo>
                  <a:pt x="989" y="746"/>
                </a:lnTo>
                <a:lnTo>
                  <a:pt x="978" y="768"/>
                </a:lnTo>
                <a:lnTo>
                  <a:pt x="966" y="791"/>
                </a:lnTo>
                <a:lnTo>
                  <a:pt x="952" y="811"/>
                </a:lnTo>
                <a:lnTo>
                  <a:pt x="937" y="832"/>
                </a:lnTo>
                <a:lnTo>
                  <a:pt x="921" y="852"/>
                </a:lnTo>
                <a:lnTo>
                  <a:pt x="905" y="870"/>
                </a:lnTo>
                <a:lnTo>
                  <a:pt x="888" y="889"/>
                </a:lnTo>
                <a:lnTo>
                  <a:pt x="870" y="906"/>
                </a:lnTo>
                <a:lnTo>
                  <a:pt x="851" y="922"/>
                </a:lnTo>
                <a:lnTo>
                  <a:pt x="832" y="938"/>
                </a:lnTo>
                <a:lnTo>
                  <a:pt x="811" y="953"/>
                </a:lnTo>
                <a:lnTo>
                  <a:pt x="790" y="966"/>
                </a:lnTo>
                <a:lnTo>
                  <a:pt x="768" y="978"/>
                </a:lnTo>
                <a:lnTo>
                  <a:pt x="746" y="989"/>
                </a:lnTo>
                <a:lnTo>
                  <a:pt x="723" y="1000"/>
                </a:lnTo>
                <a:lnTo>
                  <a:pt x="699" y="1009"/>
                </a:lnTo>
                <a:lnTo>
                  <a:pt x="675" y="1018"/>
                </a:lnTo>
                <a:lnTo>
                  <a:pt x="650" y="1025"/>
                </a:lnTo>
                <a:lnTo>
                  <a:pt x="624" y="1030"/>
                </a:lnTo>
                <a:lnTo>
                  <a:pt x="600" y="1035"/>
                </a:lnTo>
                <a:lnTo>
                  <a:pt x="573" y="1039"/>
                </a:lnTo>
                <a:lnTo>
                  <a:pt x="547" y="1040"/>
                </a:lnTo>
                <a:lnTo>
                  <a:pt x="520" y="1041"/>
                </a:lnTo>
                <a:lnTo>
                  <a:pt x="520" y="1041"/>
                </a:lnTo>
                <a:lnTo>
                  <a:pt x="493" y="1040"/>
                </a:lnTo>
                <a:lnTo>
                  <a:pt x="467" y="1039"/>
                </a:lnTo>
                <a:lnTo>
                  <a:pt x="440" y="1035"/>
                </a:lnTo>
                <a:lnTo>
                  <a:pt x="416" y="1030"/>
                </a:lnTo>
                <a:lnTo>
                  <a:pt x="390" y="1025"/>
                </a:lnTo>
                <a:lnTo>
                  <a:pt x="365" y="1018"/>
                </a:lnTo>
                <a:lnTo>
                  <a:pt x="341" y="1009"/>
                </a:lnTo>
                <a:lnTo>
                  <a:pt x="318" y="1000"/>
                </a:lnTo>
                <a:lnTo>
                  <a:pt x="294" y="989"/>
                </a:lnTo>
                <a:lnTo>
                  <a:pt x="272" y="978"/>
                </a:lnTo>
                <a:lnTo>
                  <a:pt x="250" y="966"/>
                </a:lnTo>
                <a:lnTo>
                  <a:pt x="229" y="953"/>
                </a:lnTo>
                <a:lnTo>
                  <a:pt x="208" y="938"/>
                </a:lnTo>
                <a:lnTo>
                  <a:pt x="189" y="922"/>
                </a:lnTo>
                <a:lnTo>
                  <a:pt x="170" y="906"/>
                </a:lnTo>
                <a:lnTo>
                  <a:pt x="152" y="889"/>
                </a:lnTo>
                <a:lnTo>
                  <a:pt x="135" y="870"/>
                </a:lnTo>
                <a:lnTo>
                  <a:pt x="119" y="852"/>
                </a:lnTo>
                <a:lnTo>
                  <a:pt x="103" y="832"/>
                </a:lnTo>
                <a:lnTo>
                  <a:pt x="88" y="811"/>
                </a:lnTo>
                <a:lnTo>
                  <a:pt x="75" y="791"/>
                </a:lnTo>
                <a:lnTo>
                  <a:pt x="62" y="768"/>
                </a:lnTo>
                <a:lnTo>
                  <a:pt x="51" y="746"/>
                </a:lnTo>
                <a:lnTo>
                  <a:pt x="40" y="723"/>
                </a:lnTo>
                <a:lnTo>
                  <a:pt x="32" y="700"/>
                </a:lnTo>
                <a:lnTo>
                  <a:pt x="23" y="675"/>
                </a:lnTo>
                <a:lnTo>
                  <a:pt x="16" y="651"/>
                </a:lnTo>
                <a:lnTo>
                  <a:pt x="11" y="625"/>
                </a:lnTo>
                <a:lnTo>
                  <a:pt x="6" y="600"/>
                </a:lnTo>
                <a:lnTo>
                  <a:pt x="2" y="573"/>
                </a:lnTo>
                <a:lnTo>
                  <a:pt x="1" y="547"/>
                </a:lnTo>
                <a:lnTo>
                  <a:pt x="0" y="520"/>
                </a:lnTo>
                <a:lnTo>
                  <a:pt x="0" y="520"/>
                </a:lnTo>
                <a:lnTo>
                  <a:pt x="1" y="493"/>
                </a:lnTo>
                <a:lnTo>
                  <a:pt x="2" y="468"/>
                </a:lnTo>
                <a:lnTo>
                  <a:pt x="6" y="441"/>
                </a:lnTo>
                <a:lnTo>
                  <a:pt x="11" y="416"/>
                </a:lnTo>
                <a:lnTo>
                  <a:pt x="16" y="390"/>
                </a:lnTo>
                <a:lnTo>
                  <a:pt x="23" y="366"/>
                </a:lnTo>
                <a:lnTo>
                  <a:pt x="32" y="341"/>
                </a:lnTo>
                <a:lnTo>
                  <a:pt x="40" y="318"/>
                </a:lnTo>
                <a:lnTo>
                  <a:pt x="51" y="295"/>
                </a:lnTo>
                <a:lnTo>
                  <a:pt x="62" y="272"/>
                </a:lnTo>
                <a:lnTo>
                  <a:pt x="75" y="250"/>
                </a:lnTo>
                <a:lnTo>
                  <a:pt x="88" y="230"/>
                </a:lnTo>
                <a:lnTo>
                  <a:pt x="103" y="209"/>
                </a:lnTo>
                <a:lnTo>
                  <a:pt x="119" y="189"/>
                </a:lnTo>
                <a:lnTo>
                  <a:pt x="135" y="171"/>
                </a:lnTo>
                <a:lnTo>
                  <a:pt x="152" y="152"/>
                </a:lnTo>
                <a:lnTo>
                  <a:pt x="170" y="135"/>
                </a:lnTo>
                <a:lnTo>
                  <a:pt x="189" y="119"/>
                </a:lnTo>
                <a:lnTo>
                  <a:pt x="208" y="103"/>
                </a:lnTo>
                <a:lnTo>
                  <a:pt x="229" y="88"/>
                </a:lnTo>
                <a:lnTo>
                  <a:pt x="250" y="75"/>
                </a:lnTo>
                <a:lnTo>
                  <a:pt x="272" y="63"/>
                </a:lnTo>
                <a:lnTo>
                  <a:pt x="294" y="52"/>
                </a:lnTo>
                <a:lnTo>
                  <a:pt x="318" y="40"/>
                </a:lnTo>
                <a:lnTo>
                  <a:pt x="341" y="32"/>
                </a:lnTo>
                <a:lnTo>
                  <a:pt x="365" y="23"/>
                </a:lnTo>
                <a:lnTo>
                  <a:pt x="390" y="16"/>
                </a:lnTo>
                <a:lnTo>
                  <a:pt x="416" y="11"/>
                </a:lnTo>
                <a:lnTo>
                  <a:pt x="440" y="6"/>
                </a:lnTo>
                <a:lnTo>
                  <a:pt x="467" y="2"/>
                </a:lnTo>
                <a:lnTo>
                  <a:pt x="493" y="1"/>
                </a:lnTo>
                <a:lnTo>
                  <a:pt x="520" y="0"/>
                </a:lnTo>
                <a:lnTo>
                  <a:pt x="520" y="0"/>
                </a:lnTo>
                <a:lnTo>
                  <a:pt x="547" y="1"/>
                </a:lnTo>
                <a:lnTo>
                  <a:pt x="573" y="2"/>
                </a:lnTo>
                <a:lnTo>
                  <a:pt x="600" y="6"/>
                </a:lnTo>
                <a:lnTo>
                  <a:pt x="624" y="11"/>
                </a:lnTo>
                <a:lnTo>
                  <a:pt x="650" y="16"/>
                </a:lnTo>
                <a:lnTo>
                  <a:pt x="675" y="23"/>
                </a:lnTo>
                <a:lnTo>
                  <a:pt x="699" y="32"/>
                </a:lnTo>
                <a:lnTo>
                  <a:pt x="723" y="40"/>
                </a:lnTo>
                <a:lnTo>
                  <a:pt x="746" y="52"/>
                </a:lnTo>
                <a:lnTo>
                  <a:pt x="768" y="63"/>
                </a:lnTo>
                <a:lnTo>
                  <a:pt x="790" y="75"/>
                </a:lnTo>
                <a:lnTo>
                  <a:pt x="811" y="88"/>
                </a:lnTo>
                <a:lnTo>
                  <a:pt x="832" y="103"/>
                </a:lnTo>
                <a:lnTo>
                  <a:pt x="851" y="119"/>
                </a:lnTo>
                <a:lnTo>
                  <a:pt x="870" y="135"/>
                </a:lnTo>
                <a:lnTo>
                  <a:pt x="888" y="152"/>
                </a:lnTo>
                <a:lnTo>
                  <a:pt x="905" y="171"/>
                </a:lnTo>
                <a:lnTo>
                  <a:pt x="921" y="189"/>
                </a:lnTo>
                <a:lnTo>
                  <a:pt x="937" y="209"/>
                </a:lnTo>
                <a:lnTo>
                  <a:pt x="952" y="230"/>
                </a:lnTo>
                <a:lnTo>
                  <a:pt x="966" y="250"/>
                </a:lnTo>
                <a:lnTo>
                  <a:pt x="978" y="272"/>
                </a:lnTo>
                <a:lnTo>
                  <a:pt x="989" y="295"/>
                </a:lnTo>
                <a:lnTo>
                  <a:pt x="1000" y="318"/>
                </a:lnTo>
                <a:lnTo>
                  <a:pt x="1009" y="341"/>
                </a:lnTo>
                <a:lnTo>
                  <a:pt x="1017" y="366"/>
                </a:lnTo>
                <a:lnTo>
                  <a:pt x="1025" y="390"/>
                </a:lnTo>
                <a:lnTo>
                  <a:pt x="1029" y="416"/>
                </a:lnTo>
                <a:lnTo>
                  <a:pt x="1034" y="441"/>
                </a:lnTo>
                <a:lnTo>
                  <a:pt x="1038" y="468"/>
                </a:lnTo>
                <a:lnTo>
                  <a:pt x="1039" y="493"/>
                </a:lnTo>
                <a:lnTo>
                  <a:pt x="1041" y="520"/>
                </a:lnTo>
                <a:lnTo>
                  <a:pt x="1041" y="52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92225" y="3217279"/>
            <a:ext cx="2199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Freeform 16"/>
          <p:cNvSpPr>
            <a:spLocks/>
          </p:cNvSpPr>
          <p:nvPr/>
        </p:nvSpPr>
        <p:spPr bwMode="auto">
          <a:xfrm>
            <a:off x="4957658" y="2618779"/>
            <a:ext cx="1931376" cy="1931376"/>
          </a:xfrm>
          <a:custGeom>
            <a:avLst/>
            <a:gdLst>
              <a:gd name="T0" fmla="*/ 1039 w 1041"/>
              <a:gd name="T1" fmla="*/ 547 h 1041"/>
              <a:gd name="T2" fmla="*/ 1029 w 1041"/>
              <a:gd name="T3" fmla="*/ 625 h 1041"/>
              <a:gd name="T4" fmla="*/ 1009 w 1041"/>
              <a:gd name="T5" fmla="*/ 700 h 1041"/>
              <a:gd name="T6" fmla="*/ 978 w 1041"/>
              <a:gd name="T7" fmla="*/ 768 h 1041"/>
              <a:gd name="T8" fmla="*/ 937 w 1041"/>
              <a:gd name="T9" fmla="*/ 832 h 1041"/>
              <a:gd name="T10" fmla="*/ 888 w 1041"/>
              <a:gd name="T11" fmla="*/ 889 h 1041"/>
              <a:gd name="T12" fmla="*/ 832 w 1041"/>
              <a:gd name="T13" fmla="*/ 938 h 1041"/>
              <a:gd name="T14" fmla="*/ 768 w 1041"/>
              <a:gd name="T15" fmla="*/ 978 h 1041"/>
              <a:gd name="T16" fmla="*/ 699 w 1041"/>
              <a:gd name="T17" fmla="*/ 1009 h 1041"/>
              <a:gd name="T18" fmla="*/ 624 w 1041"/>
              <a:gd name="T19" fmla="*/ 1030 h 1041"/>
              <a:gd name="T20" fmla="*/ 547 w 1041"/>
              <a:gd name="T21" fmla="*/ 1040 h 1041"/>
              <a:gd name="T22" fmla="*/ 493 w 1041"/>
              <a:gd name="T23" fmla="*/ 1040 h 1041"/>
              <a:gd name="T24" fmla="*/ 416 w 1041"/>
              <a:gd name="T25" fmla="*/ 1030 h 1041"/>
              <a:gd name="T26" fmla="*/ 341 w 1041"/>
              <a:gd name="T27" fmla="*/ 1009 h 1041"/>
              <a:gd name="T28" fmla="*/ 272 w 1041"/>
              <a:gd name="T29" fmla="*/ 978 h 1041"/>
              <a:gd name="T30" fmla="*/ 208 w 1041"/>
              <a:gd name="T31" fmla="*/ 938 h 1041"/>
              <a:gd name="T32" fmla="*/ 152 w 1041"/>
              <a:gd name="T33" fmla="*/ 889 h 1041"/>
              <a:gd name="T34" fmla="*/ 103 w 1041"/>
              <a:gd name="T35" fmla="*/ 832 h 1041"/>
              <a:gd name="T36" fmla="*/ 62 w 1041"/>
              <a:gd name="T37" fmla="*/ 768 h 1041"/>
              <a:gd name="T38" fmla="*/ 32 w 1041"/>
              <a:gd name="T39" fmla="*/ 700 h 1041"/>
              <a:gd name="T40" fmla="*/ 11 w 1041"/>
              <a:gd name="T41" fmla="*/ 625 h 1041"/>
              <a:gd name="T42" fmla="*/ 1 w 1041"/>
              <a:gd name="T43" fmla="*/ 547 h 1041"/>
              <a:gd name="T44" fmla="*/ 1 w 1041"/>
              <a:gd name="T45" fmla="*/ 493 h 1041"/>
              <a:gd name="T46" fmla="*/ 11 w 1041"/>
              <a:gd name="T47" fmla="*/ 416 h 1041"/>
              <a:gd name="T48" fmla="*/ 32 w 1041"/>
              <a:gd name="T49" fmla="*/ 341 h 1041"/>
              <a:gd name="T50" fmla="*/ 62 w 1041"/>
              <a:gd name="T51" fmla="*/ 272 h 1041"/>
              <a:gd name="T52" fmla="*/ 103 w 1041"/>
              <a:gd name="T53" fmla="*/ 209 h 1041"/>
              <a:gd name="T54" fmla="*/ 152 w 1041"/>
              <a:gd name="T55" fmla="*/ 152 h 1041"/>
              <a:gd name="T56" fmla="*/ 208 w 1041"/>
              <a:gd name="T57" fmla="*/ 103 h 1041"/>
              <a:gd name="T58" fmla="*/ 272 w 1041"/>
              <a:gd name="T59" fmla="*/ 63 h 1041"/>
              <a:gd name="T60" fmla="*/ 341 w 1041"/>
              <a:gd name="T61" fmla="*/ 32 h 1041"/>
              <a:gd name="T62" fmla="*/ 416 w 1041"/>
              <a:gd name="T63" fmla="*/ 11 h 1041"/>
              <a:gd name="T64" fmla="*/ 493 w 1041"/>
              <a:gd name="T65" fmla="*/ 1 h 1041"/>
              <a:gd name="T66" fmla="*/ 547 w 1041"/>
              <a:gd name="T67" fmla="*/ 1 h 1041"/>
              <a:gd name="T68" fmla="*/ 624 w 1041"/>
              <a:gd name="T69" fmla="*/ 11 h 1041"/>
              <a:gd name="T70" fmla="*/ 699 w 1041"/>
              <a:gd name="T71" fmla="*/ 32 h 1041"/>
              <a:gd name="T72" fmla="*/ 768 w 1041"/>
              <a:gd name="T73" fmla="*/ 63 h 1041"/>
              <a:gd name="T74" fmla="*/ 832 w 1041"/>
              <a:gd name="T75" fmla="*/ 103 h 1041"/>
              <a:gd name="T76" fmla="*/ 888 w 1041"/>
              <a:gd name="T77" fmla="*/ 152 h 1041"/>
              <a:gd name="T78" fmla="*/ 937 w 1041"/>
              <a:gd name="T79" fmla="*/ 209 h 1041"/>
              <a:gd name="T80" fmla="*/ 978 w 1041"/>
              <a:gd name="T81" fmla="*/ 272 h 1041"/>
              <a:gd name="T82" fmla="*/ 1009 w 1041"/>
              <a:gd name="T83" fmla="*/ 341 h 1041"/>
              <a:gd name="T84" fmla="*/ 1029 w 1041"/>
              <a:gd name="T85" fmla="*/ 416 h 1041"/>
              <a:gd name="T86" fmla="*/ 1039 w 1041"/>
              <a:gd name="T87" fmla="*/ 493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41" h="1041">
                <a:moveTo>
                  <a:pt x="1041" y="520"/>
                </a:moveTo>
                <a:lnTo>
                  <a:pt x="1041" y="520"/>
                </a:lnTo>
                <a:lnTo>
                  <a:pt x="1039" y="547"/>
                </a:lnTo>
                <a:lnTo>
                  <a:pt x="1038" y="573"/>
                </a:lnTo>
                <a:lnTo>
                  <a:pt x="1034" y="600"/>
                </a:lnTo>
                <a:lnTo>
                  <a:pt x="1029" y="625"/>
                </a:lnTo>
                <a:lnTo>
                  <a:pt x="1025" y="651"/>
                </a:lnTo>
                <a:lnTo>
                  <a:pt x="1017" y="675"/>
                </a:lnTo>
                <a:lnTo>
                  <a:pt x="1009" y="700"/>
                </a:lnTo>
                <a:lnTo>
                  <a:pt x="1000" y="723"/>
                </a:lnTo>
                <a:lnTo>
                  <a:pt x="989" y="746"/>
                </a:lnTo>
                <a:lnTo>
                  <a:pt x="978" y="768"/>
                </a:lnTo>
                <a:lnTo>
                  <a:pt x="966" y="791"/>
                </a:lnTo>
                <a:lnTo>
                  <a:pt x="952" y="811"/>
                </a:lnTo>
                <a:lnTo>
                  <a:pt x="937" y="832"/>
                </a:lnTo>
                <a:lnTo>
                  <a:pt x="921" y="852"/>
                </a:lnTo>
                <a:lnTo>
                  <a:pt x="905" y="870"/>
                </a:lnTo>
                <a:lnTo>
                  <a:pt x="888" y="889"/>
                </a:lnTo>
                <a:lnTo>
                  <a:pt x="870" y="906"/>
                </a:lnTo>
                <a:lnTo>
                  <a:pt x="851" y="922"/>
                </a:lnTo>
                <a:lnTo>
                  <a:pt x="832" y="938"/>
                </a:lnTo>
                <a:lnTo>
                  <a:pt x="811" y="953"/>
                </a:lnTo>
                <a:lnTo>
                  <a:pt x="790" y="966"/>
                </a:lnTo>
                <a:lnTo>
                  <a:pt x="768" y="978"/>
                </a:lnTo>
                <a:lnTo>
                  <a:pt x="746" y="989"/>
                </a:lnTo>
                <a:lnTo>
                  <a:pt x="723" y="1000"/>
                </a:lnTo>
                <a:lnTo>
                  <a:pt x="699" y="1009"/>
                </a:lnTo>
                <a:lnTo>
                  <a:pt x="675" y="1018"/>
                </a:lnTo>
                <a:lnTo>
                  <a:pt x="650" y="1025"/>
                </a:lnTo>
                <a:lnTo>
                  <a:pt x="624" y="1030"/>
                </a:lnTo>
                <a:lnTo>
                  <a:pt x="600" y="1035"/>
                </a:lnTo>
                <a:lnTo>
                  <a:pt x="573" y="1039"/>
                </a:lnTo>
                <a:lnTo>
                  <a:pt x="547" y="1040"/>
                </a:lnTo>
                <a:lnTo>
                  <a:pt x="520" y="1041"/>
                </a:lnTo>
                <a:lnTo>
                  <a:pt x="520" y="1041"/>
                </a:lnTo>
                <a:lnTo>
                  <a:pt x="493" y="1040"/>
                </a:lnTo>
                <a:lnTo>
                  <a:pt x="467" y="1039"/>
                </a:lnTo>
                <a:lnTo>
                  <a:pt x="440" y="1035"/>
                </a:lnTo>
                <a:lnTo>
                  <a:pt x="416" y="1030"/>
                </a:lnTo>
                <a:lnTo>
                  <a:pt x="390" y="1025"/>
                </a:lnTo>
                <a:lnTo>
                  <a:pt x="365" y="1018"/>
                </a:lnTo>
                <a:lnTo>
                  <a:pt x="341" y="1009"/>
                </a:lnTo>
                <a:lnTo>
                  <a:pt x="318" y="1000"/>
                </a:lnTo>
                <a:lnTo>
                  <a:pt x="294" y="989"/>
                </a:lnTo>
                <a:lnTo>
                  <a:pt x="272" y="978"/>
                </a:lnTo>
                <a:lnTo>
                  <a:pt x="250" y="966"/>
                </a:lnTo>
                <a:lnTo>
                  <a:pt x="229" y="953"/>
                </a:lnTo>
                <a:lnTo>
                  <a:pt x="208" y="938"/>
                </a:lnTo>
                <a:lnTo>
                  <a:pt x="189" y="922"/>
                </a:lnTo>
                <a:lnTo>
                  <a:pt x="170" y="906"/>
                </a:lnTo>
                <a:lnTo>
                  <a:pt x="152" y="889"/>
                </a:lnTo>
                <a:lnTo>
                  <a:pt x="135" y="870"/>
                </a:lnTo>
                <a:lnTo>
                  <a:pt x="119" y="852"/>
                </a:lnTo>
                <a:lnTo>
                  <a:pt x="103" y="832"/>
                </a:lnTo>
                <a:lnTo>
                  <a:pt x="88" y="811"/>
                </a:lnTo>
                <a:lnTo>
                  <a:pt x="75" y="791"/>
                </a:lnTo>
                <a:lnTo>
                  <a:pt x="62" y="768"/>
                </a:lnTo>
                <a:lnTo>
                  <a:pt x="51" y="746"/>
                </a:lnTo>
                <a:lnTo>
                  <a:pt x="40" y="723"/>
                </a:lnTo>
                <a:lnTo>
                  <a:pt x="32" y="700"/>
                </a:lnTo>
                <a:lnTo>
                  <a:pt x="23" y="675"/>
                </a:lnTo>
                <a:lnTo>
                  <a:pt x="16" y="651"/>
                </a:lnTo>
                <a:lnTo>
                  <a:pt x="11" y="625"/>
                </a:lnTo>
                <a:lnTo>
                  <a:pt x="6" y="600"/>
                </a:lnTo>
                <a:lnTo>
                  <a:pt x="2" y="573"/>
                </a:lnTo>
                <a:lnTo>
                  <a:pt x="1" y="547"/>
                </a:lnTo>
                <a:lnTo>
                  <a:pt x="0" y="520"/>
                </a:lnTo>
                <a:lnTo>
                  <a:pt x="0" y="520"/>
                </a:lnTo>
                <a:lnTo>
                  <a:pt x="1" y="493"/>
                </a:lnTo>
                <a:lnTo>
                  <a:pt x="2" y="468"/>
                </a:lnTo>
                <a:lnTo>
                  <a:pt x="6" y="441"/>
                </a:lnTo>
                <a:lnTo>
                  <a:pt x="11" y="416"/>
                </a:lnTo>
                <a:lnTo>
                  <a:pt x="16" y="390"/>
                </a:lnTo>
                <a:lnTo>
                  <a:pt x="23" y="366"/>
                </a:lnTo>
                <a:lnTo>
                  <a:pt x="32" y="341"/>
                </a:lnTo>
                <a:lnTo>
                  <a:pt x="40" y="318"/>
                </a:lnTo>
                <a:lnTo>
                  <a:pt x="51" y="295"/>
                </a:lnTo>
                <a:lnTo>
                  <a:pt x="62" y="272"/>
                </a:lnTo>
                <a:lnTo>
                  <a:pt x="75" y="250"/>
                </a:lnTo>
                <a:lnTo>
                  <a:pt x="88" y="230"/>
                </a:lnTo>
                <a:lnTo>
                  <a:pt x="103" y="209"/>
                </a:lnTo>
                <a:lnTo>
                  <a:pt x="119" y="189"/>
                </a:lnTo>
                <a:lnTo>
                  <a:pt x="135" y="171"/>
                </a:lnTo>
                <a:lnTo>
                  <a:pt x="152" y="152"/>
                </a:lnTo>
                <a:lnTo>
                  <a:pt x="170" y="135"/>
                </a:lnTo>
                <a:lnTo>
                  <a:pt x="189" y="119"/>
                </a:lnTo>
                <a:lnTo>
                  <a:pt x="208" y="103"/>
                </a:lnTo>
                <a:lnTo>
                  <a:pt x="229" y="88"/>
                </a:lnTo>
                <a:lnTo>
                  <a:pt x="250" y="75"/>
                </a:lnTo>
                <a:lnTo>
                  <a:pt x="272" y="63"/>
                </a:lnTo>
                <a:lnTo>
                  <a:pt x="294" y="52"/>
                </a:lnTo>
                <a:lnTo>
                  <a:pt x="318" y="40"/>
                </a:lnTo>
                <a:lnTo>
                  <a:pt x="341" y="32"/>
                </a:lnTo>
                <a:lnTo>
                  <a:pt x="365" y="23"/>
                </a:lnTo>
                <a:lnTo>
                  <a:pt x="390" y="16"/>
                </a:lnTo>
                <a:lnTo>
                  <a:pt x="416" y="11"/>
                </a:lnTo>
                <a:lnTo>
                  <a:pt x="440" y="6"/>
                </a:lnTo>
                <a:lnTo>
                  <a:pt x="467" y="2"/>
                </a:lnTo>
                <a:lnTo>
                  <a:pt x="493" y="1"/>
                </a:lnTo>
                <a:lnTo>
                  <a:pt x="520" y="0"/>
                </a:lnTo>
                <a:lnTo>
                  <a:pt x="520" y="0"/>
                </a:lnTo>
                <a:lnTo>
                  <a:pt x="547" y="1"/>
                </a:lnTo>
                <a:lnTo>
                  <a:pt x="573" y="2"/>
                </a:lnTo>
                <a:lnTo>
                  <a:pt x="600" y="6"/>
                </a:lnTo>
                <a:lnTo>
                  <a:pt x="624" y="11"/>
                </a:lnTo>
                <a:lnTo>
                  <a:pt x="650" y="16"/>
                </a:lnTo>
                <a:lnTo>
                  <a:pt x="675" y="23"/>
                </a:lnTo>
                <a:lnTo>
                  <a:pt x="699" y="32"/>
                </a:lnTo>
                <a:lnTo>
                  <a:pt x="723" y="40"/>
                </a:lnTo>
                <a:lnTo>
                  <a:pt x="746" y="52"/>
                </a:lnTo>
                <a:lnTo>
                  <a:pt x="768" y="63"/>
                </a:lnTo>
                <a:lnTo>
                  <a:pt x="790" y="75"/>
                </a:lnTo>
                <a:lnTo>
                  <a:pt x="811" y="88"/>
                </a:lnTo>
                <a:lnTo>
                  <a:pt x="832" y="103"/>
                </a:lnTo>
                <a:lnTo>
                  <a:pt x="851" y="119"/>
                </a:lnTo>
                <a:lnTo>
                  <a:pt x="870" y="135"/>
                </a:lnTo>
                <a:lnTo>
                  <a:pt x="888" y="152"/>
                </a:lnTo>
                <a:lnTo>
                  <a:pt x="905" y="171"/>
                </a:lnTo>
                <a:lnTo>
                  <a:pt x="921" y="189"/>
                </a:lnTo>
                <a:lnTo>
                  <a:pt x="937" y="209"/>
                </a:lnTo>
                <a:lnTo>
                  <a:pt x="952" y="230"/>
                </a:lnTo>
                <a:lnTo>
                  <a:pt x="966" y="250"/>
                </a:lnTo>
                <a:lnTo>
                  <a:pt x="978" y="272"/>
                </a:lnTo>
                <a:lnTo>
                  <a:pt x="989" y="295"/>
                </a:lnTo>
                <a:lnTo>
                  <a:pt x="1000" y="318"/>
                </a:lnTo>
                <a:lnTo>
                  <a:pt x="1009" y="341"/>
                </a:lnTo>
                <a:lnTo>
                  <a:pt x="1017" y="366"/>
                </a:lnTo>
                <a:lnTo>
                  <a:pt x="1025" y="390"/>
                </a:lnTo>
                <a:lnTo>
                  <a:pt x="1029" y="416"/>
                </a:lnTo>
                <a:lnTo>
                  <a:pt x="1034" y="441"/>
                </a:lnTo>
                <a:lnTo>
                  <a:pt x="1038" y="468"/>
                </a:lnTo>
                <a:lnTo>
                  <a:pt x="1039" y="493"/>
                </a:lnTo>
                <a:lnTo>
                  <a:pt x="1041" y="520"/>
                </a:lnTo>
                <a:lnTo>
                  <a:pt x="1041" y="52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22946" y="3095434"/>
            <a:ext cx="1772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Solution for Mobile Test Automation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Freeform 704"/>
          <p:cNvSpPr>
            <a:spLocks/>
          </p:cNvSpPr>
          <p:nvPr/>
        </p:nvSpPr>
        <p:spPr bwMode="auto">
          <a:xfrm>
            <a:off x="4595426" y="2101586"/>
            <a:ext cx="114677" cy="141141"/>
          </a:xfrm>
          <a:custGeom>
            <a:avLst/>
            <a:gdLst>
              <a:gd name="T0" fmla="*/ 205 w 205"/>
              <a:gd name="T1" fmla="*/ 139 h 253"/>
              <a:gd name="T2" fmla="*/ 201 w 205"/>
              <a:gd name="T3" fmla="*/ 164 h 253"/>
              <a:gd name="T4" fmla="*/ 193 w 205"/>
              <a:gd name="T5" fmla="*/ 187 h 253"/>
              <a:gd name="T6" fmla="*/ 182 w 205"/>
              <a:gd name="T7" fmla="*/ 207 h 253"/>
              <a:gd name="T8" fmla="*/ 168 w 205"/>
              <a:gd name="T9" fmla="*/ 224 h 253"/>
              <a:gd name="T10" fmla="*/ 151 w 205"/>
              <a:gd name="T11" fmla="*/ 238 h 253"/>
              <a:gd name="T12" fmla="*/ 134 w 205"/>
              <a:gd name="T13" fmla="*/ 247 h 253"/>
              <a:gd name="T14" fmla="*/ 114 w 205"/>
              <a:gd name="T15" fmla="*/ 253 h 253"/>
              <a:gd name="T16" fmla="*/ 92 w 205"/>
              <a:gd name="T17" fmla="*/ 253 h 253"/>
              <a:gd name="T18" fmla="*/ 72 w 205"/>
              <a:gd name="T19" fmla="*/ 247 h 253"/>
              <a:gd name="T20" fmla="*/ 53 w 205"/>
              <a:gd name="T21" fmla="*/ 238 h 253"/>
              <a:gd name="T22" fmla="*/ 38 w 205"/>
              <a:gd name="T23" fmla="*/ 224 h 253"/>
              <a:gd name="T24" fmla="*/ 23 w 205"/>
              <a:gd name="T25" fmla="*/ 207 h 253"/>
              <a:gd name="T26" fmla="*/ 12 w 205"/>
              <a:gd name="T27" fmla="*/ 187 h 253"/>
              <a:gd name="T28" fmla="*/ 4 w 205"/>
              <a:gd name="T29" fmla="*/ 164 h 253"/>
              <a:gd name="T30" fmla="*/ 1 w 205"/>
              <a:gd name="T31" fmla="*/ 139 h 253"/>
              <a:gd name="T32" fmla="*/ 1 w 205"/>
              <a:gd name="T33" fmla="*/ 114 h 253"/>
              <a:gd name="T34" fmla="*/ 4 w 205"/>
              <a:gd name="T35" fmla="*/ 89 h 253"/>
              <a:gd name="T36" fmla="*/ 12 w 205"/>
              <a:gd name="T37" fmla="*/ 66 h 253"/>
              <a:gd name="T38" fmla="*/ 23 w 205"/>
              <a:gd name="T39" fmla="*/ 46 h 253"/>
              <a:gd name="T40" fmla="*/ 38 w 205"/>
              <a:gd name="T41" fmla="*/ 29 h 253"/>
              <a:gd name="T42" fmla="*/ 53 w 205"/>
              <a:gd name="T43" fmla="*/ 16 h 253"/>
              <a:gd name="T44" fmla="*/ 72 w 205"/>
              <a:gd name="T45" fmla="*/ 6 h 253"/>
              <a:gd name="T46" fmla="*/ 92 w 205"/>
              <a:gd name="T47" fmla="*/ 1 h 253"/>
              <a:gd name="T48" fmla="*/ 114 w 205"/>
              <a:gd name="T49" fmla="*/ 1 h 253"/>
              <a:gd name="T50" fmla="*/ 134 w 205"/>
              <a:gd name="T51" fmla="*/ 6 h 253"/>
              <a:gd name="T52" fmla="*/ 151 w 205"/>
              <a:gd name="T53" fmla="*/ 16 h 253"/>
              <a:gd name="T54" fmla="*/ 168 w 205"/>
              <a:gd name="T55" fmla="*/ 29 h 253"/>
              <a:gd name="T56" fmla="*/ 182 w 205"/>
              <a:gd name="T57" fmla="*/ 46 h 253"/>
              <a:gd name="T58" fmla="*/ 193 w 205"/>
              <a:gd name="T59" fmla="*/ 66 h 253"/>
              <a:gd name="T60" fmla="*/ 201 w 205"/>
              <a:gd name="T61" fmla="*/ 89 h 253"/>
              <a:gd name="T62" fmla="*/ 205 w 205"/>
              <a:gd name="T63" fmla="*/ 11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5" h="253">
                <a:moveTo>
                  <a:pt x="205" y="127"/>
                </a:moveTo>
                <a:lnTo>
                  <a:pt x="205" y="139"/>
                </a:lnTo>
                <a:lnTo>
                  <a:pt x="203" y="153"/>
                </a:lnTo>
                <a:lnTo>
                  <a:pt x="201" y="164"/>
                </a:lnTo>
                <a:lnTo>
                  <a:pt x="197" y="176"/>
                </a:lnTo>
                <a:lnTo>
                  <a:pt x="193" y="187"/>
                </a:lnTo>
                <a:lnTo>
                  <a:pt x="188" y="197"/>
                </a:lnTo>
                <a:lnTo>
                  <a:pt x="182" y="207"/>
                </a:lnTo>
                <a:lnTo>
                  <a:pt x="175" y="216"/>
                </a:lnTo>
                <a:lnTo>
                  <a:pt x="168" y="224"/>
                </a:lnTo>
                <a:lnTo>
                  <a:pt x="160" y="232"/>
                </a:lnTo>
                <a:lnTo>
                  <a:pt x="151" y="238"/>
                </a:lnTo>
                <a:lnTo>
                  <a:pt x="143" y="243"/>
                </a:lnTo>
                <a:lnTo>
                  <a:pt x="134" y="247"/>
                </a:lnTo>
                <a:lnTo>
                  <a:pt x="124" y="251"/>
                </a:lnTo>
                <a:lnTo>
                  <a:pt x="114" y="253"/>
                </a:lnTo>
                <a:lnTo>
                  <a:pt x="102" y="253"/>
                </a:lnTo>
                <a:lnTo>
                  <a:pt x="92" y="253"/>
                </a:lnTo>
                <a:lnTo>
                  <a:pt x="82" y="251"/>
                </a:lnTo>
                <a:lnTo>
                  <a:pt x="72" y="247"/>
                </a:lnTo>
                <a:lnTo>
                  <a:pt x="62" y="243"/>
                </a:lnTo>
                <a:lnTo>
                  <a:pt x="53" y="238"/>
                </a:lnTo>
                <a:lnTo>
                  <a:pt x="46" y="232"/>
                </a:lnTo>
                <a:lnTo>
                  <a:pt x="38" y="224"/>
                </a:lnTo>
                <a:lnTo>
                  <a:pt x="30" y="216"/>
                </a:lnTo>
                <a:lnTo>
                  <a:pt x="23" y="207"/>
                </a:lnTo>
                <a:lnTo>
                  <a:pt x="18" y="197"/>
                </a:lnTo>
                <a:lnTo>
                  <a:pt x="12" y="187"/>
                </a:lnTo>
                <a:lnTo>
                  <a:pt x="8" y="176"/>
                </a:lnTo>
                <a:lnTo>
                  <a:pt x="4" y="164"/>
                </a:lnTo>
                <a:lnTo>
                  <a:pt x="2" y="153"/>
                </a:lnTo>
                <a:lnTo>
                  <a:pt x="1" y="139"/>
                </a:lnTo>
                <a:lnTo>
                  <a:pt x="0" y="127"/>
                </a:lnTo>
                <a:lnTo>
                  <a:pt x="1" y="114"/>
                </a:lnTo>
                <a:lnTo>
                  <a:pt x="2" y="101"/>
                </a:lnTo>
                <a:lnTo>
                  <a:pt x="4" y="89"/>
                </a:lnTo>
                <a:lnTo>
                  <a:pt x="8" y="77"/>
                </a:lnTo>
                <a:lnTo>
                  <a:pt x="12" y="66"/>
                </a:lnTo>
                <a:lnTo>
                  <a:pt x="18" y="56"/>
                </a:lnTo>
                <a:lnTo>
                  <a:pt x="23" y="46"/>
                </a:lnTo>
                <a:lnTo>
                  <a:pt x="30" y="37"/>
                </a:lnTo>
                <a:lnTo>
                  <a:pt x="38" y="29"/>
                </a:lnTo>
                <a:lnTo>
                  <a:pt x="46" y="21"/>
                </a:lnTo>
                <a:lnTo>
                  <a:pt x="53" y="16"/>
                </a:lnTo>
                <a:lnTo>
                  <a:pt x="62" y="10"/>
                </a:lnTo>
                <a:lnTo>
                  <a:pt x="72" y="6"/>
                </a:lnTo>
                <a:lnTo>
                  <a:pt x="82" y="2"/>
                </a:lnTo>
                <a:lnTo>
                  <a:pt x="92" y="1"/>
                </a:lnTo>
                <a:lnTo>
                  <a:pt x="102" y="0"/>
                </a:lnTo>
                <a:lnTo>
                  <a:pt x="114" y="1"/>
                </a:lnTo>
                <a:lnTo>
                  <a:pt x="124" y="2"/>
                </a:lnTo>
                <a:lnTo>
                  <a:pt x="134" y="6"/>
                </a:lnTo>
                <a:lnTo>
                  <a:pt x="143" y="10"/>
                </a:lnTo>
                <a:lnTo>
                  <a:pt x="151" y="16"/>
                </a:lnTo>
                <a:lnTo>
                  <a:pt x="160" y="21"/>
                </a:lnTo>
                <a:lnTo>
                  <a:pt x="168" y="29"/>
                </a:lnTo>
                <a:lnTo>
                  <a:pt x="175" y="37"/>
                </a:lnTo>
                <a:lnTo>
                  <a:pt x="182" y="46"/>
                </a:lnTo>
                <a:lnTo>
                  <a:pt x="188" y="56"/>
                </a:lnTo>
                <a:lnTo>
                  <a:pt x="193" y="66"/>
                </a:lnTo>
                <a:lnTo>
                  <a:pt x="197" y="77"/>
                </a:lnTo>
                <a:lnTo>
                  <a:pt x="201" y="89"/>
                </a:lnTo>
                <a:lnTo>
                  <a:pt x="203" y="101"/>
                </a:lnTo>
                <a:lnTo>
                  <a:pt x="205" y="114"/>
                </a:lnTo>
                <a:lnTo>
                  <a:pt x="205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705"/>
          <p:cNvSpPr>
            <a:spLocks noEditPoints="1"/>
          </p:cNvSpPr>
          <p:nvPr/>
        </p:nvSpPr>
        <p:spPr bwMode="auto">
          <a:xfrm>
            <a:off x="4449873" y="2255958"/>
            <a:ext cx="401370" cy="571182"/>
          </a:xfrm>
          <a:custGeom>
            <a:avLst/>
            <a:gdLst>
              <a:gd name="T0" fmla="*/ 340 w 726"/>
              <a:gd name="T1" fmla="*/ 628 h 1039"/>
              <a:gd name="T2" fmla="*/ 350 w 726"/>
              <a:gd name="T3" fmla="*/ 569 h 1039"/>
              <a:gd name="T4" fmla="*/ 368 w 726"/>
              <a:gd name="T5" fmla="*/ 514 h 1039"/>
              <a:gd name="T6" fmla="*/ 392 w 726"/>
              <a:gd name="T7" fmla="*/ 462 h 1039"/>
              <a:gd name="T8" fmla="*/ 424 w 726"/>
              <a:gd name="T9" fmla="*/ 414 h 1039"/>
              <a:gd name="T10" fmla="*/ 462 w 726"/>
              <a:gd name="T11" fmla="*/ 371 h 1039"/>
              <a:gd name="T12" fmla="*/ 506 w 726"/>
              <a:gd name="T13" fmla="*/ 335 h 1039"/>
              <a:gd name="T14" fmla="*/ 554 w 726"/>
              <a:gd name="T15" fmla="*/ 303 h 1039"/>
              <a:gd name="T16" fmla="*/ 606 w 726"/>
              <a:gd name="T17" fmla="*/ 280 h 1039"/>
              <a:gd name="T18" fmla="*/ 662 w 726"/>
              <a:gd name="T19" fmla="*/ 263 h 1039"/>
              <a:gd name="T20" fmla="*/ 721 w 726"/>
              <a:gd name="T21" fmla="*/ 254 h 1039"/>
              <a:gd name="T22" fmla="*/ 726 w 726"/>
              <a:gd name="T23" fmla="*/ 163 h 1039"/>
              <a:gd name="T24" fmla="*/ 723 w 726"/>
              <a:gd name="T25" fmla="*/ 157 h 1039"/>
              <a:gd name="T26" fmla="*/ 637 w 726"/>
              <a:gd name="T27" fmla="*/ 94 h 1039"/>
              <a:gd name="T28" fmla="*/ 522 w 726"/>
              <a:gd name="T29" fmla="*/ 13 h 1039"/>
              <a:gd name="T30" fmla="*/ 504 w 726"/>
              <a:gd name="T31" fmla="*/ 8 h 1039"/>
              <a:gd name="T32" fmla="*/ 478 w 726"/>
              <a:gd name="T33" fmla="*/ 6 h 1039"/>
              <a:gd name="T34" fmla="*/ 452 w 726"/>
              <a:gd name="T35" fmla="*/ 5 h 1039"/>
              <a:gd name="T36" fmla="*/ 468 w 726"/>
              <a:gd name="T37" fmla="*/ 111 h 1039"/>
              <a:gd name="T38" fmla="*/ 400 w 726"/>
              <a:gd name="T39" fmla="*/ 46 h 1039"/>
              <a:gd name="T40" fmla="*/ 333 w 726"/>
              <a:gd name="T41" fmla="*/ 46 h 1039"/>
              <a:gd name="T42" fmla="*/ 265 w 726"/>
              <a:gd name="T43" fmla="*/ 111 h 1039"/>
              <a:gd name="T44" fmla="*/ 281 w 726"/>
              <a:gd name="T45" fmla="*/ 5 h 1039"/>
              <a:gd name="T46" fmla="*/ 256 w 726"/>
              <a:gd name="T47" fmla="*/ 6 h 1039"/>
              <a:gd name="T48" fmla="*/ 228 w 726"/>
              <a:gd name="T49" fmla="*/ 8 h 1039"/>
              <a:gd name="T50" fmla="*/ 214 w 726"/>
              <a:gd name="T51" fmla="*/ 11 h 1039"/>
              <a:gd name="T52" fmla="*/ 197 w 726"/>
              <a:gd name="T53" fmla="*/ 19 h 1039"/>
              <a:gd name="T54" fmla="*/ 181 w 726"/>
              <a:gd name="T55" fmla="*/ 32 h 1039"/>
              <a:gd name="T56" fmla="*/ 9 w 726"/>
              <a:gd name="T57" fmla="*/ 218 h 1039"/>
              <a:gd name="T58" fmla="*/ 0 w 726"/>
              <a:gd name="T59" fmla="*/ 297 h 1039"/>
              <a:gd name="T60" fmla="*/ 1 w 726"/>
              <a:gd name="T61" fmla="*/ 287 h 1039"/>
              <a:gd name="T62" fmla="*/ 1 w 726"/>
              <a:gd name="T63" fmla="*/ 291 h 1039"/>
              <a:gd name="T64" fmla="*/ 3 w 726"/>
              <a:gd name="T65" fmla="*/ 298 h 1039"/>
              <a:gd name="T66" fmla="*/ 29 w 726"/>
              <a:gd name="T67" fmla="*/ 347 h 1039"/>
              <a:gd name="T68" fmla="*/ 134 w 726"/>
              <a:gd name="T69" fmla="*/ 506 h 1039"/>
              <a:gd name="T70" fmla="*/ 191 w 726"/>
              <a:gd name="T71" fmla="*/ 475 h 1039"/>
              <a:gd name="T72" fmla="*/ 190 w 726"/>
              <a:gd name="T73" fmla="*/ 529 h 1039"/>
              <a:gd name="T74" fmla="*/ 190 w 726"/>
              <a:gd name="T75" fmla="*/ 550 h 1039"/>
              <a:gd name="T76" fmla="*/ 219 w 726"/>
              <a:gd name="T77" fmla="*/ 1039 h 1039"/>
              <a:gd name="T78" fmla="*/ 360 w 726"/>
              <a:gd name="T79" fmla="*/ 988 h 1039"/>
              <a:gd name="T80" fmla="*/ 361 w 726"/>
              <a:gd name="T81" fmla="*/ 900 h 1039"/>
              <a:gd name="T82" fmla="*/ 361 w 726"/>
              <a:gd name="T83" fmla="*/ 806 h 1039"/>
              <a:gd name="T84" fmla="*/ 348 w 726"/>
              <a:gd name="T85" fmla="*/ 756 h 1039"/>
              <a:gd name="T86" fmla="*/ 340 w 726"/>
              <a:gd name="T87" fmla="*/ 705 h 1039"/>
              <a:gd name="T88" fmla="*/ 535 w 726"/>
              <a:gd name="T89" fmla="*/ 202 h 1039"/>
              <a:gd name="T90" fmla="*/ 534 w 726"/>
              <a:gd name="T91" fmla="*/ 176 h 1039"/>
              <a:gd name="T92" fmla="*/ 574 w 726"/>
              <a:gd name="T93" fmla="*/ 202 h 1039"/>
              <a:gd name="T94" fmla="*/ 535 w 726"/>
              <a:gd name="T95" fmla="*/ 202 h 1039"/>
              <a:gd name="T96" fmla="*/ 146 w 726"/>
              <a:gd name="T97" fmla="*/ 283 h 1039"/>
              <a:gd name="T98" fmla="*/ 198 w 726"/>
              <a:gd name="T99" fmla="*/ 213 h 1039"/>
              <a:gd name="T100" fmla="*/ 196 w 726"/>
              <a:gd name="T101" fmla="*/ 279 h 1039"/>
              <a:gd name="T102" fmla="*/ 195 w 726"/>
              <a:gd name="T103" fmla="*/ 344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6" h="1039">
                <a:moveTo>
                  <a:pt x="337" y="668"/>
                </a:moveTo>
                <a:lnTo>
                  <a:pt x="339" y="648"/>
                </a:lnTo>
                <a:lnTo>
                  <a:pt x="340" y="628"/>
                </a:lnTo>
                <a:lnTo>
                  <a:pt x="342" y="608"/>
                </a:lnTo>
                <a:lnTo>
                  <a:pt x="345" y="589"/>
                </a:lnTo>
                <a:lnTo>
                  <a:pt x="350" y="569"/>
                </a:lnTo>
                <a:lnTo>
                  <a:pt x="354" y="550"/>
                </a:lnTo>
                <a:lnTo>
                  <a:pt x="361" y="532"/>
                </a:lnTo>
                <a:lnTo>
                  <a:pt x="368" y="514"/>
                </a:lnTo>
                <a:lnTo>
                  <a:pt x="375" y="496"/>
                </a:lnTo>
                <a:lnTo>
                  <a:pt x="383" y="478"/>
                </a:lnTo>
                <a:lnTo>
                  <a:pt x="392" y="462"/>
                </a:lnTo>
                <a:lnTo>
                  <a:pt x="402" y="445"/>
                </a:lnTo>
                <a:lnTo>
                  <a:pt x="413" y="429"/>
                </a:lnTo>
                <a:lnTo>
                  <a:pt x="424" y="414"/>
                </a:lnTo>
                <a:lnTo>
                  <a:pt x="437" y="399"/>
                </a:lnTo>
                <a:lnTo>
                  <a:pt x="449" y="386"/>
                </a:lnTo>
                <a:lnTo>
                  <a:pt x="462" y="371"/>
                </a:lnTo>
                <a:lnTo>
                  <a:pt x="476" y="359"/>
                </a:lnTo>
                <a:lnTo>
                  <a:pt x="490" y="347"/>
                </a:lnTo>
                <a:lnTo>
                  <a:pt x="506" y="335"/>
                </a:lnTo>
                <a:lnTo>
                  <a:pt x="521" y="324"/>
                </a:lnTo>
                <a:lnTo>
                  <a:pt x="537" y="313"/>
                </a:lnTo>
                <a:lnTo>
                  <a:pt x="554" y="303"/>
                </a:lnTo>
                <a:lnTo>
                  <a:pt x="570" y="296"/>
                </a:lnTo>
                <a:lnTo>
                  <a:pt x="588" y="287"/>
                </a:lnTo>
                <a:lnTo>
                  <a:pt x="606" y="280"/>
                </a:lnTo>
                <a:lnTo>
                  <a:pt x="625" y="273"/>
                </a:lnTo>
                <a:lnTo>
                  <a:pt x="643" y="268"/>
                </a:lnTo>
                <a:lnTo>
                  <a:pt x="662" y="263"/>
                </a:lnTo>
                <a:lnTo>
                  <a:pt x="682" y="259"/>
                </a:lnTo>
                <a:lnTo>
                  <a:pt x="701" y="257"/>
                </a:lnTo>
                <a:lnTo>
                  <a:pt x="721" y="254"/>
                </a:lnTo>
                <a:lnTo>
                  <a:pt x="723" y="220"/>
                </a:lnTo>
                <a:lnTo>
                  <a:pt x="725" y="186"/>
                </a:lnTo>
                <a:lnTo>
                  <a:pt x="726" y="163"/>
                </a:lnTo>
                <a:lnTo>
                  <a:pt x="726" y="160"/>
                </a:lnTo>
                <a:lnTo>
                  <a:pt x="726" y="160"/>
                </a:lnTo>
                <a:lnTo>
                  <a:pt x="723" y="157"/>
                </a:lnTo>
                <a:lnTo>
                  <a:pt x="711" y="149"/>
                </a:lnTo>
                <a:lnTo>
                  <a:pt x="686" y="131"/>
                </a:lnTo>
                <a:lnTo>
                  <a:pt x="637" y="94"/>
                </a:lnTo>
                <a:lnTo>
                  <a:pt x="539" y="21"/>
                </a:lnTo>
                <a:lnTo>
                  <a:pt x="530" y="16"/>
                </a:lnTo>
                <a:lnTo>
                  <a:pt x="522" y="13"/>
                </a:lnTo>
                <a:lnTo>
                  <a:pt x="514" y="10"/>
                </a:lnTo>
                <a:lnTo>
                  <a:pt x="505" y="9"/>
                </a:lnTo>
                <a:lnTo>
                  <a:pt x="504" y="8"/>
                </a:lnTo>
                <a:lnTo>
                  <a:pt x="504" y="8"/>
                </a:lnTo>
                <a:lnTo>
                  <a:pt x="490" y="7"/>
                </a:lnTo>
                <a:lnTo>
                  <a:pt x="478" y="6"/>
                </a:lnTo>
                <a:lnTo>
                  <a:pt x="466" y="5"/>
                </a:lnTo>
                <a:lnTo>
                  <a:pt x="453" y="4"/>
                </a:lnTo>
                <a:lnTo>
                  <a:pt x="452" y="5"/>
                </a:lnTo>
                <a:lnTo>
                  <a:pt x="497" y="43"/>
                </a:lnTo>
                <a:lnTo>
                  <a:pt x="444" y="68"/>
                </a:lnTo>
                <a:lnTo>
                  <a:pt x="468" y="111"/>
                </a:lnTo>
                <a:lnTo>
                  <a:pt x="401" y="258"/>
                </a:lnTo>
                <a:lnTo>
                  <a:pt x="391" y="55"/>
                </a:lnTo>
                <a:lnTo>
                  <a:pt x="400" y="46"/>
                </a:lnTo>
                <a:lnTo>
                  <a:pt x="388" y="0"/>
                </a:lnTo>
                <a:lnTo>
                  <a:pt x="346" y="0"/>
                </a:lnTo>
                <a:lnTo>
                  <a:pt x="333" y="46"/>
                </a:lnTo>
                <a:lnTo>
                  <a:pt x="343" y="55"/>
                </a:lnTo>
                <a:lnTo>
                  <a:pt x="332" y="258"/>
                </a:lnTo>
                <a:lnTo>
                  <a:pt x="265" y="111"/>
                </a:lnTo>
                <a:lnTo>
                  <a:pt x="290" y="68"/>
                </a:lnTo>
                <a:lnTo>
                  <a:pt x="237" y="43"/>
                </a:lnTo>
                <a:lnTo>
                  <a:pt x="281" y="5"/>
                </a:lnTo>
                <a:lnTo>
                  <a:pt x="281" y="4"/>
                </a:lnTo>
                <a:lnTo>
                  <a:pt x="268" y="5"/>
                </a:lnTo>
                <a:lnTo>
                  <a:pt x="256" y="6"/>
                </a:lnTo>
                <a:lnTo>
                  <a:pt x="243" y="7"/>
                </a:lnTo>
                <a:lnTo>
                  <a:pt x="230" y="8"/>
                </a:lnTo>
                <a:lnTo>
                  <a:pt x="228" y="8"/>
                </a:lnTo>
                <a:lnTo>
                  <a:pt x="226" y="9"/>
                </a:lnTo>
                <a:lnTo>
                  <a:pt x="219" y="10"/>
                </a:lnTo>
                <a:lnTo>
                  <a:pt x="214" y="11"/>
                </a:lnTo>
                <a:lnTo>
                  <a:pt x="208" y="14"/>
                </a:lnTo>
                <a:lnTo>
                  <a:pt x="203" y="16"/>
                </a:lnTo>
                <a:lnTo>
                  <a:pt x="197" y="19"/>
                </a:lnTo>
                <a:lnTo>
                  <a:pt x="191" y="23"/>
                </a:lnTo>
                <a:lnTo>
                  <a:pt x="186" y="26"/>
                </a:lnTo>
                <a:lnTo>
                  <a:pt x="181" y="32"/>
                </a:lnTo>
                <a:lnTo>
                  <a:pt x="10" y="217"/>
                </a:lnTo>
                <a:lnTo>
                  <a:pt x="9" y="218"/>
                </a:lnTo>
                <a:lnTo>
                  <a:pt x="9" y="218"/>
                </a:lnTo>
                <a:lnTo>
                  <a:pt x="4" y="262"/>
                </a:lnTo>
                <a:lnTo>
                  <a:pt x="1" y="287"/>
                </a:lnTo>
                <a:lnTo>
                  <a:pt x="0" y="297"/>
                </a:lnTo>
                <a:lnTo>
                  <a:pt x="0" y="298"/>
                </a:lnTo>
                <a:lnTo>
                  <a:pt x="0" y="292"/>
                </a:lnTo>
                <a:lnTo>
                  <a:pt x="1" y="287"/>
                </a:lnTo>
                <a:lnTo>
                  <a:pt x="1" y="284"/>
                </a:lnTo>
                <a:lnTo>
                  <a:pt x="1" y="291"/>
                </a:lnTo>
                <a:lnTo>
                  <a:pt x="1" y="291"/>
                </a:lnTo>
                <a:lnTo>
                  <a:pt x="1" y="292"/>
                </a:lnTo>
                <a:lnTo>
                  <a:pt x="2" y="293"/>
                </a:lnTo>
                <a:lnTo>
                  <a:pt x="3" y="298"/>
                </a:lnTo>
                <a:lnTo>
                  <a:pt x="6" y="305"/>
                </a:lnTo>
                <a:lnTo>
                  <a:pt x="14" y="319"/>
                </a:lnTo>
                <a:lnTo>
                  <a:pt x="29" y="347"/>
                </a:lnTo>
                <a:lnTo>
                  <a:pt x="57" y="403"/>
                </a:lnTo>
                <a:lnTo>
                  <a:pt x="115" y="516"/>
                </a:lnTo>
                <a:lnTo>
                  <a:pt x="134" y="506"/>
                </a:lnTo>
                <a:lnTo>
                  <a:pt x="154" y="496"/>
                </a:lnTo>
                <a:lnTo>
                  <a:pt x="173" y="485"/>
                </a:lnTo>
                <a:lnTo>
                  <a:pt x="191" y="475"/>
                </a:lnTo>
                <a:lnTo>
                  <a:pt x="191" y="493"/>
                </a:lnTo>
                <a:lnTo>
                  <a:pt x="190" y="511"/>
                </a:lnTo>
                <a:lnTo>
                  <a:pt x="190" y="529"/>
                </a:lnTo>
                <a:lnTo>
                  <a:pt x="190" y="546"/>
                </a:lnTo>
                <a:lnTo>
                  <a:pt x="190" y="549"/>
                </a:lnTo>
                <a:lnTo>
                  <a:pt x="190" y="550"/>
                </a:lnTo>
                <a:lnTo>
                  <a:pt x="197" y="550"/>
                </a:lnTo>
                <a:lnTo>
                  <a:pt x="204" y="550"/>
                </a:lnTo>
                <a:lnTo>
                  <a:pt x="219" y="1039"/>
                </a:lnTo>
                <a:lnTo>
                  <a:pt x="359" y="1039"/>
                </a:lnTo>
                <a:lnTo>
                  <a:pt x="360" y="1014"/>
                </a:lnTo>
                <a:lnTo>
                  <a:pt x="360" y="988"/>
                </a:lnTo>
                <a:lnTo>
                  <a:pt x="361" y="960"/>
                </a:lnTo>
                <a:lnTo>
                  <a:pt x="361" y="931"/>
                </a:lnTo>
                <a:lnTo>
                  <a:pt x="361" y="900"/>
                </a:lnTo>
                <a:lnTo>
                  <a:pt x="361" y="870"/>
                </a:lnTo>
                <a:lnTo>
                  <a:pt x="361" y="837"/>
                </a:lnTo>
                <a:lnTo>
                  <a:pt x="361" y="806"/>
                </a:lnTo>
                <a:lnTo>
                  <a:pt x="356" y="790"/>
                </a:lnTo>
                <a:lnTo>
                  <a:pt x="351" y="774"/>
                </a:lnTo>
                <a:lnTo>
                  <a:pt x="348" y="756"/>
                </a:lnTo>
                <a:lnTo>
                  <a:pt x="344" y="739"/>
                </a:lnTo>
                <a:lnTo>
                  <a:pt x="341" y="721"/>
                </a:lnTo>
                <a:lnTo>
                  <a:pt x="340" y="705"/>
                </a:lnTo>
                <a:lnTo>
                  <a:pt x="337" y="687"/>
                </a:lnTo>
                <a:lnTo>
                  <a:pt x="337" y="668"/>
                </a:lnTo>
                <a:close/>
                <a:moveTo>
                  <a:pt x="535" y="202"/>
                </a:moveTo>
                <a:lnTo>
                  <a:pt x="535" y="194"/>
                </a:lnTo>
                <a:lnTo>
                  <a:pt x="535" y="185"/>
                </a:lnTo>
                <a:lnTo>
                  <a:pt x="534" y="176"/>
                </a:lnTo>
                <a:lnTo>
                  <a:pt x="534" y="169"/>
                </a:lnTo>
                <a:lnTo>
                  <a:pt x="561" y="191"/>
                </a:lnTo>
                <a:lnTo>
                  <a:pt x="574" y="202"/>
                </a:lnTo>
                <a:lnTo>
                  <a:pt x="451" y="273"/>
                </a:lnTo>
                <a:lnTo>
                  <a:pt x="440" y="257"/>
                </a:lnTo>
                <a:lnTo>
                  <a:pt x="535" y="202"/>
                </a:lnTo>
                <a:close/>
                <a:moveTo>
                  <a:pt x="194" y="366"/>
                </a:moveTo>
                <a:lnTo>
                  <a:pt x="177" y="338"/>
                </a:lnTo>
                <a:lnTo>
                  <a:pt x="146" y="283"/>
                </a:lnTo>
                <a:lnTo>
                  <a:pt x="137" y="267"/>
                </a:lnTo>
                <a:lnTo>
                  <a:pt x="199" y="192"/>
                </a:lnTo>
                <a:lnTo>
                  <a:pt x="198" y="213"/>
                </a:lnTo>
                <a:lnTo>
                  <a:pt x="198" y="235"/>
                </a:lnTo>
                <a:lnTo>
                  <a:pt x="197" y="257"/>
                </a:lnTo>
                <a:lnTo>
                  <a:pt x="196" y="279"/>
                </a:lnTo>
                <a:lnTo>
                  <a:pt x="196" y="300"/>
                </a:lnTo>
                <a:lnTo>
                  <a:pt x="195" y="322"/>
                </a:lnTo>
                <a:lnTo>
                  <a:pt x="195" y="344"/>
                </a:lnTo>
                <a:lnTo>
                  <a:pt x="194" y="3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4691641" y="2448094"/>
            <a:ext cx="319207" cy="351206"/>
            <a:chOff x="716" y="153"/>
            <a:chExt cx="4328" cy="4014"/>
          </a:xfrm>
          <a:solidFill>
            <a:schemeClr val="bg1"/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716" y="641"/>
              <a:ext cx="4328" cy="1350"/>
            </a:xfrm>
            <a:custGeom>
              <a:avLst/>
              <a:gdLst>
                <a:gd name="T0" fmla="*/ 2164 w 4328"/>
                <a:gd name="T1" fmla="*/ 432 h 1350"/>
                <a:gd name="T2" fmla="*/ 1728 w 4328"/>
                <a:gd name="T3" fmla="*/ 424 h 1350"/>
                <a:gd name="T4" fmla="*/ 1322 w 4328"/>
                <a:gd name="T5" fmla="*/ 398 h 1350"/>
                <a:gd name="T6" fmla="*/ 956 w 4328"/>
                <a:gd name="T7" fmla="*/ 358 h 1350"/>
                <a:gd name="T8" fmla="*/ 788 w 4328"/>
                <a:gd name="T9" fmla="*/ 334 h 1350"/>
                <a:gd name="T10" fmla="*/ 634 w 4328"/>
                <a:gd name="T11" fmla="*/ 306 h 1350"/>
                <a:gd name="T12" fmla="*/ 496 w 4328"/>
                <a:gd name="T13" fmla="*/ 276 h 1350"/>
                <a:gd name="T14" fmla="*/ 370 w 4328"/>
                <a:gd name="T15" fmla="*/ 242 h 1350"/>
                <a:gd name="T16" fmla="*/ 262 w 4328"/>
                <a:gd name="T17" fmla="*/ 206 h 1350"/>
                <a:gd name="T18" fmla="*/ 170 w 4328"/>
                <a:gd name="T19" fmla="*/ 168 h 1350"/>
                <a:gd name="T20" fmla="*/ 98 w 4328"/>
                <a:gd name="T21" fmla="*/ 128 h 1350"/>
                <a:gd name="T22" fmla="*/ 44 w 4328"/>
                <a:gd name="T23" fmla="*/ 86 h 1350"/>
                <a:gd name="T24" fmla="*/ 12 w 4328"/>
                <a:gd name="T25" fmla="*/ 44 h 1350"/>
                <a:gd name="T26" fmla="*/ 4 w 4328"/>
                <a:gd name="T27" fmla="*/ 22 h 1350"/>
                <a:gd name="T28" fmla="*/ 0 w 4328"/>
                <a:gd name="T29" fmla="*/ 0 h 1350"/>
                <a:gd name="T30" fmla="*/ 0 w 4328"/>
                <a:gd name="T31" fmla="*/ 916 h 1350"/>
                <a:gd name="T32" fmla="*/ 4 w 4328"/>
                <a:gd name="T33" fmla="*/ 938 h 1350"/>
                <a:gd name="T34" fmla="*/ 12 w 4328"/>
                <a:gd name="T35" fmla="*/ 960 h 1350"/>
                <a:gd name="T36" fmla="*/ 44 w 4328"/>
                <a:gd name="T37" fmla="*/ 1004 h 1350"/>
                <a:gd name="T38" fmla="*/ 98 w 4328"/>
                <a:gd name="T39" fmla="*/ 1046 h 1350"/>
                <a:gd name="T40" fmla="*/ 170 w 4328"/>
                <a:gd name="T41" fmla="*/ 1084 h 1350"/>
                <a:gd name="T42" fmla="*/ 262 w 4328"/>
                <a:gd name="T43" fmla="*/ 1122 h 1350"/>
                <a:gd name="T44" fmla="*/ 370 w 4328"/>
                <a:gd name="T45" fmla="*/ 1158 h 1350"/>
                <a:gd name="T46" fmla="*/ 496 w 4328"/>
                <a:gd name="T47" fmla="*/ 1192 h 1350"/>
                <a:gd name="T48" fmla="*/ 634 w 4328"/>
                <a:gd name="T49" fmla="*/ 1222 h 1350"/>
                <a:gd name="T50" fmla="*/ 788 w 4328"/>
                <a:gd name="T51" fmla="*/ 1250 h 1350"/>
                <a:gd name="T52" fmla="*/ 956 w 4328"/>
                <a:gd name="T53" fmla="*/ 1276 h 1350"/>
                <a:gd name="T54" fmla="*/ 1322 w 4328"/>
                <a:gd name="T55" fmla="*/ 1316 h 1350"/>
                <a:gd name="T56" fmla="*/ 1728 w 4328"/>
                <a:gd name="T57" fmla="*/ 1340 h 1350"/>
                <a:gd name="T58" fmla="*/ 2164 w 4328"/>
                <a:gd name="T59" fmla="*/ 1350 h 1350"/>
                <a:gd name="T60" fmla="*/ 2386 w 4328"/>
                <a:gd name="T61" fmla="*/ 1348 h 1350"/>
                <a:gd name="T62" fmla="*/ 2808 w 4328"/>
                <a:gd name="T63" fmla="*/ 1330 h 1350"/>
                <a:gd name="T64" fmla="*/ 3196 w 4328"/>
                <a:gd name="T65" fmla="*/ 1298 h 1350"/>
                <a:gd name="T66" fmla="*/ 3460 w 4328"/>
                <a:gd name="T67" fmla="*/ 1264 h 1350"/>
                <a:gd name="T68" fmla="*/ 3620 w 4328"/>
                <a:gd name="T69" fmla="*/ 1236 h 1350"/>
                <a:gd name="T70" fmla="*/ 3766 w 4328"/>
                <a:gd name="T71" fmla="*/ 1208 h 1350"/>
                <a:gd name="T72" fmla="*/ 3900 w 4328"/>
                <a:gd name="T73" fmla="*/ 1176 h 1350"/>
                <a:gd name="T74" fmla="*/ 4016 w 4328"/>
                <a:gd name="T75" fmla="*/ 1140 h 1350"/>
                <a:gd name="T76" fmla="*/ 4116 w 4328"/>
                <a:gd name="T77" fmla="*/ 1104 h 1350"/>
                <a:gd name="T78" fmla="*/ 4198 w 4328"/>
                <a:gd name="T79" fmla="*/ 1066 h 1350"/>
                <a:gd name="T80" fmla="*/ 4260 w 4328"/>
                <a:gd name="T81" fmla="*/ 1024 h 1350"/>
                <a:gd name="T82" fmla="*/ 4304 w 4328"/>
                <a:gd name="T83" fmla="*/ 982 h 1350"/>
                <a:gd name="T84" fmla="*/ 4322 w 4328"/>
                <a:gd name="T85" fmla="*/ 950 h 1350"/>
                <a:gd name="T86" fmla="*/ 4328 w 4328"/>
                <a:gd name="T87" fmla="*/ 928 h 1350"/>
                <a:gd name="T88" fmla="*/ 4328 w 4328"/>
                <a:gd name="T89" fmla="*/ 0 h 1350"/>
                <a:gd name="T90" fmla="*/ 4328 w 4328"/>
                <a:gd name="T91" fmla="*/ 10 h 1350"/>
                <a:gd name="T92" fmla="*/ 4322 w 4328"/>
                <a:gd name="T93" fmla="*/ 34 h 1350"/>
                <a:gd name="T94" fmla="*/ 4304 w 4328"/>
                <a:gd name="T95" fmla="*/ 66 h 1350"/>
                <a:gd name="T96" fmla="*/ 4260 w 4328"/>
                <a:gd name="T97" fmla="*/ 108 h 1350"/>
                <a:gd name="T98" fmla="*/ 4198 w 4328"/>
                <a:gd name="T99" fmla="*/ 148 h 1350"/>
                <a:gd name="T100" fmla="*/ 4116 w 4328"/>
                <a:gd name="T101" fmla="*/ 188 h 1350"/>
                <a:gd name="T102" fmla="*/ 4016 w 4328"/>
                <a:gd name="T103" fmla="*/ 224 h 1350"/>
                <a:gd name="T104" fmla="*/ 3900 w 4328"/>
                <a:gd name="T105" fmla="*/ 258 h 1350"/>
                <a:gd name="T106" fmla="*/ 3766 w 4328"/>
                <a:gd name="T107" fmla="*/ 290 h 1350"/>
                <a:gd name="T108" fmla="*/ 3620 w 4328"/>
                <a:gd name="T109" fmla="*/ 320 h 1350"/>
                <a:gd name="T110" fmla="*/ 3460 w 4328"/>
                <a:gd name="T111" fmla="*/ 346 h 1350"/>
                <a:gd name="T112" fmla="*/ 3196 w 4328"/>
                <a:gd name="T113" fmla="*/ 380 h 1350"/>
                <a:gd name="T114" fmla="*/ 2808 w 4328"/>
                <a:gd name="T115" fmla="*/ 414 h 1350"/>
                <a:gd name="T116" fmla="*/ 2386 w 4328"/>
                <a:gd name="T117" fmla="*/ 430 h 1350"/>
                <a:gd name="T118" fmla="*/ 2164 w 4328"/>
                <a:gd name="T119" fmla="*/ 432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28" h="1350">
                  <a:moveTo>
                    <a:pt x="2164" y="432"/>
                  </a:moveTo>
                  <a:lnTo>
                    <a:pt x="2164" y="432"/>
                  </a:lnTo>
                  <a:lnTo>
                    <a:pt x="1944" y="430"/>
                  </a:lnTo>
                  <a:lnTo>
                    <a:pt x="1728" y="424"/>
                  </a:lnTo>
                  <a:lnTo>
                    <a:pt x="1522" y="414"/>
                  </a:lnTo>
                  <a:lnTo>
                    <a:pt x="1322" y="398"/>
                  </a:lnTo>
                  <a:lnTo>
                    <a:pt x="1134" y="380"/>
                  </a:lnTo>
                  <a:lnTo>
                    <a:pt x="956" y="358"/>
                  </a:lnTo>
                  <a:lnTo>
                    <a:pt x="870" y="346"/>
                  </a:lnTo>
                  <a:lnTo>
                    <a:pt x="788" y="334"/>
                  </a:lnTo>
                  <a:lnTo>
                    <a:pt x="710" y="320"/>
                  </a:lnTo>
                  <a:lnTo>
                    <a:pt x="634" y="306"/>
                  </a:lnTo>
                  <a:lnTo>
                    <a:pt x="564" y="290"/>
                  </a:lnTo>
                  <a:lnTo>
                    <a:pt x="496" y="276"/>
                  </a:lnTo>
                  <a:lnTo>
                    <a:pt x="430" y="258"/>
                  </a:lnTo>
                  <a:lnTo>
                    <a:pt x="370" y="242"/>
                  </a:lnTo>
                  <a:lnTo>
                    <a:pt x="314" y="224"/>
                  </a:lnTo>
                  <a:lnTo>
                    <a:pt x="262" y="206"/>
                  </a:lnTo>
                  <a:lnTo>
                    <a:pt x="214" y="188"/>
                  </a:lnTo>
                  <a:lnTo>
                    <a:pt x="170" y="168"/>
                  </a:lnTo>
                  <a:lnTo>
                    <a:pt x="132" y="148"/>
                  </a:lnTo>
                  <a:lnTo>
                    <a:pt x="98" y="128"/>
                  </a:lnTo>
                  <a:lnTo>
                    <a:pt x="70" y="108"/>
                  </a:lnTo>
                  <a:lnTo>
                    <a:pt x="44" y="86"/>
                  </a:lnTo>
                  <a:lnTo>
                    <a:pt x="26" y="66"/>
                  </a:lnTo>
                  <a:lnTo>
                    <a:pt x="12" y="44"/>
                  </a:lnTo>
                  <a:lnTo>
                    <a:pt x="8" y="34"/>
                  </a:lnTo>
                  <a:lnTo>
                    <a:pt x="4" y="22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916"/>
                  </a:lnTo>
                  <a:lnTo>
                    <a:pt x="0" y="916"/>
                  </a:lnTo>
                  <a:lnTo>
                    <a:pt x="2" y="928"/>
                  </a:lnTo>
                  <a:lnTo>
                    <a:pt x="4" y="938"/>
                  </a:lnTo>
                  <a:lnTo>
                    <a:pt x="8" y="950"/>
                  </a:lnTo>
                  <a:lnTo>
                    <a:pt x="12" y="960"/>
                  </a:lnTo>
                  <a:lnTo>
                    <a:pt x="26" y="982"/>
                  </a:lnTo>
                  <a:lnTo>
                    <a:pt x="44" y="1004"/>
                  </a:lnTo>
                  <a:lnTo>
                    <a:pt x="70" y="1024"/>
                  </a:lnTo>
                  <a:lnTo>
                    <a:pt x="98" y="1046"/>
                  </a:lnTo>
                  <a:lnTo>
                    <a:pt x="132" y="1066"/>
                  </a:lnTo>
                  <a:lnTo>
                    <a:pt x="170" y="1084"/>
                  </a:lnTo>
                  <a:lnTo>
                    <a:pt x="214" y="1104"/>
                  </a:lnTo>
                  <a:lnTo>
                    <a:pt x="262" y="1122"/>
                  </a:lnTo>
                  <a:lnTo>
                    <a:pt x="314" y="1140"/>
                  </a:lnTo>
                  <a:lnTo>
                    <a:pt x="370" y="1158"/>
                  </a:lnTo>
                  <a:lnTo>
                    <a:pt x="430" y="1176"/>
                  </a:lnTo>
                  <a:lnTo>
                    <a:pt x="496" y="1192"/>
                  </a:lnTo>
                  <a:lnTo>
                    <a:pt x="564" y="1208"/>
                  </a:lnTo>
                  <a:lnTo>
                    <a:pt x="634" y="1222"/>
                  </a:lnTo>
                  <a:lnTo>
                    <a:pt x="710" y="1236"/>
                  </a:lnTo>
                  <a:lnTo>
                    <a:pt x="788" y="1250"/>
                  </a:lnTo>
                  <a:lnTo>
                    <a:pt x="870" y="1264"/>
                  </a:lnTo>
                  <a:lnTo>
                    <a:pt x="956" y="1276"/>
                  </a:lnTo>
                  <a:lnTo>
                    <a:pt x="1134" y="1298"/>
                  </a:lnTo>
                  <a:lnTo>
                    <a:pt x="1322" y="1316"/>
                  </a:lnTo>
                  <a:lnTo>
                    <a:pt x="1522" y="1330"/>
                  </a:lnTo>
                  <a:lnTo>
                    <a:pt x="1728" y="1340"/>
                  </a:lnTo>
                  <a:lnTo>
                    <a:pt x="1944" y="1348"/>
                  </a:lnTo>
                  <a:lnTo>
                    <a:pt x="2164" y="1350"/>
                  </a:lnTo>
                  <a:lnTo>
                    <a:pt x="2164" y="1350"/>
                  </a:lnTo>
                  <a:lnTo>
                    <a:pt x="2386" y="1348"/>
                  </a:lnTo>
                  <a:lnTo>
                    <a:pt x="2602" y="1340"/>
                  </a:lnTo>
                  <a:lnTo>
                    <a:pt x="2808" y="1330"/>
                  </a:lnTo>
                  <a:lnTo>
                    <a:pt x="3008" y="1316"/>
                  </a:lnTo>
                  <a:lnTo>
                    <a:pt x="3196" y="1298"/>
                  </a:lnTo>
                  <a:lnTo>
                    <a:pt x="3374" y="1276"/>
                  </a:lnTo>
                  <a:lnTo>
                    <a:pt x="3460" y="1264"/>
                  </a:lnTo>
                  <a:lnTo>
                    <a:pt x="3542" y="1250"/>
                  </a:lnTo>
                  <a:lnTo>
                    <a:pt x="3620" y="1236"/>
                  </a:lnTo>
                  <a:lnTo>
                    <a:pt x="3696" y="1222"/>
                  </a:lnTo>
                  <a:lnTo>
                    <a:pt x="3766" y="1208"/>
                  </a:lnTo>
                  <a:lnTo>
                    <a:pt x="3834" y="1192"/>
                  </a:lnTo>
                  <a:lnTo>
                    <a:pt x="3900" y="1176"/>
                  </a:lnTo>
                  <a:lnTo>
                    <a:pt x="3960" y="1158"/>
                  </a:lnTo>
                  <a:lnTo>
                    <a:pt x="4016" y="1140"/>
                  </a:lnTo>
                  <a:lnTo>
                    <a:pt x="4068" y="1122"/>
                  </a:lnTo>
                  <a:lnTo>
                    <a:pt x="4116" y="1104"/>
                  </a:lnTo>
                  <a:lnTo>
                    <a:pt x="4158" y="1084"/>
                  </a:lnTo>
                  <a:lnTo>
                    <a:pt x="4198" y="1066"/>
                  </a:lnTo>
                  <a:lnTo>
                    <a:pt x="4232" y="1046"/>
                  </a:lnTo>
                  <a:lnTo>
                    <a:pt x="4260" y="1024"/>
                  </a:lnTo>
                  <a:lnTo>
                    <a:pt x="4286" y="1004"/>
                  </a:lnTo>
                  <a:lnTo>
                    <a:pt x="4304" y="982"/>
                  </a:lnTo>
                  <a:lnTo>
                    <a:pt x="4318" y="960"/>
                  </a:lnTo>
                  <a:lnTo>
                    <a:pt x="4322" y="950"/>
                  </a:lnTo>
                  <a:lnTo>
                    <a:pt x="4326" y="938"/>
                  </a:lnTo>
                  <a:lnTo>
                    <a:pt x="4328" y="928"/>
                  </a:lnTo>
                  <a:lnTo>
                    <a:pt x="4328" y="916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10"/>
                  </a:lnTo>
                  <a:lnTo>
                    <a:pt x="4326" y="22"/>
                  </a:lnTo>
                  <a:lnTo>
                    <a:pt x="4322" y="34"/>
                  </a:lnTo>
                  <a:lnTo>
                    <a:pt x="4318" y="44"/>
                  </a:lnTo>
                  <a:lnTo>
                    <a:pt x="4304" y="66"/>
                  </a:lnTo>
                  <a:lnTo>
                    <a:pt x="4286" y="86"/>
                  </a:lnTo>
                  <a:lnTo>
                    <a:pt x="4260" y="108"/>
                  </a:lnTo>
                  <a:lnTo>
                    <a:pt x="4232" y="128"/>
                  </a:lnTo>
                  <a:lnTo>
                    <a:pt x="4198" y="148"/>
                  </a:lnTo>
                  <a:lnTo>
                    <a:pt x="4158" y="168"/>
                  </a:lnTo>
                  <a:lnTo>
                    <a:pt x="4116" y="188"/>
                  </a:lnTo>
                  <a:lnTo>
                    <a:pt x="4068" y="206"/>
                  </a:lnTo>
                  <a:lnTo>
                    <a:pt x="4016" y="224"/>
                  </a:lnTo>
                  <a:lnTo>
                    <a:pt x="3960" y="242"/>
                  </a:lnTo>
                  <a:lnTo>
                    <a:pt x="3900" y="258"/>
                  </a:lnTo>
                  <a:lnTo>
                    <a:pt x="3834" y="276"/>
                  </a:lnTo>
                  <a:lnTo>
                    <a:pt x="3766" y="290"/>
                  </a:lnTo>
                  <a:lnTo>
                    <a:pt x="3696" y="306"/>
                  </a:lnTo>
                  <a:lnTo>
                    <a:pt x="3620" y="320"/>
                  </a:lnTo>
                  <a:lnTo>
                    <a:pt x="3542" y="334"/>
                  </a:lnTo>
                  <a:lnTo>
                    <a:pt x="3460" y="346"/>
                  </a:lnTo>
                  <a:lnTo>
                    <a:pt x="3374" y="358"/>
                  </a:lnTo>
                  <a:lnTo>
                    <a:pt x="3196" y="380"/>
                  </a:lnTo>
                  <a:lnTo>
                    <a:pt x="3008" y="398"/>
                  </a:lnTo>
                  <a:lnTo>
                    <a:pt x="2808" y="414"/>
                  </a:lnTo>
                  <a:lnTo>
                    <a:pt x="2602" y="424"/>
                  </a:lnTo>
                  <a:lnTo>
                    <a:pt x="2386" y="430"/>
                  </a:lnTo>
                  <a:lnTo>
                    <a:pt x="2164" y="432"/>
                  </a:lnTo>
                  <a:lnTo>
                    <a:pt x="2164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756" y="153"/>
              <a:ext cx="4226" cy="774"/>
            </a:xfrm>
            <a:custGeom>
              <a:avLst/>
              <a:gdLst>
                <a:gd name="T0" fmla="*/ 4226 w 4226"/>
                <a:gd name="T1" fmla="*/ 386 h 774"/>
                <a:gd name="T2" fmla="*/ 4224 w 4226"/>
                <a:gd name="T3" fmla="*/ 406 h 774"/>
                <a:gd name="T4" fmla="*/ 4214 w 4226"/>
                <a:gd name="T5" fmla="*/ 426 h 774"/>
                <a:gd name="T6" fmla="*/ 4182 w 4226"/>
                <a:gd name="T7" fmla="*/ 464 h 774"/>
                <a:gd name="T8" fmla="*/ 4130 w 4226"/>
                <a:gd name="T9" fmla="*/ 502 h 774"/>
                <a:gd name="T10" fmla="*/ 4060 w 4226"/>
                <a:gd name="T11" fmla="*/ 538 h 774"/>
                <a:gd name="T12" fmla="*/ 3970 w 4226"/>
                <a:gd name="T13" fmla="*/ 570 h 774"/>
                <a:gd name="T14" fmla="*/ 3866 w 4226"/>
                <a:gd name="T15" fmla="*/ 602 h 774"/>
                <a:gd name="T16" fmla="*/ 3744 w 4226"/>
                <a:gd name="T17" fmla="*/ 632 h 774"/>
                <a:gd name="T18" fmla="*/ 3608 w 4226"/>
                <a:gd name="T19" fmla="*/ 660 h 774"/>
                <a:gd name="T20" fmla="*/ 3294 w 4226"/>
                <a:gd name="T21" fmla="*/ 708 h 774"/>
                <a:gd name="T22" fmla="*/ 2936 w 4226"/>
                <a:gd name="T23" fmla="*/ 744 h 774"/>
                <a:gd name="T24" fmla="*/ 2540 w 4226"/>
                <a:gd name="T25" fmla="*/ 766 h 774"/>
                <a:gd name="T26" fmla="*/ 2114 w 4226"/>
                <a:gd name="T27" fmla="*/ 774 h 774"/>
                <a:gd name="T28" fmla="*/ 1898 w 4226"/>
                <a:gd name="T29" fmla="*/ 772 h 774"/>
                <a:gd name="T30" fmla="*/ 1486 w 4226"/>
                <a:gd name="T31" fmla="*/ 756 h 774"/>
                <a:gd name="T32" fmla="*/ 1106 w 4226"/>
                <a:gd name="T33" fmla="*/ 726 h 774"/>
                <a:gd name="T34" fmla="*/ 770 w 4226"/>
                <a:gd name="T35" fmla="*/ 686 h 774"/>
                <a:gd name="T36" fmla="*/ 550 w 4226"/>
                <a:gd name="T37" fmla="*/ 646 h 774"/>
                <a:gd name="T38" fmla="*/ 420 w 4226"/>
                <a:gd name="T39" fmla="*/ 618 h 774"/>
                <a:gd name="T40" fmla="*/ 306 w 4226"/>
                <a:gd name="T41" fmla="*/ 588 h 774"/>
                <a:gd name="T42" fmla="*/ 208 w 4226"/>
                <a:gd name="T43" fmla="*/ 554 h 774"/>
                <a:gd name="T44" fmla="*/ 128 w 4226"/>
                <a:gd name="T45" fmla="*/ 520 h 774"/>
                <a:gd name="T46" fmla="*/ 68 w 4226"/>
                <a:gd name="T47" fmla="*/ 484 h 774"/>
                <a:gd name="T48" fmla="*/ 24 w 4226"/>
                <a:gd name="T49" fmla="*/ 446 h 774"/>
                <a:gd name="T50" fmla="*/ 6 w 4226"/>
                <a:gd name="T51" fmla="*/ 416 h 774"/>
                <a:gd name="T52" fmla="*/ 2 w 4226"/>
                <a:gd name="T53" fmla="*/ 396 h 774"/>
                <a:gd name="T54" fmla="*/ 0 w 4226"/>
                <a:gd name="T55" fmla="*/ 386 h 774"/>
                <a:gd name="T56" fmla="*/ 4 w 4226"/>
                <a:gd name="T57" fmla="*/ 366 h 774"/>
                <a:gd name="T58" fmla="*/ 12 w 4226"/>
                <a:gd name="T59" fmla="*/ 346 h 774"/>
                <a:gd name="T60" fmla="*/ 44 w 4226"/>
                <a:gd name="T61" fmla="*/ 308 h 774"/>
                <a:gd name="T62" fmla="*/ 96 w 4226"/>
                <a:gd name="T63" fmla="*/ 272 h 774"/>
                <a:gd name="T64" fmla="*/ 166 w 4226"/>
                <a:gd name="T65" fmla="*/ 236 h 774"/>
                <a:gd name="T66" fmla="*/ 256 w 4226"/>
                <a:gd name="T67" fmla="*/ 202 h 774"/>
                <a:gd name="T68" fmla="*/ 362 w 4226"/>
                <a:gd name="T69" fmla="*/ 170 h 774"/>
                <a:gd name="T70" fmla="*/ 484 w 4226"/>
                <a:gd name="T71" fmla="*/ 140 h 774"/>
                <a:gd name="T72" fmla="*/ 620 w 4226"/>
                <a:gd name="T73" fmla="*/ 114 h 774"/>
                <a:gd name="T74" fmla="*/ 932 w 4226"/>
                <a:gd name="T75" fmla="*/ 66 h 774"/>
                <a:gd name="T76" fmla="*/ 1290 w 4226"/>
                <a:gd name="T77" fmla="*/ 30 h 774"/>
                <a:gd name="T78" fmla="*/ 1688 w 4226"/>
                <a:gd name="T79" fmla="*/ 8 h 774"/>
                <a:gd name="T80" fmla="*/ 2114 w 4226"/>
                <a:gd name="T81" fmla="*/ 0 h 774"/>
                <a:gd name="T82" fmla="*/ 2330 w 4226"/>
                <a:gd name="T83" fmla="*/ 2 h 774"/>
                <a:gd name="T84" fmla="*/ 2742 w 4226"/>
                <a:gd name="T85" fmla="*/ 18 h 774"/>
                <a:gd name="T86" fmla="*/ 3120 w 4226"/>
                <a:gd name="T87" fmla="*/ 46 h 774"/>
                <a:gd name="T88" fmla="*/ 3458 w 4226"/>
                <a:gd name="T89" fmla="*/ 88 h 774"/>
                <a:gd name="T90" fmla="*/ 3678 w 4226"/>
                <a:gd name="T91" fmla="*/ 126 h 774"/>
                <a:gd name="T92" fmla="*/ 3806 w 4226"/>
                <a:gd name="T93" fmla="*/ 156 h 774"/>
                <a:gd name="T94" fmla="*/ 3920 w 4226"/>
                <a:gd name="T95" fmla="*/ 186 h 774"/>
                <a:gd name="T96" fmla="*/ 4018 w 4226"/>
                <a:gd name="T97" fmla="*/ 218 h 774"/>
                <a:gd name="T98" fmla="*/ 4098 w 4226"/>
                <a:gd name="T99" fmla="*/ 254 h 774"/>
                <a:gd name="T100" fmla="*/ 4160 w 4226"/>
                <a:gd name="T101" fmla="*/ 290 h 774"/>
                <a:gd name="T102" fmla="*/ 4202 w 4226"/>
                <a:gd name="T103" fmla="*/ 328 h 774"/>
                <a:gd name="T104" fmla="*/ 4220 w 4226"/>
                <a:gd name="T105" fmla="*/ 356 h 774"/>
                <a:gd name="T106" fmla="*/ 4226 w 4226"/>
                <a:gd name="T107" fmla="*/ 376 h 774"/>
                <a:gd name="T108" fmla="*/ 4226 w 4226"/>
                <a:gd name="T109" fmla="*/ 38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26" h="774">
                  <a:moveTo>
                    <a:pt x="4226" y="386"/>
                  </a:moveTo>
                  <a:lnTo>
                    <a:pt x="4226" y="386"/>
                  </a:lnTo>
                  <a:lnTo>
                    <a:pt x="4226" y="396"/>
                  </a:lnTo>
                  <a:lnTo>
                    <a:pt x="4224" y="406"/>
                  </a:lnTo>
                  <a:lnTo>
                    <a:pt x="4220" y="416"/>
                  </a:lnTo>
                  <a:lnTo>
                    <a:pt x="4214" y="426"/>
                  </a:lnTo>
                  <a:lnTo>
                    <a:pt x="4202" y="446"/>
                  </a:lnTo>
                  <a:lnTo>
                    <a:pt x="4182" y="464"/>
                  </a:lnTo>
                  <a:lnTo>
                    <a:pt x="4160" y="484"/>
                  </a:lnTo>
                  <a:lnTo>
                    <a:pt x="4130" y="502"/>
                  </a:lnTo>
                  <a:lnTo>
                    <a:pt x="4098" y="520"/>
                  </a:lnTo>
                  <a:lnTo>
                    <a:pt x="4060" y="538"/>
                  </a:lnTo>
                  <a:lnTo>
                    <a:pt x="4018" y="554"/>
                  </a:lnTo>
                  <a:lnTo>
                    <a:pt x="3970" y="570"/>
                  </a:lnTo>
                  <a:lnTo>
                    <a:pt x="3920" y="588"/>
                  </a:lnTo>
                  <a:lnTo>
                    <a:pt x="3866" y="602"/>
                  </a:lnTo>
                  <a:lnTo>
                    <a:pt x="3806" y="618"/>
                  </a:lnTo>
                  <a:lnTo>
                    <a:pt x="3744" y="632"/>
                  </a:lnTo>
                  <a:lnTo>
                    <a:pt x="3678" y="646"/>
                  </a:lnTo>
                  <a:lnTo>
                    <a:pt x="3608" y="660"/>
                  </a:lnTo>
                  <a:lnTo>
                    <a:pt x="3458" y="686"/>
                  </a:lnTo>
                  <a:lnTo>
                    <a:pt x="3294" y="708"/>
                  </a:lnTo>
                  <a:lnTo>
                    <a:pt x="3120" y="726"/>
                  </a:lnTo>
                  <a:lnTo>
                    <a:pt x="2936" y="744"/>
                  </a:lnTo>
                  <a:lnTo>
                    <a:pt x="2742" y="756"/>
                  </a:lnTo>
                  <a:lnTo>
                    <a:pt x="2540" y="766"/>
                  </a:lnTo>
                  <a:lnTo>
                    <a:pt x="2330" y="772"/>
                  </a:lnTo>
                  <a:lnTo>
                    <a:pt x="2114" y="774"/>
                  </a:lnTo>
                  <a:lnTo>
                    <a:pt x="2114" y="774"/>
                  </a:lnTo>
                  <a:lnTo>
                    <a:pt x="1898" y="772"/>
                  </a:lnTo>
                  <a:lnTo>
                    <a:pt x="1688" y="766"/>
                  </a:lnTo>
                  <a:lnTo>
                    <a:pt x="1486" y="756"/>
                  </a:lnTo>
                  <a:lnTo>
                    <a:pt x="1290" y="744"/>
                  </a:lnTo>
                  <a:lnTo>
                    <a:pt x="1106" y="726"/>
                  </a:lnTo>
                  <a:lnTo>
                    <a:pt x="932" y="708"/>
                  </a:lnTo>
                  <a:lnTo>
                    <a:pt x="770" y="686"/>
                  </a:lnTo>
                  <a:lnTo>
                    <a:pt x="620" y="660"/>
                  </a:lnTo>
                  <a:lnTo>
                    <a:pt x="550" y="646"/>
                  </a:lnTo>
                  <a:lnTo>
                    <a:pt x="484" y="632"/>
                  </a:lnTo>
                  <a:lnTo>
                    <a:pt x="420" y="618"/>
                  </a:lnTo>
                  <a:lnTo>
                    <a:pt x="362" y="602"/>
                  </a:lnTo>
                  <a:lnTo>
                    <a:pt x="306" y="588"/>
                  </a:lnTo>
                  <a:lnTo>
                    <a:pt x="256" y="570"/>
                  </a:lnTo>
                  <a:lnTo>
                    <a:pt x="208" y="554"/>
                  </a:lnTo>
                  <a:lnTo>
                    <a:pt x="166" y="538"/>
                  </a:lnTo>
                  <a:lnTo>
                    <a:pt x="128" y="520"/>
                  </a:lnTo>
                  <a:lnTo>
                    <a:pt x="96" y="502"/>
                  </a:lnTo>
                  <a:lnTo>
                    <a:pt x="68" y="484"/>
                  </a:lnTo>
                  <a:lnTo>
                    <a:pt x="44" y="464"/>
                  </a:lnTo>
                  <a:lnTo>
                    <a:pt x="24" y="446"/>
                  </a:lnTo>
                  <a:lnTo>
                    <a:pt x="12" y="426"/>
                  </a:lnTo>
                  <a:lnTo>
                    <a:pt x="6" y="416"/>
                  </a:lnTo>
                  <a:lnTo>
                    <a:pt x="4" y="406"/>
                  </a:lnTo>
                  <a:lnTo>
                    <a:pt x="2" y="39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2" y="376"/>
                  </a:lnTo>
                  <a:lnTo>
                    <a:pt x="4" y="366"/>
                  </a:lnTo>
                  <a:lnTo>
                    <a:pt x="6" y="356"/>
                  </a:lnTo>
                  <a:lnTo>
                    <a:pt x="12" y="346"/>
                  </a:lnTo>
                  <a:lnTo>
                    <a:pt x="24" y="328"/>
                  </a:lnTo>
                  <a:lnTo>
                    <a:pt x="44" y="308"/>
                  </a:lnTo>
                  <a:lnTo>
                    <a:pt x="68" y="290"/>
                  </a:lnTo>
                  <a:lnTo>
                    <a:pt x="96" y="272"/>
                  </a:lnTo>
                  <a:lnTo>
                    <a:pt x="128" y="254"/>
                  </a:lnTo>
                  <a:lnTo>
                    <a:pt x="166" y="236"/>
                  </a:lnTo>
                  <a:lnTo>
                    <a:pt x="208" y="218"/>
                  </a:lnTo>
                  <a:lnTo>
                    <a:pt x="256" y="202"/>
                  </a:lnTo>
                  <a:lnTo>
                    <a:pt x="306" y="186"/>
                  </a:lnTo>
                  <a:lnTo>
                    <a:pt x="362" y="170"/>
                  </a:lnTo>
                  <a:lnTo>
                    <a:pt x="420" y="156"/>
                  </a:lnTo>
                  <a:lnTo>
                    <a:pt x="484" y="140"/>
                  </a:lnTo>
                  <a:lnTo>
                    <a:pt x="550" y="126"/>
                  </a:lnTo>
                  <a:lnTo>
                    <a:pt x="620" y="114"/>
                  </a:lnTo>
                  <a:lnTo>
                    <a:pt x="770" y="88"/>
                  </a:lnTo>
                  <a:lnTo>
                    <a:pt x="932" y="66"/>
                  </a:lnTo>
                  <a:lnTo>
                    <a:pt x="1106" y="46"/>
                  </a:lnTo>
                  <a:lnTo>
                    <a:pt x="1290" y="30"/>
                  </a:lnTo>
                  <a:lnTo>
                    <a:pt x="1486" y="18"/>
                  </a:lnTo>
                  <a:lnTo>
                    <a:pt x="1688" y="8"/>
                  </a:lnTo>
                  <a:lnTo>
                    <a:pt x="1898" y="2"/>
                  </a:lnTo>
                  <a:lnTo>
                    <a:pt x="2114" y="0"/>
                  </a:lnTo>
                  <a:lnTo>
                    <a:pt x="2114" y="0"/>
                  </a:lnTo>
                  <a:lnTo>
                    <a:pt x="2330" y="2"/>
                  </a:lnTo>
                  <a:lnTo>
                    <a:pt x="2540" y="8"/>
                  </a:lnTo>
                  <a:lnTo>
                    <a:pt x="2742" y="18"/>
                  </a:lnTo>
                  <a:lnTo>
                    <a:pt x="2936" y="30"/>
                  </a:lnTo>
                  <a:lnTo>
                    <a:pt x="3120" y="46"/>
                  </a:lnTo>
                  <a:lnTo>
                    <a:pt x="3294" y="66"/>
                  </a:lnTo>
                  <a:lnTo>
                    <a:pt x="3458" y="88"/>
                  </a:lnTo>
                  <a:lnTo>
                    <a:pt x="3608" y="114"/>
                  </a:lnTo>
                  <a:lnTo>
                    <a:pt x="3678" y="126"/>
                  </a:lnTo>
                  <a:lnTo>
                    <a:pt x="3744" y="140"/>
                  </a:lnTo>
                  <a:lnTo>
                    <a:pt x="3806" y="156"/>
                  </a:lnTo>
                  <a:lnTo>
                    <a:pt x="3866" y="170"/>
                  </a:lnTo>
                  <a:lnTo>
                    <a:pt x="3920" y="186"/>
                  </a:lnTo>
                  <a:lnTo>
                    <a:pt x="3970" y="202"/>
                  </a:lnTo>
                  <a:lnTo>
                    <a:pt x="4018" y="218"/>
                  </a:lnTo>
                  <a:lnTo>
                    <a:pt x="4060" y="236"/>
                  </a:lnTo>
                  <a:lnTo>
                    <a:pt x="4098" y="254"/>
                  </a:lnTo>
                  <a:lnTo>
                    <a:pt x="4130" y="272"/>
                  </a:lnTo>
                  <a:lnTo>
                    <a:pt x="4160" y="290"/>
                  </a:lnTo>
                  <a:lnTo>
                    <a:pt x="4182" y="308"/>
                  </a:lnTo>
                  <a:lnTo>
                    <a:pt x="4202" y="328"/>
                  </a:lnTo>
                  <a:lnTo>
                    <a:pt x="4214" y="346"/>
                  </a:lnTo>
                  <a:lnTo>
                    <a:pt x="4220" y="356"/>
                  </a:lnTo>
                  <a:lnTo>
                    <a:pt x="4224" y="366"/>
                  </a:lnTo>
                  <a:lnTo>
                    <a:pt x="4226" y="376"/>
                  </a:lnTo>
                  <a:lnTo>
                    <a:pt x="4226" y="386"/>
                  </a:lnTo>
                  <a:lnTo>
                    <a:pt x="4226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716" y="1719"/>
              <a:ext cx="4328" cy="1348"/>
            </a:xfrm>
            <a:custGeom>
              <a:avLst/>
              <a:gdLst>
                <a:gd name="T0" fmla="*/ 2164 w 4328"/>
                <a:gd name="T1" fmla="*/ 432 h 1348"/>
                <a:gd name="T2" fmla="*/ 1728 w 4328"/>
                <a:gd name="T3" fmla="*/ 424 h 1348"/>
                <a:gd name="T4" fmla="*/ 1322 w 4328"/>
                <a:gd name="T5" fmla="*/ 398 h 1348"/>
                <a:gd name="T6" fmla="*/ 956 w 4328"/>
                <a:gd name="T7" fmla="*/ 358 h 1348"/>
                <a:gd name="T8" fmla="*/ 788 w 4328"/>
                <a:gd name="T9" fmla="*/ 334 h 1348"/>
                <a:gd name="T10" fmla="*/ 634 w 4328"/>
                <a:gd name="T11" fmla="*/ 306 h 1348"/>
                <a:gd name="T12" fmla="*/ 496 w 4328"/>
                <a:gd name="T13" fmla="*/ 274 h 1348"/>
                <a:gd name="T14" fmla="*/ 370 w 4328"/>
                <a:gd name="T15" fmla="*/ 242 h 1348"/>
                <a:gd name="T16" fmla="*/ 262 w 4328"/>
                <a:gd name="T17" fmla="*/ 206 h 1348"/>
                <a:gd name="T18" fmla="*/ 170 w 4328"/>
                <a:gd name="T19" fmla="*/ 168 h 1348"/>
                <a:gd name="T20" fmla="*/ 98 w 4328"/>
                <a:gd name="T21" fmla="*/ 128 h 1348"/>
                <a:gd name="T22" fmla="*/ 44 w 4328"/>
                <a:gd name="T23" fmla="*/ 86 h 1348"/>
                <a:gd name="T24" fmla="*/ 12 w 4328"/>
                <a:gd name="T25" fmla="*/ 44 h 1348"/>
                <a:gd name="T26" fmla="*/ 4 w 4328"/>
                <a:gd name="T27" fmla="*/ 22 h 1348"/>
                <a:gd name="T28" fmla="*/ 0 w 4328"/>
                <a:gd name="T29" fmla="*/ 0 h 1348"/>
                <a:gd name="T30" fmla="*/ 0 w 4328"/>
                <a:gd name="T31" fmla="*/ 916 h 1348"/>
                <a:gd name="T32" fmla="*/ 4 w 4328"/>
                <a:gd name="T33" fmla="*/ 938 h 1348"/>
                <a:gd name="T34" fmla="*/ 12 w 4328"/>
                <a:gd name="T35" fmla="*/ 960 h 1348"/>
                <a:gd name="T36" fmla="*/ 44 w 4328"/>
                <a:gd name="T37" fmla="*/ 1004 h 1348"/>
                <a:gd name="T38" fmla="*/ 98 w 4328"/>
                <a:gd name="T39" fmla="*/ 1044 h 1348"/>
                <a:gd name="T40" fmla="*/ 170 w 4328"/>
                <a:gd name="T41" fmla="*/ 1084 h 1348"/>
                <a:gd name="T42" fmla="*/ 262 w 4328"/>
                <a:gd name="T43" fmla="*/ 1122 h 1348"/>
                <a:gd name="T44" fmla="*/ 370 w 4328"/>
                <a:gd name="T45" fmla="*/ 1158 h 1348"/>
                <a:gd name="T46" fmla="*/ 496 w 4328"/>
                <a:gd name="T47" fmla="*/ 1192 h 1348"/>
                <a:gd name="T48" fmla="*/ 634 w 4328"/>
                <a:gd name="T49" fmla="*/ 1222 h 1348"/>
                <a:gd name="T50" fmla="*/ 788 w 4328"/>
                <a:gd name="T51" fmla="*/ 1250 h 1348"/>
                <a:gd name="T52" fmla="*/ 956 w 4328"/>
                <a:gd name="T53" fmla="*/ 1276 h 1348"/>
                <a:gd name="T54" fmla="*/ 1322 w 4328"/>
                <a:gd name="T55" fmla="*/ 1314 h 1348"/>
                <a:gd name="T56" fmla="*/ 1728 w 4328"/>
                <a:gd name="T57" fmla="*/ 1340 h 1348"/>
                <a:gd name="T58" fmla="*/ 2164 w 4328"/>
                <a:gd name="T59" fmla="*/ 1348 h 1348"/>
                <a:gd name="T60" fmla="*/ 2386 w 4328"/>
                <a:gd name="T61" fmla="*/ 1346 h 1348"/>
                <a:gd name="T62" fmla="*/ 2808 w 4328"/>
                <a:gd name="T63" fmla="*/ 1330 h 1348"/>
                <a:gd name="T64" fmla="*/ 3196 w 4328"/>
                <a:gd name="T65" fmla="*/ 1296 h 1348"/>
                <a:gd name="T66" fmla="*/ 3460 w 4328"/>
                <a:gd name="T67" fmla="*/ 1262 h 1348"/>
                <a:gd name="T68" fmla="*/ 3620 w 4328"/>
                <a:gd name="T69" fmla="*/ 1236 h 1348"/>
                <a:gd name="T70" fmla="*/ 3766 w 4328"/>
                <a:gd name="T71" fmla="*/ 1208 h 1348"/>
                <a:gd name="T72" fmla="*/ 3900 w 4328"/>
                <a:gd name="T73" fmla="*/ 1176 h 1348"/>
                <a:gd name="T74" fmla="*/ 4016 w 4328"/>
                <a:gd name="T75" fmla="*/ 1140 h 1348"/>
                <a:gd name="T76" fmla="*/ 4116 w 4328"/>
                <a:gd name="T77" fmla="*/ 1104 h 1348"/>
                <a:gd name="T78" fmla="*/ 4198 w 4328"/>
                <a:gd name="T79" fmla="*/ 1064 h 1348"/>
                <a:gd name="T80" fmla="*/ 4260 w 4328"/>
                <a:gd name="T81" fmla="*/ 1024 h 1348"/>
                <a:gd name="T82" fmla="*/ 4304 w 4328"/>
                <a:gd name="T83" fmla="*/ 982 h 1348"/>
                <a:gd name="T84" fmla="*/ 4322 w 4328"/>
                <a:gd name="T85" fmla="*/ 950 h 1348"/>
                <a:gd name="T86" fmla="*/ 4328 w 4328"/>
                <a:gd name="T87" fmla="*/ 928 h 1348"/>
                <a:gd name="T88" fmla="*/ 4328 w 4328"/>
                <a:gd name="T89" fmla="*/ 0 h 1348"/>
                <a:gd name="T90" fmla="*/ 4328 w 4328"/>
                <a:gd name="T91" fmla="*/ 10 h 1348"/>
                <a:gd name="T92" fmla="*/ 4322 w 4328"/>
                <a:gd name="T93" fmla="*/ 32 h 1348"/>
                <a:gd name="T94" fmla="*/ 4304 w 4328"/>
                <a:gd name="T95" fmla="*/ 66 h 1348"/>
                <a:gd name="T96" fmla="*/ 4260 w 4328"/>
                <a:gd name="T97" fmla="*/ 108 h 1348"/>
                <a:gd name="T98" fmla="*/ 4198 w 4328"/>
                <a:gd name="T99" fmla="*/ 148 h 1348"/>
                <a:gd name="T100" fmla="*/ 4116 w 4328"/>
                <a:gd name="T101" fmla="*/ 188 h 1348"/>
                <a:gd name="T102" fmla="*/ 4016 w 4328"/>
                <a:gd name="T103" fmla="*/ 224 h 1348"/>
                <a:gd name="T104" fmla="*/ 3900 w 4328"/>
                <a:gd name="T105" fmla="*/ 258 h 1348"/>
                <a:gd name="T106" fmla="*/ 3766 w 4328"/>
                <a:gd name="T107" fmla="*/ 290 h 1348"/>
                <a:gd name="T108" fmla="*/ 3620 w 4328"/>
                <a:gd name="T109" fmla="*/ 320 h 1348"/>
                <a:gd name="T110" fmla="*/ 3460 w 4328"/>
                <a:gd name="T111" fmla="*/ 346 h 1348"/>
                <a:gd name="T112" fmla="*/ 3196 w 4328"/>
                <a:gd name="T113" fmla="*/ 380 h 1348"/>
                <a:gd name="T114" fmla="*/ 2808 w 4328"/>
                <a:gd name="T115" fmla="*/ 412 h 1348"/>
                <a:gd name="T116" fmla="*/ 2386 w 4328"/>
                <a:gd name="T117" fmla="*/ 430 h 1348"/>
                <a:gd name="T118" fmla="*/ 2164 w 4328"/>
                <a:gd name="T119" fmla="*/ 432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28" h="1348">
                  <a:moveTo>
                    <a:pt x="2164" y="432"/>
                  </a:moveTo>
                  <a:lnTo>
                    <a:pt x="2164" y="432"/>
                  </a:lnTo>
                  <a:lnTo>
                    <a:pt x="1944" y="430"/>
                  </a:lnTo>
                  <a:lnTo>
                    <a:pt x="1728" y="424"/>
                  </a:lnTo>
                  <a:lnTo>
                    <a:pt x="1522" y="412"/>
                  </a:lnTo>
                  <a:lnTo>
                    <a:pt x="1322" y="398"/>
                  </a:lnTo>
                  <a:lnTo>
                    <a:pt x="1134" y="380"/>
                  </a:lnTo>
                  <a:lnTo>
                    <a:pt x="956" y="358"/>
                  </a:lnTo>
                  <a:lnTo>
                    <a:pt x="870" y="346"/>
                  </a:lnTo>
                  <a:lnTo>
                    <a:pt x="788" y="334"/>
                  </a:lnTo>
                  <a:lnTo>
                    <a:pt x="710" y="320"/>
                  </a:lnTo>
                  <a:lnTo>
                    <a:pt x="634" y="306"/>
                  </a:lnTo>
                  <a:lnTo>
                    <a:pt x="564" y="290"/>
                  </a:lnTo>
                  <a:lnTo>
                    <a:pt x="496" y="274"/>
                  </a:lnTo>
                  <a:lnTo>
                    <a:pt x="430" y="258"/>
                  </a:lnTo>
                  <a:lnTo>
                    <a:pt x="370" y="242"/>
                  </a:lnTo>
                  <a:lnTo>
                    <a:pt x="314" y="224"/>
                  </a:lnTo>
                  <a:lnTo>
                    <a:pt x="262" y="206"/>
                  </a:lnTo>
                  <a:lnTo>
                    <a:pt x="214" y="188"/>
                  </a:lnTo>
                  <a:lnTo>
                    <a:pt x="170" y="168"/>
                  </a:lnTo>
                  <a:lnTo>
                    <a:pt x="132" y="148"/>
                  </a:lnTo>
                  <a:lnTo>
                    <a:pt x="98" y="128"/>
                  </a:lnTo>
                  <a:lnTo>
                    <a:pt x="70" y="108"/>
                  </a:lnTo>
                  <a:lnTo>
                    <a:pt x="44" y="86"/>
                  </a:lnTo>
                  <a:lnTo>
                    <a:pt x="26" y="66"/>
                  </a:lnTo>
                  <a:lnTo>
                    <a:pt x="12" y="44"/>
                  </a:lnTo>
                  <a:lnTo>
                    <a:pt x="8" y="32"/>
                  </a:lnTo>
                  <a:lnTo>
                    <a:pt x="4" y="22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916"/>
                  </a:lnTo>
                  <a:lnTo>
                    <a:pt x="0" y="916"/>
                  </a:lnTo>
                  <a:lnTo>
                    <a:pt x="2" y="928"/>
                  </a:lnTo>
                  <a:lnTo>
                    <a:pt x="4" y="938"/>
                  </a:lnTo>
                  <a:lnTo>
                    <a:pt x="8" y="950"/>
                  </a:lnTo>
                  <a:lnTo>
                    <a:pt x="12" y="960"/>
                  </a:lnTo>
                  <a:lnTo>
                    <a:pt x="26" y="982"/>
                  </a:lnTo>
                  <a:lnTo>
                    <a:pt x="44" y="1004"/>
                  </a:lnTo>
                  <a:lnTo>
                    <a:pt x="70" y="1024"/>
                  </a:lnTo>
                  <a:lnTo>
                    <a:pt x="98" y="1044"/>
                  </a:lnTo>
                  <a:lnTo>
                    <a:pt x="132" y="1064"/>
                  </a:lnTo>
                  <a:lnTo>
                    <a:pt x="170" y="1084"/>
                  </a:lnTo>
                  <a:lnTo>
                    <a:pt x="214" y="1104"/>
                  </a:lnTo>
                  <a:lnTo>
                    <a:pt x="262" y="1122"/>
                  </a:lnTo>
                  <a:lnTo>
                    <a:pt x="314" y="1140"/>
                  </a:lnTo>
                  <a:lnTo>
                    <a:pt x="370" y="1158"/>
                  </a:lnTo>
                  <a:lnTo>
                    <a:pt x="430" y="1176"/>
                  </a:lnTo>
                  <a:lnTo>
                    <a:pt x="496" y="1192"/>
                  </a:lnTo>
                  <a:lnTo>
                    <a:pt x="564" y="1208"/>
                  </a:lnTo>
                  <a:lnTo>
                    <a:pt x="634" y="1222"/>
                  </a:lnTo>
                  <a:lnTo>
                    <a:pt x="710" y="1236"/>
                  </a:lnTo>
                  <a:lnTo>
                    <a:pt x="788" y="1250"/>
                  </a:lnTo>
                  <a:lnTo>
                    <a:pt x="870" y="1262"/>
                  </a:lnTo>
                  <a:lnTo>
                    <a:pt x="956" y="1276"/>
                  </a:lnTo>
                  <a:lnTo>
                    <a:pt x="1134" y="1296"/>
                  </a:lnTo>
                  <a:lnTo>
                    <a:pt x="1322" y="1314"/>
                  </a:lnTo>
                  <a:lnTo>
                    <a:pt x="1522" y="1330"/>
                  </a:lnTo>
                  <a:lnTo>
                    <a:pt x="1728" y="1340"/>
                  </a:lnTo>
                  <a:lnTo>
                    <a:pt x="1944" y="1346"/>
                  </a:lnTo>
                  <a:lnTo>
                    <a:pt x="2164" y="1348"/>
                  </a:lnTo>
                  <a:lnTo>
                    <a:pt x="2164" y="1348"/>
                  </a:lnTo>
                  <a:lnTo>
                    <a:pt x="2386" y="1346"/>
                  </a:lnTo>
                  <a:lnTo>
                    <a:pt x="2602" y="1340"/>
                  </a:lnTo>
                  <a:lnTo>
                    <a:pt x="2808" y="1330"/>
                  </a:lnTo>
                  <a:lnTo>
                    <a:pt x="3008" y="1314"/>
                  </a:lnTo>
                  <a:lnTo>
                    <a:pt x="3196" y="1296"/>
                  </a:lnTo>
                  <a:lnTo>
                    <a:pt x="3374" y="1276"/>
                  </a:lnTo>
                  <a:lnTo>
                    <a:pt x="3460" y="1262"/>
                  </a:lnTo>
                  <a:lnTo>
                    <a:pt x="3542" y="1250"/>
                  </a:lnTo>
                  <a:lnTo>
                    <a:pt x="3620" y="1236"/>
                  </a:lnTo>
                  <a:lnTo>
                    <a:pt x="3696" y="1222"/>
                  </a:lnTo>
                  <a:lnTo>
                    <a:pt x="3766" y="1208"/>
                  </a:lnTo>
                  <a:lnTo>
                    <a:pt x="3834" y="1192"/>
                  </a:lnTo>
                  <a:lnTo>
                    <a:pt x="3900" y="1176"/>
                  </a:lnTo>
                  <a:lnTo>
                    <a:pt x="3960" y="1158"/>
                  </a:lnTo>
                  <a:lnTo>
                    <a:pt x="4016" y="1140"/>
                  </a:lnTo>
                  <a:lnTo>
                    <a:pt x="4068" y="1122"/>
                  </a:lnTo>
                  <a:lnTo>
                    <a:pt x="4116" y="1104"/>
                  </a:lnTo>
                  <a:lnTo>
                    <a:pt x="4158" y="1084"/>
                  </a:lnTo>
                  <a:lnTo>
                    <a:pt x="4198" y="1064"/>
                  </a:lnTo>
                  <a:lnTo>
                    <a:pt x="4232" y="1044"/>
                  </a:lnTo>
                  <a:lnTo>
                    <a:pt x="4260" y="1024"/>
                  </a:lnTo>
                  <a:lnTo>
                    <a:pt x="4286" y="1004"/>
                  </a:lnTo>
                  <a:lnTo>
                    <a:pt x="4304" y="982"/>
                  </a:lnTo>
                  <a:lnTo>
                    <a:pt x="4318" y="960"/>
                  </a:lnTo>
                  <a:lnTo>
                    <a:pt x="4322" y="950"/>
                  </a:lnTo>
                  <a:lnTo>
                    <a:pt x="4326" y="938"/>
                  </a:lnTo>
                  <a:lnTo>
                    <a:pt x="4328" y="928"/>
                  </a:lnTo>
                  <a:lnTo>
                    <a:pt x="4328" y="916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10"/>
                  </a:lnTo>
                  <a:lnTo>
                    <a:pt x="4326" y="22"/>
                  </a:lnTo>
                  <a:lnTo>
                    <a:pt x="4322" y="32"/>
                  </a:lnTo>
                  <a:lnTo>
                    <a:pt x="4318" y="44"/>
                  </a:lnTo>
                  <a:lnTo>
                    <a:pt x="4304" y="66"/>
                  </a:lnTo>
                  <a:lnTo>
                    <a:pt x="4286" y="86"/>
                  </a:lnTo>
                  <a:lnTo>
                    <a:pt x="4260" y="108"/>
                  </a:lnTo>
                  <a:lnTo>
                    <a:pt x="4232" y="128"/>
                  </a:lnTo>
                  <a:lnTo>
                    <a:pt x="4198" y="148"/>
                  </a:lnTo>
                  <a:lnTo>
                    <a:pt x="4158" y="168"/>
                  </a:lnTo>
                  <a:lnTo>
                    <a:pt x="4116" y="188"/>
                  </a:lnTo>
                  <a:lnTo>
                    <a:pt x="4068" y="206"/>
                  </a:lnTo>
                  <a:lnTo>
                    <a:pt x="4016" y="224"/>
                  </a:lnTo>
                  <a:lnTo>
                    <a:pt x="3960" y="242"/>
                  </a:lnTo>
                  <a:lnTo>
                    <a:pt x="3900" y="258"/>
                  </a:lnTo>
                  <a:lnTo>
                    <a:pt x="3834" y="274"/>
                  </a:lnTo>
                  <a:lnTo>
                    <a:pt x="3766" y="290"/>
                  </a:lnTo>
                  <a:lnTo>
                    <a:pt x="3696" y="306"/>
                  </a:lnTo>
                  <a:lnTo>
                    <a:pt x="3620" y="320"/>
                  </a:lnTo>
                  <a:lnTo>
                    <a:pt x="3542" y="334"/>
                  </a:lnTo>
                  <a:lnTo>
                    <a:pt x="3460" y="346"/>
                  </a:lnTo>
                  <a:lnTo>
                    <a:pt x="3374" y="358"/>
                  </a:lnTo>
                  <a:lnTo>
                    <a:pt x="3196" y="380"/>
                  </a:lnTo>
                  <a:lnTo>
                    <a:pt x="3008" y="398"/>
                  </a:lnTo>
                  <a:lnTo>
                    <a:pt x="2808" y="412"/>
                  </a:lnTo>
                  <a:lnTo>
                    <a:pt x="2602" y="424"/>
                  </a:lnTo>
                  <a:lnTo>
                    <a:pt x="2386" y="430"/>
                  </a:lnTo>
                  <a:lnTo>
                    <a:pt x="2164" y="432"/>
                  </a:lnTo>
                  <a:lnTo>
                    <a:pt x="2164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716" y="2817"/>
              <a:ext cx="4328" cy="1350"/>
            </a:xfrm>
            <a:custGeom>
              <a:avLst/>
              <a:gdLst>
                <a:gd name="T0" fmla="*/ 2164 w 4328"/>
                <a:gd name="T1" fmla="*/ 434 h 1350"/>
                <a:gd name="T2" fmla="*/ 1728 w 4328"/>
                <a:gd name="T3" fmla="*/ 424 h 1350"/>
                <a:gd name="T4" fmla="*/ 1322 w 4328"/>
                <a:gd name="T5" fmla="*/ 400 h 1350"/>
                <a:gd name="T6" fmla="*/ 956 w 4328"/>
                <a:gd name="T7" fmla="*/ 360 h 1350"/>
                <a:gd name="T8" fmla="*/ 788 w 4328"/>
                <a:gd name="T9" fmla="*/ 334 h 1350"/>
                <a:gd name="T10" fmla="*/ 634 w 4328"/>
                <a:gd name="T11" fmla="*/ 306 h 1350"/>
                <a:gd name="T12" fmla="*/ 496 w 4328"/>
                <a:gd name="T13" fmla="*/ 276 h 1350"/>
                <a:gd name="T14" fmla="*/ 370 w 4328"/>
                <a:gd name="T15" fmla="*/ 242 h 1350"/>
                <a:gd name="T16" fmla="*/ 262 w 4328"/>
                <a:gd name="T17" fmla="*/ 208 h 1350"/>
                <a:gd name="T18" fmla="*/ 170 w 4328"/>
                <a:gd name="T19" fmla="*/ 170 h 1350"/>
                <a:gd name="T20" fmla="*/ 98 w 4328"/>
                <a:gd name="T21" fmla="*/ 130 h 1350"/>
                <a:gd name="T22" fmla="*/ 44 w 4328"/>
                <a:gd name="T23" fmla="*/ 88 h 1350"/>
                <a:gd name="T24" fmla="*/ 12 w 4328"/>
                <a:gd name="T25" fmla="*/ 44 h 1350"/>
                <a:gd name="T26" fmla="*/ 4 w 4328"/>
                <a:gd name="T27" fmla="*/ 24 h 1350"/>
                <a:gd name="T28" fmla="*/ 0 w 4328"/>
                <a:gd name="T29" fmla="*/ 0 h 1350"/>
                <a:gd name="T30" fmla="*/ 0 w 4328"/>
                <a:gd name="T31" fmla="*/ 918 h 1350"/>
                <a:gd name="T32" fmla="*/ 4 w 4328"/>
                <a:gd name="T33" fmla="*/ 940 h 1350"/>
                <a:gd name="T34" fmla="*/ 12 w 4328"/>
                <a:gd name="T35" fmla="*/ 962 h 1350"/>
                <a:gd name="T36" fmla="*/ 44 w 4328"/>
                <a:gd name="T37" fmla="*/ 1004 h 1350"/>
                <a:gd name="T38" fmla="*/ 98 w 4328"/>
                <a:gd name="T39" fmla="*/ 1046 h 1350"/>
                <a:gd name="T40" fmla="*/ 170 w 4328"/>
                <a:gd name="T41" fmla="*/ 1086 h 1350"/>
                <a:gd name="T42" fmla="*/ 262 w 4328"/>
                <a:gd name="T43" fmla="*/ 1124 h 1350"/>
                <a:gd name="T44" fmla="*/ 370 w 4328"/>
                <a:gd name="T45" fmla="*/ 1160 h 1350"/>
                <a:gd name="T46" fmla="*/ 496 w 4328"/>
                <a:gd name="T47" fmla="*/ 1192 h 1350"/>
                <a:gd name="T48" fmla="*/ 634 w 4328"/>
                <a:gd name="T49" fmla="*/ 1224 h 1350"/>
                <a:gd name="T50" fmla="*/ 788 w 4328"/>
                <a:gd name="T51" fmla="*/ 1252 h 1350"/>
                <a:gd name="T52" fmla="*/ 956 w 4328"/>
                <a:gd name="T53" fmla="*/ 1276 h 1350"/>
                <a:gd name="T54" fmla="*/ 1322 w 4328"/>
                <a:gd name="T55" fmla="*/ 1316 h 1350"/>
                <a:gd name="T56" fmla="*/ 1728 w 4328"/>
                <a:gd name="T57" fmla="*/ 1342 h 1350"/>
                <a:gd name="T58" fmla="*/ 2164 w 4328"/>
                <a:gd name="T59" fmla="*/ 1350 h 1350"/>
                <a:gd name="T60" fmla="*/ 2386 w 4328"/>
                <a:gd name="T61" fmla="*/ 1348 h 1350"/>
                <a:gd name="T62" fmla="*/ 2808 w 4328"/>
                <a:gd name="T63" fmla="*/ 1330 h 1350"/>
                <a:gd name="T64" fmla="*/ 3196 w 4328"/>
                <a:gd name="T65" fmla="*/ 1298 h 1350"/>
                <a:gd name="T66" fmla="*/ 3460 w 4328"/>
                <a:gd name="T67" fmla="*/ 1264 h 1350"/>
                <a:gd name="T68" fmla="*/ 3620 w 4328"/>
                <a:gd name="T69" fmla="*/ 1238 h 1350"/>
                <a:gd name="T70" fmla="*/ 3766 w 4328"/>
                <a:gd name="T71" fmla="*/ 1208 h 1350"/>
                <a:gd name="T72" fmla="*/ 3900 w 4328"/>
                <a:gd name="T73" fmla="*/ 1176 h 1350"/>
                <a:gd name="T74" fmla="*/ 4016 w 4328"/>
                <a:gd name="T75" fmla="*/ 1142 h 1350"/>
                <a:gd name="T76" fmla="*/ 4116 w 4328"/>
                <a:gd name="T77" fmla="*/ 1106 h 1350"/>
                <a:gd name="T78" fmla="*/ 4198 w 4328"/>
                <a:gd name="T79" fmla="*/ 1066 h 1350"/>
                <a:gd name="T80" fmla="*/ 4260 w 4328"/>
                <a:gd name="T81" fmla="*/ 1026 h 1350"/>
                <a:gd name="T82" fmla="*/ 4304 w 4328"/>
                <a:gd name="T83" fmla="*/ 984 h 1350"/>
                <a:gd name="T84" fmla="*/ 4322 w 4328"/>
                <a:gd name="T85" fmla="*/ 950 h 1350"/>
                <a:gd name="T86" fmla="*/ 4328 w 4328"/>
                <a:gd name="T87" fmla="*/ 928 h 1350"/>
                <a:gd name="T88" fmla="*/ 4328 w 4328"/>
                <a:gd name="T89" fmla="*/ 0 h 1350"/>
                <a:gd name="T90" fmla="*/ 4328 w 4328"/>
                <a:gd name="T91" fmla="*/ 12 h 1350"/>
                <a:gd name="T92" fmla="*/ 4322 w 4328"/>
                <a:gd name="T93" fmla="*/ 34 h 1350"/>
                <a:gd name="T94" fmla="*/ 4304 w 4328"/>
                <a:gd name="T95" fmla="*/ 66 h 1350"/>
                <a:gd name="T96" fmla="*/ 4260 w 4328"/>
                <a:gd name="T97" fmla="*/ 108 h 1350"/>
                <a:gd name="T98" fmla="*/ 4198 w 4328"/>
                <a:gd name="T99" fmla="*/ 150 h 1350"/>
                <a:gd name="T100" fmla="*/ 4116 w 4328"/>
                <a:gd name="T101" fmla="*/ 188 h 1350"/>
                <a:gd name="T102" fmla="*/ 4016 w 4328"/>
                <a:gd name="T103" fmla="*/ 226 h 1350"/>
                <a:gd name="T104" fmla="*/ 3900 w 4328"/>
                <a:gd name="T105" fmla="*/ 260 h 1350"/>
                <a:gd name="T106" fmla="*/ 3766 w 4328"/>
                <a:gd name="T107" fmla="*/ 292 h 1350"/>
                <a:gd name="T108" fmla="*/ 3620 w 4328"/>
                <a:gd name="T109" fmla="*/ 322 h 1350"/>
                <a:gd name="T110" fmla="*/ 3460 w 4328"/>
                <a:gd name="T111" fmla="*/ 348 h 1350"/>
                <a:gd name="T112" fmla="*/ 3196 w 4328"/>
                <a:gd name="T113" fmla="*/ 382 h 1350"/>
                <a:gd name="T114" fmla="*/ 2808 w 4328"/>
                <a:gd name="T115" fmla="*/ 414 h 1350"/>
                <a:gd name="T116" fmla="*/ 2386 w 4328"/>
                <a:gd name="T117" fmla="*/ 432 h 1350"/>
                <a:gd name="T118" fmla="*/ 2164 w 4328"/>
                <a:gd name="T119" fmla="*/ 434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28" h="1350">
                  <a:moveTo>
                    <a:pt x="2164" y="434"/>
                  </a:moveTo>
                  <a:lnTo>
                    <a:pt x="2164" y="434"/>
                  </a:lnTo>
                  <a:lnTo>
                    <a:pt x="1944" y="432"/>
                  </a:lnTo>
                  <a:lnTo>
                    <a:pt x="1728" y="424"/>
                  </a:lnTo>
                  <a:lnTo>
                    <a:pt x="1522" y="414"/>
                  </a:lnTo>
                  <a:lnTo>
                    <a:pt x="1322" y="400"/>
                  </a:lnTo>
                  <a:lnTo>
                    <a:pt x="1134" y="382"/>
                  </a:lnTo>
                  <a:lnTo>
                    <a:pt x="956" y="360"/>
                  </a:lnTo>
                  <a:lnTo>
                    <a:pt x="870" y="348"/>
                  </a:lnTo>
                  <a:lnTo>
                    <a:pt x="788" y="334"/>
                  </a:lnTo>
                  <a:lnTo>
                    <a:pt x="710" y="322"/>
                  </a:lnTo>
                  <a:lnTo>
                    <a:pt x="634" y="306"/>
                  </a:lnTo>
                  <a:lnTo>
                    <a:pt x="564" y="292"/>
                  </a:lnTo>
                  <a:lnTo>
                    <a:pt x="496" y="276"/>
                  </a:lnTo>
                  <a:lnTo>
                    <a:pt x="430" y="260"/>
                  </a:lnTo>
                  <a:lnTo>
                    <a:pt x="370" y="242"/>
                  </a:lnTo>
                  <a:lnTo>
                    <a:pt x="314" y="226"/>
                  </a:lnTo>
                  <a:lnTo>
                    <a:pt x="262" y="208"/>
                  </a:lnTo>
                  <a:lnTo>
                    <a:pt x="214" y="188"/>
                  </a:lnTo>
                  <a:lnTo>
                    <a:pt x="170" y="170"/>
                  </a:lnTo>
                  <a:lnTo>
                    <a:pt x="132" y="150"/>
                  </a:lnTo>
                  <a:lnTo>
                    <a:pt x="98" y="130"/>
                  </a:lnTo>
                  <a:lnTo>
                    <a:pt x="70" y="108"/>
                  </a:lnTo>
                  <a:lnTo>
                    <a:pt x="44" y="88"/>
                  </a:lnTo>
                  <a:lnTo>
                    <a:pt x="26" y="66"/>
                  </a:lnTo>
                  <a:lnTo>
                    <a:pt x="12" y="44"/>
                  </a:lnTo>
                  <a:lnTo>
                    <a:pt x="8" y="34"/>
                  </a:lnTo>
                  <a:lnTo>
                    <a:pt x="4" y="24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918"/>
                  </a:lnTo>
                  <a:lnTo>
                    <a:pt x="0" y="918"/>
                  </a:lnTo>
                  <a:lnTo>
                    <a:pt x="2" y="928"/>
                  </a:lnTo>
                  <a:lnTo>
                    <a:pt x="4" y="940"/>
                  </a:lnTo>
                  <a:lnTo>
                    <a:pt x="8" y="950"/>
                  </a:lnTo>
                  <a:lnTo>
                    <a:pt x="12" y="962"/>
                  </a:lnTo>
                  <a:lnTo>
                    <a:pt x="26" y="984"/>
                  </a:lnTo>
                  <a:lnTo>
                    <a:pt x="44" y="1004"/>
                  </a:lnTo>
                  <a:lnTo>
                    <a:pt x="70" y="1026"/>
                  </a:lnTo>
                  <a:lnTo>
                    <a:pt x="98" y="1046"/>
                  </a:lnTo>
                  <a:lnTo>
                    <a:pt x="132" y="1066"/>
                  </a:lnTo>
                  <a:lnTo>
                    <a:pt x="170" y="1086"/>
                  </a:lnTo>
                  <a:lnTo>
                    <a:pt x="214" y="1106"/>
                  </a:lnTo>
                  <a:lnTo>
                    <a:pt x="262" y="1124"/>
                  </a:lnTo>
                  <a:lnTo>
                    <a:pt x="314" y="1142"/>
                  </a:lnTo>
                  <a:lnTo>
                    <a:pt x="370" y="1160"/>
                  </a:lnTo>
                  <a:lnTo>
                    <a:pt x="430" y="1176"/>
                  </a:lnTo>
                  <a:lnTo>
                    <a:pt x="496" y="1192"/>
                  </a:lnTo>
                  <a:lnTo>
                    <a:pt x="564" y="1208"/>
                  </a:lnTo>
                  <a:lnTo>
                    <a:pt x="634" y="1224"/>
                  </a:lnTo>
                  <a:lnTo>
                    <a:pt x="710" y="1238"/>
                  </a:lnTo>
                  <a:lnTo>
                    <a:pt x="788" y="1252"/>
                  </a:lnTo>
                  <a:lnTo>
                    <a:pt x="870" y="1264"/>
                  </a:lnTo>
                  <a:lnTo>
                    <a:pt x="956" y="1276"/>
                  </a:lnTo>
                  <a:lnTo>
                    <a:pt x="1134" y="1298"/>
                  </a:lnTo>
                  <a:lnTo>
                    <a:pt x="1322" y="1316"/>
                  </a:lnTo>
                  <a:lnTo>
                    <a:pt x="1522" y="1330"/>
                  </a:lnTo>
                  <a:lnTo>
                    <a:pt x="1728" y="1342"/>
                  </a:lnTo>
                  <a:lnTo>
                    <a:pt x="1944" y="1348"/>
                  </a:lnTo>
                  <a:lnTo>
                    <a:pt x="2164" y="1350"/>
                  </a:lnTo>
                  <a:lnTo>
                    <a:pt x="2164" y="1350"/>
                  </a:lnTo>
                  <a:lnTo>
                    <a:pt x="2386" y="1348"/>
                  </a:lnTo>
                  <a:lnTo>
                    <a:pt x="2602" y="1342"/>
                  </a:lnTo>
                  <a:lnTo>
                    <a:pt x="2808" y="1330"/>
                  </a:lnTo>
                  <a:lnTo>
                    <a:pt x="3008" y="1316"/>
                  </a:lnTo>
                  <a:lnTo>
                    <a:pt x="3196" y="1298"/>
                  </a:lnTo>
                  <a:lnTo>
                    <a:pt x="3374" y="1276"/>
                  </a:lnTo>
                  <a:lnTo>
                    <a:pt x="3460" y="1264"/>
                  </a:lnTo>
                  <a:lnTo>
                    <a:pt x="3542" y="1252"/>
                  </a:lnTo>
                  <a:lnTo>
                    <a:pt x="3620" y="1238"/>
                  </a:lnTo>
                  <a:lnTo>
                    <a:pt x="3696" y="1224"/>
                  </a:lnTo>
                  <a:lnTo>
                    <a:pt x="3766" y="1208"/>
                  </a:lnTo>
                  <a:lnTo>
                    <a:pt x="3834" y="1192"/>
                  </a:lnTo>
                  <a:lnTo>
                    <a:pt x="3900" y="1176"/>
                  </a:lnTo>
                  <a:lnTo>
                    <a:pt x="3960" y="1160"/>
                  </a:lnTo>
                  <a:lnTo>
                    <a:pt x="4016" y="1142"/>
                  </a:lnTo>
                  <a:lnTo>
                    <a:pt x="4068" y="1124"/>
                  </a:lnTo>
                  <a:lnTo>
                    <a:pt x="4116" y="1106"/>
                  </a:lnTo>
                  <a:lnTo>
                    <a:pt x="4158" y="1086"/>
                  </a:lnTo>
                  <a:lnTo>
                    <a:pt x="4198" y="1066"/>
                  </a:lnTo>
                  <a:lnTo>
                    <a:pt x="4232" y="1046"/>
                  </a:lnTo>
                  <a:lnTo>
                    <a:pt x="4260" y="1026"/>
                  </a:lnTo>
                  <a:lnTo>
                    <a:pt x="4286" y="1004"/>
                  </a:lnTo>
                  <a:lnTo>
                    <a:pt x="4304" y="984"/>
                  </a:lnTo>
                  <a:lnTo>
                    <a:pt x="4318" y="962"/>
                  </a:lnTo>
                  <a:lnTo>
                    <a:pt x="4322" y="950"/>
                  </a:lnTo>
                  <a:lnTo>
                    <a:pt x="4326" y="940"/>
                  </a:lnTo>
                  <a:lnTo>
                    <a:pt x="4328" y="928"/>
                  </a:lnTo>
                  <a:lnTo>
                    <a:pt x="4328" y="918"/>
                  </a:lnTo>
                  <a:lnTo>
                    <a:pt x="4328" y="0"/>
                  </a:lnTo>
                  <a:lnTo>
                    <a:pt x="4328" y="0"/>
                  </a:lnTo>
                  <a:lnTo>
                    <a:pt x="4328" y="12"/>
                  </a:lnTo>
                  <a:lnTo>
                    <a:pt x="4326" y="24"/>
                  </a:lnTo>
                  <a:lnTo>
                    <a:pt x="4322" y="34"/>
                  </a:lnTo>
                  <a:lnTo>
                    <a:pt x="4318" y="44"/>
                  </a:lnTo>
                  <a:lnTo>
                    <a:pt x="4304" y="66"/>
                  </a:lnTo>
                  <a:lnTo>
                    <a:pt x="4286" y="88"/>
                  </a:lnTo>
                  <a:lnTo>
                    <a:pt x="4260" y="108"/>
                  </a:lnTo>
                  <a:lnTo>
                    <a:pt x="4232" y="130"/>
                  </a:lnTo>
                  <a:lnTo>
                    <a:pt x="4198" y="150"/>
                  </a:lnTo>
                  <a:lnTo>
                    <a:pt x="4158" y="170"/>
                  </a:lnTo>
                  <a:lnTo>
                    <a:pt x="4116" y="188"/>
                  </a:lnTo>
                  <a:lnTo>
                    <a:pt x="4068" y="208"/>
                  </a:lnTo>
                  <a:lnTo>
                    <a:pt x="4016" y="226"/>
                  </a:lnTo>
                  <a:lnTo>
                    <a:pt x="3960" y="242"/>
                  </a:lnTo>
                  <a:lnTo>
                    <a:pt x="3900" y="260"/>
                  </a:lnTo>
                  <a:lnTo>
                    <a:pt x="3834" y="276"/>
                  </a:lnTo>
                  <a:lnTo>
                    <a:pt x="3766" y="292"/>
                  </a:lnTo>
                  <a:lnTo>
                    <a:pt x="3696" y="306"/>
                  </a:lnTo>
                  <a:lnTo>
                    <a:pt x="3620" y="322"/>
                  </a:lnTo>
                  <a:lnTo>
                    <a:pt x="3542" y="334"/>
                  </a:lnTo>
                  <a:lnTo>
                    <a:pt x="3460" y="348"/>
                  </a:lnTo>
                  <a:lnTo>
                    <a:pt x="3374" y="360"/>
                  </a:lnTo>
                  <a:lnTo>
                    <a:pt x="3196" y="382"/>
                  </a:lnTo>
                  <a:lnTo>
                    <a:pt x="3008" y="400"/>
                  </a:lnTo>
                  <a:lnTo>
                    <a:pt x="2808" y="414"/>
                  </a:lnTo>
                  <a:lnTo>
                    <a:pt x="2602" y="424"/>
                  </a:lnTo>
                  <a:lnTo>
                    <a:pt x="2386" y="432"/>
                  </a:lnTo>
                  <a:lnTo>
                    <a:pt x="2164" y="434"/>
                  </a:lnTo>
                  <a:lnTo>
                    <a:pt x="2164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074" name="Picture 2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96" y="4048245"/>
            <a:ext cx="805875" cy="8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38" y="1813162"/>
            <a:ext cx="614670" cy="6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872" y="3388208"/>
            <a:ext cx="659524" cy="6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59" y="4929230"/>
            <a:ext cx="671135" cy="53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0228" y="1342776"/>
            <a:ext cx="1114132" cy="145274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558" y="5246907"/>
            <a:ext cx="896074" cy="91474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93" y="4325761"/>
            <a:ext cx="1018504" cy="921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585" y="2991651"/>
            <a:ext cx="1181100" cy="13430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600" y="1197445"/>
            <a:ext cx="838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Selenium W/D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r>
              <a:rPr lang="en-US" dirty="0" smtClean="0">
                <a:solidFill>
                  <a:srgbClr val="8A8A8A"/>
                </a:solidFill>
              </a:rPr>
              <a:t>Create a normal java project</a:t>
            </a:r>
          </a:p>
          <a:p>
            <a:r>
              <a:rPr lang="en-US" dirty="0" smtClean="0">
                <a:solidFill>
                  <a:srgbClr val="8A8A8A"/>
                </a:solidFill>
              </a:rPr>
              <a:t>Add both selenium jar &amp; selenium RC Standalone jar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Selenium-Java-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x.xx.x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Selenium-server-standalone-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x.xx.x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8A8A8A"/>
                </a:solidFill>
              </a:rPr>
              <a:t>Add the relevant libraries to the build path for </a:t>
            </a:r>
            <a:r>
              <a:rPr lang="en-US" dirty="0" err="1" smtClean="0">
                <a:solidFill>
                  <a:srgbClr val="8A8A8A"/>
                </a:solidFill>
              </a:rPr>
              <a:t>Appium</a:t>
            </a:r>
            <a:endParaRPr lang="en-US" dirty="0" smtClean="0">
              <a:solidFill>
                <a:srgbClr val="8A8A8A"/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gson-2.4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Java-client-3.2</a:t>
            </a:r>
          </a:p>
          <a:p>
            <a:endParaRPr lang="en-US" dirty="0">
              <a:solidFill>
                <a:srgbClr val="8A8A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2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SDK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04800" y="822960"/>
            <a:ext cx="11582400" cy="5486400"/>
          </a:xfrm>
        </p:spPr>
        <p:txBody>
          <a:bodyPr/>
          <a:lstStyle/>
          <a:p>
            <a:r>
              <a:rPr lang="en-US" dirty="0" smtClean="0"/>
              <a:t>Android SDK needs to be downloaded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developer.android.com/sdk/installing/index.html</a:t>
            </a:r>
            <a:endParaRPr lang="en-US" dirty="0" smtClean="0"/>
          </a:p>
          <a:p>
            <a:r>
              <a:rPr lang="en-US" dirty="0" smtClean="0"/>
              <a:t>The folder path needs to be set to environmental variable &amp; path </a:t>
            </a:r>
            <a:r>
              <a:rPr lang="en-US" dirty="0" err="1" smtClean="0"/>
              <a:t>variaible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89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Real Device to PC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2015 Lexmark International,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D586D2-677B-458F-B417-DB589973A88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dirty="0">
                <a:solidFill>
                  <a:srgbClr val="8A8A8A"/>
                </a:solidFill>
              </a:rPr>
              <a:t>The Device needs to be connected through USB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8A8A8A"/>
                </a:solidFill>
              </a:rPr>
              <a:t>Go to phone settings-&gt;Developer Options</a:t>
            </a:r>
          </a:p>
          <a:p>
            <a:pPr lvl="1">
              <a:spcAft>
                <a:spcPts val="200"/>
              </a:spcAft>
            </a:pPr>
            <a:r>
              <a:rPr lang="en-US" dirty="0" smtClean="0"/>
              <a:t>-&gt;Check USB Debugging</a:t>
            </a:r>
          </a:p>
          <a:p>
            <a:pPr lvl="1">
              <a:spcAft>
                <a:spcPts val="200"/>
              </a:spcAft>
            </a:pPr>
            <a:r>
              <a:rPr lang="en-US" dirty="0" smtClean="0"/>
              <a:t>-&gt;Check Stay Awake</a:t>
            </a:r>
          </a:p>
          <a:p>
            <a:pPr marL="233363" lvl="1" indent="-233363">
              <a:spcBef>
                <a:spcPts val="1800"/>
              </a:spcBef>
              <a:spcAft>
                <a:spcPts val="200"/>
              </a:spcAft>
              <a:buClr>
                <a:srgbClr val="A5A5AA"/>
              </a:buClr>
              <a:buSzPct val="100000"/>
              <a:buFont typeface="Wingdings" panose="05000000000000000000" pitchFamily="2" charset="2"/>
              <a:buChar char=""/>
            </a:pPr>
            <a:r>
              <a:rPr lang="en-US" sz="2400" dirty="0" smtClean="0">
                <a:solidFill>
                  <a:srgbClr val="8A8A8A"/>
                </a:solidFill>
                <a:ea typeface="+mn-ea"/>
                <a:cs typeface="+mn-cs"/>
              </a:rPr>
              <a:t>In </a:t>
            </a:r>
            <a:r>
              <a:rPr lang="en-US" sz="2400" dirty="0">
                <a:solidFill>
                  <a:srgbClr val="8A8A8A"/>
                </a:solidFill>
                <a:ea typeface="+mn-ea"/>
                <a:cs typeface="+mn-cs"/>
              </a:rPr>
              <a:t>your PC, go to folder Android SDK-&gt;platform-tools, confirm adb.exe present </a:t>
            </a:r>
            <a:r>
              <a:rPr lang="en-US" sz="2400" dirty="0" smtClean="0">
                <a:solidFill>
                  <a:srgbClr val="8A8A8A"/>
                </a:solidFill>
                <a:ea typeface="+mn-ea"/>
                <a:cs typeface="+mn-cs"/>
              </a:rPr>
              <a:t>there</a:t>
            </a:r>
          </a:p>
          <a:p>
            <a:pPr marL="233363" lvl="1" indent="-233363">
              <a:spcBef>
                <a:spcPts val="1800"/>
              </a:spcBef>
              <a:spcAft>
                <a:spcPts val="200"/>
              </a:spcAft>
              <a:buClr>
                <a:srgbClr val="A5A5AA"/>
              </a:buClr>
              <a:buSzPct val="100000"/>
              <a:buFont typeface="Wingdings" panose="05000000000000000000" pitchFamily="2" charset="2"/>
              <a:buChar char=""/>
            </a:pPr>
            <a:r>
              <a:rPr lang="en-US" sz="2400" dirty="0" smtClean="0">
                <a:solidFill>
                  <a:srgbClr val="8A8A8A"/>
                </a:solidFill>
                <a:ea typeface="+mn-ea"/>
                <a:cs typeface="+mn-cs"/>
              </a:rPr>
              <a:t>In CMD, type </a:t>
            </a:r>
          </a:p>
          <a:p>
            <a:pPr marL="233363" lvl="1" indent="0">
              <a:spcAft>
                <a:spcPts val="200"/>
              </a:spcAft>
              <a:buNone/>
            </a:pPr>
            <a:r>
              <a:rPr lang="en-US" sz="2400" dirty="0">
                <a:ea typeface="+mn-ea"/>
                <a:cs typeface="+mn-cs"/>
              </a:rPr>
              <a:t>	</a:t>
            </a:r>
            <a:r>
              <a:rPr lang="en-US" sz="2400" dirty="0" err="1">
                <a:ea typeface="+mn-ea"/>
                <a:cs typeface="+mn-cs"/>
              </a:rPr>
              <a:t>adb</a:t>
            </a:r>
            <a:r>
              <a:rPr lang="en-US" sz="2400" dirty="0">
                <a:ea typeface="+mn-ea"/>
                <a:cs typeface="+mn-cs"/>
              </a:rPr>
              <a:t> start-server</a:t>
            </a:r>
          </a:p>
          <a:p>
            <a:pPr marL="233363" lvl="1" indent="0">
              <a:spcAft>
                <a:spcPts val="200"/>
              </a:spcAft>
              <a:buNone/>
            </a:pPr>
            <a:r>
              <a:rPr lang="en-US" sz="2400" dirty="0">
                <a:ea typeface="+mn-ea"/>
                <a:cs typeface="+mn-cs"/>
              </a:rPr>
              <a:t>	</a:t>
            </a:r>
            <a:r>
              <a:rPr lang="en-US" sz="2400" dirty="0" err="1">
                <a:ea typeface="+mn-ea"/>
                <a:cs typeface="+mn-cs"/>
              </a:rPr>
              <a:t>adb</a:t>
            </a:r>
            <a:r>
              <a:rPr lang="en-US" sz="2400" dirty="0">
                <a:ea typeface="+mn-ea"/>
                <a:cs typeface="+mn-cs"/>
              </a:rPr>
              <a:t> devices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A8A8A"/>
                </a:solidFill>
                <a:ea typeface="+mn-ea"/>
                <a:cs typeface="+mn-cs"/>
              </a:rPr>
              <a:t>You should see the device name appearing in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188813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xmark PPT Template 2015A 4x3">
  <a:themeElements>
    <a:clrScheme name="Lexmark 2015a">
      <a:dk1>
        <a:srgbClr val="000000"/>
      </a:dk1>
      <a:lt1>
        <a:srgbClr val="FFFFFF"/>
      </a:lt1>
      <a:dk2>
        <a:srgbClr val="8A8A8A"/>
      </a:dk2>
      <a:lt2>
        <a:srgbClr val="EBEBEB"/>
      </a:lt2>
      <a:accent1>
        <a:srgbClr val="3AF23A"/>
      </a:accent1>
      <a:accent2>
        <a:srgbClr val="00C425"/>
      </a:accent2>
      <a:accent3>
        <a:srgbClr val="008A44"/>
      </a:accent3>
      <a:accent4>
        <a:srgbClr val="006446"/>
      </a:accent4>
      <a:accent5>
        <a:srgbClr val="1C64B4"/>
      </a:accent5>
      <a:accent6>
        <a:srgbClr val="FAA519"/>
      </a:accent6>
      <a:hlink>
        <a:srgbClr val="00C425"/>
      </a:hlink>
      <a:folHlink>
        <a:srgbClr val="CACAC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exmark 2015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dk2"/>
          </a:solidFill>
          <a:prstDash val="solid"/>
          <a:miter lim="800000"/>
        </a:ln>
        <a:ln w="9525" cap="flat" cmpd="sng" algn="ctr">
          <a:solidFill>
            <a:schemeClr val="phClr"/>
          </a:solidFill>
          <a:prstDash val="solid"/>
          <a:miter lim="800000"/>
        </a:ln>
        <a:ln w="9525" cap="flat" cmpd="sng" algn="ctr">
          <a:solidFill>
            <a:schemeClr val="dk2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</a:effectStyle>
        <a:effectStyle>
          <a:effectLst>
            <a:reflection blurRad="12700" stA="25000" endPos="250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dk2"/>
        </a:solidFill>
      </a:bgFillStyleLst>
    </a:fmtScheme>
  </a:themeElements>
  <a:objectDefaults>
    <a:spDef>
      <a:spPr bwMode="auto">
        <a:solidFill>
          <a:schemeClr val="accent2"/>
        </a:solidFill>
        <a:ln w="0" cap="flat" cmpd="sng" algn="ctr">
          <a:solidFill>
            <a:srgbClr val="32323C"/>
          </a:solidFill>
          <a:prstDash val="solid"/>
          <a:miter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lt2"/>
        </a:solidFill>
        <a:ln w="9525" cap="flat" cmpd="sng" algn="ctr">
          <a:solidFill>
            <a:schemeClr val="tx2"/>
          </a:solidFill>
          <a:prstDash val="solid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/>
  <a:custClrLst>
    <a:custClr name="Lead Grey">
      <a:srgbClr val="EBEBEB"/>
    </a:custClr>
    <a:custClr name="Light Grey">
      <a:srgbClr val="CACACA"/>
    </a:custClr>
    <a:custClr name="Mid Grey">
      <a:srgbClr val="8A8A8A"/>
    </a:custClr>
    <a:custClr name="Dark Grey">
      <a:srgbClr val="32323C"/>
    </a:custClr>
    <a:custClr name="Light Green">
      <a:srgbClr val="3AF23A"/>
    </a:custClr>
    <a:custClr name="Green">
      <a:srgbClr val="00C425"/>
    </a:custClr>
    <a:custClr name="Mid Green">
      <a:srgbClr val="008A44"/>
    </a:custClr>
    <a:custClr name="Dark Green">
      <a:srgbClr val="006446"/>
    </a:custClr>
    <a:custClr name="Blue">
      <a:srgbClr val="1C64B4"/>
    </a:custClr>
    <a:custClr name="Warm Yellow">
      <a:srgbClr val="FAA519"/>
    </a:custClr>
  </a:custClrLst>
  <a:extLst>
    <a:ext uri="{05A4C25C-085E-4340-85A3-A5531E510DB2}">
      <thm15:themeFamily xmlns:thm15="http://schemas.microsoft.com/office/thememl/2012/main" name="Presentation1" id="{D2858D10-B15E-4580-9E3C-051DEB0F5059}" vid="{F6974361-8C85-4FF3-82CC-A5B51F8A46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exmark 2015a">
    <a:dk1>
      <a:srgbClr val="000000"/>
    </a:dk1>
    <a:lt1>
      <a:srgbClr val="FFFFFF"/>
    </a:lt1>
    <a:dk2>
      <a:srgbClr val="8A8A8A"/>
    </a:dk2>
    <a:lt2>
      <a:srgbClr val="EBEBEB"/>
    </a:lt2>
    <a:accent1>
      <a:srgbClr val="3AF23A"/>
    </a:accent1>
    <a:accent2>
      <a:srgbClr val="00C425"/>
    </a:accent2>
    <a:accent3>
      <a:srgbClr val="008A44"/>
    </a:accent3>
    <a:accent4>
      <a:srgbClr val="006446"/>
    </a:accent4>
    <a:accent5>
      <a:srgbClr val="1C64B4"/>
    </a:accent5>
    <a:accent6>
      <a:srgbClr val="FAA519"/>
    </a:accent6>
    <a:hlink>
      <a:srgbClr val="00C425"/>
    </a:hlink>
    <a:folHlink>
      <a:srgbClr val="CACAC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Widescreen</PresentationFormat>
  <Paragraphs>123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Webdings</vt:lpstr>
      <vt:lpstr>Wingdings</vt:lpstr>
      <vt:lpstr>Lexmark PPT Template 2015A 4x3</vt:lpstr>
      <vt:lpstr>Mobile Test Automation Solution</vt:lpstr>
      <vt:lpstr>Agenda</vt:lpstr>
      <vt:lpstr>Introduction to Appium Framework</vt:lpstr>
      <vt:lpstr>  Tools used   </vt:lpstr>
      <vt:lpstr>Architecture Diagram </vt:lpstr>
      <vt:lpstr>Flow Cycle</vt:lpstr>
      <vt:lpstr>Integration with Selenium W/D</vt:lpstr>
      <vt:lpstr>Android SDK </vt:lpstr>
      <vt:lpstr>Connecting Real Device to PC</vt:lpstr>
      <vt:lpstr>Capturing Package &amp; Activity for Native App</vt:lpstr>
      <vt:lpstr>Capturing objects for Browser app</vt:lpstr>
      <vt:lpstr>Agenda</vt:lpstr>
      <vt:lpstr>Q &amp; A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Kofax + Lexmark Better Together Presentation</dc:title>
  <dc:creator/>
  <cp:lastModifiedBy/>
  <cp:revision>1</cp:revision>
  <dcterms:created xsi:type="dcterms:W3CDTF">2015-03-25T21:35:46Z</dcterms:created>
  <dcterms:modified xsi:type="dcterms:W3CDTF">2015-11-05T19:44:50Z</dcterms:modified>
</cp:coreProperties>
</file>