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13716000"/>
  <p:notesSz cx="6894513" cy="91805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584EA025-6418-418F-805B-10C7187E5F97}">
          <p14:sldIdLst/>
        </p14:section>
        <p14:section name="Untitled Section" id="{E15C85CD-6460-4B86-A1B4-C19855D682AC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414" y="-72"/>
      </p:cViewPr>
      <p:guideLst>
        <p:guide orient="horz" pos="43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0855"/>
            <a:ext cx="77724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772400"/>
            <a:ext cx="64008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A6F7-476B-C243-B6FD-1EE912E3446E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CCB6-353D-AA4C-A8D6-2E8B129B0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5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A6F7-476B-C243-B6FD-1EE912E3446E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CCB6-353D-AA4C-A8D6-2E8B129B0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2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49283"/>
            <a:ext cx="2057400" cy="11703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83"/>
            <a:ext cx="6019800" cy="11703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A6F7-476B-C243-B6FD-1EE912E3446E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CCB6-353D-AA4C-A8D6-2E8B129B0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29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A6F7-476B-C243-B6FD-1EE912E3446E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CCB6-353D-AA4C-A8D6-2E8B129B0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95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13805"/>
            <a:ext cx="7772400" cy="27241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5813431"/>
            <a:ext cx="7772400" cy="300037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A6F7-476B-C243-B6FD-1EE912E3446E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CCB6-353D-AA4C-A8D6-2E8B129B0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11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200408"/>
            <a:ext cx="4038600" cy="90519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200408"/>
            <a:ext cx="4038600" cy="90519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A6F7-476B-C243-B6FD-1EE912E3446E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CCB6-353D-AA4C-A8D6-2E8B129B0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94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070226"/>
            <a:ext cx="4040188" cy="12795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349750"/>
            <a:ext cx="4040188" cy="79025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3070226"/>
            <a:ext cx="4041775" cy="12795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4349750"/>
            <a:ext cx="4041775" cy="79025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A6F7-476B-C243-B6FD-1EE912E3446E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CCB6-353D-AA4C-A8D6-2E8B129B0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15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A6F7-476B-C243-B6FD-1EE912E3446E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CCB6-353D-AA4C-A8D6-2E8B129B0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1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A6F7-476B-C243-B6FD-1EE912E3446E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CCB6-353D-AA4C-A8D6-2E8B129B0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4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1" y="546100"/>
            <a:ext cx="3008313" cy="2324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46105"/>
            <a:ext cx="5111750" cy="117062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1" y="2870205"/>
            <a:ext cx="3008313" cy="93821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A6F7-476B-C243-B6FD-1EE912E3446E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CCB6-353D-AA4C-A8D6-2E8B129B0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23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9601200"/>
            <a:ext cx="5486400" cy="11334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25550"/>
            <a:ext cx="5486400" cy="8229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10734676"/>
            <a:ext cx="5486400" cy="16097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A6F7-476B-C243-B6FD-1EE912E3446E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CCB6-353D-AA4C-A8D6-2E8B129B0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84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49276"/>
            <a:ext cx="8229600" cy="228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00408"/>
            <a:ext cx="8229600" cy="9051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2712707"/>
            <a:ext cx="2133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6A6F7-476B-C243-B6FD-1EE912E3446E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12712707"/>
            <a:ext cx="2895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12712707"/>
            <a:ext cx="2133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ECCB6-353D-AA4C-A8D6-2E8B129B0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7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Picture 300" descr="Due-pinou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37" y="1227667"/>
            <a:ext cx="5186049" cy="4724400"/>
          </a:xfrm>
          <a:prstGeom prst="rect">
            <a:avLst/>
          </a:prstGeom>
        </p:spPr>
      </p:pic>
      <p:pic>
        <p:nvPicPr>
          <p:cNvPr id="302" name="Picture 301" descr="BR-0016-01-5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8" t="19689" r="45422" b="24311"/>
          <a:stretch/>
        </p:blipFill>
        <p:spPr>
          <a:xfrm>
            <a:off x="5969003" y="1227668"/>
            <a:ext cx="2868083" cy="3650287"/>
          </a:xfrm>
          <a:prstGeom prst="rect">
            <a:avLst/>
          </a:prstGeom>
        </p:spPr>
      </p:pic>
      <p:sp>
        <p:nvSpPr>
          <p:cNvPr id="303" name="Freeform 302"/>
          <p:cNvSpPr/>
          <p:nvPr/>
        </p:nvSpPr>
        <p:spPr>
          <a:xfrm>
            <a:off x="2175032" y="3740729"/>
            <a:ext cx="4117878" cy="2293697"/>
          </a:xfrm>
          <a:custGeom>
            <a:avLst/>
            <a:gdLst>
              <a:gd name="connsiteX0" fmla="*/ 200121 w 4117878"/>
              <a:gd name="connsiteY0" fmla="*/ 0 h 2293697"/>
              <a:gd name="connsiteX1" fmla="*/ 0 w 4117878"/>
              <a:gd name="connsiteY1" fmla="*/ 0 h 2293697"/>
              <a:gd name="connsiteX2" fmla="*/ 7697 w 4117878"/>
              <a:gd name="connsiteY2" fmla="*/ 2278303 h 2293697"/>
              <a:gd name="connsiteX3" fmla="*/ 4117878 w 4117878"/>
              <a:gd name="connsiteY3" fmla="*/ 2293697 h 2293697"/>
              <a:gd name="connsiteX4" fmla="*/ 4102485 w 4117878"/>
              <a:gd name="connsiteY4" fmla="*/ 762000 h 2293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7878" h="2293697">
                <a:moveTo>
                  <a:pt x="200121" y="0"/>
                </a:moveTo>
                <a:lnTo>
                  <a:pt x="0" y="0"/>
                </a:lnTo>
                <a:cubicBezTo>
                  <a:pt x="2566" y="759434"/>
                  <a:pt x="5131" y="1518869"/>
                  <a:pt x="7697" y="2278303"/>
                </a:cubicBezTo>
                <a:lnTo>
                  <a:pt x="4117878" y="2293697"/>
                </a:lnTo>
                <a:lnTo>
                  <a:pt x="4102485" y="762000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305" name="Straight Connector 304"/>
          <p:cNvCxnSpPr/>
          <p:nvPr/>
        </p:nvCxnSpPr>
        <p:spPr>
          <a:xfrm>
            <a:off x="2578485" y="3810002"/>
            <a:ext cx="0" cy="9222838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63500">
              <a:schemeClr val="tx1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>
            <a:off x="7481455" y="4495032"/>
            <a:ext cx="0" cy="1701031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63500">
              <a:schemeClr val="tx1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>
            <a:off x="2578485" y="6196063"/>
            <a:ext cx="490297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63500">
              <a:schemeClr val="tx1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 flipH="1">
            <a:off x="2293697" y="3810002"/>
            <a:ext cx="284788" cy="0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63500">
              <a:schemeClr val="tx1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>
            <a:off x="2293697" y="3894668"/>
            <a:ext cx="0" cy="24784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>
            <a:off x="6519333" y="4495032"/>
            <a:ext cx="0" cy="18780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>
            <a:off x="2293697" y="6373091"/>
            <a:ext cx="42256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>
            <a:off x="3309938" y="3248121"/>
            <a:ext cx="201252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7011939" y="4495032"/>
            <a:ext cx="0" cy="73890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 flipH="1">
            <a:off x="5335935" y="5233939"/>
            <a:ext cx="1676008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/>
          <p:nvPr/>
        </p:nvCxnSpPr>
        <p:spPr>
          <a:xfrm>
            <a:off x="5335935" y="3248121"/>
            <a:ext cx="0" cy="198582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 flipV="1">
            <a:off x="2293697" y="3009517"/>
            <a:ext cx="0" cy="2386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7235152" y="4495030"/>
            <a:ext cx="0" cy="12546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 flipH="1">
            <a:off x="5695761" y="5749636"/>
            <a:ext cx="15393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/>
          <p:nvPr/>
        </p:nvCxnSpPr>
        <p:spPr>
          <a:xfrm flipV="1">
            <a:off x="5685507" y="3009517"/>
            <a:ext cx="0" cy="39360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>
            <a:off x="2293701" y="3009515"/>
            <a:ext cx="34020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>
            <a:off x="2293701" y="3371273"/>
            <a:ext cx="631151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>
            <a:off x="2924848" y="3371275"/>
            <a:ext cx="0" cy="1005410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>
            <a:off x="7720061" y="4495031"/>
            <a:ext cx="0" cy="2093576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>
            <a:off x="2924852" y="6588606"/>
            <a:ext cx="4795213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5" name="Isosceles Triangle 324"/>
          <p:cNvSpPr/>
          <p:nvPr/>
        </p:nvSpPr>
        <p:spPr>
          <a:xfrm rot="5400000">
            <a:off x="6519335" y="732808"/>
            <a:ext cx="200122" cy="17251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6" name="Straight Connector 325"/>
          <p:cNvCxnSpPr/>
          <p:nvPr/>
        </p:nvCxnSpPr>
        <p:spPr>
          <a:xfrm>
            <a:off x="6705654" y="732806"/>
            <a:ext cx="0" cy="2001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7" name="TextBox 326"/>
          <p:cNvSpPr txBox="1"/>
          <p:nvPr/>
        </p:nvSpPr>
        <p:spPr>
          <a:xfrm>
            <a:off x="6234549" y="380520"/>
            <a:ext cx="220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OP290A (IR LED)</a:t>
            </a:r>
            <a:endParaRPr lang="en-US" dirty="0"/>
          </a:p>
        </p:txBody>
      </p:sp>
      <p:sp>
        <p:nvSpPr>
          <p:cNvPr id="328" name="Rectangle 327"/>
          <p:cNvSpPr/>
          <p:nvPr/>
        </p:nvSpPr>
        <p:spPr>
          <a:xfrm>
            <a:off x="5718848" y="749853"/>
            <a:ext cx="392546" cy="1199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9" name="Straight Connector 328"/>
          <p:cNvCxnSpPr>
            <a:stCxn id="328" idx="3"/>
            <a:endCxn id="325" idx="3"/>
          </p:cNvCxnSpPr>
          <p:nvPr/>
        </p:nvCxnSpPr>
        <p:spPr>
          <a:xfrm>
            <a:off x="6111398" y="809805"/>
            <a:ext cx="421741" cy="92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>
            <a:stCxn id="328" idx="1"/>
          </p:cNvCxnSpPr>
          <p:nvPr/>
        </p:nvCxnSpPr>
        <p:spPr>
          <a:xfrm flipH="1">
            <a:off x="5444282" y="809805"/>
            <a:ext cx="274566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>
            <a:off x="5444282" y="819066"/>
            <a:ext cx="0" cy="1782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/>
          <p:nvPr/>
        </p:nvCxnSpPr>
        <p:spPr>
          <a:xfrm>
            <a:off x="5444284" y="2601576"/>
            <a:ext cx="52471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>
            <a:off x="5968999" y="2601577"/>
            <a:ext cx="0" cy="24938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>
            <a:off x="5978621" y="5095394"/>
            <a:ext cx="5407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>
            <a:stCxn id="325" idx="0"/>
          </p:cNvCxnSpPr>
          <p:nvPr/>
        </p:nvCxnSpPr>
        <p:spPr>
          <a:xfrm>
            <a:off x="6705658" y="819066"/>
            <a:ext cx="3062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>
            <a:off x="7011939" y="819068"/>
            <a:ext cx="0" cy="408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/>
          <p:nvPr/>
        </p:nvCxnSpPr>
        <p:spPr>
          <a:xfrm flipH="1">
            <a:off x="5788121" y="1227667"/>
            <a:ext cx="12238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>
            <a:off x="5788121" y="1227668"/>
            <a:ext cx="0" cy="3571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/>
          <p:nvPr/>
        </p:nvCxnSpPr>
        <p:spPr>
          <a:xfrm>
            <a:off x="5782575" y="4799328"/>
            <a:ext cx="4960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0" name="TextBox 339"/>
          <p:cNvSpPr txBox="1"/>
          <p:nvPr/>
        </p:nvSpPr>
        <p:spPr>
          <a:xfrm>
            <a:off x="4576237" y="186215"/>
            <a:ext cx="2285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39 ohm Resistor</a:t>
            </a:r>
            <a:endParaRPr lang="en-US" sz="1100" dirty="0"/>
          </a:p>
        </p:txBody>
      </p:sp>
      <p:cxnSp>
        <p:nvCxnSpPr>
          <p:cNvPr id="341" name="Straight Arrow Connector 340"/>
          <p:cNvCxnSpPr/>
          <p:nvPr/>
        </p:nvCxnSpPr>
        <p:spPr>
          <a:xfrm>
            <a:off x="5603398" y="511327"/>
            <a:ext cx="184727" cy="2076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2" name="TextBox 341"/>
          <p:cNvSpPr txBox="1"/>
          <p:nvPr/>
        </p:nvSpPr>
        <p:spPr>
          <a:xfrm>
            <a:off x="446219" y="6082022"/>
            <a:ext cx="747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Y velocity (BNC) </a:t>
            </a:r>
            <a:endParaRPr lang="en-US" sz="800" dirty="0"/>
          </a:p>
        </p:txBody>
      </p:sp>
      <p:sp>
        <p:nvSpPr>
          <p:cNvPr id="343" name="TextBox 342"/>
          <p:cNvSpPr txBox="1"/>
          <p:nvPr/>
        </p:nvSpPr>
        <p:spPr>
          <a:xfrm>
            <a:off x="1562975" y="5833616"/>
            <a:ext cx="641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X</a:t>
            </a:r>
            <a:r>
              <a:rPr lang="en-US" sz="800" dirty="0" smtClean="0"/>
              <a:t> velocity (BNC)</a:t>
            </a:r>
            <a:endParaRPr lang="en-US" sz="800" dirty="0"/>
          </a:p>
        </p:txBody>
      </p:sp>
      <p:cxnSp>
        <p:nvCxnSpPr>
          <p:cNvPr id="344" name="Straight Connector 343"/>
          <p:cNvCxnSpPr/>
          <p:nvPr/>
        </p:nvCxnSpPr>
        <p:spPr>
          <a:xfrm flipV="1">
            <a:off x="2116667" y="1069881"/>
            <a:ext cx="0" cy="6619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5" name="TextBox 344"/>
          <p:cNvSpPr txBox="1"/>
          <p:nvPr/>
        </p:nvSpPr>
        <p:spPr>
          <a:xfrm>
            <a:off x="438731" y="802123"/>
            <a:ext cx="2370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Use 9V external power supply</a:t>
            </a:r>
            <a:endParaRPr lang="en-US" sz="1100" dirty="0"/>
          </a:p>
        </p:txBody>
      </p:sp>
      <p:cxnSp>
        <p:nvCxnSpPr>
          <p:cNvPr id="346" name="Straight Connector 345"/>
          <p:cNvCxnSpPr/>
          <p:nvPr/>
        </p:nvCxnSpPr>
        <p:spPr>
          <a:xfrm flipH="1" flipV="1">
            <a:off x="2293697" y="511327"/>
            <a:ext cx="211378" cy="1220492"/>
          </a:xfrm>
          <a:prstGeom prst="line">
            <a:avLst/>
          </a:prstGeom>
          <a:ln>
            <a:solidFill>
              <a:schemeClr val="accent1"/>
            </a:solidFill>
            <a:prstDash val="dash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7" name="TextBox 346"/>
          <p:cNvSpPr txBox="1"/>
          <p:nvPr/>
        </p:nvSpPr>
        <p:spPr>
          <a:xfrm>
            <a:off x="1393155" y="95016"/>
            <a:ext cx="2370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USB programming port connection to PC running </a:t>
            </a:r>
            <a:r>
              <a:rPr lang="en-US" sz="1100" dirty="0" err="1" smtClean="0"/>
              <a:t>Matlab</a:t>
            </a:r>
            <a:endParaRPr lang="en-US" sz="1100" dirty="0"/>
          </a:p>
        </p:txBody>
      </p:sp>
      <p:cxnSp>
        <p:nvCxnSpPr>
          <p:cNvPr id="348" name="Straight Connector 347"/>
          <p:cNvCxnSpPr/>
          <p:nvPr/>
        </p:nvCxnSpPr>
        <p:spPr>
          <a:xfrm flipV="1">
            <a:off x="3255818" y="1146850"/>
            <a:ext cx="0" cy="10236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9" name="TextBox 348"/>
          <p:cNvSpPr txBox="1"/>
          <p:nvPr/>
        </p:nvSpPr>
        <p:spPr>
          <a:xfrm>
            <a:off x="2424549" y="885238"/>
            <a:ext cx="2732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To ground lugs on BNC panel connectors</a:t>
            </a:r>
            <a:endParaRPr lang="en-US" sz="1100" dirty="0"/>
          </a:p>
        </p:txBody>
      </p:sp>
      <p:cxnSp>
        <p:nvCxnSpPr>
          <p:cNvPr id="350" name="Elbow Connector 349"/>
          <p:cNvCxnSpPr>
            <a:cxnSpLocks/>
          </p:cNvCxnSpPr>
          <p:nvPr/>
        </p:nvCxnSpPr>
        <p:spPr>
          <a:xfrm>
            <a:off x="3311692" y="2923410"/>
            <a:ext cx="4663440" cy="1572768"/>
          </a:xfrm>
          <a:prstGeom prst="bentConnector3">
            <a:avLst>
              <a:gd name="adj1" fmla="val 99813"/>
            </a:avLst>
          </a:prstGeom>
          <a:ln>
            <a:solidFill>
              <a:schemeClr val="accent4"/>
            </a:solidFill>
          </a:ln>
          <a:effectLst>
            <a:glow rad="25400">
              <a:schemeClr val="bg1"/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/>
          <p:cNvCxnSpPr/>
          <p:nvPr/>
        </p:nvCxnSpPr>
        <p:spPr>
          <a:xfrm>
            <a:off x="1140905" y="2914650"/>
            <a:ext cx="2222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2" name="TextBox 351"/>
          <p:cNvSpPr txBox="1"/>
          <p:nvPr/>
        </p:nvSpPr>
        <p:spPr>
          <a:xfrm>
            <a:off x="5771408" y="956742"/>
            <a:ext cx="8479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Long LED leg</a:t>
            </a:r>
            <a:endParaRPr lang="en-US" sz="900" dirty="0"/>
          </a:p>
        </p:txBody>
      </p:sp>
      <p:cxnSp>
        <p:nvCxnSpPr>
          <p:cNvPr id="353" name="Straight Arrow Connector 352"/>
          <p:cNvCxnSpPr/>
          <p:nvPr/>
        </p:nvCxnSpPr>
        <p:spPr>
          <a:xfrm flipV="1">
            <a:off x="6273136" y="864257"/>
            <a:ext cx="72971" cy="14226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4" name="Picture 3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21" y="6272225"/>
            <a:ext cx="304100" cy="503854"/>
          </a:xfrm>
          <a:prstGeom prst="rect">
            <a:avLst/>
          </a:prstGeom>
        </p:spPr>
      </p:pic>
      <p:pic>
        <p:nvPicPr>
          <p:cNvPr id="355" name="Picture 35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889" y="6267942"/>
            <a:ext cx="304100" cy="503854"/>
          </a:xfrm>
          <a:prstGeom prst="rect">
            <a:avLst/>
          </a:prstGeom>
        </p:spPr>
      </p:pic>
      <p:cxnSp>
        <p:nvCxnSpPr>
          <p:cNvPr id="356" name="Straight Connector 355"/>
          <p:cNvCxnSpPr/>
          <p:nvPr/>
        </p:nvCxnSpPr>
        <p:spPr>
          <a:xfrm flipH="1">
            <a:off x="323273" y="4102485"/>
            <a:ext cx="46181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/>
          <p:cNvCxnSpPr/>
          <p:nvPr/>
        </p:nvCxnSpPr>
        <p:spPr>
          <a:xfrm flipH="1">
            <a:off x="438727" y="4179455"/>
            <a:ext cx="3463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8" name="Group 357"/>
          <p:cNvGrpSpPr/>
          <p:nvPr/>
        </p:nvGrpSpPr>
        <p:grpSpPr>
          <a:xfrm>
            <a:off x="323273" y="4102487"/>
            <a:ext cx="1307666" cy="2217271"/>
            <a:chOff x="323273" y="4102487"/>
            <a:chExt cx="1307666" cy="2217271"/>
          </a:xfrm>
        </p:grpSpPr>
        <p:cxnSp>
          <p:nvCxnSpPr>
            <p:cNvPr id="359" name="Straight Connector 358"/>
            <p:cNvCxnSpPr/>
            <p:nvPr/>
          </p:nvCxnSpPr>
          <p:spPr>
            <a:xfrm>
              <a:off x="323273" y="4102487"/>
              <a:ext cx="0" cy="184958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/>
          </p:nvCxnSpPr>
          <p:spPr>
            <a:xfrm>
              <a:off x="323277" y="5952067"/>
              <a:ext cx="1307662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/>
          </p:nvCxnSpPr>
          <p:spPr>
            <a:xfrm>
              <a:off x="438727" y="4179456"/>
              <a:ext cx="0" cy="190673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/>
          </p:nvCxnSpPr>
          <p:spPr>
            <a:xfrm>
              <a:off x="438731" y="6086186"/>
              <a:ext cx="57394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/>
          </p:nvCxnSpPr>
          <p:spPr>
            <a:xfrm>
              <a:off x="1003025" y="6086186"/>
              <a:ext cx="0" cy="233572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/>
          </p:nvCxnSpPr>
          <p:spPr>
            <a:xfrm>
              <a:off x="1630939" y="5952067"/>
              <a:ext cx="0" cy="36769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5" name="Straight Connector 364"/>
          <p:cNvCxnSpPr/>
          <p:nvPr/>
        </p:nvCxnSpPr>
        <p:spPr>
          <a:xfrm>
            <a:off x="1140906" y="2917156"/>
            <a:ext cx="0" cy="32789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/>
          <p:cNvCxnSpPr/>
          <p:nvPr/>
        </p:nvCxnSpPr>
        <p:spPr>
          <a:xfrm>
            <a:off x="1140906" y="6196063"/>
            <a:ext cx="6182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/>
          <p:nvPr/>
        </p:nvCxnSpPr>
        <p:spPr>
          <a:xfrm flipV="1">
            <a:off x="1070045" y="6202972"/>
            <a:ext cx="70861" cy="1167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 flipV="1">
            <a:off x="1679363" y="6196063"/>
            <a:ext cx="70861" cy="1167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9" name="Picture 368" descr="BR-0016-01-5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8" t="19689" r="45422" b="24311"/>
          <a:stretch/>
        </p:blipFill>
        <p:spPr>
          <a:xfrm>
            <a:off x="6047413" y="8025485"/>
            <a:ext cx="2868083" cy="3650287"/>
          </a:xfrm>
          <a:prstGeom prst="rect">
            <a:avLst/>
          </a:prstGeom>
        </p:spPr>
      </p:pic>
      <p:cxnSp>
        <p:nvCxnSpPr>
          <p:cNvPr id="372" name="Straight Connector 371"/>
          <p:cNvCxnSpPr/>
          <p:nvPr/>
        </p:nvCxnSpPr>
        <p:spPr>
          <a:xfrm>
            <a:off x="7577285" y="11331809"/>
            <a:ext cx="0" cy="1701031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63500">
              <a:schemeClr val="tx1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/>
          <p:cNvCxnSpPr/>
          <p:nvPr/>
        </p:nvCxnSpPr>
        <p:spPr>
          <a:xfrm>
            <a:off x="2578485" y="13032840"/>
            <a:ext cx="499880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63500">
              <a:schemeClr val="tx1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/>
          <p:nvPr/>
        </p:nvCxnSpPr>
        <p:spPr>
          <a:xfrm>
            <a:off x="6615163" y="11331809"/>
            <a:ext cx="0" cy="6003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/>
          <p:cNvCxnSpPr/>
          <p:nvPr/>
        </p:nvCxnSpPr>
        <p:spPr>
          <a:xfrm>
            <a:off x="7107769" y="11331809"/>
            <a:ext cx="0" cy="96972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/>
          <p:nvPr/>
        </p:nvCxnSpPr>
        <p:spPr>
          <a:xfrm flipH="1">
            <a:off x="5488335" y="12301538"/>
            <a:ext cx="1614672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7330982" y="11331807"/>
            <a:ext cx="0" cy="12546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/>
          <p:nvPr/>
        </p:nvCxnSpPr>
        <p:spPr>
          <a:xfrm flipH="1">
            <a:off x="4354945" y="12586413"/>
            <a:ext cx="29760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/>
          <p:cNvCxnSpPr/>
          <p:nvPr/>
        </p:nvCxnSpPr>
        <p:spPr>
          <a:xfrm flipV="1">
            <a:off x="4336098" y="6945549"/>
            <a:ext cx="0" cy="56408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>
          <a:xfrm>
            <a:off x="7815891" y="11331808"/>
            <a:ext cx="0" cy="2093576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/>
          <p:cNvCxnSpPr/>
          <p:nvPr/>
        </p:nvCxnSpPr>
        <p:spPr>
          <a:xfrm>
            <a:off x="2924848" y="13425383"/>
            <a:ext cx="4891047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3" name="TextBox 382"/>
          <p:cNvSpPr txBox="1"/>
          <p:nvPr/>
        </p:nvSpPr>
        <p:spPr>
          <a:xfrm>
            <a:off x="6385800" y="7230801"/>
            <a:ext cx="220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OP290A (IR LED)</a:t>
            </a:r>
            <a:endParaRPr lang="en-US" dirty="0"/>
          </a:p>
        </p:txBody>
      </p:sp>
      <p:sp>
        <p:nvSpPr>
          <p:cNvPr id="384" name="Rectangle 383"/>
          <p:cNvSpPr/>
          <p:nvPr/>
        </p:nvSpPr>
        <p:spPr>
          <a:xfrm>
            <a:off x="5814678" y="7586630"/>
            <a:ext cx="392546" cy="1199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5" name="Straight Connector 384"/>
          <p:cNvCxnSpPr>
            <a:stCxn id="384" idx="3"/>
          </p:cNvCxnSpPr>
          <p:nvPr/>
        </p:nvCxnSpPr>
        <p:spPr>
          <a:xfrm>
            <a:off x="6207228" y="7646582"/>
            <a:ext cx="421741" cy="92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/>
          <p:cNvCxnSpPr>
            <a:stCxn id="384" idx="1"/>
          </p:cNvCxnSpPr>
          <p:nvPr/>
        </p:nvCxnSpPr>
        <p:spPr>
          <a:xfrm flipH="1" flipV="1">
            <a:off x="5638800" y="7646582"/>
            <a:ext cx="175878" cy="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/>
          <p:cNvCxnSpPr/>
          <p:nvPr/>
        </p:nvCxnSpPr>
        <p:spPr>
          <a:xfrm>
            <a:off x="5649661" y="7655843"/>
            <a:ext cx="0" cy="1782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/>
          <p:cNvCxnSpPr/>
          <p:nvPr/>
        </p:nvCxnSpPr>
        <p:spPr>
          <a:xfrm>
            <a:off x="5650448" y="9438354"/>
            <a:ext cx="0" cy="24938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>
            <a:off x="2293701" y="11932171"/>
            <a:ext cx="43214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/>
          <p:cNvCxnSpPr/>
          <p:nvPr/>
        </p:nvCxnSpPr>
        <p:spPr>
          <a:xfrm flipH="1">
            <a:off x="5879188" y="8064444"/>
            <a:ext cx="12238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0" name="Isosceles Triangle 399"/>
          <p:cNvSpPr/>
          <p:nvPr/>
        </p:nvSpPr>
        <p:spPr>
          <a:xfrm rot="5400000">
            <a:off x="6599618" y="7560323"/>
            <a:ext cx="200122" cy="17251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1" name="Straight Connector 400"/>
          <p:cNvCxnSpPr/>
          <p:nvPr/>
        </p:nvCxnSpPr>
        <p:spPr>
          <a:xfrm>
            <a:off x="6785937" y="7560321"/>
            <a:ext cx="0" cy="2001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/>
          <p:cNvCxnSpPr>
            <a:stCxn id="400" idx="0"/>
          </p:cNvCxnSpPr>
          <p:nvPr/>
        </p:nvCxnSpPr>
        <p:spPr>
          <a:xfrm>
            <a:off x="6785941" y="7646581"/>
            <a:ext cx="3062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/>
          <p:cNvCxnSpPr/>
          <p:nvPr/>
        </p:nvCxnSpPr>
        <p:spPr>
          <a:xfrm>
            <a:off x="7092222" y="7646583"/>
            <a:ext cx="0" cy="408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/>
          <p:cNvCxnSpPr/>
          <p:nvPr/>
        </p:nvCxnSpPr>
        <p:spPr>
          <a:xfrm>
            <a:off x="5883135" y="8059681"/>
            <a:ext cx="0" cy="3238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/>
          <p:cNvCxnSpPr/>
          <p:nvPr/>
        </p:nvCxnSpPr>
        <p:spPr>
          <a:xfrm>
            <a:off x="2187100" y="11297858"/>
            <a:ext cx="41817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/>
          <p:cNvCxnSpPr/>
          <p:nvPr/>
        </p:nvCxnSpPr>
        <p:spPr>
          <a:xfrm>
            <a:off x="2293697" y="6373091"/>
            <a:ext cx="0" cy="55590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/>
          <p:cNvCxnSpPr/>
          <p:nvPr/>
        </p:nvCxnSpPr>
        <p:spPr>
          <a:xfrm>
            <a:off x="2187100" y="6002893"/>
            <a:ext cx="0" cy="52949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/>
          <p:cNvCxnSpPr/>
          <p:nvPr/>
        </p:nvCxnSpPr>
        <p:spPr>
          <a:xfrm flipH="1">
            <a:off x="4336098" y="6945549"/>
            <a:ext cx="13494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3309938" y="2781396"/>
            <a:ext cx="2176462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5488335" y="2781396"/>
            <a:ext cx="0" cy="952014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4" name="TextBox 393"/>
          <p:cNvSpPr txBox="1"/>
          <p:nvPr/>
        </p:nvSpPr>
        <p:spPr>
          <a:xfrm>
            <a:off x="5292040" y="7335479"/>
            <a:ext cx="11426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39 ohm Resistor</a:t>
            </a:r>
            <a:endParaRPr lang="en-US" sz="1100" dirty="0"/>
          </a:p>
        </p:txBody>
      </p:sp>
      <p:cxnSp>
        <p:nvCxnSpPr>
          <p:cNvPr id="441" name="Straight Connector 440"/>
          <p:cNvCxnSpPr/>
          <p:nvPr/>
        </p:nvCxnSpPr>
        <p:spPr>
          <a:xfrm>
            <a:off x="8043866" y="11310105"/>
            <a:ext cx="0" cy="3431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/>
          <p:cNvCxnSpPr/>
          <p:nvPr/>
        </p:nvCxnSpPr>
        <p:spPr>
          <a:xfrm>
            <a:off x="5003030" y="11653265"/>
            <a:ext cx="30408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/>
          <p:cNvCxnSpPr/>
          <p:nvPr/>
        </p:nvCxnSpPr>
        <p:spPr>
          <a:xfrm>
            <a:off x="5015681" y="3118722"/>
            <a:ext cx="0" cy="85562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/>
          <p:cNvCxnSpPr/>
          <p:nvPr/>
        </p:nvCxnSpPr>
        <p:spPr>
          <a:xfrm>
            <a:off x="3281432" y="3118722"/>
            <a:ext cx="173424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130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17685</TotalTime>
  <Words>49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Tank</dc:creator>
  <cp:lastModifiedBy>Ben Engelhard</cp:lastModifiedBy>
  <cp:revision>25</cp:revision>
  <cp:lastPrinted>2015-03-09T20:43:55Z</cp:lastPrinted>
  <dcterms:created xsi:type="dcterms:W3CDTF">2014-10-11T14:58:19Z</dcterms:created>
  <dcterms:modified xsi:type="dcterms:W3CDTF">2015-08-28T00:04:42Z</dcterms:modified>
</cp:coreProperties>
</file>